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6"/>
  </p:notesMasterIdLst>
  <p:handoutMasterIdLst>
    <p:handoutMasterId r:id="rId17"/>
  </p:handoutMasterIdLst>
  <p:sldIdLst>
    <p:sldId id="321" r:id="rId6"/>
    <p:sldId id="558" r:id="rId7"/>
    <p:sldId id="560" r:id="rId8"/>
    <p:sldId id="2147480754" r:id="rId9"/>
    <p:sldId id="548" r:id="rId10"/>
    <p:sldId id="2147480752" r:id="rId11"/>
    <p:sldId id="2147480753" r:id="rId12"/>
    <p:sldId id="549" r:id="rId13"/>
    <p:sldId id="552" r:id="rId14"/>
    <p:sldId id="318"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4" clrIdx="17">
    <p:extLst>
      <p:ext uri="{19B8F6BF-5375-455C-9EA6-DF929625EA0E}">
        <p15:presenceInfo xmlns:p15="http://schemas.microsoft.com/office/powerpoint/2012/main" userId="S::aboecler@clinicaloptions.com::28e82037-1239-4052-943b-ae184e0bc2af" providerId="AD"/>
      </p:ext>
    </p:extLst>
  </p:cmAuthor>
  <p:cmAuthor id="19" name="Allison Weckerle" initials="AW" lastIdx="15" clrIdx="18">
    <p:extLst>
      <p:ext uri="{19B8F6BF-5375-455C-9EA6-DF929625EA0E}">
        <p15:presenceInfo xmlns:p15="http://schemas.microsoft.com/office/powerpoint/2012/main" userId="Allison Weckerle" providerId="None"/>
      </p:ext>
    </p:extLst>
  </p:cmAuthor>
  <p:cmAuthor id="20" name="Jerfiz Constanzo" initials="JC" lastIdx="5" clrIdx="19">
    <p:extLst>
      <p:ext uri="{19B8F6BF-5375-455C-9EA6-DF929625EA0E}">
        <p15:presenceInfo xmlns:p15="http://schemas.microsoft.com/office/powerpoint/2012/main" userId="S::jconstanzo@clinicaloptions.com::7388c342-66f0-4154-bcdf-657d8197f1ae" providerId="AD"/>
      </p:ext>
    </p:extLst>
  </p:cmAuthor>
  <p:cmAuthor id="21" name="Timothy Quill" initials="TQ" lastIdx="2" clrIdx="20">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7D8D61-7500-4905-B3DE-8AA25F8A055D}" v="11" dt="2025-10-28T01:44:36.261"/>
    <p1510:client id="{8F0EC8D0-B200-4D2A-AA4B-E925F1E0AD8C}" v="61" dt="2025-10-27T19:02:21.149"/>
    <p1510:client id="{BC5E3F82-F476-4046-981C-17C193AB4137}" v="17" dt="2025-10-28T14:50:14.04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80" autoAdjust="0"/>
    <p:restoredTop sz="87476" autoAdjust="0"/>
  </p:normalViewPr>
  <p:slideViewPr>
    <p:cSldViewPr snapToGrid="0">
      <p:cViewPr varScale="1">
        <p:scale>
          <a:sx n="84" d="100"/>
          <a:sy n="84" d="100"/>
        </p:scale>
        <p:origin x="1336" y="60"/>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fiz Constanzo" userId="7388c342-66f0-4154-bcdf-657d8197f1ae" providerId="ADAL" clId="{8702F14C-1A93-4BD1-B60F-2D04FED9AA2F}"/>
    <pc:docChg chg="undo custSel addSld delSld modSld">
      <pc:chgData name="Jerfiz Constanzo" userId="7388c342-66f0-4154-bcdf-657d8197f1ae" providerId="ADAL" clId="{8702F14C-1A93-4BD1-B60F-2D04FED9AA2F}" dt="2025-10-28T14:05:18.746" v="1080" actId="20577"/>
      <pc:docMkLst>
        <pc:docMk/>
      </pc:docMkLst>
      <pc:sldChg chg="addSp delSp modSp mod modNotesTx">
        <pc:chgData name="Jerfiz Constanzo" userId="7388c342-66f0-4154-bcdf-657d8197f1ae" providerId="ADAL" clId="{8702F14C-1A93-4BD1-B60F-2D04FED9AA2F}" dt="2025-10-27T18:39:48.447" v="653" actId="20577"/>
        <pc:sldMkLst>
          <pc:docMk/>
          <pc:sldMk cId="3717249414" sldId="548"/>
        </pc:sldMkLst>
        <pc:graphicFrameChg chg="del mod modGraphic">
          <ac:chgData name="Jerfiz Constanzo" userId="7388c342-66f0-4154-bcdf-657d8197f1ae" providerId="ADAL" clId="{8702F14C-1A93-4BD1-B60F-2D04FED9AA2F}" dt="2025-10-27T18:28:27.626" v="499" actId="21"/>
          <ac:graphicFrameMkLst>
            <pc:docMk/>
            <pc:sldMk cId="3717249414" sldId="548"/>
            <ac:graphicFrameMk id="2" creationId="{75B0E102-E989-0AD6-A805-9F273D13B0F0}"/>
          </ac:graphicFrameMkLst>
        </pc:graphicFrameChg>
        <pc:graphicFrameChg chg="add mod modGraphic">
          <ac:chgData name="Jerfiz Constanzo" userId="7388c342-66f0-4154-bcdf-657d8197f1ae" providerId="ADAL" clId="{8702F14C-1A93-4BD1-B60F-2D04FED9AA2F}" dt="2025-10-27T18:39:48.447" v="653" actId="20577"/>
          <ac:graphicFrameMkLst>
            <pc:docMk/>
            <pc:sldMk cId="3717249414" sldId="548"/>
            <ac:graphicFrameMk id="4" creationId="{75B0E102-E989-0AD6-A805-9F273D13B0F0}"/>
          </ac:graphicFrameMkLst>
        </pc:graphicFrameChg>
        <pc:graphicFrameChg chg="add mod modGraphic">
          <ac:chgData name="Jerfiz Constanzo" userId="7388c342-66f0-4154-bcdf-657d8197f1ae" providerId="ADAL" clId="{8702F14C-1A93-4BD1-B60F-2D04FED9AA2F}" dt="2025-10-27T18:38:47.578" v="647" actId="14734"/>
          <ac:graphicFrameMkLst>
            <pc:docMk/>
            <pc:sldMk cId="3717249414" sldId="548"/>
            <ac:graphicFrameMk id="5" creationId="{09D3E10A-6924-0058-F708-0D32DEB1854C}"/>
          </ac:graphicFrameMkLst>
        </pc:graphicFrameChg>
      </pc:sldChg>
      <pc:sldChg chg="modSp mod">
        <pc:chgData name="Jerfiz Constanzo" userId="7388c342-66f0-4154-bcdf-657d8197f1ae" providerId="ADAL" clId="{8702F14C-1A93-4BD1-B60F-2D04FED9AA2F}" dt="2025-10-27T19:02:33.110" v="819" actId="20577"/>
        <pc:sldMkLst>
          <pc:docMk/>
          <pc:sldMk cId="1066298992" sldId="549"/>
        </pc:sldMkLst>
        <pc:spChg chg="mod">
          <ac:chgData name="Jerfiz Constanzo" userId="7388c342-66f0-4154-bcdf-657d8197f1ae" providerId="ADAL" clId="{8702F14C-1A93-4BD1-B60F-2D04FED9AA2F}" dt="2025-10-27T18:56:21.854" v="715" actId="20577"/>
          <ac:spMkLst>
            <pc:docMk/>
            <pc:sldMk cId="1066298992" sldId="549"/>
            <ac:spMk id="9218" creationId="{8546831A-73CD-4F8E-9FF8-D931364866CE}"/>
          </ac:spMkLst>
        </pc:spChg>
        <pc:graphicFrameChg chg="modGraphic">
          <ac:chgData name="Jerfiz Constanzo" userId="7388c342-66f0-4154-bcdf-657d8197f1ae" providerId="ADAL" clId="{8702F14C-1A93-4BD1-B60F-2D04FED9AA2F}" dt="2025-10-27T18:59:39.145" v="725" actId="113"/>
          <ac:graphicFrameMkLst>
            <pc:docMk/>
            <pc:sldMk cId="1066298992" sldId="549"/>
            <ac:graphicFrameMk id="3" creationId="{3BD3EFDB-6EA1-9D4C-8EB8-952E65F4BE1C}"/>
          </ac:graphicFrameMkLst>
        </pc:graphicFrameChg>
        <pc:graphicFrameChg chg="mod modGraphic">
          <ac:chgData name="Jerfiz Constanzo" userId="7388c342-66f0-4154-bcdf-657d8197f1ae" providerId="ADAL" clId="{8702F14C-1A93-4BD1-B60F-2D04FED9AA2F}" dt="2025-10-27T19:02:33.110" v="819" actId="20577"/>
          <ac:graphicFrameMkLst>
            <pc:docMk/>
            <pc:sldMk cId="1066298992" sldId="549"/>
            <ac:graphicFrameMk id="4" creationId="{0C31F1FA-42B8-E649-E23D-E9D6EF939707}"/>
          </ac:graphicFrameMkLst>
        </pc:graphicFrameChg>
      </pc:sldChg>
      <pc:sldChg chg="modSp mod">
        <pc:chgData name="Jerfiz Constanzo" userId="7388c342-66f0-4154-bcdf-657d8197f1ae" providerId="ADAL" clId="{8702F14C-1A93-4BD1-B60F-2D04FED9AA2F}" dt="2025-10-28T14:05:18.746" v="1080" actId="20577"/>
        <pc:sldMkLst>
          <pc:docMk/>
          <pc:sldMk cId="2627868447" sldId="552"/>
        </pc:sldMkLst>
        <pc:spChg chg="mod">
          <ac:chgData name="Jerfiz Constanzo" userId="7388c342-66f0-4154-bcdf-657d8197f1ae" providerId="ADAL" clId="{8702F14C-1A93-4BD1-B60F-2D04FED9AA2F}" dt="2025-10-28T14:05:18.746" v="1080" actId="20577"/>
          <ac:spMkLst>
            <pc:docMk/>
            <pc:sldMk cId="2627868447" sldId="552"/>
            <ac:spMk id="9219" creationId="{D25C30B9-DB9B-4F0D-825F-3ADFC7E0F72C}"/>
          </ac:spMkLst>
        </pc:spChg>
      </pc:sldChg>
      <pc:sldChg chg="modSp mod modCm">
        <pc:chgData name="Jerfiz Constanzo" userId="7388c342-66f0-4154-bcdf-657d8197f1ae" providerId="ADAL" clId="{8702F14C-1A93-4BD1-B60F-2D04FED9AA2F}" dt="2025-10-27T17:06:13.385" v="3" actId="255"/>
        <pc:sldMkLst>
          <pc:docMk/>
          <pc:sldMk cId="0" sldId="560"/>
        </pc:sldMkLst>
        <pc:spChg chg="mod">
          <ac:chgData name="Jerfiz Constanzo" userId="7388c342-66f0-4154-bcdf-657d8197f1ae" providerId="ADAL" clId="{8702F14C-1A93-4BD1-B60F-2D04FED9AA2F}" dt="2025-10-27T17:06:13.385" v="3" actId="255"/>
          <ac:spMkLst>
            <pc:docMk/>
            <pc:sldMk cId="0" sldId="560"/>
            <ac:spMk id="9219" creationId="{D25C30B9-DB9B-4F0D-825F-3ADFC7E0F72C}"/>
          </ac:spMkLst>
        </pc:spChg>
      </pc:sldChg>
      <pc:sldChg chg="addSp delSp modSp add del mod modShow modCm">
        <pc:chgData name="Jerfiz Constanzo" userId="7388c342-66f0-4154-bcdf-657d8197f1ae" providerId="ADAL" clId="{8702F14C-1A93-4BD1-B60F-2D04FED9AA2F}" dt="2025-10-28T14:04:44.939" v="1078" actId="2696"/>
        <pc:sldMkLst>
          <pc:docMk/>
          <pc:sldMk cId="3502505408" sldId="2147480751"/>
        </pc:sldMkLst>
        <pc:spChg chg="mod">
          <ac:chgData name="Jerfiz Constanzo" userId="7388c342-66f0-4154-bcdf-657d8197f1ae" providerId="ADAL" clId="{8702F14C-1A93-4BD1-B60F-2D04FED9AA2F}" dt="2025-10-27T18:14:12.890" v="45" actId="1076"/>
          <ac:spMkLst>
            <pc:docMk/>
            <pc:sldMk cId="3502505408" sldId="2147480751"/>
            <ac:spMk id="10" creationId="{9EC8E0AE-3A49-AA36-6633-033179719822}"/>
          </ac:spMkLst>
        </pc:spChg>
        <pc:spChg chg="mod">
          <ac:chgData name="Jerfiz Constanzo" userId="7388c342-66f0-4154-bcdf-657d8197f1ae" providerId="ADAL" clId="{8702F14C-1A93-4BD1-B60F-2D04FED9AA2F}" dt="2025-10-27T18:11:15.474" v="5"/>
          <ac:spMkLst>
            <pc:docMk/>
            <pc:sldMk cId="3502505408" sldId="2147480751"/>
            <ac:spMk id="13" creationId="{CE8B19BC-1E18-4F5D-3C43-03310A3BD558}"/>
          </ac:spMkLst>
        </pc:spChg>
        <pc:cxnChg chg="add del">
          <ac:chgData name="Jerfiz Constanzo" userId="7388c342-66f0-4154-bcdf-657d8197f1ae" providerId="ADAL" clId="{8702F14C-1A93-4BD1-B60F-2D04FED9AA2F}" dt="2025-10-27T18:15:06.924" v="49" actId="478"/>
          <ac:cxnSpMkLst>
            <pc:docMk/>
            <pc:sldMk cId="3502505408" sldId="2147480751"/>
            <ac:cxnSpMk id="11" creationId="{AA2DF34D-06CC-69AB-DDCD-AB2AE1DC9B75}"/>
          </ac:cxnSpMkLst>
        </pc:cxnChg>
        <pc:cxnChg chg="add del">
          <ac:chgData name="Jerfiz Constanzo" userId="7388c342-66f0-4154-bcdf-657d8197f1ae" providerId="ADAL" clId="{8702F14C-1A93-4BD1-B60F-2D04FED9AA2F}" dt="2025-10-27T18:15:06.193" v="48" actId="478"/>
          <ac:cxnSpMkLst>
            <pc:docMk/>
            <pc:sldMk cId="3502505408" sldId="2147480751"/>
            <ac:cxnSpMk id="15" creationId="{8378E1E3-4D39-46CD-4CC8-415930965BB9}"/>
          </ac:cxnSpMkLst>
        </pc:cxnChg>
      </pc:sldChg>
      <pc:sldChg chg="modSp mod">
        <pc:chgData name="Jerfiz Constanzo" userId="7388c342-66f0-4154-bcdf-657d8197f1ae" providerId="ADAL" clId="{8702F14C-1A93-4BD1-B60F-2D04FED9AA2F}" dt="2025-10-27T18:51:09.789" v="698" actId="20577"/>
        <pc:sldMkLst>
          <pc:docMk/>
          <pc:sldMk cId="2762516741" sldId="2147480752"/>
        </pc:sldMkLst>
        <pc:spChg chg="mod">
          <ac:chgData name="Jerfiz Constanzo" userId="7388c342-66f0-4154-bcdf-657d8197f1ae" providerId="ADAL" clId="{8702F14C-1A93-4BD1-B60F-2D04FED9AA2F}" dt="2025-10-27T18:48:05.849" v="691" actId="20577"/>
          <ac:spMkLst>
            <pc:docMk/>
            <pc:sldMk cId="2762516741" sldId="2147480752"/>
            <ac:spMk id="4" creationId="{F06E6264-ECFA-4E83-C6CB-FE2E20496678}"/>
          </ac:spMkLst>
        </pc:spChg>
        <pc:spChg chg="mod">
          <ac:chgData name="Jerfiz Constanzo" userId="7388c342-66f0-4154-bcdf-657d8197f1ae" providerId="ADAL" clId="{8702F14C-1A93-4BD1-B60F-2D04FED9AA2F}" dt="2025-10-27T18:51:09.789" v="698" actId="20577"/>
          <ac:spMkLst>
            <pc:docMk/>
            <pc:sldMk cId="2762516741" sldId="2147480752"/>
            <ac:spMk id="5" creationId="{5F3B9CA8-4362-0387-4E97-D7EB514A5048}"/>
          </ac:spMkLst>
        </pc:spChg>
        <pc:spChg chg="mod">
          <ac:chgData name="Jerfiz Constanzo" userId="7388c342-66f0-4154-bcdf-657d8197f1ae" providerId="ADAL" clId="{8702F14C-1A93-4BD1-B60F-2D04FED9AA2F}" dt="2025-10-27T18:41:54.163" v="661" actId="20577"/>
          <ac:spMkLst>
            <pc:docMk/>
            <pc:sldMk cId="2762516741" sldId="2147480752"/>
            <ac:spMk id="9218" creationId="{8BCFA0E7-7030-F3EE-9D61-A70D53DF3792}"/>
          </ac:spMkLst>
        </pc:spChg>
        <pc:graphicFrameChg chg="mod modGraphic">
          <ac:chgData name="Jerfiz Constanzo" userId="7388c342-66f0-4154-bcdf-657d8197f1ae" providerId="ADAL" clId="{8702F14C-1A93-4BD1-B60F-2D04FED9AA2F}" dt="2025-10-27T18:49:09.814" v="693" actId="20577"/>
          <ac:graphicFrameMkLst>
            <pc:docMk/>
            <pc:sldMk cId="2762516741" sldId="2147480752"/>
            <ac:graphicFrameMk id="2" creationId="{3E1312DB-7A4E-6BAB-978C-673E7B2ED367}"/>
          </ac:graphicFrameMkLst>
        </pc:graphicFrameChg>
      </pc:sldChg>
      <pc:sldChg chg="modSp mod">
        <pc:chgData name="Jerfiz Constanzo" userId="7388c342-66f0-4154-bcdf-657d8197f1ae" providerId="ADAL" clId="{8702F14C-1A93-4BD1-B60F-2D04FED9AA2F}" dt="2025-10-27T18:53:29.942" v="707" actId="14100"/>
        <pc:sldMkLst>
          <pc:docMk/>
          <pc:sldMk cId="757574613" sldId="2147480753"/>
        </pc:sldMkLst>
        <pc:spChg chg="mod">
          <ac:chgData name="Jerfiz Constanzo" userId="7388c342-66f0-4154-bcdf-657d8197f1ae" providerId="ADAL" clId="{8702F14C-1A93-4BD1-B60F-2D04FED9AA2F}" dt="2025-10-27T18:53:27.799" v="706" actId="1076"/>
          <ac:spMkLst>
            <pc:docMk/>
            <pc:sldMk cId="757574613" sldId="2147480753"/>
            <ac:spMk id="3" creationId="{76A4BD42-5643-F2DD-8A2F-07F869BFEE9A}"/>
          </ac:spMkLst>
        </pc:spChg>
        <pc:graphicFrameChg chg="modGraphic">
          <ac:chgData name="Jerfiz Constanzo" userId="7388c342-66f0-4154-bcdf-657d8197f1ae" providerId="ADAL" clId="{8702F14C-1A93-4BD1-B60F-2D04FED9AA2F}" dt="2025-10-27T18:53:29.942" v="707" actId="14100"/>
          <ac:graphicFrameMkLst>
            <pc:docMk/>
            <pc:sldMk cId="757574613" sldId="2147480753"/>
            <ac:graphicFrameMk id="2" creationId="{14AE898B-B56C-61CF-D8C2-F18A3D243651}"/>
          </ac:graphicFrameMkLst>
        </pc:graphicFrameChg>
      </pc:sldChg>
      <pc:sldChg chg="addSp modSp mod">
        <pc:chgData name="Jerfiz Constanzo" userId="7388c342-66f0-4154-bcdf-657d8197f1ae" providerId="ADAL" clId="{8702F14C-1A93-4BD1-B60F-2D04FED9AA2F}" dt="2025-10-27T18:22:38.453" v="459" actId="20577"/>
        <pc:sldMkLst>
          <pc:docMk/>
          <pc:sldMk cId="4256355137" sldId="2147480754"/>
        </pc:sldMkLst>
        <pc:spChg chg="add mod">
          <ac:chgData name="Jerfiz Constanzo" userId="7388c342-66f0-4154-bcdf-657d8197f1ae" providerId="ADAL" clId="{8702F14C-1A93-4BD1-B60F-2D04FED9AA2F}" dt="2025-10-27T18:21:36.174" v="441" actId="20577"/>
          <ac:spMkLst>
            <pc:docMk/>
            <pc:sldMk cId="4256355137" sldId="2147480754"/>
            <ac:spMk id="6" creationId="{6D246E86-4CD4-8726-4BB1-E0615C2B9E88}"/>
          </ac:spMkLst>
        </pc:spChg>
        <pc:spChg chg="mod">
          <ac:chgData name="Jerfiz Constanzo" userId="7388c342-66f0-4154-bcdf-657d8197f1ae" providerId="ADAL" clId="{8702F14C-1A93-4BD1-B60F-2D04FED9AA2F}" dt="2025-10-27T18:22:38.453" v="459" actId="20577"/>
          <ac:spMkLst>
            <pc:docMk/>
            <pc:sldMk cId="4256355137" sldId="2147480754"/>
            <ac:spMk id="7" creationId="{E8DAFB06-9B39-2798-314A-4690C22272B5}"/>
          </ac:spMkLst>
        </pc:spChg>
        <pc:spChg chg="mod">
          <ac:chgData name="Jerfiz Constanzo" userId="7388c342-66f0-4154-bcdf-657d8197f1ae" providerId="ADAL" clId="{8702F14C-1A93-4BD1-B60F-2D04FED9AA2F}" dt="2025-10-27T18:19:39.685" v="165" actId="20577"/>
          <ac:spMkLst>
            <pc:docMk/>
            <pc:sldMk cId="4256355137" sldId="2147480754"/>
            <ac:spMk id="8" creationId="{21B9525E-BA21-E982-286D-64F53D0C740B}"/>
          </ac:spMkLst>
        </pc:spChg>
        <pc:spChg chg="mod">
          <ac:chgData name="Jerfiz Constanzo" userId="7388c342-66f0-4154-bcdf-657d8197f1ae" providerId="ADAL" clId="{8702F14C-1A93-4BD1-B60F-2D04FED9AA2F}" dt="2025-10-27T18:15:12.694" v="50"/>
          <ac:spMkLst>
            <pc:docMk/>
            <pc:sldMk cId="4256355137" sldId="2147480754"/>
            <ac:spMk id="10" creationId="{9E2AE214-DA1D-1326-B67B-F95BB5F78CC6}"/>
          </ac:spMkLst>
        </pc:spChg>
      </pc:sldChg>
    </pc:docChg>
  </pc:docChgLst>
  <pc:docChgLst>
    <pc:chgData name="Timothy Quill" userId="b1dc6efb-2995-45e7-a306-57a2c67aa886" providerId="ADAL" clId="{C2669144-A774-4465-9329-8A6790A96C35}"/>
    <pc:docChg chg="undo custSel modSld">
      <pc:chgData name="Timothy Quill" userId="b1dc6efb-2995-45e7-a306-57a2c67aa886" providerId="ADAL" clId="{C2669144-A774-4465-9329-8A6790A96C35}" dt="2025-10-28T01:44:36.261" v="405"/>
      <pc:docMkLst>
        <pc:docMk/>
      </pc:docMkLst>
      <pc:sldChg chg="modSp">
        <pc:chgData name="Timothy Quill" userId="b1dc6efb-2995-45e7-a306-57a2c67aa886" providerId="ADAL" clId="{C2669144-A774-4465-9329-8A6790A96C35}" dt="2025-10-28T01:44:36.261" v="405"/>
        <pc:sldMkLst>
          <pc:docMk/>
          <pc:sldMk cId="0" sldId="321"/>
        </pc:sldMkLst>
        <pc:spChg chg="mod">
          <ac:chgData name="Timothy Quill" userId="b1dc6efb-2995-45e7-a306-57a2c67aa886" providerId="ADAL" clId="{C2669144-A774-4465-9329-8A6790A96C35}" dt="2025-10-28T01:44:36.261" v="405"/>
          <ac:spMkLst>
            <pc:docMk/>
            <pc:sldMk cId="0" sldId="321"/>
            <ac:spMk id="7171" creationId="{4D67E167-2F37-481F-AB26-A6E236679EF3}"/>
          </ac:spMkLst>
        </pc:spChg>
      </pc:sldChg>
      <pc:sldChg chg="modSp mod">
        <pc:chgData name="Timothy Quill" userId="b1dc6efb-2995-45e7-a306-57a2c67aa886" providerId="ADAL" clId="{C2669144-A774-4465-9329-8A6790A96C35}" dt="2025-10-28T01:22:23.136" v="94" actId="1035"/>
        <pc:sldMkLst>
          <pc:docMk/>
          <pc:sldMk cId="3717249414" sldId="548"/>
        </pc:sldMkLst>
        <pc:spChg chg="mod">
          <ac:chgData name="Timothy Quill" userId="b1dc6efb-2995-45e7-a306-57a2c67aa886" providerId="ADAL" clId="{C2669144-A774-4465-9329-8A6790A96C35}" dt="2025-10-28T01:22:23.136" v="94" actId="1035"/>
          <ac:spMkLst>
            <pc:docMk/>
            <pc:sldMk cId="3717249414" sldId="548"/>
            <ac:spMk id="3" creationId="{3EBF1012-1B60-2FA9-0167-AE2C13355E63}"/>
          </ac:spMkLst>
        </pc:spChg>
        <pc:graphicFrameChg chg="modGraphic">
          <ac:chgData name="Timothy Quill" userId="b1dc6efb-2995-45e7-a306-57a2c67aa886" providerId="ADAL" clId="{C2669144-A774-4465-9329-8A6790A96C35}" dt="2025-10-28T01:21:18.508" v="78" actId="14734"/>
          <ac:graphicFrameMkLst>
            <pc:docMk/>
            <pc:sldMk cId="3717249414" sldId="548"/>
            <ac:graphicFrameMk id="4" creationId="{75B0E102-E989-0AD6-A805-9F273D13B0F0}"/>
          </ac:graphicFrameMkLst>
        </pc:graphicFrameChg>
        <pc:graphicFrameChg chg="modGraphic">
          <ac:chgData name="Timothy Quill" userId="b1dc6efb-2995-45e7-a306-57a2c67aa886" providerId="ADAL" clId="{C2669144-A774-4465-9329-8A6790A96C35}" dt="2025-10-28T01:21:47.300" v="84" actId="14734"/>
          <ac:graphicFrameMkLst>
            <pc:docMk/>
            <pc:sldMk cId="3717249414" sldId="548"/>
            <ac:graphicFrameMk id="5" creationId="{09D3E10A-6924-0058-F708-0D32DEB1854C}"/>
          </ac:graphicFrameMkLst>
        </pc:graphicFrameChg>
      </pc:sldChg>
      <pc:sldChg chg="modSp mod">
        <pc:chgData name="Timothy Quill" userId="b1dc6efb-2995-45e7-a306-57a2c67aa886" providerId="ADAL" clId="{C2669144-A774-4465-9329-8A6790A96C35}" dt="2025-10-28T01:41:00.788" v="389" actId="113"/>
        <pc:sldMkLst>
          <pc:docMk/>
          <pc:sldMk cId="1066298992" sldId="549"/>
        </pc:sldMkLst>
        <pc:graphicFrameChg chg="modGraphic">
          <ac:chgData name="Timothy Quill" userId="b1dc6efb-2995-45e7-a306-57a2c67aa886" providerId="ADAL" clId="{C2669144-A774-4465-9329-8A6790A96C35}" dt="2025-10-28T01:40:55.774" v="388" actId="113"/>
          <ac:graphicFrameMkLst>
            <pc:docMk/>
            <pc:sldMk cId="1066298992" sldId="549"/>
            <ac:graphicFrameMk id="3" creationId="{3BD3EFDB-6EA1-9D4C-8EB8-952E65F4BE1C}"/>
          </ac:graphicFrameMkLst>
        </pc:graphicFrameChg>
        <pc:graphicFrameChg chg="modGraphic">
          <ac:chgData name="Timothy Quill" userId="b1dc6efb-2995-45e7-a306-57a2c67aa886" providerId="ADAL" clId="{C2669144-A774-4465-9329-8A6790A96C35}" dt="2025-10-28T01:41:00.788" v="389" actId="113"/>
          <ac:graphicFrameMkLst>
            <pc:docMk/>
            <pc:sldMk cId="1066298992" sldId="549"/>
            <ac:graphicFrameMk id="4" creationId="{0C31F1FA-42B8-E649-E23D-E9D6EF939707}"/>
          </ac:graphicFrameMkLst>
        </pc:graphicFrameChg>
      </pc:sldChg>
      <pc:sldChg chg="modSp mod">
        <pc:chgData name="Timothy Quill" userId="b1dc6efb-2995-45e7-a306-57a2c67aa886" providerId="ADAL" clId="{C2669144-A774-4465-9329-8A6790A96C35}" dt="2025-10-28T01:42:29.512" v="404" actId="20577"/>
        <pc:sldMkLst>
          <pc:docMk/>
          <pc:sldMk cId="2627868447" sldId="552"/>
        </pc:sldMkLst>
        <pc:spChg chg="mod">
          <ac:chgData name="Timothy Quill" userId="b1dc6efb-2995-45e7-a306-57a2c67aa886" providerId="ADAL" clId="{C2669144-A774-4465-9329-8A6790A96C35}" dt="2025-10-28T01:42:29.512" v="404" actId="20577"/>
          <ac:spMkLst>
            <pc:docMk/>
            <pc:sldMk cId="2627868447" sldId="552"/>
            <ac:spMk id="9219" creationId="{D25C30B9-DB9B-4F0D-825F-3ADFC7E0F72C}"/>
          </ac:spMkLst>
        </pc:spChg>
      </pc:sldChg>
      <pc:sldChg chg="modSp mod">
        <pc:chgData name="Timothy Quill" userId="b1dc6efb-2995-45e7-a306-57a2c67aa886" providerId="ADAL" clId="{C2669144-A774-4465-9329-8A6790A96C35}" dt="2025-10-28T01:06:52.151" v="10" actId="20577"/>
        <pc:sldMkLst>
          <pc:docMk/>
          <pc:sldMk cId="0" sldId="560"/>
        </pc:sldMkLst>
        <pc:spChg chg="mod">
          <ac:chgData name="Timothy Quill" userId="b1dc6efb-2995-45e7-a306-57a2c67aa886" providerId="ADAL" clId="{C2669144-A774-4465-9329-8A6790A96C35}" dt="2025-10-28T01:06:52.151" v="10" actId="20577"/>
          <ac:spMkLst>
            <pc:docMk/>
            <pc:sldMk cId="0" sldId="560"/>
            <ac:spMk id="9219" creationId="{D25C30B9-DB9B-4F0D-825F-3ADFC7E0F72C}"/>
          </ac:spMkLst>
        </pc:spChg>
      </pc:sldChg>
      <pc:sldChg chg="modSp mod">
        <pc:chgData name="Timothy Quill" userId="b1dc6efb-2995-45e7-a306-57a2c67aa886" providerId="ADAL" clId="{C2669144-A774-4465-9329-8A6790A96C35}" dt="2025-10-28T01:34:36.506" v="354" actId="20577"/>
        <pc:sldMkLst>
          <pc:docMk/>
          <pc:sldMk cId="2762516741" sldId="2147480752"/>
        </pc:sldMkLst>
        <pc:spChg chg="mod">
          <ac:chgData name="Timothy Quill" userId="b1dc6efb-2995-45e7-a306-57a2c67aa886" providerId="ADAL" clId="{C2669144-A774-4465-9329-8A6790A96C35}" dt="2025-10-28T01:34:36.506" v="354" actId="20577"/>
          <ac:spMkLst>
            <pc:docMk/>
            <pc:sldMk cId="2762516741" sldId="2147480752"/>
            <ac:spMk id="5" creationId="{5F3B9CA8-4362-0387-4E97-D7EB514A5048}"/>
          </ac:spMkLst>
        </pc:spChg>
      </pc:sldChg>
      <pc:sldChg chg="modSp mod">
        <pc:chgData name="Timothy Quill" userId="b1dc6efb-2995-45e7-a306-57a2c67aa886" providerId="ADAL" clId="{C2669144-A774-4465-9329-8A6790A96C35}" dt="2025-10-28T01:19:02.287" v="69" actId="20577"/>
        <pc:sldMkLst>
          <pc:docMk/>
          <pc:sldMk cId="4256355137" sldId="2147480754"/>
        </pc:sldMkLst>
        <pc:spChg chg="mod">
          <ac:chgData name="Timothy Quill" userId="b1dc6efb-2995-45e7-a306-57a2c67aa886" providerId="ADAL" clId="{C2669144-A774-4465-9329-8A6790A96C35}" dt="2025-10-28T01:16:14.698" v="54" actId="20577"/>
          <ac:spMkLst>
            <pc:docMk/>
            <pc:sldMk cId="4256355137" sldId="2147480754"/>
            <ac:spMk id="4" creationId="{329459CC-7253-C18C-2CB5-050F25289BC3}"/>
          </ac:spMkLst>
        </pc:spChg>
        <pc:spChg chg="mod">
          <ac:chgData name="Timothy Quill" userId="b1dc6efb-2995-45e7-a306-57a2c67aa886" providerId="ADAL" clId="{C2669144-A774-4465-9329-8A6790A96C35}" dt="2025-10-28T01:15:49.582" v="32" actId="20577"/>
          <ac:spMkLst>
            <pc:docMk/>
            <pc:sldMk cId="4256355137" sldId="2147480754"/>
            <ac:spMk id="8" creationId="{21B9525E-BA21-E982-286D-64F53D0C740B}"/>
          </ac:spMkLst>
        </pc:spChg>
        <pc:spChg chg="mod">
          <ac:chgData name="Timothy Quill" userId="b1dc6efb-2995-45e7-a306-57a2c67aa886" providerId="ADAL" clId="{C2669144-A774-4465-9329-8A6790A96C35}" dt="2025-10-28T01:19:02.287" v="69" actId="20577"/>
          <ac:spMkLst>
            <pc:docMk/>
            <pc:sldMk cId="4256355137" sldId="2147480754"/>
            <ac:spMk id="10" creationId="{9E2AE214-DA1D-1326-B67B-F95BB5F78CC6}"/>
          </ac:spMkLst>
        </pc:spChg>
      </pc:sldChg>
    </pc:docChg>
  </pc:docChgLst>
  <pc:docChgLst>
    <pc:chgData name="Andrea Boecler" userId="28e82037-1239-4052-943b-ae184e0bc2af" providerId="ADAL" clId="{E1C8A21F-1D01-4273-A11E-0EAA925FA0B8}"/>
    <pc:docChg chg="undo custSel modSld">
      <pc:chgData name="Andrea Boecler" userId="28e82037-1239-4052-943b-ae184e0bc2af" providerId="ADAL" clId="{E1C8A21F-1D01-4273-A11E-0EAA925FA0B8}" dt="2025-10-28T13:57:41.401" v="96" actId="6549"/>
      <pc:docMkLst>
        <pc:docMk/>
      </pc:docMkLst>
      <pc:sldChg chg="modSp mod">
        <pc:chgData name="Andrea Boecler" userId="28e82037-1239-4052-943b-ae184e0bc2af" providerId="ADAL" clId="{E1C8A21F-1D01-4273-A11E-0EAA925FA0B8}" dt="2025-10-28T13:34:06.228" v="0" actId="20577"/>
        <pc:sldMkLst>
          <pc:docMk/>
          <pc:sldMk cId="0" sldId="321"/>
        </pc:sldMkLst>
        <pc:spChg chg="mod">
          <ac:chgData name="Andrea Boecler" userId="28e82037-1239-4052-943b-ae184e0bc2af" providerId="ADAL" clId="{E1C8A21F-1D01-4273-A11E-0EAA925FA0B8}" dt="2025-10-28T13:34:06.228" v="0" actId="20577"/>
          <ac:spMkLst>
            <pc:docMk/>
            <pc:sldMk cId="0" sldId="321"/>
            <ac:spMk id="7171" creationId="{4D67E167-2F37-481F-AB26-A6E236679EF3}"/>
          </ac:spMkLst>
        </pc:spChg>
      </pc:sldChg>
      <pc:sldChg chg="modSp mod modNotesTx">
        <pc:chgData name="Andrea Boecler" userId="28e82037-1239-4052-943b-ae184e0bc2af" providerId="ADAL" clId="{E1C8A21F-1D01-4273-A11E-0EAA925FA0B8}" dt="2025-10-28T13:51:36.545" v="52" actId="20577"/>
        <pc:sldMkLst>
          <pc:docMk/>
          <pc:sldMk cId="3717249414" sldId="548"/>
        </pc:sldMkLst>
        <pc:spChg chg="mod">
          <ac:chgData name="Andrea Boecler" userId="28e82037-1239-4052-943b-ae184e0bc2af" providerId="ADAL" clId="{E1C8A21F-1D01-4273-A11E-0EAA925FA0B8}" dt="2025-10-28T13:51:36.545" v="52" actId="20577"/>
          <ac:spMkLst>
            <pc:docMk/>
            <pc:sldMk cId="3717249414" sldId="548"/>
            <ac:spMk id="3" creationId="{3EBF1012-1B60-2FA9-0167-AE2C13355E63}"/>
          </ac:spMkLst>
        </pc:spChg>
        <pc:graphicFrameChg chg="modGraphic">
          <ac:chgData name="Andrea Boecler" userId="28e82037-1239-4052-943b-ae184e0bc2af" providerId="ADAL" clId="{E1C8A21F-1D01-4273-A11E-0EAA925FA0B8}" dt="2025-10-28T13:51:10.962" v="48" actId="20577"/>
          <ac:graphicFrameMkLst>
            <pc:docMk/>
            <pc:sldMk cId="3717249414" sldId="548"/>
            <ac:graphicFrameMk id="4" creationId="{75B0E102-E989-0AD6-A805-9F273D13B0F0}"/>
          </ac:graphicFrameMkLst>
        </pc:graphicFrameChg>
        <pc:graphicFrameChg chg="mod modGraphic">
          <ac:chgData name="Andrea Boecler" userId="28e82037-1239-4052-943b-ae184e0bc2af" providerId="ADAL" clId="{E1C8A21F-1D01-4273-A11E-0EAA925FA0B8}" dt="2025-10-28T13:51:22.670" v="49" actId="6549"/>
          <ac:graphicFrameMkLst>
            <pc:docMk/>
            <pc:sldMk cId="3717249414" sldId="548"/>
            <ac:graphicFrameMk id="5" creationId="{09D3E10A-6924-0058-F708-0D32DEB1854C}"/>
          </ac:graphicFrameMkLst>
        </pc:graphicFrameChg>
      </pc:sldChg>
      <pc:sldChg chg="modSp mod modNotesTx">
        <pc:chgData name="Andrea Boecler" userId="28e82037-1239-4052-943b-ae184e0bc2af" providerId="ADAL" clId="{E1C8A21F-1D01-4273-A11E-0EAA925FA0B8}" dt="2025-10-28T13:57:41.401" v="96" actId="6549"/>
        <pc:sldMkLst>
          <pc:docMk/>
          <pc:sldMk cId="1066298992" sldId="549"/>
        </pc:sldMkLst>
        <pc:spChg chg="mod">
          <ac:chgData name="Andrea Boecler" userId="28e82037-1239-4052-943b-ae184e0bc2af" providerId="ADAL" clId="{E1C8A21F-1D01-4273-A11E-0EAA925FA0B8}" dt="2025-10-28T13:54:27.182" v="75" actId="1035"/>
          <ac:spMkLst>
            <pc:docMk/>
            <pc:sldMk cId="1066298992" sldId="549"/>
            <ac:spMk id="5" creationId="{C67B6EC8-F34A-8051-A6A4-FBD44B3CC2AE}"/>
          </ac:spMkLst>
        </pc:spChg>
        <pc:graphicFrameChg chg="modGraphic">
          <ac:chgData name="Andrea Boecler" userId="28e82037-1239-4052-943b-ae184e0bc2af" providerId="ADAL" clId="{E1C8A21F-1D01-4273-A11E-0EAA925FA0B8}" dt="2025-10-28T13:54:43.107" v="76" actId="255"/>
          <ac:graphicFrameMkLst>
            <pc:docMk/>
            <pc:sldMk cId="1066298992" sldId="549"/>
            <ac:graphicFrameMk id="4" creationId="{0C31F1FA-42B8-E649-E23D-E9D6EF939707}"/>
          </ac:graphicFrameMkLst>
        </pc:graphicFrameChg>
      </pc:sldChg>
      <pc:sldChg chg="modSp mod modCm">
        <pc:chgData name="Andrea Boecler" userId="28e82037-1239-4052-943b-ae184e0bc2af" providerId="ADAL" clId="{E1C8A21F-1D01-4273-A11E-0EAA925FA0B8}" dt="2025-10-28T13:55:54.531" v="94" actId="20577"/>
        <pc:sldMkLst>
          <pc:docMk/>
          <pc:sldMk cId="2627868447" sldId="552"/>
        </pc:sldMkLst>
        <pc:spChg chg="mod">
          <ac:chgData name="Andrea Boecler" userId="28e82037-1239-4052-943b-ae184e0bc2af" providerId="ADAL" clId="{E1C8A21F-1D01-4273-A11E-0EAA925FA0B8}" dt="2025-10-28T13:55:54.531" v="94" actId="20577"/>
          <ac:spMkLst>
            <pc:docMk/>
            <pc:sldMk cId="2627868447" sldId="552"/>
            <ac:spMk id="9219" creationId="{D25C30B9-DB9B-4F0D-825F-3ADFC7E0F72C}"/>
          </ac:spMkLst>
        </pc:spChg>
      </pc:sldChg>
      <pc:sldChg chg="modNotesTx">
        <pc:chgData name="Andrea Boecler" userId="28e82037-1239-4052-943b-ae184e0bc2af" providerId="ADAL" clId="{E1C8A21F-1D01-4273-A11E-0EAA925FA0B8}" dt="2025-10-28T13:36:03.486" v="6" actId="20577"/>
        <pc:sldMkLst>
          <pc:docMk/>
          <pc:sldMk cId="2203944586" sldId="558"/>
        </pc:sldMkLst>
      </pc:sldChg>
      <pc:sldChg chg="modSp mod">
        <pc:chgData name="Andrea Boecler" userId="28e82037-1239-4052-943b-ae184e0bc2af" providerId="ADAL" clId="{E1C8A21F-1D01-4273-A11E-0EAA925FA0B8}" dt="2025-10-28T13:41:33.255" v="33" actId="20577"/>
        <pc:sldMkLst>
          <pc:docMk/>
          <pc:sldMk cId="0" sldId="560"/>
        </pc:sldMkLst>
        <pc:spChg chg="mod">
          <ac:chgData name="Andrea Boecler" userId="28e82037-1239-4052-943b-ae184e0bc2af" providerId="ADAL" clId="{E1C8A21F-1D01-4273-A11E-0EAA925FA0B8}" dt="2025-10-28T13:37:52.441" v="27"/>
          <ac:spMkLst>
            <pc:docMk/>
            <pc:sldMk cId="0" sldId="560"/>
            <ac:spMk id="9219" creationId="{D25C30B9-DB9B-4F0D-825F-3ADFC7E0F72C}"/>
          </ac:spMkLst>
        </pc:spChg>
        <pc:spChg chg="mod">
          <ac:chgData name="Andrea Boecler" userId="28e82037-1239-4052-943b-ae184e0bc2af" providerId="ADAL" clId="{E1C8A21F-1D01-4273-A11E-0EAA925FA0B8}" dt="2025-10-28T13:41:33.255" v="33" actId="20577"/>
          <ac:spMkLst>
            <pc:docMk/>
            <pc:sldMk cId="0" sldId="560"/>
            <ac:spMk id="9221" creationId="{0B865CED-4EF9-403A-B72A-0302F40DC9B0}"/>
          </ac:spMkLst>
        </pc:spChg>
      </pc:sldChg>
      <pc:sldChg chg="modSp mod modCm">
        <pc:chgData name="Andrea Boecler" userId="28e82037-1239-4052-943b-ae184e0bc2af" providerId="ADAL" clId="{E1C8A21F-1D01-4273-A11E-0EAA925FA0B8}" dt="2025-10-28T13:44:40.462" v="38"/>
        <pc:sldMkLst>
          <pc:docMk/>
          <pc:sldMk cId="3502505408" sldId="2147480751"/>
        </pc:sldMkLst>
        <pc:spChg chg="mod">
          <ac:chgData name="Andrea Boecler" userId="28e82037-1239-4052-943b-ae184e0bc2af" providerId="ADAL" clId="{E1C8A21F-1D01-4273-A11E-0EAA925FA0B8}" dt="2025-10-28T13:43:56.789" v="35" actId="20577"/>
          <ac:spMkLst>
            <pc:docMk/>
            <pc:sldMk cId="3502505408" sldId="2147480751"/>
            <ac:spMk id="3" creationId="{6806EE69-5F99-CB0E-1483-280B1CBF5977}"/>
          </ac:spMkLst>
        </pc:spChg>
        <pc:spChg chg="mod">
          <ac:chgData name="Andrea Boecler" userId="28e82037-1239-4052-943b-ae184e0bc2af" providerId="ADAL" clId="{E1C8A21F-1D01-4273-A11E-0EAA925FA0B8}" dt="2025-10-28T13:43:47.399" v="34" actId="20577"/>
          <ac:spMkLst>
            <pc:docMk/>
            <pc:sldMk cId="3502505408" sldId="2147480751"/>
            <ac:spMk id="7" creationId="{343550FD-A380-9152-58C4-8E0F48722883}"/>
          </ac:spMkLst>
        </pc:spChg>
        <pc:spChg chg="mod">
          <ac:chgData name="Andrea Boecler" userId="28e82037-1239-4052-943b-ae184e0bc2af" providerId="ADAL" clId="{E1C8A21F-1D01-4273-A11E-0EAA925FA0B8}" dt="2025-10-28T13:44:21.678" v="36" actId="115"/>
          <ac:spMkLst>
            <pc:docMk/>
            <pc:sldMk cId="3502505408" sldId="2147480751"/>
            <ac:spMk id="19" creationId="{0EE20DEA-B69E-EFD8-3C5E-1235436285CB}"/>
          </ac:spMkLst>
        </pc:spChg>
        <pc:spChg chg="mod">
          <ac:chgData name="Andrea Boecler" userId="28e82037-1239-4052-943b-ae184e0bc2af" providerId="ADAL" clId="{E1C8A21F-1D01-4273-A11E-0EAA925FA0B8}" dt="2025-10-28T13:44:26.392" v="37" actId="115"/>
          <ac:spMkLst>
            <pc:docMk/>
            <pc:sldMk cId="3502505408" sldId="2147480751"/>
            <ac:spMk id="20" creationId="{5F4507D4-67A6-A579-5E32-49B7A75B4BA4}"/>
          </ac:spMkLst>
        </pc:spChg>
      </pc:sldChg>
      <pc:sldChg chg="modSp mod">
        <pc:chgData name="Andrea Boecler" userId="28e82037-1239-4052-943b-ae184e0bc2af" providerId="ADAL" clId="{E1C8A21F-1D01-4273-A11E-0EAA925FA0B8}" dt="2025-10-28T13:53:23.889" v="59" actId="20577"/>
        <pc:sldMkLst>
          <pc:docMk/>
          <pc:sldMk cId="2762516741" sldId="2147480752"/>
        </pc:sldMkLst>
        <pc:spChg chg="mod">
          <ac:chgData name="Andrea Boecler" userId="28e82037-1239-4052-943b-ae184e0bc2af" providerId="ADAL" clId="{E1C8A21F-1D01-4273-A11E-0EAA925FA0B8}" dt="2025-10-28T13:53:23.889" v="59" actId="20577"/>
          <ac:spMkLst>
            <pc:docMk/>
            <pc:sldMk cId="2762516741" sldId="2147480752"/>
            <ac:spMk id="4" creationId="{F06E6264-ECFA-4E83-C6CB-FE2E20496678}"/>
          </ac:spMkLst>
        </pc:spChg>
      </pc:sldChg>
      <pc:sldChg chg="modSp mod">
        <pc:chgData name="Andrea Boecler" userId="28e82037-1239-4052-943b-ae184e0bc2af" providerId="ADAL" clId="{E1C8A21F-1D01-4273-A11E-0EAA925FA0B8}" dt="2025-10-28T13:54:05.649" v="63" actId="20577"/>
        <pc:sldMkLst>
          <pc:docMk/>
          <pc:sldMk cId="757574613" sldId="2147480753"/>
        </pc:sldMkLst>
        <pc:spChg chg="mod">
          <ac:chgData name="Andrea Boecler" userId="28e82037-1239-4052-943b-ae184e0bc2af" providerId="ADAL" clId="{E1C8A21F-1D01-4273-A11E-0EAA925FA0B8}" dt="2025-10-28T13:54:05.649" v="63" actId="20577"/>
          <ac:spMkLst>
            <pc:docMk/>
            <pc:sldMk cId="757574613" sldId="2147480753"/>
            <ac:spMk id="3" creationId="{76A4BD42-5643-F2DD-8A2F-07F869BFEE9A}"/>
          </ac:spMkLst>
        </pc:spChg>
      </pc:sldChg>
    </pc:docChg>
  </pc:docChgLst>
  <pc:docChgLst>
    <pc:chgData name="Dussadee Royal" userId="51beead8-6fa0-4b98-aeba-37044af35e17" providerId="ADAL" clId="{65916674-3692-4E99-8AA4-5D02AA7E45A0}"/>
    <pc:docChg chg="modSld">
      <pc:chgData name="Dussadee Royal" userId="51beead8-6fa0-4b98-aeba-37044af35e17" providerId="ADAL" clId="{65916674-3692-4E99-8AA4-5D02AA7E45A0}" dt="2025-10-28T14:50:26.369" v="28" actId="1076"/>
      <pc:docMkLst>
        <pc:docMk/>
      </pc:docMkLst>
      <pc:sldChg chg="modSp mod">
        <pc:chgData name="Dussadee Royal" userId="51beead8-6fa0-4b98-aeba-37044af35e17" providerId="ADAL" clId="{65916674-3692-4E99-8AA4-5D02AA7E45A0}" dt="2025-10-28T14:50:26.369" v="28" actId="1076"/>
        <pc:sldMkLst>
          <pc:docMk/>
          <pc:sldMk cId="1066298992" sldId="549"/>
        </pc:sldMkLst>
        <pc:spChg chg="mod">
          <ac:chgData name="Dussadee Royal" userId="51beead8-6fa0-4b98-aeba-37044af35e17" providerId="ADAL" clId="{65916674-3692-4E99-8AA4-5D02AA7E45A0}" dt="2025-10-28T14:50:14.047" v="25" actId="1036"/>
          <ac:spMkLst>
            <pc:docMk/>
            <pc:sldMk cId="1066298992" sldId="549"/>
            <ac:spMk id="5" creationId="{C67B6EC8-F34A-8051-A6A4-FBD44B3CC2AE}"/>
          </ac:spMkLst>
        </pc:spChg>
        <pc:graphicFrameChg chg="mod">
          <ac:chgData name="Dussadee Royal" userId="51beead8-6fa0-4b98-aeba-37044af35e17" providerId="ADAL" clId="{65916674-3692-4E99-8AA4-5D02AA7E45A0}" dt="2025-10-28T14:50:26.369" v="28" actId="1076"/>
          <ac:graphicFrameMkLst>
            <pc:docMk/>
            <pc:sldMk cId="1066298992" sldId="549"/>
            <ac:graphicFrameMk id="3" creationId="{3BD3EFDB-6EA1-9D4C-8EB8-952E65F4BE1C}"/>
          </ac:graphicFrameMkLst>
        </pc:graphicFrameChg>
        <pc:graphicFrameChg chg="mod modGraphic">
          <ac:chgData name="Dussadee Royal" userId="51beead8-6fa0-4b98-aeba-37044af35e17" providerId="ADAL" clId="{65916674-3692-4E99-8AA4-5D02AA7E45A0}" dt="2025-10-28T14:50:26.369" v="28" actId="1076"/>
          <ac:graphicFrameMkLst>
            <pc:docMk/>
            <pc:sldMk cId="1066298992" sldId="549"/>
            <ac:graphicFrameMk id="4" creationId="{0C31F1FA-42B8-E649-E23D-E9D6EF939707}"/>
          </ac:graphicFrameMkLst>
        </pc:graphicFrameChg>
      </pc:sldChg>
      <pc:sldChg chg="modSp">
        <pc:chgData name="Dussadee Royal" userId="51beead8-6fa0-4b98-aeba-37044af35e17" providerId="ADAL" clId="{65916674-3692-4E99-8AA4-5D02AA7E45A0}" dt="2025-10-28T14:49:24.393" v="5" actId="1036"/>
        <pc:sldMkLst>
          <pc:docMk/>
          <pc:sldMk cId="0" sldId="560"/>
        </pc:sldMkLst>
        <pc:spChg chg="mod">
          <ac:chgData name="Dussadee Royal" userId="51beead8-6fa0-4b98-aeba-37044af35e17" providerId="ADAL" clId="{65916674-3692-4E99-8AA4-5D02AA7E45A0}" dt="2025-10-28T14:49:24.393" v="5" actId="1036"/>
          <ac:spMkLst>
            <pc:docMk/>
            <pc:sldMk cId="0" sldId="560"/>
            <ac:spMk id="9221" creationId="{0B865CED-4EF9-403A-B72A-0302F40DC9B0}"/>
          </ac:spMkLst>
        </pc:spChg>
      </pc:sldChg>
      <pc:sldChg chg="modSp mod">
        <pc:chgData name="Dussadee Royal" userId="51beead8-6fa0-4b98-aeba-37044af35e17" providerId="ADAL" clId="{65916674-3692-4E99-8AA4-5D02AA7E45A0}" dt="2025-10-28T14:49:53.732" v="14" actId="1076"/>
        <pc:sldMkLst>
          <pc:docMk/>
          <pc:sldMk cId="2762516741" sldId="2147480752"/>
        </pc:sldMkLst>
        <pc:spChg chg="mod">
          <ac:chgData name="Dussadee Royal" userId="51beead8-6fa0-4b98-aeba-37044af35e17" providerId="ADAL" clId="{65916674-3692-4E99-8AA4-5D02AA7E45A0}" dt="2025-10-28T14:49:53.732" v="14" actId="1076"/>
          <ac:spMkLst>
            <pc:docMk/>
            <pc:sldMk cId="2762516741" sldId="2147480752"/>
            <ac:spMk id="5" creationId="{5F3B9CA8-4362-0387-4E97-D7EB514A5048}"/>
          </ac:spMkLst>
        </pc:spChg>
        <pc:graphicFrameChg chg="mod modGraphic">
          <ac:chgData name="Dussadee Royal" userId="51beead8-6fa0-4b98-aeba-37044af35e17" providerId="ADAL" clId="{65916674-3692-4E99-8AA4-5D02AA7E45A0}" dt="2025-10-28T14:49:47.982" v="13" actId="14100"/>
          <ac:graphicFrameMkLst>
            <pc:docMk/>
            <pc:sldMk cId="2762516741" sldId="2147480752"/>
            <ac:graphicFrameMk id="2" creationId="{3E1312DB-7A4E-6BAB-978C-673E7B2ED367}"/>
          </ac:graphicFrameMkLst>
        </pc:graphicFrameChg>
      </pc:sldChg>
      <pc:sldChg chg="modSp mod">
        <pc:chgData name="Dussadee Royal" userId="51beead8-6fa0-4b98-aeba-37044af35e17" providerId="ADAL" clId="{65916674-3692-4E99-8AA4-5D02AA7E45A0}" dt="2025-10-28T14:50:06.962" v="17" actId="1076"/>
        <pc:sldMkLst>
          <pc:docMk/>
          <pc:sldMk cId="757574613" sldId="2147480753"/>
        </pc:sldMkLst>
        <pc:spChg chg="mod">
          <ac:chgData name="Dussadee Royal" userId="51beead8-6fa0-4b98-aeba-37044af35e17" providerId="ADAL" clId="{65916674-3692-4E99-8AA4-5D02AA7E45A0}" dt="2025-10-28T14:50:06.962" v="17" actId="1076"/>
          <ac:spMkLst>
            <pc:docMk/>
            <pc:sldMk cId="757574613" sldId="2147480753"/>
            <ac:spMk id="3" creationId="{76A4BD42-5643-F2DD-8A2F-07F869BFEE9A}"/>
          </ac:spMkLst>
        </pc:spChg>
        <pc:graphicFrameChg chg="mod modGraphic">
          <ac:chgData name="Dussadee Royal" userId="51beead8-6fa0-4b98-aeba-37044af35e17" providerId="ADAL" clId="{65916674-3692-4E99-8AA4-5D02AA7E45A0}" dt="2025-10-28T14:50:03.582" v="16" actId="14100"/>
          <ac:graphicFrameMkLst>
            <pc:docMk/>
            <pc:sldMk cId="757574613" sldId="2147480753"/>
            <ac:graphicFrameMk id="2" creationId="{14AE898B-B56C-61CF-D8C2-F18A3D243651}"/>
          </ac:graphicFrameMkLst>
        </pc:graphicFrameChg>
      </pc:sldChg>
      <pc:sldChg chg="modSp mod">
        <pc:chgData name="Dussadee Royal" userId="51beead8-6fa0-4b98-aeba-37044af35e17" providerId="ADAL" clId="{65916674-3692-4E99-8AA4-5D02AA7E45A0}" dt="2025-10-28T14:49:29.193" v="10" actId="1036"/>
        <pc:sldMkLst>
          <pc:docMk/>
          <pc:sldMk cId="4256355137" sldId="2147480754"/>
        </pc:sldMkLst>
        <pc:spChg chg="mod">
          <ac:chgData name="Dussadee Royal" userId="51beead8-6fa0-4b98-aeba-37044af35e17" providerId="ADAL" clId="{65916674-3692-4E99-8AA4-5D02AA7E45A0}" dt="2025-10-28T14:49:29.193" v="10" actId="1036"/>
          <ac:spMkLst>
            <pc:docMk/>
            <pc:sldMk cId="4256355137" sldId="2147480754"/>
            <ac:spMk id="13" creationId="{8C416E0A-1824-2357-431E-BEC19FEAA7C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54F14-2842-8F8C-0ACB-6362ED1BAC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D4735D-8245-6F45-2523-9D14E1A59832}"/>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A2841551-AC36-4C71-F844-C84626F9F78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4128EBEB-A06B-F9FE-4730-31BCA88A8E79}"/>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72699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50451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DoDC, duration of disease control.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229159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DeLLphi-303: Phase Ib Study of 1L SoC Chemoimmunotherapy + Tarlatamab in </a:t>
            </a:r>
            <a:br>
              <a:rPr lang="en-US" altLang="en-US" sz="4000" dirty="0"/>
            </a:br>
            <a:r>
              <a:rPr lang="en-US" dirty="0"/>
              <a:t>Extensive-Stage Small-Cell Lung Cancer</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dirty="0">
                <a:solidFill>
                  <a:schemeClr val="bg1"/>
                </a:solidFill>
                <a:latin typeface="Calibri" panose="020F0502020204030204" pitchFamily="34" charset="0"/>
              </a:rPr>
              <a:t>Supported by educational grants from AstraZeneca; Daiichi Sankyo, Inc.;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2025 Congress, October 17-21,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DeLLphi-303: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600" dirty="0"/>
              <a:t>First-line treatment for ES-SCLC consisting of chemoimmunotherapy followed by anti–PD-1/PD-L1 maintenance yields a median OS of 12-15 mo and ORR of 60%-80% and is associated with grade ≥3 AEs in 62%-83% of patients</a:t>
            </a:r>
            <a:r>
              <a:rPr lang="en-US" sz="2600" baseline="30000" dirty="0"/>
              <a:t>1,2</a:t>
            </a:r>
          </a:p>
          <a:p>
            <a:r>
              <a:rPr lang="en-US" sz="2600" dirty="0"/>
              <a:t>Tarlatamab: bispecific T-cell engager targeting DLL3 on SCLC cells and CD3 on T-cells facilitate immune-mediated tumor cell lysis</a:t>
            </a:r>
            <a:r>
              <a:rPr lang="en-US" sz="2600" baseline="30000" dirty="0"/>
              <a:t>3-5</a:t>
            </a:r>
          </a:p>
          <a:p>
            <a:pPr lvl="1"/>
            <a:r>
              <a:rPr lang="en-US" sz="2400" dirty="0"/>
              <a:t>Indicated for adults with ES-SCLC with disease progression on or after platinum-based chemotherapy based on ORR of 40% and median OS of 14.3 mo</a:t>
            </a:r>
            <a:endParaRPr lang="en-US" sz="2400" baseline="30000" dirty="0"/>
          </a:p>
          <a:p>
            <a:r>
              <a:rPr lang="en-US" sz="2600" dirty="0"/>
              <a:t>Current analysis describes safety and efficacy of tarlatamab in combination with 1L chemoimmunotherapy followed by tarlatamab and anti–PD-1/PD-L1 maintenance therapy in ES-SCLC</a:t>
            </a:r>
            <a:r>
              <a:rPr lang="en-US" sz="2600" baseline="30000" dirty="0"/>
              <a:t>6</a:t>
            </a:r>
            <a:endParaRPr lang="en-US" sz="2600" dirty="0"/>
          </a:p>
          <a:p>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3390" y="6196308"/>
            <a:ext cx="71027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pt-BR" altLang="en-US" sz="1200" b="0" dirty="0">
                <a:solidFill>
                  <a:schemeClr val="bg2"/>
                </a:solidFill>
                <a:latin typeface="Calibri" panose="020F0502020204030204" pitchFamily="34" charset="0"/>
              </a:rPr>
              <a:t>1. Kim. JAMA. 2025;333:1906. 2. Zhou. Sci Rep. 2025;15:13063. 3. </a:t>
            </a:r>
            <a:r>
              <a:rPr kumimoji="0" lang="pt-BR"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Tarlatamab PI. </a:t>
            </a:r>
            <a:br>
              <a:rPr kumimoji="0" lang="pt-BR"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br>
            <a:r>
              <a:rPr kumimoji="0" lang="pt-BR"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4. Ahn. NEJM. 2023;389:2063.</a:t>
            </a:r>
            <a:r>
              <a:rPr lang="pt-BR" altLang="en-US" sz="1200" b="0" dirty="0">
                <a:solidFill>
                  <a:schemeClr val="bg2"/>
                </a:solidFill>
                <a:latin typeface="Calibri" panose="020F0502020204030204" pitchFamily="34" charset="0"/>
              </a:rPr>
              <a:t> 5. Mountzios. NEJM. 2025;393:349. 6. </a:t>
            </a:r>
            <a:r>
              <a:rPr kumimoji="0" lang="pt-BR"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Wermke. ESMO 2025. Abstr 2757O.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A7D58-5F07-0EA4-DEB4-A695ED5A3424}"/>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8C416E0A-1824-2357-431E-BEC19FEAA7CB}"/>
              </a:ext>
            </a:extLst>
          </p:cNvPr>
          <p:cNvSpPr txBox="1"/>
          <p:nvPr/>
        </p:nvSpPr>
        <p:spPr>
          <a:xfrm>
            <a:off x="442400" y="6389967"/>
            <a:ext cx="6096000" cy="276999"/>
          </a:xfrm>
          <a:prstGeom prst="rect">
            <a:avLst/>
          </a:prstGeom>
          <a:noFill/>
        </p:spPr>
        <p:txBody>
          <a:bodyPr wrap="square">
            <a:spAutoFit/>
          </a:bodyPr>
          <a:lstStyle/>
          <a:p>
            <a:pPr defTabSz="1219170" eaLnBrk="1" fontAlgn="auto" hangingPunct="1">
              <a:spcBef>
                <a:spcPts val="0"/>
              </a:spcBef>
              <a:spcAft>
                <a:spcPts val="0"/>
              </a:spcAft>
              <a:buClr>
                <a:srgbClr val="000000"/>
              </a:buClr>
              <a:defRPr/>
            </a:pPr>
            <a:r>
              <a:rPr lang="en-CA" sz="1200" b="0" kern="0" dirty="0">
                <a:solidFill>
                  <a:schemeClr val="bg2"/>
                </a:solidFill>
                <a:latin typeface="+mn-lt"/>
                <a:cs typeface="Arial"/>
                <a:sym typeface="Arial"/>
              </a:rPr>
              <a:t>Wermke. ESMO 2025. Abstr 2757O. Paulson. Lancet Oncol. 2025;26:1300.</a:t>
            </a:r>
          </a:p>
        </p:txBody>
      </p:sp>
      <p:sp>
        <p:nvSpPr>
          <p:cNvPr id="5" name="Title 1">
            <a:extLst>
              <a:ext uri="{FF2B5EF4-FFF2-40B4-BE49-F238E27FC236}">
                <a16:creationId xmlns:a16="http://schemas.microsoft.com/office/drawing/2014/main" id="{D8BDE30B-27B1-45CD-590D-72E51D47CEE8}"/>
              </a:ext>
            </a:extLst>
          </p:cNvPr>
          <p:cNvSpPr>
            <a:spLocks noGrp="1"/>
          </p:cNvSpPr>
          <p:nvPr>
            <p:ph type="title"/>
          </p:nvPr>
        </p:nvSpPr>
        <p:spPr>
          <a:xfrm>
            <a:off x="609759" y="238127"/>
            <a:ext cx="11141055" cy="1103313"/>
          </a:xfrm>
        </p:spPr>
        <p:txBody>
          <a:bodyPr/>
          <a:lstStyle/>
          <a:p>
            <a:r>
              <a:rPr lang="en-US" sz="3600" b="1" dirty="0"/>
              <a:t>DeLLphi-303: Study Design</a:t>
            </a:r>
            <a:endParaRPr lang="en-US" dirty="0"/>
          </a:p>
        </p:txBody>
      </p:sp>
      <p:sp>
        <p:nvSpPr>
          <p:cNvPr id="7" name="Content Placeholder 2">
            <a:extLst>
              <a:ext uri="{FF2B5EF4-FFF2-40B4-BE49-F238E27FC236}">
                <a16:creationId xmlns:a16="http://schemas.microsoft.com/office/drawing/2014/main" id="{E8DAFB06-9B39-2798-314A-4690C22272B5}"/>
              </a:ext>
            </a:extLst>
          </p:cNvPr>
          <p:cNvSpPr txBox="1">
            <a:spLocks/>
          </p:cNvSpPr>
          <p:nvPr/>
        </p:nvSpPr>
        <p:spPr>
          <a:xfrm>
            <a:off x="604675" y="1513047"/>
            <a:ext cx="10877529" cy="46692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600" b="0" kern="0" dirty="0"/>
              <a:t>International, open-label phase Ib study</a:t>
            </a:r>
          </a:p>
          <a:p>
            <a:endParaRPr lang="en-US" sz="2600" b="0" kern="0" dirty="0"/>
          </a:p>
          <a:p>
            <a:endParaRPr lang="en-US" b="0" kern="0" dirty="0"/>
          </a:p>
          <a:p>
            <a:endParaRPr lang="en-US" b="0" kern="0" dirty="0"/>
          </a:p>
          <a:p>
            <a:endParaRPr lang="en-US" b="0" kern="0" dirty="0"/>
          </a:p>
          <a:p>
            <a:endParaRPr lang="en-US" b="0" kern="0" dirty="0"/>
          </a:p>
          <a:p>
            <a:pPr marL="0" indent="0">
              <a:buNone/>
            </a:pPr>
            <a:endParaRPr lang="en-US" sz="1200" b="0" kern="0" dirty="0"/>
          </a:p>
          <a:p>
            <a:pPr lvl="0">
              <a:spcAft>
                <a:spcPts val="400"/>
              </a:spcAft>
              <a:buClr>
                <a:srgbClr val="000000"/>
              </a:buClr>
              <a:defRPr/>
            </a:pPr>
            <a:r>
              <a:rPr lang="en-US" sz="2600" kern="0" dirty="0">
                <a:solidFill>
                  <a:srgbClr val="000000"/>
                </a:solidFill>
              </a:rPr>
              <a:t>Co-primary endpoints: </a:t>
            </a:r>
            <a:r>
              <a:rPr lang="en-US" sz="2600" b="0" kern="0" dirty="0">
                <a:solidFill>
                  <a:srgbClr val="000000"/>
                </a:solidFill>
              </a:rPr>
              <a:t>DLTs, TEAEs, and TRAEs</a:t>
            </a:r>
          </a:p>
          <a:p>
            <a:pPr lvl="0">
              <a:spcAft>
                <a:spcPts val="400"/>
              </a:spcAft>
              <a:buClr>
                <a:srgbClr val="000000"/>
              </a:buClr>
              <a:defRPr/>
            </a:pPr>
            <a:r>
              <a:rPr lang="en-US" sz="2600" kern="0" dirty="0">
                <a:solidFill>
                  <a:srgbClr val="000000"/>
                </a:solidFill>
              </a:rPr>
              <a:t>Key secondary endpoints: </a:t>
            </a:r>
            <a:r>
              <a:rPr lang="en-US" sz="2600" b="0" kern="0" dirty="0">
                <a:solidFill>
                  <a:srgbClr val="000000"/>
                </a:solidFill>
              </a:rPr>
              <a:t>ORR, DoR, DCR, PFS, and OS </a:t>
            </a:r>
          </a:p>
        </p:txBody>
      </p:sp>
      <p:sp>
        <p:nvSpPr>
          <p:cNvPr id="10" name="Rounded Rectangle 23">
            <a:extLst>
              <a:ext uri="{FF2B5EF4-FFF2-40B4-BE49-F238E27FC236}">
                <a16:creationId xmlns:a16="http://schemas.microsoft.com/office/drawing/2014/main" id="{9E2AE214-DA1D-1326-B67B-F95BB5F78CC6}"/>
              </a:ext>
            </a:extLst>
          </p:cNvPr>
          <p:cNvSpPr/>
          <p:nvPr/>
        </p:nvSpPr>
        <p:spPr>
          <a:xfrm>
            <a:off x="75544" y="2405648"/>
            <a:ext cx="2864612" cy="2483714"/>
          </a:xfrm>
          <a:prstGeom prst="roundRect">
            <a:avLst>
              <a:gd name="adj" fmla="val 827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807" rIns="121807" rtlCol="0" anchor="ctr"/>
          <a:lstStyle/>
          <a:p>
            <a:pPr lvl="0" algn="ctr" defTabSz="609021">
              <a:defRPr/>
            </a:pPr>
            <a:r>
              <a:rPr lang="en-US" sz="1600" b="0" dirty="0">
                <a:solidFill>
                  <a:srgbClr val="000000"/>
                </a:solidFill>
                <a:latin typeface="Calibri" panose="020F0502020204030204" pitchFamily="34" charset="0"/>
                <a:cs typeface="Calibri" panose="020F0502020204030204" pitchFamily="34" charset="0"/>
              </a:rPr>
              <a:t>Adults with ES-SCLC who received 1 cycle of 1L platinum/etoposide + PD-L1 inhibitor; measurable disease (modified RECIST v1.1); ECOG PS ≤1; treated, asymptomatic brain metastases allowed; no active autoimmune disease or need for immunosuppressive therapy</a:t>
            </a:r>
            <a:endParaRPr lang="en-GB" sz="1600" b="0" dirty="0">
              <a:solidFill>
                <a:srgbClr val="000000"/>
              </a:solidFill>
              <a:latin typeface="Calibri" panose="020F0502020204030204" pitchFamily="34" charset="0"/>
              <a:cs typeface="Calibri" panose="020F0502020204030204" pitchFamily="34" charset="0"/>
            </a:endParaRPr>
          </a:p>
          <a:p>
            <a:pPr lvl="0" algn="ctr" defTabSz="609021">
              <a:defRPr/>
            </a:pPr>
            <a:r>
              <a:rPr lang="en-GB" sz="1600" b="0" dirty="0">
                <a:solidFill>
                  <a:srgbClr val="000000"/>
                </a:solidFill>
                <a:latin typeface="Calibri" panose="020F0502020204030204" pitchFamily="34" charset="0"/>
                <a:cs typeface="Calibri" panose="020F0502020204030204" pitchFamily="34" charset="0"/>
              </a:rPr>
              <a:t>(N = 96)</a:t>
            </a:r>
          </a:p>
          <a:p>
            <a:pPr marL="0" marR="0" lvl="0" indent="0" algn="ctr" defTabSz="609021"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Rounded Rectangle 16">
            <a:extLst>
              <a:ext uri="{FF2B5EF4-FFF2-40B4-BE49-F238E27FC236}">
                <a16:creationId xmlns:a16="http://schemas.microsoft.com/office/drawing/2014/main" id="{21B9525E-BA21-E982-286D-64F53D0C740B}"/>
              </a:ext>
            </a:extLst>
          </p:cNvPr>
          <p:cNvSpPr/>
          <p:nvPr/>
        </p:nvSpPr>
        <p:spPr>
          <a:xfrm>
            <a:off x="3376802" y="2967748"/>
            <a:ext cx="3438668" cy="15296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07" rIns="121807" rtlCol="0" anchor="ctr"/>
          <a:lstStyle/>
          <a:p>
            <a:pPr lvl="0" algn="ctr" defTabSz="609021">
              <a:defRPr/>
            </a:pPr>
            <a:r>
              <a:rPr lang="en-GB" sz="1600" dirty="0">
                <a:solidFill>
                  <a:prstClr val="white"/>
                </a:solidFill>
                <a:latin typeface="Calibri" panose="020F0502020204030204" pitchFamily="34" charset="0"/>
                <a:cs typeface="Calibri" panose="020F0502020204030204" pitchFamily="34" charset="0"/>
              </a:rPr>
              <a:t>Tarlatamab </a:t>
            </a:r>
            <a:r>
              <a:rPr lang="en-GB" sz="1600" b="0" dirty="0">
                <a:solidFill>
                  <a:prstClr val="white"/>
                </a:solidFill>
                <a:latin typeface="Calibri" panose="020F0502020204030204" pitchFamily="34" charset="0"/>
                <a:cs typeface="Calibri" panose="020F0502020204030204" pitchFamily="34" charset="0"/>
              </a:rPr>
              <a:t>20 mg IV Q3W*+ </a:t>
            </a:r>
          </a:p>
          <a:p>
            <a:pPr lvl="0" algn="ctr" defTabSz="609021">
              <a:defRPr/>
            </a:pPr>
            <a:r>
              <a:rPr lang="en-GB" sz="1600" dirty="0">
                <a:solidFill>
                  <a:prstClr val="white"/>
                </a:solidFill>
                <a:latin typeface="Calibri" panose="020F0502020204030204" pitchFamily="34" charset="0"/>
                <a:cs typeface="Calibri" panose="020F0502020204030204" pitchFamily="34" charset="0"/>
              </a:rPr>
              <a:t>Carboplatin </a:t>
            </a:r>
            <a:r>
              <a:rPr lang="en-GB" sz="1600" b="0" dirty="0">
                <a:solidFill>
                  <a:prstClr val="white"/>
                </a:solidFill>
                <a:latin typeface="Calibri" panose="020F0502020204030204" pitchFamily="34" charset="0"/>
                <a:cs typeface="Calibri" panose="020F0502020204030204" pitchFamily="34" charset="0"/>
              </a:rPr>
              <a:t>AUC5 IV D1 + </a:t>
            </a:r>
          </a:p>
          <a:p>
            <a:pPr lvl="0" algn="ctr" defTabSz="609021">
              <a:defRPr/>
            </a:pPr>
            <a:r>
              <a:rPr lang="en-GB" sz="1600" dirty="0">
                <a:solidFill>
                  <a:prstClr val="white"/>
                </a:solidFill>
                <a:latin typeface="Calibri" panose="020F0502020204030204" pitchFamily="34" charset="0"/>
                <a:cs typeface="Calibri" panose="020F0502020204030204" pitchFamily="34" charset="0"/>
              </a:rPr>
              <a:t>Etoposide </a:t>
            </a:r>
            <a:r>
              <a:rPr lang="en-GB" sz="1600" b="0" dirty="0">
                <a:solidFill>
                  <a:prstClr val="white"/>
                </a:solidFill>
                <a:latin typeface="Calibri" panose="020F0502020204030204" pitchFamily="34" charset="0"/>
                <a:cs typeface="Calibri" panose="020F0502020204030204" pitchFamily="34" charset="0"/>
              </a:rPr>
              <a:t>100 mg/m</a:t>
            </a:r>
            <a:r>
              <a:rPr lang="en-GB" sz="1600" b="0" baseline="30000" dirty="0">
                <a:solidFill>
                  <a:prstClr val="white"/>
                </a:solidFill>
                <a:latin typeface="Calibri" panose="020F0502020204030204" pitchFamily="34" charset="0"/>
                <a:cs typeface="Calibri" panose="020F0502020204030204" pitchFamily="34" charset="0"/>
              </a:rPr>
              <a:t>2</a:t>
            </a:r>
            <a:r>
              <a:rPr lang="en-GB" sz="1600" b="0" dirty="0">
                <a:solidFill>
                  <a:prstClr val="white"/>
                </a:solidFill>
                <a:latin typeface="Calibri" panose="020F0502020204030204" pitchFamily="34" charset="0"/>
                <a:cs typeface="Calibri" panose="020F0502020204030204" pitchFamily="34" charset="0"/>
              </a:rPr>
              <a:t> IV D1-3 + </a:t>
            </a:r>
          </a:p>
          <a:p>
            <a:pPr lvl="0" algn="ctr" defTabSz="609021">
              <a:defRPr/>
            </a:pPr>
            <a:r>
              <a:rPr lang="en-GB" sz="1600" b="0" dirty="0">
                <a:solidFill>
                  <a:prstClr val="white"/>
                </a:solidFill>
                <a:latin typeface="Calibri" panose="020F0502020204030204" pitchFamily="34" charset="0"/>
                <a:cs typeface="Calibri" panose="020F0502020204030204" pitchFamily="34" charset="0"/>
              </a:rPr>
              <a:t>anti-PD-L1 (either </a:t>
            </a:r>
            <a:r>
              <a:rPr lang="en-GB" sz="1600" dirty="0">
                <a:solidFill>
                  <a:prstClr val="white"/>
                </a:solidFill>
                <a:latin typeface="Calibri" panose="020F0502020204030204" pitchFamily="34" charset="0"/>
                <a:cs typeface="Calibri" panose="020F0502020204030204" pitchFamily="34" charset="0"/>
              </a:rPr>
              <a:t>Atezolizumab</a:t>
            </a:r>
            <a:r>
              <a:rPr lang="en-GB" sz="1600" baseline="30000" dirty="0">
                <a:solidFill>
                  <a:prstClr val="white"/>
                </a:solidFill>
                <a:latin typeface="Calibri" panose="020F0502020204030204" pitchFamily="34" charset="0"/>
                <a:cs typeface="Calibri" panose="020F0502020204030204" pitchFamily="34" charset="0"/>
              </a:rPr>
              <a:t>†</a:t>
            </a:r>
            <a:r>
              <a:rPr lang="en-GB" sz="1600" dirty="0">
                <a:solidFill>
                  <a:prstClr val="white"/>
                </a:solidFill>
                <a:latin typeface="Calibri" panose="020F0502020204030204" pitchFamily="34" charset="0"/>
                <a:cs typeface="Calibri" panose="020F0502020204030204" pitchFamily="34" charset="0"/>
              </a:rPr>
              <a:t> 1</a:t>
            </a:r>
            <a:r>
              <a:rPr lang="en-GB" sz="1600" b="0" dirty="0">
                <a:solidFill>
                  <a:prstClr val="white"/>
                </a:solidFill>
                <a:latin typeface="Calibri" panose="020F0502020204030204" pitchFamily="34" charset="0"/>
                <a:cs typeface="Calibri" panose="020F0502020204030204" pitchFamily="34" charset="0"/>
              </a:rPr>
              <a:t>200 mg IV Q3W </a:t>
            </a:r>
            <a:r>
              <a:rPr lang="en-GB" sz="1600" b="0" i="1" u="sng" dirty="0">
                <a:solidFill>
                  <a:prstClr val="white"/>
                </a:solidFill>
                <a:latin typeface="Calibri" panose="020F0502020204030204" pitchFamily="34" charset="0"/>
                <a:cs typeface="Calibri" panose="020F0502020204030204" pitchFamily="34" charset="0"/>
              </a:rPr>
              <a:t>or</a:t>
            </a:r>
            <a:r>
              <a:rPr lang="en-GB" sz="1600" b="0" dirty="0">
                <a:solidFill>
                  <a:prstClr val="white"/>
                </a:solidFill>
                <a:latin typeface="Calibri" panose="020F0502020204030204" pitchFamily="34" charset="0"/>
                <a:cs typeface="Calibri" panose="020F0502020204030204" pitchFamily="34" charset="0"/>
              </a:rPr>
              <a:t> </a:t>
            </a:r>
            <a:r>
              <a:rPr lang="en-GB" sz="1600" dirty="0">
                <a:solidFill>
                  <a:prstClr val="white"/>
                </a:solidFill>
                <a:latin typeface="Calibri" panose="020F0502020204030204" pitchFamily="34" charset="0"/>
                <a:cs typeface="Calibri" panose="020F0502020204030204" pitchFamily="34" charset="0"/>
              </a:rPr>
              <a:t>Durvalumab</a:t>
            </a:r>
            <a:r>
              <a:rPr lang="en-GB" sz="1600" baseline="30000" dirty="0">
                <a:solidFill>
                  <a:prstClr val="white"/>
                </a:solidFill>
                <a:latin typeface="Calibri" panose="020F0502020204030204" pitchFamily="34" charset="0"/>
                <a:cs typeface="Calibri" panose="020F0502020204030204" pitchFamily="34" charset="0"/>
              </a:rPr>
              <a:t>†</a:t>
            </a:r>
            <a:r>
              <a:rPr lang="en-GB" sz="1600" b="0" dirty="0">
                <a:solidFill>
                  <a:prstClr val="white"/>
                </a:solidFill>
                <a:latin typeface="Calibri" panose="020F0502020204030204" pitchFamily="34" charset="0"/>
                <a:cs typeface="Calibri" panose="020F0502020204030204" pitchFamily="34" charset="0"/>
              </a:rPr>
              <a:t> 1500 mg IV Q3W) </a:t>
            </a:r>
            <a:endParaRPr lang="en-GB" sz="1600" dirty="0">
              <a:solidFill>
                <a:prstClr val="white"/>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A20B66F5-DF50-15AE-94D8-EDC703642D8C}"/>
              </a:ext>
            </a:extLst>
          </p:cNvPr>
          <p:cNvSpPr txBox="1"/>
          <p:nvPr/>
        </p:nvSpPr>
        <p:spPr bwMode="auto">
          <a:xfrm>
            <a:off x="7372329" y="2294611"/>
            <a:ext cx="3311821" cy="58477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u="sng" dirty="0">
                <a:solidFill>
                  <a:schemeClr val="bg1"/>
                </a:solidFill>
                <a:latin typeface="Calibri" panose="020F0502020204030204" pitchFamily="34" charset="0"/>
              </a:rPr>
              <a:t>1L Maintenance Phase</a:t>
            </a:r>
            <a:br>
              <a:rPr lang="en-US" sz="1600" u="sng"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Cycles 4+</a:t>
            </a:r>
          </a:p>
        </p:txBody>
      </p:sp>
      <p:sp>
        <p:nvSpPr>
          <p:cNvPr id="3" name="TextBox 2">
            <a:extLst>
              <a:ext uri="{FF2B5EF4-FFF2-40B4-BE49-F238E27FC236}">
                <a16:creationId xmlns:a16="http://schemas.microsoft.com/office/drawing/2014/main" id="{64CEDDDB-9E7F-BD5D-1CA5-EB78CF56C826}"/>
              </a:ext>
            </a:extLst>
          </p:cNvPr>
          <p:cNvSpPr txBox="1"/>
          <p:nvPr/>
        </p:nvSpPr>
        <p:spPr bwMode="auto">
          <a:xfrm>
            <a:off x="3135556" y="2297882"/>
            <a:ext cx="40945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ct val="50000"/>
              </a:spcBef>
              <a:spcAft>
                <a:spcPct val="0"/>
              </a:spcAft>
              <a:buClrTx/>
              <a:buFontTx/>
              <a:buNone/>
            </a:pPr>
            <a:r>
              <a:rPr lang="en-US" sz="1600" u="sng" dirty="0">
                <a:solidFill>
                  <a:schemeClr val="bg1"/>
                </a:solidFill>
                <a:latin typeface="Calibri" panose="020F0502020204030204" pitchFamily="34" charset="0"/>
              </a:rPr>
              <a:t>Treatment Phase (1L Chemo-IO + Tarlatamab)</a:t>
            </a:r>
            <a:br>
              <a:rPr lang="en-US" sz="1600" u="sng"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Cycles 1-3</a:t>
            </a:r>
          </a:p>
        </p:txBody>
      </p:sp>
      <p:sp>
        <p:nvSpPr>
          <p:cNvPr id="4" name="Rounded Rectangle 16">
            <a:extLst>
              <a:ext uri="{FF2B5EF4-FFF2-40B4-BE49-F238E27FC236}">
                <a16:creationId xmlns:a16="http://schemas.microsoft.com/office/drawing/2014/main" id="{329459CC-7253-C18C-2CB5-050F25289BC3}"/>
              </a:ext>
            </a:extLst>
          </p:cNvPr>
          <p:cNvSpPr/>
          <p:nvPr/>
        </p:nvSpPr>
        <p:spPr>
          <a:xfrm>
            <a:off x="7518894" y="3000895"/>
            <a:ext cx="3061224" cy="14964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07" rIns="121807" rtlCol="0" anchor="ctr"/>
          <a:lstStyle/>
          <a:p>
            <a:pPr algn="ctr" defTabSz="609021">
              <a:defRPr/>
            </a:pPr>
            <a:r>
              <a:rPr lang="en-GB" sz="1600" dirty="0">
                <a:solidFill>
                  <a:prstClr val="white"/>
                </a:solidFill>
                <a:latin typeface="Calibri" panose="020F0502020204030204" pitchFamily="34" charset="0"/>
                <a:cs typeface="Calibri" panose="020F0502020204030204" pitchFamily="34" charset="0"/>
              </a:rPr>
              <a:t>Tarlatamab </a:t>
            </a:r>
            <a:r>
              <a:rPr lang="en-GB" sz="1600" b="0" dirty="0">
                <a:solidFill>
                  <a:prstClr val="white"/>
                </a:solidFill>
                <a:latin typeface="Calibri" panose="020F0502020204030204" pitchFamily="34" charset="0"/>
                <a:cs typeface="Calibri" panose="020F0502020204030204" pitchFamily="34" charset="0"/>
              </a:rPr>
              <a:t>20 mg IV Q3W + anti-PD-L1 (either </a:t>
            </a:r>
            <a:r>
              <a:rPr lang="en-GB" sz="1600" dirty="0">
                <a:solidFill>
                  <a:prstClr val="white"/>
                </a:solidFill>
                <a:latin typeface="Calibri" panose="020F0502020204030204" pitchFamily="34" charset="0"/>
                <a:cs typeface="Calibri" panose="020F0502020204030204" pitchFamily="34" charset="0"/>
              </a:rPr>
              <a:t>Atezolizumab 1</a:t>
            </a:r>
            <a:r>
              <a:rPr lang="en-GB" sz="1600" b="0" dirty="0">
                <a:solidFill>
                  <a:prstClr val="white"/>
                </a:solidFill>
                <a:latin typeface="Calibri" panose="020F0502020204030204" pitchFamily="34" charset="0"/>
                <a:cs typeface="Calibri" panose="020F0502020204030204" pitchFamily="34" charset="0"/>
              </a:rPr>
              <a:t>200 mg IV Q3W  </a:t>
            </a:r>
            <a:r>
              <a:rPr lang="en-GB" sz="1600" b="0" i="1" u="sng" dirty="0">
                <a:solidFill>
                  <a:prstClr val="white"/>
                </a:solidFill>
                <a:latin typeface="Calibri" panose="020F0502020204030204" pitchFamily="34" charset="0"/>
                <a:cs typeface="Calibri" panose="020F0502020204030204" pitchFamily="34" charset="0"/>
              </a:rPr>
              <a:t>or</a:t>
            </a:r>
            <a:r>
              <a:rPr lang="en-GB" sz="1600" b="0" dirty="0">
                <a:solidFill>
                  <a:prstClr val="white"/>
                </a:solidFill>
                <a:latin typeface="Calibri" panose="020F0502020204030204" pitchFamily="34" charset="0"/>
                <a:cs typeface="Calibri" panose="020F0502020204030204" pitchFamily="34" charset="0"/>
              </a:rPr>
              <a:t> </a:t>
            </a:r>
            <a:r>
              <a:rPr lang="en-GB" sz="1600" dirty="0">
                <a:solidFill>
                  <a:prstClr val="white"/>
                </a:solidFill>
                <a:latin typeface="Calibri" panose="020F0502020204030204" pitchFamily="34" charset="0"/>
                <a:cs typeface="Calibri" panose="020F0502020204030204" pitchFamily="34" charset="0"/>
              </a:rPr>
              <a:t>Durvalumab</a:t>
            </a:r>
            <a:r>
              <a:rPr lang="en-GB" sz="1600" b="0" dirty="0">
                <a:solidFill>
                  <a:prstClr val="white"/>
                </a:solidFill>
                <a:latin typeface="Calibri" panose="020F0502020204030204" pitchFamily="34" charset="0"/>
                <a:cs typeface="Calibri" panose="020F0502020204030204" pitchFamily="34" charset="0"/>
              </a:rPr>
              <a:t> 1500 mg IV Q3W) </a:t>
            </a:r>
            <a:endParaRPr kumimoji="0" lang="en-GB" sz="1600" b="1" u="none" strike="noStrike" kern="1200" cap="none" spc="0" normalizeH="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3" name="TextBox 22">
            <a:extLst>
              <a:ext uri="{FF2B5EF4-FFF2-40B4-BE49-F238E27FC236}">
                <a16:creationId xmlns:a16="http://schemas.microsoft.com/office/drawing/2014/main" id="{BC52F3C1-DC58-DDE5-0279-4F407DA1943E}"/>
              </a:ext>
            </a:extLst>
          </p:cNvPr>
          <p:cNvSpPr txBox="1"/>
          <p:nvPr/>
        </p:nvSpPr>
        <p:spPr bwMode="auto">
          <a:xfrm>
            <a:off x="11056461" y="3284616"/>
            <a:ext cx="11921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Until progressive disease</a:t>
            </a:r>
          </a:p>
        </p:txBody>
      </p:sp>
      <p:cxnSp>
        <p:nvCxnSpPr>
          <p:cNvPr id="12" name="Straight Arrow Connector 11">
            <a:extLst>
              <a:ext uri="{FF2B5EF4-FFF2-40B4-BE49-F238E27FC236}">
                <a16:creationId xmlns:a16="http://schemas.microsoft.com/office/drawing/2014/main" id="{EE08FE17-7FEC-991D-370D-AC874FC6DB07}"/>
              </a:ext>
            </a:extLst>
          </p:cNvPr>
          <p:cNvCxnSpPr>
            <a:cxnSpLocks/>
          </p:cNvCxnSpPr>
          <p:nvPr/>
        </p:nvCxnSpPr>
        <p:spPr bwMode="auto">
          <a:xfrm>
            <a:off x="2800631" y="3647505"/>
            <a:ext cx="4572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6719402F-B47F-CF76-2245-F251487E24BA}"/>
              </a:ext>
            </a:extLst>
          </p:cNvPr>
          <p:cNvCxnSpPr>
            <a:cxnSpLocks/>
          </p:cNvCxnSpPr>
          <p:nvPr/>
        </p:nvCxnSpPr>
        <p:spPr bwMode="auto">
          <a:xfrm>
            <a:off x="6917845" y="3700115"/>
            <a:ext cx="457200" cy="0"/>
          </a:xfrm>
          <a:prstGeom prst="straightConnector1">
            <a:avLst/>
          </a:prstGeom>
          <a:noFill/>
          <a:ln w="28575" cap="flat" cmpd="sng" algn="ctr">
            <a:solidFill>
              <a:schemeClr val="bg1"/>
            </a:solidFill>
            <a:prstDash val="solid"/>
            <a:round/>
            <a:headEnd type="none" w="med" len="med"/>
            <a:tailEnd type="triangle"/>
          </a:ln>
          <a:effectLst/>
        </p:spPr>
      </p:cxnSp>
      <p:cxnSp>
        <p:nvCxnSpPr>
          <p:cNvPr id="2" name="Straight Arrow Connector 1">
            <a:extLst>
              <a:ext uri="{FF2B5EF4-FFF2-40B4-BE49-F238E27FC236}">
                <a16:creationId xmlns:a16="http://schemas.microsoft.com/office/drawing/2014/main" id="{00B9C5B5-8FA5-6C1C-8275-F5D3638A39FF}"/>
              </a:ext>
            </a:extLst>
          </p:cNvPr>
          <p:cNvCxnSpPr>
            <a:cxnSpLocks/>
          </p:cNvCxnSpPr>
          <p:nvPr/>
        </p:nvCxnSpPr>
        <p:spPr bwMode="auto">
          <a:xfrm>
            <a:off x="10647102" y="3700115"/>
            <a:ext cx="457200" cy="0"/>
          </a:xfrm>
          <a:prstGeom prst="straightConnector1">
            <a:avLst/>
          </a:prstGeom>
          <a:noFill/>
          <a:ln w="28575" cap="flat" cmpd="sng" algn="ctr">
            <a:solidFill>
              <a:schemeClr val="bg1"/>
            </a:solidFill>
            <a:prstDash val="solid"/>
            <a:round/>
            <a:headEnd type="none" w="med" len="med"/>
            <a:tailEnd type="triangle"/>
          </a:ln>
          <a:effectLst/>
        </p:spPr>
      </p:cxnSp>
      <p:sp>
        <p:nvSpPr>
          <p:cNvPr id="6" name="TextBox 5">
            <a:extLst>
              <a:ext uri="{FF2B5EF4-FFF2-40B4-BE49-F238E27FC236}">
                <a16:creationId xmlns:a16="http://schemas.microsoft.com/office/drawing/2014/main" id="{6D246E86-4CD4-8726-4BB1-E0615C2B9E88}"/>
              </a:ext>
            </a:extLst>
          </p:cNvPr>
          <p:cNvSpPr txBox="1"/>
          <p:nvPr/>
        </p:nvSpPr>
        <p:spPr bwMode="auto">
          <a:xfrm>
            <a:off x="3316766" y="4582475"/>
            <a:ext cx="69974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*Tarlatamab was administered with step dosing: 1 mg on cycle 1 day 1, followed by 20 mg Q3W. </a:t>
            </a:r>
            <a:r>
              <a:rPr lang="en-GB" sz="1200" baseline="30000" dirty="0">
                <a:solidFill>
                  <a:schemeClr val="bg1"/>
                </a:solidFill>
                <a:latin typeface="Calibri" panose="020F0502020204030204" pitchFamily="34" charset="0"/>
                <a:cs typeface="Calibri" panose="020F0502020204030204" pitchFamily="34" charset="0"/>
              </a:rPr>
              <a:t>†</a:t>
            </a:r>
            <a:r>
              <a:rPr lang="en-GB" sz="1200" b="0" dirty="0">
                <a:solidFill>
                  <a:schemeClr val="bg1"/>
                </a:solidFill>
                <a:latin typeface="Calibri" panose="020F0502020204030204" pitchFamily="34" charset="0"/>
                <a:cs typeface="Calibri" panose="020F0502020204030204" pitchFamily="34" charset="0"/>
              </a:rPr>
              <a:t>Patients received  either atezolizumab or durvalumab in a nonrandomized manner; switch from a different PD-L1 inhibitor from what received with standard of care before beginning on study was allowed.</a:t>
            </a:r>
            <a:endParaRPr 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256355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DeLLphi-303: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Wermke. ESMO 2025. Abstr 2757O.</a:t>
            </a:r>
          </a:p>
        </p:txBody>
      </p:sp>
      <p:sp>
        <p:nvSpPr>
          <p:cNvPr id="3" name="TextBox 2">
            <a:extLst>
              <a:ext uri="{FF2B5EF4-FFF2-40B4-BE49-F238E27FC236}">
                <a16:creationId xmlns:a16="http://schemas.microsoft.com/office/drawing/2014/main" id="{3EBF1012-1B60-2FA9-0167-AE2C13355E63}"/>
              </a:ext>
            </a:extLst>
          </p:cNvPr>
          <p:cNvSpPr txBox="1"/>
          <p:nvPr/>
        </p:nvSpPr>
        <p:spPr bwMode="auto">
          <a:xfrm>
            <a:off x="609759" y="5852668"/>
            <a:ext cx="9613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Note: DeLLphi-303 was not a randomized trial and thus had imbalances between study arms</a:t>
            </a:r>
          </a:p>
        </p:txBody>
      </p:sp>
      <p:graphicFrame>
        <p:nvGraphicFramePr>
          <p:cNvPr id="4" name="Table 3">
            <a:extLst>
              <a:ext uri="{FF2B5EF4-FFF2-40B4-BE49-F238E27FC236}">
                <a16:creationId xmlns:a16="http://schemas.microsoft.com/office/drawing/2014/main" id="{75B0E102-E989-0AD6-A805-9F273D13B0F0}"/>
              </a:ext>
            </a:extLst>
          </p:cNvPr>
          <p:cNvGraphicFramePr>
            <a:graphicFrameLocks noGrp="1"/>
          </p:cNvGraphicFramePr>
          <p:nvPr>
            <p:extLst>
              <p:ext uri="{D42A27DB-BD31-4B8C-83A1-F6EECF244321}">
                <p14:modId xmlns:p14="http://schemas.microsoft.com/office/powerpoint/2010/main" val="2302302340"/>
              </p:ext>
            </p:extLst>
          </p:nvPr>
        </p:nvGraphicFramePr>
        <p:xfrm>
          <a:off x="71253" y="1492383"/>
          <a:ext cx="6353299" cy="4267312"/>
        </p:xfrm>
        <a:graphic>
          <a:graphicData uri="http://schemas.openxmlformats.org/drawingml/2006/table">
            <a:tbl>
              <a:tblPr/>
              <a:tblGrid>
                <a:gridCol w="1163782">
                  <a:extLst>
                    <a:ext uri="{9D8B030D-6E8A-4147-A177-3AD203B41FA5}">
                      <a16:colId xmlns:a16="http://schemas.microsoft.com/office/drawing/2014/main" val="2907197523"/>
                    </a:ext>
                  </a:extLst>
                </a:gridCol>
                <a:gridCol w="1389573">
                  <a:extLst>
                    <a:ext uri="{9D8B030D-6E8A-4147-A177-3AD203B41FA5}">
                      <a16:colId xmlns:a16="http://schemas.microsoft.com/office/drawing/2014/main" val="384257412"/>
                    </a:ext>
                  </a:extLst>
                </a:gridCol>
                <a:gridCol w="1490192">
                  <a:extLst>
                    <a:ext uri="{9D8B030D-6E8A-4147-A177-3AD203B41FA5}">
                      <a16:colId xmlns:a16="http://schemas.microsoft.com/office/drawing/2014/main" val="3355023847"/>
                    </a:ext>
                  </a:extLst>
                </a:gridCol>
                <a:gridCol w="1470991">
                  <a:extLst>
                    <a:ext uri="{9D8B030D-6E8A-4147-A177-3AD203B41FA5}">
                      <a16:colId xmlns:a16="http://schemas.microsoft.com/office/drawing/2014/main" val="3999894689"/>
                    </a:ext>
                  </a:extLst>
                </a:gridCol>
                <a:gridCol w="838761">
                  <a:extLst>
                    <a:ext uri="{9D8B030D-6E8A-4147-A177-3AD203B41FA5}">
                      <a16:colId xmlns:a16="http://schemas.microsoft.com/office/drawing/2014/main" val="1464636895"/>
                    </a:ext>
                  </a:extLst>
                </a:gridCol>
              </a:tblGrid>
              <a:tr h="286524">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Tarlatamab + EP + Atezolizumab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Tarlatamab + EP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Durvalumab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Overall</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125015129"/>
                  </a:ext>
                </a:extLst>
              </a:tr>
              <a:tr h="12280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78555911"/>
                  </a:ext>
                </a:extLst>
              </a:tr>
              <a:tr h="12280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66859233"/>
                  </a:ext>
                </a:extLst>
              </a:tr>
              <a:tr h="3683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Race</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886558135"/>
                  </a:ext>
                </a:extLst>
              </a:tr>
              <a:tr h="2046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Stage at diagnosis</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Limited</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Extensive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916859307"/>
                  </a:ext>
                </a:extLst>
              </a:tr>
              <a:tr h="2046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PS</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496177687"/>
                  </a:ext>
                </a:extLst>
              </a:tr>
              <a:tr h="286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Smoking status</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Current</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Former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Never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2682641"/>
                  </a:ext>
                </a:extLst>
              </a:tr>
            </a:tbl>
          </a:graphicData>
        </a:graphic>
      </p:graphicFrame>
      <p:graphicFrame>
        <p:nvGraphicFramePr>
          <p:cNvPr id="5" name="Table 4">
            <a:extLst>
              <a:ext uri="{FF2B5EF4-FFF2-40B4-BE49-F238E27FC236}">
                <a16:creationId xmlns:a16="http://schemas.microsoft.com/office/drawing/2014/main" id="{09D3E10A-6924-0058-F708-0D32DEB1854C}"/>
              </a:ext>
            </a:extLst>
          </p:cNvPr>
          <p:cNvGraphicFramePr>
            <a:graphicFrameLocks noGrp="1"/>
          </p:cNvGraphicFramePr>
          <p:nvPr>
            <p:extLst>
              <p:ext uri="{D42A27DB-BD31-4B8C-83A1-F6EECF244321}">
                <p14:modId xmlns:p14="http://schemas.microsoft.com/office/powerpoint/2010/main" val="735555097"/>
              </p:ext>
            </p:extLst>
          </p:nvPr>
        </p:nvGraphicFramePr>
        <p:xfrm>
          <a:off x="6483927" y="1492383"/>
          <a:ext cx="5672078" cy="3230960"/>
        </p:xfrm>
        <a:graphic>
          <a:graphicData uri="http://schemas.openxmlformats.org/drawingml/2006/table">
            <a:tbl>
              <a:tblPr/>
              <a:tblGrid>
                <a:gridCol w="1728784">
                  <a:extLst>
                    <a:ext uri="{9D8B030D-6E8A-4147-A177-3AD203B41FA5}">
                      <a16:colId xmlns:a16="http://schemas.microsoft.com/office/drawing/2014/main" val="2907197523"/>
                    </a:ext>
                  </a:extLst>
                </a:gridCol>
                <a:gridCol w="1537576">
                  <a:extLst>
                    <a:ext uri="{9D8B030D-6E8A-4147-A177-3AD203B41FA5}">
                      <a16:colId xmlns:a16="http://schemas.microsoft.com/office/drawing/2014/main" val="3355023847"/>
                    </a:ext>
                  </a:extLst>
                </a:gridCol>
                <a:gridCol w="1427996">
                  <a:extLst>
                    <a:ext uri="{9D8B030D-6E8A-4147-A177-3AD203B41FA5}">
                      <a16:colId xmlns:a16="http://schemas.microsoft.com/office/drawing/2014/main" val="3999894689"/>
                    </a:ext>
                  </a:extLst>
                </a:gridCol>
                <a:gridCol w="977722">
                  <a:extLst>
                    <a:ext uri="{9D8B030D-6E8A-4147-A177-3AD203B41FA5}">
                      <a16:colId xmlns:a16="http://schemas.microsoft.com/office/drawing/2014/main" val="1464636895"/>
                    </a:ext>
                  </a:extLst>
                </a:gridCol>
              </a:tblGrid>
              <a:tr h="286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Tarlatamab + EP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Atezolizumab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Tarlatamab + EP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Durvalumab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Overall</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125015129"/>
                  </a:ext>
                </a:extLst>
              </a:tr>
              <a:tr h="1228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anti-PD-L1 in first SoC cycle</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96652693"/>
                  </a:ext>
                </a:extLst>
              </a:tr>
              <a:tr h="1228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Presence of treated, asymptomatic brain metastases</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9624217"/>
                  </a:ext>
                </a:extLst>
              </a:tr>
              <a:tr h="1228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Presence of liver</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metastases</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7379103"/>
                  </a:ext>
                </a:extLst>
              </a:tr>
              <a:tr h="1228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sum of diameters of target lesions, mm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456444"/>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E19A5-0442-2622-03C7-14062862DF17}"/>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8BCFA0E7-7030-F3EE-9D61-A70D53DF3792}"/>
              </a:ext>
            </a:extLst>
          </p:cNvPr>
          <p:cNvSpPr>
            <a:spLocks noGrp="1" noChangeArrowheads="1"/>
          </p:cNvSpPr>
          <p:nvPr>
            <p:ph type="title"/>
          </p:nvPr>
        </p:nvSpPr>
        <p:spPr/>
        <p:txBody>
          <a:bodyPr/>
          <a:lstStyle/>
          <a:p>
            <a:r>
              <a:rPr lang="en-US" dirty="0"/>
              <a:t>DeLLphi-303: Safety Summary (Primary Endpoint)</a:t>
            </a:r>
            <a:endParaRPr lang="en-US" altLang="en-US" dirty="0"/>
          </a:p>
        </p:txBody>
      </p:sp>
      <p:sp>
        <p:nvSpPr>
          <p:cNvPr id="9221" name="Text Box 11">
            <a:extLst>
              <a:ext uri="{FF2B5EF4-FFF2-40B4-BE49-F238E27FC236}">
                <a16:creationId xmlns:a16="http://schemas.microsoft.com/office/drawing/2014/main" id="{6F755E5B-91C6-8135-C356-313A808CEC5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Wermke. ESMO 2025. Abstr 2757O.</a:t>
            </a:r>
          </a:p>
        </p:txBody>
      </p:sp>
      <p:graphicFrame>
        <p:nvGraphicFramePr>
          <p:cNvPr id="2" name="Table 1">
            <a:extLst>
              <a:ext uri="{FF2B5EF4-FFF2-40B4-BE49-F238E27FC236}">
                <a16:creationId xmlns:a16="http://schemas.microsoft.com/office/drawing/2014/main" id="{3E1312DB-7A4E-6BAB-978C-673E7B2ED367}"/>
              </a:ext>
            </a:extLst>
          </p:cNvPr>
          <p:cNvGraphicFramePr>
            <a:graphicFrameLocks noGrp="1"/>
          </p:cNvGraphicFramePr>
          <p:nvPr>
            <p:extLst>
              <p:ext uri="{D42A27DB-BD31-4B8C-83A1-F6EECF244321}">
                <p14:modId xmlns:p14="http://schemas.microsoft.com/office/powerpoint/2010/main" val="2520062682"/>
              </p:ext>
            </p:extLst>
          </p:nvPr>
        </p:nvGraphicFramePr>
        <p:xfrm>
          <a:off x="723899" y="1335878"/>
          <a:ext cx="10758304" cy="2895696"/>
        </p:xfrm>
        <a:graphic>
          <a:graphicData uri="http://schemas.openxmlformats.org/drawingml/2006/table">
            <a:tbl>
              <a:tblPr/>
              <a:tblGrid>
                <a:gridCol w="3849870">
                  <a:extLst>
                    <a:ext uri="{9D8B030D-6E8A-4147-A177-3AD203B41FA5}">
                      <a16:colId xmlns:a16="http://schemas.microsoft.com/office/drawing/2014/main" val="2907197523"/>
                    </a:ext>
                  </a:extLst>
                </a:gridCol>
                <a:gridCol w="2393371">
                  <a:extLst>
                    <a:ext uri="{9D8B030D-6E8A-4147-A177-3AD203B41FA5}">
                      <a16:colId xmlns:a16="http://schemas.microsoft.com/office/drawing/2014/main" val="3355023847"/>
                    </a:ext>
                  </a:extLst>
                </a:gridCol>
                <a:gridCol w="2393372">
                  <a:extLst>
                    <a:ext uri="{9D8B030D-6E8A-4147-A177-3AD203B41FA5}">
                      <a16:colId xmlns:a16="http://schemas.microsoft.com/office/drawing/2014/main" val="3999894689"/>
                    </a:ext>
                  </a:extLst>
                </a:gridCol>
                <a:gridCol w="2121691">
                  <a:extLst>
                    <a:ext uri="{9D8B030D-6E8A-4147-A177-3AD203B41FA5}">
                      <a16:colId xmlns:a16="http://schemas.microsoft.com/office/drawing/2014/main" val="1464636895"/>
                    </a:ext>
                  </a:extLst>
                </a:gridCol>
              </a:tblGrid>
              <a:tr h="6888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Safety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Tarlatamab + EP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Atezolizumab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Tarlatamab + EP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Overall</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125015129"/>
                  </a:ext>
                </a:extLst>
              </a:tr>
              <a:tr h="2870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duration of treatment, wk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(16-60)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(12-62)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(14-60)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78555911"/>
                  </a:ext>
                </a:extLst>
              </a:tr>
              <a:tr h="2870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study follow-up,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(11.3-14.7)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 (13.2-15.0)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 (12.5-15.0)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66859233"/>
                  </a:ext>
                </a:extLst>
              </a:tr>
              <a:tr h="2870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Dose-limiting toxicities, n (%)</a:t>
                      </a:r>
                      <a:r>
                        <a:rPr lang="en-US" sz="1400" b="0" dirty="0">
                          <a:solidFill>
                            <a:schemeClr val="bg1"/>
                          </a:solidFill>
                          <a:latin typeface="Calibri" panose="020F0502020204030204" pitchFamily="34" charset="0"/>
                        </a:rPr>
                        <a:t>*</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886558135"/>
                  </a:ext>
                </a:extLst>
              </a:tr>
              <a:tr h="2870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Treatment-emergent AEs, n (%)</a:t>
                      </a:r>
                      <a:r>
                        <a:rPr lang="en-US" sz="1400" b="0" baseline="30000" dirty="0">
                          <a:solidFill>
                            <a:schemeClr val="bg1"/>
                          </a:solidFill>
                          <a:latin typeface="Calibri" panose="020F0502020204030204" pitchFamily="34" charset="0"/>
                        </a:rPr>
                        <a:t>†</a:t>
                      </a:r>
                      <a:endPar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916859307"/>
                  </a:ext>
                </a:extLst>
              </a:tr>
              <a:tr h="8897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Treatment-related AEs, n (%)</a:t>
                      </a:r>
                      <a:endPar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4</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Fatal</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r>
                        <a:rPr lang="en-US" sz="1400" b="0" baseline="30000" dirty="0">
                          <a:solidFill>
                            <a:schemeClr val="bg2">
                              <a:lumMod val="10000"/>
                            </a:schemeClr>
                          </a:solidFill>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496177687"/>
                  </a:ext>
                </a:extLst>
              </a:tr>
            </a:tbl>
          </a:graphicData>
        </a:graphic>
      </p:graphicFrame>
      <p:sp>
        <p:nvSpPr>
          <p:cNvPr id="4" name="TextBox 3">
            <a:extLst>
              <a:ext uri="{FF2B5EF4-FFF2-40B4-BE49-F238E27FC236}">
                <a16:creationId xmlns:a16="http://schemas.microsoft.com/office/drawing/2014/main" id="{F06E6264-ECFA-4E83-C6CB-FE2E20496678}"/>
              </a:ext>
            </a:extLst>
          </p:cNvPr>
          <p:cNvSpPr txBox="1"/>
          <p:nvPr/>
        </p:nvSpPr>
        <p:spPr bwMode="auto">
          <a:xfrm>
            <a:off x="820695" y="4231575"/>
            <a:ext cx="104447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200" b="0" dirty="0">
                <a:solidFill>
                  <a:schemeClr val="bg1"/>
                </a:solidFill>
                <a:latin typeface="Calibri" panose="020F0502020204030204" pitchFamily="34" charset="0"/>
              </a:rPr>
              <a:t>*Included ICANS, platelet count decrease, thrombocytopenia (n = 1 each).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Included pneumonia, aspiration pneumonia, septic shock (n = 1 each). </a:t>
            </a:r>
            <a:br>
              <a:rPr lang="en-US" sz="1200" b="0" dirty="0">
                <a:solidFill>
                  <a:schemeClr val="bg1"/>
                </a:solidFill>
                <a:latin typeface="Calibri" panose="020F0502020204030204" pitchFamily="34" charset="0"/>
              </a:rPr>
            </a:br>
            <a:r>
              <a:rPr lang="en-US" sz="1200" b="0" baseline="30000" dirty="0">
                <a:solidFill>
                  <a:schemeClr val="bg2">
                    <a:lumMod val="10000"/>
                  </a:schemeClr>
                </a:solidFill>
                <a:latin typeface="Calibri" panose="020F0502020204030204" pitchFamily="34" charset="0"/>
              </a:rPr>
              <a:t>‡</a:t>
            </a:r>
            <a:r>
              <a:rPr lang="en-US" sz="1200" b="0" dirty="0">
                <a:solidFill>
                  <a:schemeClr val="bg1"/>
                </a:solidFill>
                <a:latin typeface="Calibri" panose="020F0502020204030204" pitchFamily="34" charset="0"/>
              </a:rPr>
              <a:t>Septic shock related to ET, per investigator.</a:t>
            </a:r>
          </a:p>
        </p:txBody>
      </p:sp>
      <p:sp>
        <p:nvSpPr>
          <p:cNvPr id="5" name="TextBox 4">
            <a:extLst>
              <a:ext uri="{FF2B5EF4-FFF2-40B4-BE49-F238E27FC236}">
                <a16:creationId xmlns:a16="http://schemas.microsoft.com/office/drawing/2014/main" id="{5F3B9CA8-4362-0387-4E97-D7EB514A5048}"/>
              </a:ext>
            </a:extLst>
          </p:cNvPr>
          <p:cNvSpPr txBox="1"/>
          <p:nvPr/>
        </p:nvSpPr>
        <p:spPr bwMode="auto">
          <a:xfrm>
            <a:off x="624568" y="4700180"/>
            <a:ext cx="10956966"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600"/>
              </a:spcBef>
              <a:spcAft>
                <a:spcPts val="300"/>
              </a:spcAft>
              <a:buClrTx/>
              <a:buFont typeface="Wingdings" panose="05000000000000000000" pitchFamily="2" charset="2"/>
              <a:buChar char="§"/>
            </a:pPr>
            <a:r>
              <a:rPr lang="en-US" b="0" dirty="0">
                <a:solidFill>
                  <a:schemeClr val="bg1"/>
                </a:solidFill>
                <a:latin typeface="Calibri" panose="020F0502020204030204" pitchFamily="34" charset="0"/>
              </a:rPr>
              <a:t>Incidence of irAEs excluding CRS, ICANS, and associated neurological events: 2%</a:t>
            </a:r>
          </a:p>
          <a:p>
            <a:pPr marL="285750" indent="-285750" algn="l">
              <a:lnSpc>
                <a:spcPct val="100000"/>
              </a:lnSpc>
              <a:spcBef>
                <a:spcPts val="600"/>
              </a:spcBef>
              <a:spcAft>
                <a:spcPts val="300"/>
              </a:spcAft>
              <a:buClrTx/>
              <a:buFont typeface="Wingdings" panose="05000000000000000000" pitchFamily="2" charset="2"/>
              <a:buChar char="§"/>
            </a:pPr>
            <a:r>
              <a:rPr lang="en-US" b="0" dirty="0">
                <a:solidFill>
                  <a:schemeClr val="bg1"/>
                </a:solidFill>
                <a:latin typeface="Calibri" panose="020F0502020204030204" pitchFamily="34" charset="0"/>
              </a:rPr>
              <a:t>TRAEs leading to d/c of tarlatamab: 6% </a:t>
            </a:r>
          </a:p>
          <a:p>
            <a:pPr marL="285750" indent="-285750" algn="l">
              <a:lnSpc>
                <a:spcPct val="100000"/>
              </a:lnSpc>
              <a:spcBef>
                <a:spcPts val="600"/>
              </a:spcBef>
              <a:spcAft>
                <a:spcPts val="300"/>
              </a:spcAft>
              <a:buClrTx/>
              <a:buFont typeface="Wingdings" panose="05000000000000000000" pitchFamily="2" charset="2"/>
              <a:buChar char="§"/>
            </a:pPr>
            <a:r>
              <a:rPr lang="en-US" b="0" dirty="0">
                <a:solidFill>
                  <a:schemeClr val="bg1"/>
                </a:solidFill>
                <a:latin typeface="Calibri" panose="020F0502020204030204" pitchFamily="34" charset="0"/>
              </a:rPr>
              <a:t>Most TRAEs occurred during the first 3 cycles of chemotherapy administration with grade 3/4 events including predominantly neutropenia, thrombocytopenia, and anemia; grade 3 events were rare during the administration of maintenance therapy with no grade 4 events </a:t>
            </a:r>
          </a:p>
        </p:txBody>
      </p:sp>
    </p:spTree>
    <p:extLst>
      <p:ext uri="{BB962C8B-B14F-4D97-AF65-F5344CB8AC3E}">
        <p14:creationId xmlns:p14="http://schemas.microsoft.com/office/powerpoint/2010/main" val="2762516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829F9-B8CF-658B-8313-E951EDFADC13}"/>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5BDC3A3C-3D61-D211-2DD3-96B7324836AE}"/>
              </a:ext>
            </a:extLst>
          </p:cNvPr>
          <p:cNvSpPr>
            <a:spLocks noGrp="1" noChangeArrowheads="1"/>
          </p:cNvSpPr>
          <p:nvPr>
            <p:ph type="title"/>
          </p:nvPr>
        </p:nvSpPr>
        <p:spPr/>
        <p:txBody>
          <a:bodyPr/>
          <a:lstStyle/>
          <a:p>
            <a:r>
              <a:rPr lang="en-US" dirty="0"/>
              <a:t>DeLLphi-303: Treatment-Emergent CRS and ICANS</a:t>
            </a:r>
            <a:endParaRPr lang="en-US" altLang="en-US" dirty="0"/>
          </a:p>
        </p:txBody>
      </p:sp>
      <p:sp>
        <p:nvSpPr>
          <p:cNvPr id="9221" name="Text Box 11">
            <a:extLst>
              <a:ext uri="{FF2B5EF4-FFF2-40B4-BE49-F238E27FC236}">
                <a16:creationId xmlns:a16="http://schemas.microsoft.com/office/drawing/2014/main" id="{920D99BB-794D-F936-DE5B-50CB3D49896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Wermke. ESMO 2025. Abstr 2757O.</a:t>
            </a:r>
          </a:p>
        </p:txBody>
      </p:sp>
      <p:graphicFrame>
        <p:nvGraphicFramePr>
          <p:cNvPr id="2" name="Table 1">
            <a:extLst>
              <a:ext uri="{FF2B5EF4-FFF2-40B4-BE49-F238E27FC236}">
                <a16:creationId xmlns:a16="http://schemas.microsoft.com/office/drawing/2014/main" id="{14AE898B-B56C-61CF-D8C2-F18A3D243651}"/>
              </a:ext>
            </a:extLst>
          </p:cNvPr>
          <p:cNvGraphicFramePr>
            <a:graphicFrameLocks noGrp="1"/>
          </p:cNvGraphicFramePr>
          <p:nvPr>
            <p:extLst>
              <p:ext uri="{D42A27DB-BD31-4B8C-83A1-F6EECF244321}">
                <p14:modId xmlns:p14="http://schemas.microsoft.com/office/powerpoint/2010/main" val="3976508465"/>
              </p:ext>
            </p:extLst>
          </p:nvPr>
        </p:nvGraphicFramePr>
        <p:xfrm>
          <a:off x="723899" y="1603375"/>
          <a:ext cx="10758302" cy="1294167"/>
        </p:xfrm>
        <a:graphic>
          <a:graphicData uri="http://schemas.openxmlformats.org/drawingml/2006/table">
            <a:tbl>
              <a:tblPr/>
              <a:tblGrid>
                <a:gridCol w="1653362">
                  <a:extLst>
                    <a:ext uri="{9D8B030D-6E8A-4147-A177-3AD203B41FA5}">
                      <a16:colId xmlns:a16="http://schemas.microsoft.com/office/drawing/2014/main" val="2907197523"/>
                    </a:ext>
                  </a:extLst>
                </a:gridCol>
                <a:gridCol w="826681">
                  <a:extLst>
                    <a:ext uri="{9D8B030D-6E8A-4147-A177-3AD203B41FA5}">
                      <a16:colId xmlns:a16="http://schemas.microsoft.com/office/drawing/2014/main" val="1024854559"/>
                    </a:ext>
                  </a:extLst>
                </a:gridCol>
                <a:gridCol w="826681">
                  <a:extLst>
                    <a:ext uri="{9D8B030D-6E8A-4147-A177-3AD203B41FA5}">
                      <a16:colId xmlns:a16="http://schemas.microsoft.com/office/drawing/2014/main" val="2093109911"/>
                    </a:ext>
                  </a:extLst>
                </a:gridCol>
                <a:gridCol w="930992">
                  <a:extLst>
                    <a:ext uri="{9D8B030D-6E8A-4147-A177-3AD203B41FA5}">
                      <a16:colId xmlns:a16="http://schemas.microsoft.com/office/drawing/2014/main" val="3355023847"/>
                    </a:ext>
                  </a:extLst>
                </a:gridCol>
                <a:gridCol w="930992">
                  <a:extLst>
                    <a:ext uri="{9D8B030D-6E8A-4147-A177-3AD203B41FA5}">
                      <a16:colId xmlns:a16="http://schemas.microsoft.com/office/drawing/2014/main" val="2184349826"/>
                    </a:ext>
                  </a:extLst>
                </a:gridCol>
                <a:gridCol w="930992">
                  <a:extLst>
                    <a:ext uri="{9D8B030D-6E8A-4147-A177-3AD203B41FA5}">
                      <a16:colId xmlns:a16="http://schemas.microsoft.com/office/drawing/2014/main" val="2396053148"/>
                    </a:ext>
                  </a:extLst>
                </a:gridCol>
                <a:gridCol w="930992">
                  <a:extLst>
                    <a:ext uri="{9D8B030D-6E8A-4147-A177-3AD203B41FA5}">
                      <a16:colId xmlns:a16="http://schemas.microsoft.com/office/drawing/2014/main" val="1671691620"/>
                    </a:ext>
                  </a:extLst>
                </a:gridCol>
                <a:gridCol w="930992">
                  <a:extLst>
                    <a:ext uri="{9D8B030D-6E8A-4147-A177-3AD203B41FA5}">
                      <a16:colId xmlns:a16="http://schemas.microsoft.com/office/drawing/2014/main" val="3999894689"/>
                    </a:ext>
                  </a:extLst>
                </a:gridCol>
                <a:gridCol w="930992">
                  <a:extLst>
                    <a:ext uri="{9D8B030D-6E8A-4147-A177-3AD203B41FA5}">
                      <a16:colId xmlns:a16="http://schemas.microsoft.com/office/drawing/2014/main" val="1589927694"/>
                    </a:ext>
                  </a:extLst>
                </a:gridCol>
                <a:gridCol w="932813">
                  <a:extLst>
                    <a:ext uri="{9D8B030D-6E8A-4147-A177-3AD203B41FA5}">
                      <a16:colId xmlns:a16="http://schemas.microsoft.com/office/drawing/2014/main" val="1464636895"/>
                    </a:ext>
                  </a:extLst>
                </a:gridCol>
                <a:gridCol w="932813">
                  <a:extLst>
                    <a:ext uri="{9D8B030D-6E8A-4147-A177-3AD203B41FA5}">
                      <a16:colId xmlns:a16="http://schemas.microsoft.com/office/drawing/2014/main" val="2643743482"/>
                    </a:ext>
                  </a:extLst>
                </a:gridCol>
              </a:tblGrid>
              <a:tr h="4313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Cycle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Cycle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Cycle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Cycle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Cycle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3717517120"/>
                  </a:ext>
                </a:extLst>
              </a:tr>
              <a:tr h="4313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ICANS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ICANS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ICANS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ICANS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ICANS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125015129"/>
                  </a:ext>
                </a:extLst>
              </a:tr>
              <a:tr h="4313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78555911"/>
                  </a:ext>
                </a:extLst>
              </a:tr>
            </a:tbl>
          </a:graphicData>
        </a:graphic>
      </p:graphicFrame>
      <p:sp>
        <p:nvSpPr>
          <p:cNvPr id="3" name="TextBox 2">
            <a:extLst>
              <a:ext uri="{FF2B5EF4-FFF2-40B4-BE49-F238E27FC236}">
                <a16:creationId xmlns:a16="http://schemas.microsoft.com/office/drawing/2014/main" id="{76A4BD42-5643-F2DD-8A2F-07F869BFEE9A}"/>
              </a:ext>
            </a:extLst>
          </p:cNvPr>
          <p:cNvSpPr txBox="1"/>
          <p:nvPr/>
        </p:nvSpPr>
        <p:spPr bwMode="auto">
          <a:xfrm>
            <a:off x="609759" y="2901702"/>
            <a:ext cx="11030623" cy="330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buFont typeface="Wingdings" panose="05000000000000000000" pitchFamily="2" charset="2"/>
              <a:buChar char="§"/>
            </a:pPr>
            <a:r>
              <a:rPr lang="en-US" sz="2200" b="0" dirty="0">
                <a:solidFill>
                  <a:schemeClr val="bg1"/>
                </a:solidFill>
                <a:latin typeface="Calibri" panose="020F0502020204030204" pitchFamily="34" charset="0"/>
              </a:rPr>
              <a:t>Median study follow-up: 13.8 mo</a:t>
            </a:r>
          </a:p>
          <a:p>
            <a:pPr marL="285750" indent="-285750" algn="l">
              <a:lnSpc>
                <a:spcPct val="100000"/>
              </a:lnSpc>
              <a:spcBef>
                <a:spcPct val="50000"/>
              </a:spcBef>
              <a:spcAft>
                <a:spcPct val="0"/>
              </a:spcAft>
              <a:buClrTx/>
              <a:buFont typeface="Wingdings" panose="05000000000000000000" pitchFamily="2" charset="2"/>
              <a:buChar char="§"/>
            </a:pPr>
            <a:r>
              <a:rPr lang="en-US" sz="2200" b="0" dirty="0">
                <a:solidFill>
                  <a:schemeClr val="bg1"/>
                </a:solidFill>
                <a:latin typeface="Calibri" panose="020F0502020204030204" pitchFamily="34" charset="0"/>
              </a:rPr>
              <a:t>Most CRS and ICANS events occurred during cycle 1 of tarlatamab and were mostly grade 1/2 </a:t>
            </a:r>
          </a:p>
          <a:p>
            <a:pPr marL="285750" indent="-285750" algn="l">
              <a:lnSpc>
                <a:spcPct val="100000"/>
              </a:lnSpc>
              <a:spcBef>
                <a:spcPct val="50000"/>
              </a:spcBef>
              <a:spcAft>
                <a:spcPct val="0"/>
              </a:spcAft>
              <a:buClrTx/>
              <a:buFont typeface="Wingdings" panose="05000000000000000000" pitchFamily="2" charset="2"/>
              <a:buChar char="§"/>
            </a:pPr>
            <a:r>
              <a:rPr lang="en-US" sz="2200" b="0" dirty="0">
                <a:solidFill>
                  <a:schemeClr val="bg1"/>
                </a:solidFill>
                <a:latin typeface="Calibri" panose="020F0502020204030204" pitchFamily="34" charset="0"/>
              </a:rPr>
              <a:t>All CRS and ICANS events resolved without fatalities </a:t>
            </a:r>
          </a:p>
          <a:p>
            <a:pPr marL="285750" indent="-285750" algn="l">
              <a:lnSpc>
                <a:spcPct val="100000"/>
              </a:lnSpc>
              <a:spcBef>
                <a:spcPct val="50000"/>
              </a:spcBef>
              <a:spcAft>
                <a:spcPct val="0"/>
              </a:spcAft>
              <a:buClrTx/>
              <a:buFont typeface="Wingdings" panose="05000000000000000000" pitchFamily="2" charset="2"/>
              <a:buChar char="§"/>
            </a:pPr>
            <a:r>
              <a:rPr lang="en-US" sz="2200" b="0" dirty="0">
                <a:solidFill>
                  <a:schemeClr val="bg1"/>
                </a:solidFill>
                <a:latin typeface="Calibri" panose="020F0502020204030204" pitchFamily="34" charset="0"/>
              </a:rPr>
              <a:t>Low rates of tarlatamab dose interruptions (CRS and ICANS: 1% each) and discontinuations (CRS and ICANS: 1% each) </a:t>
            </a:r>
          </a:p>
          <a:p>
            <a:pPr marL="285750" indent="-285750">
              <a:spcBef>
                <a:spcPct val="50000"/>
              </a:spcBef>
              <a:buFont typeface="Wingdings" panose="05000000000000000000" pitchFamily="2" charset="2"/>
              <a:buChar char="§"/>
            </a:pPr>
            <a:r>
              <a:rPr lang="en-US" sz="2200" b="0" dirty="0">
                <a:solidFill>
                  <a:schemeClr val="bg1"/>
                </a:solidFill>
                <a:latin typeface="Calibri" panose="020F0502020204030204" pitchFamily="34" charset="0"/>
              </a:rPr>
              <a:t>Median time to onset of CRS from last dose of tarlatamab: 13.3 hr (IQR: 8.0-19.3)</a:t>
            </a:r>
          </a:p>
          <a:p>
            <a:pPr marL="285750" indent="-285750">
              <a:spcBef>
                <a:spcPct val="50000"/>
              </a:spcBef>
              <a:buFont typeface="Wingdings" panose="05000000000000000000" pitchFamily="2" charset="2"/>
              <a:buChar char="§"/>
            </a:pPr>
            <a:r>
              <a:rPr lang="en-US" sz="2200" b="0" dirty="0">
                <a:solidFill>
                  <a:schemeClr val="bg1"/>
                </a:solidFill>
                <a:latin typeface="Calibri" panose="020F0502020204030204" pitchFamily="34" charset="0"/>
              </a:rPr>
              <a:t>Median time to onset of ICANS from last dose of tarlatamab: 5 days (IQR: 3.0-5.0)</a:t>
            </a:r>
          </a:p>
        </p:txBody>
      </p:sp>
    </p:spTree>
    <p:extLst>
      <p:ext uri="{BB962C8B-B14F-4D97-AF65-F5344CB8AC3E}">
        <p14:creationId xmlns:p14="http://schemas.microsoft.com/office/powerpoint/2010/main" val="757574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DeLLphi-303: Efficacy Summary</a:t>
            </a:r>
            <a:endParaRPr lang="en-US" altLang="en-US" dirty="0"/>
          </a:p>
        </p:txBody>
      </p:sp>
      <p:graphicFrame>
        <p:nvGraphicFramePr>
          <p:cNvPr id="3" name="Content Placeholder 2">
            <a:extLst>
              <a:ext uri="{FF2B5EF4-FFF2-40B4-BE49-F238E27FC236}">
                <a16:creationId xmlns:a16="http://schemas.microsoft.com/office/drawing/2014/main" id="{3BD3EFDB-6EA1-9D4C-8EB8-952E65F4BE1C}"/>
              </a:ext>
            </a:extLst>
          </p:cNvPr>
          <p:cNvGraphicFramePr>
            <a:graphicFrameLocks noGrp="1"/>
          </p:cNvGraphicFramePr>
          <p:nvPr>
            <p:ph idx="1"/>
            <p:extLst>
              <p:ext uri="{D42A27DB-BD31-4B8C-83A1-F6EECF244321}">
                <p14:modId xmlns:p14="http://schemas.microsoft.com/office/powerpoint/2010/main" val="250317516"/>
              </p:ext>
            </p:extLst>
          </p:nvPr>
        </p:nvGraphicFramePr>
        <p:xfrm>
          <a:off x="723900" y="1603376"/>
          <a:ext cx="5410389" cy="3474800"/>
        </p:xfrm>
        <a:graphic>
          <a:graphicData uri="http://schemas.openxmlformats.org/drawingml/2006/table">
            <a:tbl>
              <a:tblPr/>
              <a:tblGrid>
                <a:gridCol w="2570132">
                  <a:extLst>
                    <a:ext uri="{9D8B030D-6E8A-4147-A177-3AD203B41FA5}">
                      <a16:colId xmlns:a16="http://schemas.microsoft.com/office/drawing/2014/main" val="4228911627"/>
                    </a:ext>
                  </a:extLst>
                </a:gridCol>
                <a:gridCol w="2840257">
                  <a:extLst>
                    <a:ext uri="{9D8B030D-6E8A-4147-A177-3AD203B41FA5}">
                      <a16:colId xmlns:a16="http://schemas.microsoft.com/office/drawing/2014/main" val="331561311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Overall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25982970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n (% [95% CI])</a:t>
                      </a:r>
                    </a:p>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evaluable</a:t>
                      </a:r>
                      <a:endParaRPr kumimoji="0" lang="en-US" sz="18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 (71 [61-80])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9866595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11.0 (8.5-NE)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692628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 (73-89)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1877543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mDoDC,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10.7 (7.7-18.8)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18974442"/>
                  </a:ext>
                </a:extLst>
              </a:tr>
            </a:tbl>
          </a:graphicData>
        </a:graphic>
      </p:graphicFrame>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Wermke. ESMO 2025. Abstr 2757O.</a:t>
            </a:r>
          </a:p>
        </p:txBody>
      </p:sp>
      <p:graphicFrame>
        <p:nvGraphicFramePr>
          <p:cNvPr id="4" name="Table 3">
            <a:extLst>
              <a:ext uri="{FF2B5EF4-FFF2-40B4-BE49-F238E27FC236}">
                <a16:creationId xmlns:a16="http://schemas.microsoft.com/office/drawing/2014/main" id="{0C31F1FA-42B8-E649-E23D-E9D6EF939707}"/>
              </a:ext>
            </a:extLst>
          </p:cNvPr>
          <p:cNvGraphicFramePr>
            <a:graphicFrameLocks noGrp="1"/>
          </p:cNvGraphicFramePr>
          <p:nvPr>
            <p:extLst>
              <p:ext uri="{D42A27DB-BD31-4B8C-83A1-F6EECF244321}">
                <p14:modId xmlns:p14="http://schemas.microsoft.com/office/powerpoint/2010/main" val="253476780"/>
              </p:ext>
            </p:extLst>
          </p:nvPr>
        </p:nvGraphicFramePr>
        <p:xfrm>
          <a:off x="6282047" y="1603375"/>
          <a:ext cx="5197166" cy="2392431"/>
        </p:xfrm>
        <a:graphic>
          <a:graphicData uri="http://schemas.openxmlformats.org/drawingml/2006/table">
            <a:tbl>
              <a:tblPr/>
              <a:tblGrid>
                <a:gridCol w="3288677">
                  <a:extLst>
                    <a:ext uri="{9D8B030D-6E8A-4147-A177-3AD203B41FA5}">
                      <a16:colId xmlns:a16="http://schemas.microsoft.com/office/drawing/2014/main" val="2863911891"/>
                    </a:ext>
                  </a:extLst>
                </a:gridCol>
                <a:gridCol w="1908489">
                  <a:extLst>
                    <a:ext uri="{9D8B030D-6E8A-4147-A177-3AD203B41FA5}">
                      <a16:colId xmlns:a16="http://schemas.microsoft.com/office/drawing/2014/main" val="181157492"/>
                    </a:ext>
                  </a:extLst>
                </a:gridCol>
              </a:tblGrid>
              <a:tr h="7388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Overall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600659083"/>
                  </a:ext>
                </a:extLst>
              </a:tr>
              <a:tr h="8443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Median OS, mo</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mn-lt"/>
                        </a:rPr>
                        <a:t>12 mo OS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67539531"/>
                  </a:ext>
                </a:extLst>
              </a:tr>
              <a:tr h="8091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mo PFS rate,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10.3 (7.2-13.6)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43.1 (32.0-53.7)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4753406"/>
                  </a:ext>
                </a:extLst>
              </a:tr>
            </a:tbl>
          </a:graphicData>
        </a:graphic>
      </p:graphicFrame>
      <p:sp>
        <p:nvSpPr>
          <p:cNvPr id="5" name="TextBox 4">
            <a:extLst>
              <a:ext uri="{FF2B5EF4-FFF2-40B4-BE49-F238E27FC236}">
                <a16:creationId xmlns:a16="http://schemas.microsoft.com/office/drawing/2014/main" id="{C67B6EC8-F34A-8051-A6A4-FBD44B3CC2AE}"/>
              </a:ext>
            </a:extLst>
          </p:cNvPr>
          <p:cNvSpPr txBox="1"/>
          <p:nvPr/>
        </p:nvSpPr>
        <p:spPr bwMode="auto">
          <a:xfrm>
            <a:off x="609759" y="5055394"/>
            <a:ext cx="7349774"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1L ES-SCLC therapy + tarlatamab resulted in:</a:t>
            </a:r>
          </a:p>
          <a:p>
            <a:pPr marL="742950" lvl="1" indent="-285750">
              <a:spcBef>
                <a:spcPct val="50000"/>
              </a:spcBef>
              <a:buFont typeface="Symbol" panose="05050102010706020507" pitchFamily="18" charset="2"/>
              <a:buChar char="-"/>
            </a:pPr>
            <a:r>
              <a:rPr lang="en-US" b="0" dirty="0">
                <a:solidFill>
                  <a:schemeClr val="bg1"/>
                </a:solidFill>
                <a:latin typeface="Calibri" panose="020F0502020204030204" pitchFamily="34" charset="0"/>
              </a:rPr>
              <a:t>≥52 wk disease control in 39% of patients</a:t>
            </a:r>
          </a:p>
          <a:p>
            <a:pPr marL="742950" lvl="1" indent="-285750">
              <a:spcBef>
                <a:spcPct val="50000"/>
              </a:spcBef>
              <a:buFont typeface="Symbol" panose="05050102010706020507" pitchFamily="18" charset="2"/>
              <a:buChar char="-"/>
            </a:pPr>
            <a:r>
              <a:rPr lang="en-US" b="0" dirty="0">
                <a:solidFill>
                  <a:schemeClr val="bg1"/>
                </a:solidFill>
                <a:latin typeface="Calibri" panose="020F0502020204030204" pitchFamily="34" charset="0"/>
              </a:rPr>
              <a:t>Ongoing responses in 49% at data cutoff; data continue to mature</a:t>
            </a:r>
          </a:p>
        </p:txBody>
      </p:sp>
    </p:spTree>
    <p:extLst>
      <p:ext uri="{BB962C8B-B14F-4D97-AF65-F5344CB8AC3E}">
        <p14:creationId xmlns:p14="http://schemas.microsoft.com/office/powerpoint/2010/main" val="1066298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DeLLphi-303: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400" dirty="0"/>
              <a:t>In this report of phase Ib DeLLphi-303 study, adding tarlatamab to 1L chemoimmunotherapy and anti–PD-L1 maintenance therapy in patients with ES-SCLC</a:t>
            </a:r>
            <a:r>
              <a:rPr lang="en-US" sz="2400" baseline="30000" dirty="0"/>
              <a:t> </a:t>
            </a:r>
            <a:r>
              <a:rPr lang="en-US" sz="2400" dirty="0"/>
              <a:t>was associated with a manageable AE profile</a:t>
            </a:r>
          </a:p>
          <a:p>
            <a:pPr lvl="1"/>
            <a:r>
              <a:rPr lang="en-US" sz="2000" dirty="0"/>
              <a:t>Mostly low-grade CRS and ICANS occurring during cycle 1</a:t>
            </a:r>
          </a:p>
          <a:p>
            <a:pPr lvl="1"/>
            <a:r>
              <a:rPr lang="en-US" sz="2000" dirty="0"/>
              <a:t>No new safety signals or tarlatamab-related fatal events and rates of neutropenia and thrombocytopenia comparable to SoC alone</a:t>
            </a:r>
          </a:p>
          <a:p>
            <a:r>
              <a:rPr lang="en-US" sz="2400" dirty="0"/>
              <a:t>Preliminary efficacy data was promising with an ORR of 71%, a median DoR of </a:t>
            </a:r>
            <a:br>
              <a:rPr lang="en-US" sz="2400" dirty="0"/>
            </a:br>
            <a:r>
              <a:rPr lang="en-US" sz="2400" dirty="0"/>
              <a:t>11.0 mo, DCR of 82%, median OS not yet reached, and median PFS of 10.3 mo</a:t>
            </a:r>
          </a:p>
          <a:p>
            <a:r>
              <a:rPr lang="en-US" sz="2400" dirty="0"/>
              <a:t>Investigators concluded that tarlatamab added to 1L chemoimmunotherapy and anti–PD-L1 maintenance therapy in ES-SCLC showed encouraging outcomes and supports further investigation of this combination in ongoing phase III DeLLphi-312 (NCT07005128)</a:t>
            </a:r>
          </a:p>
          <a:p>
            <a:endParaRPr lang="en-US" altLang="en-US" sz="26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pt-BR" altLang="en-US" sz="1200" b="0" dirty="0">
                <a:solidFill>
                  <a:srgbClr val="455560"/>
                </a:solidFill>
                <a:latin typeface="Calibri" panose="020F0502020204030204" pitchFamily="34" charset="0"/>
              </a:rPr>
              <a:t>Wermke. ESMO 2025. Abstr 2757O.</a:t>
            </a:r>
          </a:p>
        </p:txBody>
      </p:sp>
    </p:spTree>
    <p:extLst>
      <p:ext uri="{BB962C8B-B14F-4D97-AF65-F5344CB8AC3E}">
        <p14:creationId xmlns:p14="http://schemas.microsoft.com/office/powerpoint/2010/main" val="262786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dirty="0">
                <a:solidFill>
                  <a:srgbClr val="455560"/>
                </a:solidFill>
                <a:latin typeface="Calibri" panose="020F0502020204030204" pitchFamily="34" charset="0"/>
                <a:cs typeface="Arial" panose="020B0604020202020204" pitchFamily="34" charset="0"/>
              </a:rPr>
              <a:t>Lung cancers </a:t>
            </a: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0" ma:contentTypeDescription="Create a new document." ma:contentTypeScope="" ma:versionID="1ee228d2f81f555e7368de63dc9b5b18">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c3052f8e8201923ad6a2602efa261c32"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286386A3-013F-4677-95FD-77B3A82495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e3f5e4-6f28-4f19-ae66-1677b5fa85d1"/>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22fd6914-46d4-4c7e-bbad-46e82841b69d"/>
    <ds:schemaRef ds:uri="http://purl.org/dc/dcmitype/"/>
    <ds:schemaRef ds:uri="http://schemas.microsoft.com/office/2006/documentManagement/types"/>
    <ds:schemaRef ds:uri="http://www.w3.org/XML/1998/namespace"/>
    <ds:schemaRef ds:uri="http://schemas.microsoft.com/office/2006/metadata/properties"/>
    <ds:schemaRef ds:uri="http://schemas.microsoft.com/office/infopath/2007/PartnerControls"/>
    <ds:schemaRef ds:uri="http://purl.org/dc/terms/"/>
    <ds:schemaRef ds:uri="http://purl.org/dc/elements/1.1/"/>
    <ds:schemaRef ds:uri="http://schemas.openxmlformats.org/package/2006/metadata/core-properties"/>
    <ds:schemaRef ds:uri="d2e3f5e4-6f28-4f19-ae66-1677b5fa85d1"/>
  </ds:schemaRefs>
</ds:datastoreItem>
</file>

<file path=docProps/app.xml><?xml version="1.0" encoding="utf-8"?>
<Properties xmlns="http://schemas.openxmlformats.org/officeDocument/2006/extended-properties" xmlns:vt="http://schemas.openxmlformats.org/officeDocument/2006/docPropsVTypes">
  <Template/>
  <TotalTime>1711</TotalTime>
  <Words>1660</Words>
  <Application>Microsoft Office PowerPoint</Application>
  <PresentationFormat>Widescreen</PresentationFormat>
  <Paragraphs>274</Paragraphs>
  <Slides>10</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Symbol</vt:lpstr>
      <vt:lpstr>Times</vt:lpstr>
      <vt:lpstr>Wingdings</vt:lpstr>
      <vt:lpstr>2022_CCO_Template</vt:lpstr>
      <vt:lpstr>DeLLphi-303: Phase Ib Study of 1L SoC Chemoimmunotherapy + Tarlatamab in  Extensive-Stage Small-Cell Lung Cancer</vt:lpstr>
      <vt:lpstr>About These Slides</vt:lpstr>
      <vt:lpstr>DeLLphi-303: Background</vt:lpstr>
      <vt:lpstr>DeLLphi-303: Study Design</vt:lpstr>
      <vt:lpstr>DeLLphi-303: Baseline Characteristics</vt:lpstr>
      <vt:lpstr>DeLLphi-303: Safety Summary (Primary Endpoint)</vt:lpstr>
      <vt:lpstr>DeLLphi-303: Treatment-Emergent CRS and ICANS</vt:lpstr>
      <vt:lpstr>DeLLphi-303: Efficacy Summary</vt:lpstr>
      <vt:lpstr>DeLLphi-303: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DeLLphi-303: Phase Ib Study of 1L SoC Chemoimmunotherapy + Tarlatamab in Extensive-Stage Small-Cell Lung Cancer</dc:title>
  <dc:creator>Preferred User</dc:creator>
  <cp:lastModifiedBy>Tara Cunningham</cp:lastModifiedBy>
  <cp:revision>40</cp:revision>
  <cp:lastPrinted>2016-09-26T20:21:49Z</cp:lastPrinted>
  <dcterms:created xsi:type="dcterms:W3CDTF">2005-05-27T15:08:01Z</dcterms:created>
  <dcterms:modified xsi:type="dcterms:W3CDTF">2025-10-28T16:48:46Z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