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93" r:id="rId5"/>
  </p:sldMasterIdLst>
  <p:notesMasterIdLst>
    <p:notesMasterId r:id="rId54"/>
  </p:notesMasterIdLst>
  <p:handoutMasterIdLst>
    <p:handoutMasterId r:id="rId55"/>
  </p:handoutMasterIdLst>
  <p:sldIdLst>
    <p:sldId id="2147474055" r:id="rId6"/>
    <p:sldId id="308" r:id="rId7"/>
    <p:sldId id="2147474035" r:id="rId8"/>
    <p:sldId id="2147474036" r:id="rId9"/>
    <p:sldId id="2147473672" r:id="rId10"/>
    <p:sldId id="2147473674" r:id="rId11"/>
    <p:sldId id="2147473663" r:id="rId12"/>
    <p:sldId id="2147474118" r:id="rId13"/>
    <p:sldId id="2147474119" r:id="rId14"/>
    <p:sldId id="2147474003" r:id="rId15"/>
    <p:sldId id="2147474120" r:id="rId16"/>
    <p:sldId id="2147474005" r:id="rId17"/>
    <p:sldId id="2147473981" r:id="rId18"/>
    <p:sldId id="2147473669" r:id="rId19"/>
    <p:sldId id="2147474032" r:id="rId20"/>
    <p:sldId id="2147473977" r:id="rId21"/>
    <p:sldId id="2147474052" r:id="rId22"/>
    <p:sldId id="2147474033" r:id="rId23"/>
    <p:sldId id="2147474040" r:id="rId24"/>
    <p:sldId id="2147474060" r:id="rId25"/>
    <p:sldId id="2147474061" r:id="rId26"/>
    <p:sldId id="2147474062" r:id="rId27"/>
    <p:sldId id="2147474063" r:id="rId28"/>
    <p:sldId id="2147473985" r:id="rId29"/>
    <p:sldId id="2147473987" r:id="rId30"/>
    <p:sldId id="2147474121" r:id="rId31"/>
    <p:sldId id="2147473675" r:id="rId32"/>
    <p:sldId id="2147474027" r:id="rId33"/>
    <p:sldId id="2147474064" r:id="rId34"/>
    <p:sldId id="2147473693" r:id="rId35"/>
    <p:sldId id="2147474065" r:id="rId36"/>
    <p:sldId id="2147474066" r:id="rId37"/>
    <p:sldId id="2147474067" r:id="rId38"/>
    <p:sldId id="2147474068" r:id="rId39"/>
    <p:sldId id="2147474069" r:id="rId40"/>
    <p:sldId id="2147474103" r:id="rId41"/>
    <p:sldId id="2147474104" r:id="rId42"/>
    <p:sldId id="2147474105" r:id="rId43"/>
    <p:sldId id="2147474106" r:id="rId44"/>
    <p:sldId id="2147473974" r:id="rId45"/>
    <p:sldId id="2147474054" r:id="rId46"/>
    <p:sldId id="2147473676" r:id="rId47"/>
    <p:sldId id="2147474015" r:id="rId48"/>
    <p:sldId id="2147474014" r:id="rId49"/>
    <p:sldId id="2147474107" r:id="rId50"/>
    <p:sldId id="2147474108" r:id="rId51"/>
    <p:sldId id="2147473999" r:id="rId52"/>
    <p:sldId id="318" r:id="rId53"/>
  </p:sldIdLst>
  <p:sldSz cx="12192000" cy="6858000"/>
  <p:notesSz cx="7315200" cy="9601200"/>
  <p:custDataLst>
    <p:tags r:id="rId56"/>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BD6C9A2-DD54-D651-7FD2-2BE04B0426C6}" name="jwan7@jhmi.edu" initials="jw" userId="S::urn:spo:guest#jwan7@jhmi.edu::" providerId="AD"/>
  <p188:author id="{4E585DBC-19FD-CF50-279C-1DB07D0315E6}" name="Logan Van Ravenswaay" initials="LR" userId="S::lravenswaay@cealliance.com::ff45f3ce-8ae0-4c98-9733-7ffda45a5278"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6" clrIdx="10">
    <p:extLst>
      <p:ext uri="{19B8F6BF-5375-455C-9EA6-DF929625EA0E}">
        <p15:presenceInfo xmlns:p15="http://schemas.microsoft.com/office/powerpoint/2012/main" userId="1e1cc34837a9f52c" providerId="Windows Live"/>
      </p:ext>
    </p:extLst>
  </p:cmAuthor>
  <p:cmAuthor id="12" name="Sophia Kelley" initials="SK" lastIdx="3"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2" clrIdx="13">
    <p:extLst>
      <p:ext uri="{19B8F6BF-5375-455C-9EA6-DF929625EA0E}">
        <p15:presenceInfo xmlns:p15="http://schemas.microsoft.com/office/powerpoint/2012/main" userId="ef8730672ba86646" providerId="Windows Live"/>
      </p:ext>
    </p:extLst>
  </p:cmAuthor>
  <p:cmAuthor id="15" name="Nicole Mitchell" initials="NM" lastIdx="32" clrIdx="14">
    <p:extLst>
      <p:ext uri="{19B8F6BF-5375-455C-9EA6-DF929625EA0E}">
        <p15:presenceInfo xmlns:p15="http://schemas.microsoft.com/office/powerpoint/2012/main" userId="S::nmitchell@practicingclinicians.com::e6112baa-5d07-499c-8da8-7bdc6749eb49" providerId="AD"/>
      </p:ext>
    </p:extLst>
  </p:cmAuthor>
  <p:cmAuthor id="16" name="Jennifer Eimers" initials="JE" lastIdx="4" clrIdx="15">
    <p:extLst>
      <p:ext uri="{19B8F6BF-5375-455C-9EA6-DF929625EA0E}">
        <p15:presenceInfo xmlns:p15="http://schemas.microsoft.com/office/powerpoint/2012/main" userId="S::jeimers@clinicaloptions.com::e496f3f7-6a48-4339-9b0c-9f426a43f948" providerId="AD"/>
      </p:ext>
    </p:extLst>
  </p:cmAuthor>
  <p:cmAuthor id="17" name="Zachary Schwartz" initials="ZS" lastIdx="12" clrIdx="16">
    <p:extLst>
      <p:ext uri="{19B8F6BF-5375-455C-9EA6-DF929625EA0E}">
        <p15:presenceInfo xmlns:p15="http://schemas.microsoft.com/office/powerpoint/2012/main" userId="S::zschwartz@clinicaloptions.com::64648e91-b212-4092-bee8-eff2e880b6f9" providerId="AD"/>
      </p:ext>
    </p:extLst>
  </p:cmAuthor>
  <p:cmAuthor id="18" name="Kristen Rosenthal" initials="KR" lastIdx="6" clrIdx="17">
    <p:extLst>
      <p:ext uri="{19B8F6BF-5375-455C-9EA6-DF929625EA0E}">
        <p15:presenceInfo xmlns:p15="http://schemas.microsoft.com/office/powerpoint/2012/main" userId="S::krosenthal@clinicaloptions.com::67a58a6d-22ff-4b03-8f01-10ea3f44af52" providerId="AD"/>
      </p:ext>
    </p:extLst>
  </p:cmAuthor>
  <p:cmAuthor id="19" name="Liz Donohue" initials="LD" lastIdx="1" clrIdx="18">
    <p:extLst>
      <p:ext uri="{19B8F6BF-5375-455C-9EA6-DF929625EA0E}">
        <p15:presenceInfo xmlns:p15="http://schemas.microsoft.com/office/powerpoint/2012/main" userId="S::ldonohue@practicingclinicians.com::1dd2b9cf-45e8-40ae-9123-4564d15e2785" providerId="AD"/>
      </p:ext>
    </p:extLst>
  </p:cmAuthor>
  <p:cmAuthor id="20" name="Logan Van Ravenswaay" initials="LR" lastIdx="56" clrIdx="19">
    <p:extLst>
      <p:ext uri="{19B8F6BF-5375-455C-9EA6-DF929625EA0E}">
        <p15:presenceInfo xmlns:p15="http://schemas.microsoft.com/office/powerpoint/2012/main" userId="S::lravenswaay@cealliance.com::ff45f3ce-8ae0-4c98-9733-7ffda45a5278" providerId="AD"/>
      </p:ext>
    </p:extLst>
  </p:cmAuthor>
  <p:cmAuthor id="21" name="Robin Black" initials="RB" lastIdx="18" clrIdx="20">
    <p:extLst>
      <p:ext uri="{19B8F6BF-5375-455C-9EA6-DF929625EA0E}">
        <p15:presenceInfo xmlns:p15="http://schemas.microsoft.com/office/powerpoint/2012/main" userId="S::rblack@clinicaloptions.com::b7cebd55-1fa6-44ea-9605-a982874bd1bc" providerId="AD"/>
      </p:ext>
    </p:extLst>
  </p:cmAuthor>
  <p:cmAuthor id="22" name="Andrea Boecler" initials="AB" lastIdx="9" clrIdx="21">
    <p:extLst>
      <p:ext uri="{19B8F6BF-5375-455C-9EA6-DF929625EA0E}">
        <p15:presenceInfo xmlns:p15="http://schemas.microsoft.com/office/powerpoint/2012/main" userId="S::aboecler@clinicaloptions.com::28e82037-1239-4052-943b-ae184e0bc2af" providerId="AD"/>
      </p:ext>
    </p:extLst>
  </p:cmAuthor>
  <p:cmAuthor id="23" name="Joshua Schechtel" initials="JS" lastIdx="94" clrIdx="22">
    <p:extLst>
      <p:ext uri="{19B8F6BF-5375-455C-9EA6-DF929625EA0E}">
        <p15:presenceInfo xmlns:p15="http://schemas.microsoft.com/office/powerpoint/2012/main" userId="S::jschechtel@cealliance.com::986fa110-e883-41b3-9130-1631948f016a" providerId="AD"/>
      </p:ext>
    </p:extLst>
  </p:cmAuthor>
  <p:cmAuthor id="24" name="jwan7@jhmi.edu" initials="jw" lastIdx="12" clrIdx="23">
    <p:extLst>
      <p:ext uri="{19B8F6BF-5375-455C-9EA6-DF929625EA0E}">
        <p15:presenceInfo xmlns:p15="http://schemas.microsoft.com/office/powerpoint/2012/main" userId="S::urn:spo:guest#jwan7@jhmi.edu::" providerId="AD"/>
      </p:ext>
    </p:extLst>
  </p:cmAuthor>
  <p:cmAuthor id="25" name="Maddelynne Parker" initials="MP" lastIdx="60" clrIdx="24">
    <p:extLst>
      <p:ext uri="{19B8F6BF-5375-455C-9EA6-DF929625EA0E}">
        <p15:presenceInfo xmlns:p15="http://schemas.microsoft.com/office/powerpoint/2012/main" userId="Maddelynne Parker" providerId="None"/>
      </p:ext>
    </p:extLst>
  </p:cmAuthor>
  <p:cmAuthor id="26" name="Dussadee Royal" initials="DR" lastIdx="15" clrIdx="25">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B338"/>
    <a:srgbClr val="E1471D"/>
    <a:srgbClr val="CDCDCF"/>
    <a:srgbClr val="609140"/>
    <a:srgbClr val="00823B"/>
    <a:srgbClr val="015873"/>
    <a:srgbClr val="046376"/>
    <a:srgbClr val="013763"/>
    <a:srgbClr val="033453"/>
    <a:srgbClr val="0062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CA2F76-A532-4EC3-8B68-B77285E80695}" v="31" dt="2025-05-15T16:01:35.478"/>
    <p1510:client id="{1ECEA8CC-2DBC-4C02-89A3-BC7D830DA6EC}" v="1" dt="2025-05-15T14:13:33.101"/>
    <p1510:client id="{67BAC049-8DAF-ACFF-8019-F1FEA899E423}" v="5" dt="2025-05-15T21:09:10.953"/>
    <p1510:client id="{8048947D-3794-7FBD-6379-CE12BF805142}" v="48" dt="2025-05-15T00:47:46.436"/>
    <p1510:client id="{8C14C232-9901-554A-4CB5-F44D5FD9AD09}" v="1" dt="2025-05-16T18:57:01.081"/>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06" autoAdjust="0"/>
    <p:restoredTop sz="84954" autoAdjust="0"/>
  </p:normalViewPr>
  <p:slideViewPr>
    <p:cSldViewPr snapToGrid="0">
      <p:cViewPr varScale="1">
        <p:scale>
          <a:sx n="66" d="100"/>
          <a:sy n="66" d="100"/>
        </p:scale>
        <p:origin x="480" y="44"/>
      </p:cViewPr>
      <p:guideLst/>
    </p:cSldViewPr>
  </p:slideViewPr>
  <p:notesTextViewPr>
    <p:cViewPr>
      <p:scale>
        <a:sx n="1" d="1"/>
        <a:sy n="1" d="1"/>
      </p:scale>
      <p:origin x="0" y="0"/>
    </p:cViewPr>
  </p:notesTextViewPr>
  <p:notesViewPr>
    <p:cSldViewPr snapToGrid="0">
      <p:cViewPr>
        <p:scale>
          <a:sx n="33" d="100"/>
          <a:sy n="33" d="100"/>
        </p:scale>
        <p:origin x="2968" y="30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handoutMaster" Target="handoutMasters/handoutMaster1.xml"/><Relationship Id="rId63" Type="http://schemas.microsoft.com/office/2018/10/relationships/authors" Target="author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1.xml"/><Relationship Id="rId61"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gs" Target="tags/tag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commentAuthors" Target="commentAuthor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39F460-A66C-460F-A305-B4566E14C914}" type="doc">
      <dgm:prSet loTypeId="urn:microsoft.com/office/officeart/2005/8/layout/hProcess9" loCatId="process" qsTypeId="urn:microsoft.com/office/officeart/2005/8/quickstyle/simple1" qsCatId="simple" csTypeId="urn:microsoft.com/office/officeart/2005/8/colors/accent1_2" csCatId="accent1" phldr="1"/>
      <dgm:spPr/>
    </dgm:pt>
    <dgm:pt modelId="{26B4BF18-B120-462B-B05F-3552FD710795}">
      <dgm:prSet phldrT="[Text]"/>
      <dgm:spPr/>
      <dgm:t>
        <a:bodyPr/>
        <a:lstStyle/>
        <a:p>
          <a:r>
            <a:rPr lang="en-US" dirty="0"/>
            <a:t>Mild to Moderate AD</a:t>
          </a:r>
        </a:p>
      </dgm:t>
    </dgm:pt>
    <dgm:pt modelId="{B70B1836-60F0-43B5-9E64-DE5B8B59C0BE}" type="parTrans" cxnId="{9D12FAE5-A947-43A0-AA5E-998F8E8E1BFC}">
      <dgm:prSet/>
      <dgm:spPr/>
      <dgm:t>
        <a:bodyPr/>
        <a:lstStyle/>
        <a:p>
          <a:endParaRPr lang="en-US"/>
        </a:p>
      </dgm:t>
    </dgm:pt>
    <dgm:pt modelId="{B516E319-41F2-45B6-BC41-69512C05A575}" type="sibTrans" cxnId="{9D12FAE5-A947-43A0-AA5E-998F8E8E1BFC}">
      <dgm:prSet/>
      <dgm:spPr/>
      <dgm:t>
        <a:bodyPr/>
        <a:lstStyle/>
        <a:p>
          <a:endParaRPr lang="en-US"/>
        </a:p>
      </dgm:t>
    </dgm:pt>
    <dgm:pt modelId="{A27C0922-BD87-4313-B0E8-01BA54852759}">
      <dgm:prSet phldrT="[Text]"/>
      <dgm:spPr/>
      <dgm:t>
        <a:bodyPr/>
        <a:lstStyle/>
        <a:p>
          <a:r>
            <a:rPr lang="en-US" dirty="0"/>
            <a:t>Nonpharmacologic Measures</a:t>
          </a:r>
        </a:p>
      </dgm:t>
    </dgm:pt>
    <dgm:pt modelId="{B199EB85-0B4E-4D7B-82B8-850D0A61E6C4}" type="parTrans" cxnId="{8F1DBCE5-C44B-4828-81A5-9E378854D2C9}">
      <dgm:prSet/>
      <dgm:spPr/>
      <dgm:t>
        <a:bodyPr/>
        <a:lstStyle/>
        <a:p>
          <a:endParaRPr lang="en-US"/>
        </a:p>
      </dgm:t>
    </dgm:pt>
    <dgm:pt modelId="{E124B6B2-B329-4E2E-BD6B-3F3975C22767}" type="sibTrans" cxnId="{8F1DBCE5-C44B-4828-81A5-9E378854D2C9}">
      <dgm:prSet/>
      <dgm:spPr/>
      <dgm:t>
        <a:bodyPr/>
        <a:lstStyle/>
        <a:p>
          <a:endParaRPr lang="en-US"/>
        </a:p>
      </dgm:t>
    </dgm:pt>
    <dgm:pt modelId="{BF78DFD8-361F-455F-8CAC-F0C5D1A71299}">
      <dgm:prSet phldrT="[Text]"/>
      <dgm:spPr/>
      <dgm:t>
        <a:bodyPr/>
        <a:lstStyle/>
        <a:p>
          <a:r>
            <a:rPr lang="en-US" dirty="0"/>
            <a:t>Optimize Topical Therapy</a:t>
          </a:r>
        </a:p>
      </dgm:t>
    </dgm:pt>
    <dgm:pt modelId="{DCBB88F3-D7AE-41B8-AD17-0BAFFF46F61F}" type="parTrans" cxnId="{CDE08ECA-70F0-4DBA-A4AC-0A4F945ECFA2}">
      <dgm:prSet/>
      <dgm:spPr/>
      <dgm:t>
        <a:bodyPr/>
        <a:lstStyle/>
        <a:p>
          <a:endParaRPr lang="en-US"/>
        </a:p>
      </dgm:t>
    </dgm:pt>
    <dgm:pt modelId="{DFA9689C-9BEF-4599-8F6C-C98BADF9A59A}" type="sibTrans" cxnId="{CDE08ECA-70F0-4DBA-A4AC-0A4F945ECFA2}">
      <dgm:prSet/>
      <dgm:spPr/>
      <dgm:t>
        <a:bodyPr/>
        <a:lstStyle/>
        <a:p>
          <a:endParaRPr lang="en-US"/>
        </a:p>
      </dgm:t>
    </dgm:pt>
    <dgm:pt modelId="{8438447E-D023-44E3-9D85-8758E99EF205}" type="pres">
      <dgm:prSet presAssocID="{6539F460-A66C-460F-A305-B4566E14C914}" presName="CompostProcess" presStyleCnt="0">
        <dgm:presLayoutVars>
          <dgm:dir/>
          <dgm:resizeHandles val="exact"/>
        </dgm:presLayoutVars>
      </dgm:prSet>
      <dgm:spPr/>
    </dgm:pt>
    <dgm:pt modelId="{A974267C-1E02-4F7B-B12A-97B708BF3730}" type="pres">
      <dgm:prSet presAssocID="{6539F460-A66C-460F-A305-B4566E14C914}" presName="arrow" presStyleLbl="bgShp" presStyleIdx="0" presStyleCnt="1"/>
      <dgm:spPr/>
    </dgm:pt>
    <dgm:pt modelId="{CCECA33D-4C2F-4C72-BF75-9784BF1B9C99}" type="pres">
      <dgm:prSet presAssocID="{6539F460-A66C-460F-A305-B4566E14C914}" presName="linearProcess" presStyleCnt="0"/>
      <dgm:spPr/>
    </dgm:pt>
    <dgm:pt modelId="{162820AB-C5D9-4AED-91E0-DCCE6DEEF684}" type="pres">
      <dgm:prSet presAssocID="{26B4BF18-B120-462B-B05F-3552FD710795}" presName="textNode" presStyleLbl="node1" presStyleIdx="0" presStyleCnt="3">
        <dgm:presLayoutVars>
          <dgm:bulletEnabled val="1"/>
        </dgm:presLayoutVars>
      </dgm:prSet>
      <dgm:spPr/>
    </dgm:pt>
    <dgm:pt modelId="{DBBF5CED-061A-47A2-98E4-22AD70A33FA4}" type="pres">
      <dgm:prSet presAssocID="{B516E319-41F2-45B6-BC41-69512C05A575}" presName="sibTrans" presStyleCnt="0"/>
      <dgm:spPr/>
    </dgm:pt>
    <dgm:pt modelId="{BBE1BF84-98E2-4A5A-B18F-42F2F8057570}" type="pres">
      <dgm:prSet presAssocID="{A27C0922-BD87-4313-B0E8-01BA54852759}" presName="textNode" presStyleLbl="node1" presStyleIdx="1" presStyleCnt="3">
        <dgm:presLayoutVars>
          <dgm:bulletEnabled val="1"/>
        </dgm:presLayoutVars>
      </dgm:prSet>
      <dgm:spPr/>
    </dgm:pt>
    <dgm:pt modelId="{C9689733-2B94-45A2-A873-0EB5D94B0EAD}" type="pres">
      <dgm:prSet presAssocID="{E124B6B2-B329-4E2E-BD6B-3F3975C22767}" presName="sibTrans" presStyleCnt="0"/>
      <dgm:spPr/>
    </dgm:pt>
    <dgm:pt modelId="{71A75AA2-226F-405E-98BD-C4DEDB7356F4}" type="pres">
      <dgm:prSet presAssocID="{BF78DFD8-361F-455F-8CAC-F0C5D1A71299}" presName="textNode" presStyleLbl="node1" presStyleIdx="2" presStyleCnt="3">
        <dgm:presLayoutVars>
          <dgm:bulletEnabled val="1"/>
        </dgm:presLayoutVars>
      </dgm:prSet>
      <dgm:spPr/>
    </dgm:pt>
  </dgm:ptLst>
  <dgm:cxnLst>
    <dgm:cxn modelId="{BB8F0122-3154-44C5-9834-6D11A1E95331}" type="presOf" srcId="{6539F460-A66C-460F-A305-B4566E14C914}" destId="{8438447E-D023-44E3-9D85-8758E99EF205}" srcOrd="0" destOrd="0" presId="urn:microsoft.com/office/officeart/2005/8/layout/hProcess9"/>
    <dgm:cxn modelId="{D9398436-C95B-4F6E-BC19-AF6C35C12693}" type="presOf" srcId="{A27C0922-BD87-4313-B0E8-01BA54852759}" destId="{BBE1BF84-98E2-4A5A-B18F-42F2F8057570}" srcOrd="0" destOrd="0" presId="urn:microsoft.com/office/officeart/2005/8/layout/hProcess9"/>
    <dgm:cxn modelId="{83EFA036-F0C0-4053-8119-4FE838CF4072}" type="presOf" srcId="{BF78DFD8-361F-455F-8CAC-F0C5D1A71299}" destId="{71A75AA2-226F-405E-98BD-C4DEDB7356F4}" srcOrd="0" destOrd="0" presId="urn:microsoft.com/office/officeart/2005/8/layout/hProcess9"/>
    <dgm:cxn modelId="{CEE941C4-06A1-4F23-ADF7-6E4B01720AC4}" type="presOf" srcId="{26B4BF18-B120-462B-B05F-3552FD710795}" destId="{162820AB-C5D9-4AED-91E0-DCCE6DEEF684}" srcOrd="0" destOrd="0" presId="urn:microsoft.com/office/officeart/2005/8/layout/hProcess9"/>
    <dgm:cxn modelId="{CDE08ECA-70F0-4DBA-A4AC-0A4F945ECFA2}" srcId="{6539F460-A66C-460F-A305-B4566E14C914}" destId="{BF78DFD8-361F-455F-8CAC-F0C5D1A71299}" srcOrd="2" destOrd="0" parTransId="{DCBB88F3-D7AE-41B8-AD17-0BAFFF46F61F}" sibTransId="{DFA9689C-9BEF-4599-8F6C-C98BADF9A59A}"/>
    <dgm:cxn modelId="{8F1DBCE5-C44B-4828-81A5-9E378854D2C9}" srcId="{6539F460-A66C-460F-A305-B4566E14C914}" destId="{A27C0922-BD87-4313-B0E8-01BA54852759}" srcOrd="1" destOrd="0" parTransId="{B199EB85-0B4E-4D7B-82B8-850D0A61E6C4}" sibTransId="{E124B6B2-B329-4E2E-BD6B-3F3975C22767}"/>
    <dgm:cxn modelId="{9D12FAE5-A947-43A0-AA5E-998F8E8E1BFC}" srcId="{6539F460-A66C-460F-A305-B4566E14C914}" destId="{26B4BF18-B120-462B-B05F-3552FD710795}" srcOrd="0" destOrd="0" parTransId="{B70B1836-60F0-43B5-9E64-DE5B8B59C0BE}" sibTransId="{B516E319-41F2-45B6-BC41-69512C05A575}"/>
    <dgm:cxn modelId="{2081374C-C2CB-4373-A975-170FD778377E}" type="presParOf" srcId="{8438447E-D023-44E3-9D85-8758E99EF205}" destId="{A974267C-1E02-4F7B-B12A-97B708BF3730}" srcOrd="0" destOrd="0" presId="urn:microsoft.com/office/officeart/2005/8/layout/hProcess9"/>
    <dgm:cxn modelId="{AA506F10-FEFB-4308-BAC5-41FB6B2F7C6E}" type="presParOf" srcId="{8438447E-D023-44E3-9D85-8758E99EF205}" destId="{CCECA33D-4C2F-4C72-BF75-9784BF1B9C99}" srcOrd="1" destOrd="0" presId="urn:microsoft.com/office/officeart/2005/8/layout/hProcess9"/>
    <dgm:cxn modelId="{EE6FCF71-7D20-4EBB-9CA8-D30E374C3C41}" type="presParOf" srcId="{CCECA33D-4C2F-4C72-BF75-9784BF1B9C99}" destId="{162820AB-C5D9-4AED-91E0-DCCE6DEEF684}" srcOrd="0" destOrd="0" presId="urn:microsoft.com/office/officeart/2005/8/layout/hProcess9"/>
    <dgm:cxn modelId="{CCDC7ADD-4189-4BDC-BF4F-B8E2B9F67BDC}" type="presParOf" srcId="{CCECA33D-4C2F-4C72-BF75-9784BF1B9C99}" destId="{DBBF5CED-061A-47A2-98E4-22AD70A33FA4}" srcOrd="1" destOrd="0" presId="urn:microsoft.com/office/officeart/2005/8/layout/hProcess9"/>
    <dgm:cxn modelId="{9C0852BE-8990-4F00-9F97-0C7F55CF6EEF}" type="presParOf" srcId="{CCECA33D-4C2F-4C72-BF75-9784BF1B9C99}" destId="{BBE1BF84-98E2-4A5A-B18F-42F2F8057570}" srcOrd="2" destOrd="0" presId="urn:microsoft.com/office/officeart/2005/8/layout/hProcess9"/>
    <dgm:cxn modelId="{1ACE9D81-E9F8-47CE-9189-709451F6FC41}" type="presParOf" srcId="{CCECA33D-4C2F-4C72-BF75-9784BF1B9C99}" destId="{C9689733-2B94-45A2-A873-0EB5D94B0EAD}" srcOrd="3" destOrd="0" presId="urn:microsoft.com/office/officeart/2005/8/layout/hProcess9"/>
    <dgm:cxn modelId="{584784A1-246A-4E2F-B726-231943E877AC}" type="presParOf" srcId="{CCECA33D-4C2F-4C72-BF75-9784BF1B9C99}" destId="{71A75AA2-226F-405E-98BD-C4DEDB7356F4}"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539F460-A66C-460F-A305-B4566E14C914}" type="doc">
      <dgm:prSet loTypeId="urn:microsoft.com/office/officeart/2005/8/layout/hProcess9" loCatId="process" qsTypeId="urn:microsoft.com/office/officeart/2005/8/quickstyle/simple1" qsCatId="simple" csTypeId="urn:microsoft.com/office/officeart/2005/8/colors/accent2_2" csCatId="accent2" phldr="1"/>
      <dgm:spPr/>
    </dgm:pt>
    <dgm:pt modelId="{26B4BF18-B120-462B-B05F-3552FD710795}">
      <dgm:prSet phldrT="[Text]"/>
      <dgm:spPr/>
      <dgm:t>
        <a:bodyPr/>
        <a:lstStyle/>
        <a:p>
          <a:r>
            <a:rPr lang="en-US" dirty="0"/>
            <a:t>Moderate to Severe AD</a:t>
          </a:r>
        </a:p>
      </dgm:t>
    </dgm:pt>
    <dgm:pt modelId="{B70B1836-60F0-43B5-9E64-DE5B8B59C0BE}" type="parTrans" cxnId="{9D12FAE5-A947-43A0-AA5E-998F8E8E1BFC}">
      <dgm:prSet/>
      <dgm:spPr/>
      <dgm:t>
        <a:bodyPr/>
        <a:lstStyle/>
        <a:p>
          <a:endParaRPr lang="en-US"/>
        </a:p>
      </dgm:t>
    </dgm:pt>
    <dgm:pt modelId="{B516E319-41F2-45B6-BC41-69512C05A575}" type="sibTrans" cxnId="{9D12FAE5-A947-43A0-AA5E-998F8E8E1BFC}">
      <dgm:prSet/>
      <dgm:spPr/>
      <dgm:t>
        <a:bodyPr/>
        <a:lstStyle/>
        <a:p>
          <a:endParaRPr lang="en-US"/>
        </a:p>
      </dgm:t>
    </dgm:pt>
    <dgm:pt modelId="{A27C0922-BD87-4313-B0E8-01BA54852759}">
      <dgm:prSet phldrT="[Text]"/>
      <dgm:spPr/>
      <dgm:t>
        <a:bodyPr/>
        <a:lstStyle/>
        <a:p>
          <a:r>
            <a:rPr lang="en-US" dirty="0"/>
            <a:t>Optimize Nonpharmacologic and Topical Options</a:t>
          </a:r>
        </a:p>
      </dgm:t>
    </dgm:pt>
    <dgm:pt modelId="{B199EB85-0B4E-4D7B-82B8-850D0A61E6C4}" type="parTrans" cxnId="{8F1DBCE5-C44B-4828-81A5-9E378854D2C9}">
      <dgm:prSet/>
      <dgm:spPr/>
      <dgm:t>
        <a:bodyPr/>
        <a:lstStyle/>
        <a:p>
          <a:endParaRPr lang="en-US"/>
        </a:p>
      </dgm:t>
    </dgm:pt>
    <dgm:pt modelId="{E124B6B2-B329-4E2E-BD6B-3F3975C22767}" type="sibTrans" cxnId="{8F1DBCE5-C44B-4828-81A5-9E378854D2C9}">
      <dgm:prSet/>
      <dgm:spPr/>
      <dgm:t>
        <a:bodyPr/>
        <a:lstStyle/>
        <a:p>
          <a:endParaRPr lang="en-US"/>
        </a:p>
      </dgm:t>
    </dgm:pt>
    <dgm:pt modelId="{B1ED0758-09FF-4A32-BE61-BB4CAB25CDDE}">
      <dgm:prSet phldrT="[Text]"/>
      <dgm:spPr/>
      <dgm:t>
        <a:bodyPr/>
        <a:lstStyle/>
        <a:p>
          <a:r>
            <a:rPr lang="en-US" dirty="0"/>
            <a:t>Add Systemic Therapy</a:t>
          </a:r>
        </a:p>
      </dgm:t>
    </dgm:pt>
    <dgm:pt modelId="{C2192242-7948-4879-8528-BEF0744AD9A6}" type="parTrans" cxnId="{A2D15129-AD97-4668-B019-15F7238E6E79}">
      <dgm:prSet/>
      <dgm:spPr/>
      <dgm:t>
        <a:bodyPr/>
        <a:lstStyle/>
        <a:p>
          <a:endParaRPr lang="en-US"/>
        </a:p>
      </dgm:t>
    </dgm:pt>
    <dgm:pt modelId="{3E99A1F7-4DAB-44D4-A06D-921BBC4A8659}" type="sibTrans" cxnId="{A2D15129-AD97-4668-B019-15F7238E6E79}">
      <dgm:prSet/>
      <dgm:spPr/>
      <dgm:t>
        <a:bodyPr/>
        <a:lstStyle/>
        <a:p>
          <a:endParaRPr lang="en-US"/>
        </a:p>
      </dgm:t>
    </dgm:pt>
    <dgm:pt modelId="{8438447E-D023-44E3-9D85-8758E99EF205}" type="pres">
      <dgm:prSet presAssocID="{6539F460-A66C-460F-A305-B4566E14C914}" presName="CompostProcess" presStyleCnt="0">
        <dgm:presLayoutVars>
          <dgm:dir/>
          <dgm:resizeHandles val="exact"/>
        </dgm:presLayoutVars>
      </dgm:prSet>
      <dgm:spPr/>
    </dgm:pt>
    <dgm:pt modelId="{A974267C-1E02-4F7B-B12A-97B708BF3730}" type="pres">
      <dgm:prSet presAssocID="{6539F460-A66C-460F-A305-B4566E14C914}" presName="arrow" presStyleLbl="bgShp" presStyleIdx="0" presStyleCnt="1"/>
      <dgm:spPr/>
    </dgm:pt>
    <dgm:pt modelId="{CCECA33D-4C2F-4C72-BF75-9784BF1B9C99}" type="pres">
      <dgm:prSet presAssocID="{6539F460-A66C-460F-A305-B4566E14C914}" presName="linearProcess" presStyleCnt="0"/>
      <dgm:spPr/>
    </dgm:pt>
    <dgm:pt modelId="{162820AB-C5D9-4AED-91E0-DCCE6DEEF684}" type="pres">
      <dgm:prSet presAssocID="{26B4BF18-B120-462B-B05F-3552FD710795}" presName="textNode" presStyleLbl="node1" presStyleIdx="0" presStyleCnt="3" custScaleX="108220" custScaleY="105226" custLinFactX="-2433" custLinFactNeighborX="-100000" custLinFactNeighborY="2348">
        <dgm:presLayoutVars>
          <dgm:bulletEnabled val="1"/>
        </dgm:presLayoutVars>
      </dgm:prSet>
      <dgm:spPr/>
    </dgm:pt>
    <dgm:pt modelId="{DBBF5CED-061A-47A2-98E4-22AD70A33FA4}" type="pres">
      <dgm:prSet presAssocID="{B516E319-41F2-45B6-BC41-69512C05A575}" presName="sibTrans" presStyleCnt="0"/>
      <dgm:spPr/>
    </dgm:pt>
    <dgm:pt modelId="{BBE1BF84-98E2-4A5A-B18F-42F2F8057570}" type="pres">
      <dgm:prSet presAssocID="{A27C0922-BD87-4313-B0E8-01BA54852759}" presName="textNode" presStyleLbl="node1" presStyleIdx="1" presStyleCnt="3" custScaleX="103205" custLinFactNeighborX="-10559">
        <dgm:presLayoutVars>
          <dgm:bulletEnabled val="1"/>
        </dgm:presLayoutVars>
      </dgm:prSet>
      <dgm:spPr/>
    </dgm:pt>
    <dgm:pt modelId="{4AB5B9E5-8844-46A3-9262-5E535710B9F1}" type="pres">
      <dgm:prSet presAssocID="{E124B6B2-B329-4E2E-BD6B-3F3975C22767}" presName="sibTrans" presStyleCnt="0"/>
      <dgm:spPr/>
    </dgm:pt>
    <dgm:pt modelId="{9ECEA97B-6782-4C6D-AC1E-18DE9BBBEC88}" type="pres">
      <dgm:prSet presAssocID="{B1ED0758-09FF-4A32-BE61-BB4CAB25CDDE}" presName="textNode" presStyleLbl="node1" presStyleIdx="2" presStyleCnt="3" custScaleX="106869">
        <dgm:presLayoutVars>
          <dgm:bulletEnabled val="1"/>
        </dgm:presLayoutVars>
      </dgm:prSet>
      <dgm:spPr/>
    </dgm:pt>
  </dgm:ptLst>
  <dgm:cxnLst>
    <dgm:cxn modelId="{7242221F-82F3-4F0F-9225-E288FFA8E43C}" type="presOf" srcId="{B1ED0758-09FF-4A32-BE61-BB4CAB25CDDE}" destId="{9ECEA97B-6782-4C6D-AC1E-18DE9BBBEC88}" srcOrd="0" destOrd="0" presId="urn:microsoft.com/office/officeart/2005/8/layout/hProcess9"/>
    <dgm:cxn modelId="{BB8F0122-3154-44C5-9834-6D11A1E95331}" type="presOf" srcId="{6539F460-A66C-460F-A305-B4566E14C914}" destId="{8438447E-D023-44E3-9D85-8758E99EF205}" srcOrd="0" destOrd="0" presId="urn:microsoft.com/office/officeart/2005/8/layout/hProcess9"/>
    <dgm:cxn modelId="{A2D15129-AD97-4668-B019-15F7238E6E79}" srcId="{6539F460-A66C-460F-A305-B4566E14C914}" destId="{B1ED0758-09FF-4A32-BE61-BB4CAB25CDDE}" srcOrd="2" destOrd="0" parTransId="{C2192242-7948-4879-8528-BEF0744AD9A6}" sibTransId="{3E99A1F7-4DAB-44D4-A06D-921BBC4A8659}"/>
    <dgm:cxn modelId="{D9398436-C95B-4F6E-BC19-AF6C35C12693}" type="presOf" srcId="{A27C0922-BD87-4313-B0E8-01BA54852759}" destId="{BBE1BF84-98E2-4A5A-B18F-42F2F8057570}" srcOrd="0" destOrd="0" presId="urn:microsoft.com/office/officeart/2005/8/layout/hProcess9"/>
    <dgm:cxn modelId="{CEE941C4-06A1-4F23-ADF7-6E4B01720AC4}" type="presOf" srcId="{26B4BF18-B120-462B-B05F-3552FD710795}" destId="{162820AB-C5D9-4AED-91E0-DCCE6DEEF684}" srcOrd="0" destOrd="0" presId="urn:microsoft.com/office/officeart/2005/8/layout/hProcess9"/>
    <dgm:cxn modelId="{8F1DBCE5-C44B-4828-81A5-9E378854D2C9}" srcId="{6539F460-A66C-460F-A305-B4566E14C914}" destId="{A27C0922-BD87-4313-B0E8-01BA54852759}" srcOrd="1" destOrd="0" parTransId="{B199EB85-0B4E-4D7B-82B8-850D0A61E6C4}" sibTransId="{E124B6B2-B329-4E2E-BD6B-3F3975C22767}"/>
    <dgm:cxn modelId="{9D12FAE5-A947-43A0-AA5E-998F8E8E1BFC}" srcId="{6539F460-A66C-460F-A305-B4566E14C914}" destId="{26B4BF18-B120-462B-B05F-3552FD710795}" srcOrd="0" destOrd="0" parTransId="{B70B1836-60F0-43B5-9E64-DE5B8B59C0BE}" sibTransId="{B516E319-41F2-45B6-BC41-69512C05A575}"/>
    <dgm:cxn modelId="{2081374C-C2CB-4373-A975-170FD778377E}" type="presParOf" srcId="{8438447E-D023-44E3-9D85-8758E99EF205}" destId="{A974267C-1E02-4F7B-B12A-97B708BF3730}" srcOrd="0" destOrd="0" presId="urn:microsoft.com/office/officeart/2005/8/layout/hProcess9"/>
    <dgm:cxn modelId="{AA506F10-FEFB-4308-BAC5-41FB6B2F7C6E}" type="presParOf" srcId="{8438447E-D023-44E3-9D85-8758E99EF205}" destId="{CCECA33D-4C2F-4C72-BF75-9784BF1B9C99}" srcOrd="1" destOrd="0" presId="urn:microsoft.com/office/officeart/2005/8/layout/hProcess9"/>
    <dgm:cxn modelId="{EE6FCF71-7D20-4EBB-9CA8-D30E374C3C41}" type="presParOf" srcId="{CCECA33D-4C2F-4C72-BF75-9784BF1B9C99}" destId="{162820AB-C5D9-4AED-91E0-DCCE6DEEF684}" srcOrd="0" destOrd="0" presId="urn:microsoft.com/office/officeart/2005/8/layout/hProcess9"/>
    <dgm:cxn modelId="{CCDC7ADD-4189-4BDC-BF4F-B8E2B9F67BDC}" type="presParOf" srcId="{CCECA33D-4C2F-4C72-BF75-9784BF1B9C99}" destId="{DBBF5CED-061A-47A2-98E4-22AD70A33FA4}" srcOrd="1" destOrd="0" presId="urn:microsoft.com/office/officeart/2005/8/layout/hProcess9"/>
    <dgm:cxn modelId="{9C0852BE-8990-4F00-9F97-0C7F55CF6EEF}" type="presParOf" srcId="{CCECA33D-4C2F-4C72-BF75-9784BF1B9C99}" destId="{BBE1BF84-98E2-4A5A-B18F-42F2F8057570}" srcOrd="2" destOrd="0" presId="urn:microsoft.com/office/officeart/2005/8/layout/hProcess9"/>
    <dgm:cxn modelId="{734B5018-4C02-485F-9D41-81D946537F0B}" type="presParOf" srcId="{CCECA33D-4C2F-4C72-BF75-9784BF1B9C99}" destId="{4AB5B9E5-8844-46A3-9262-5E535710B9F1}" srcOrd="3" destOrd="0" presId="urn:microsoft.com/office/officeart/2005/8/layout/hProcess9"/>
    <dgm:cxn modelId="{E864B9E8-CF33-4687-B2D2-2897B40B8EFF}" type="presParOf" srcId="{CCECA33D-4C2F-4C72-BF75-9784BF1B9C99}" destId="{9ECEA97B-6782-4C6D-AC1E-18DE9BBBEC88}" srcOrd="4" destOrd="0" presId="urn:microsoft.com/office/officeart/2005/8/layout/hProcess9"/>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6A4139D-4CED-C844-8959-173F403EA7FD}"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35E6C456-A9A9-3743-A1E9-3FD41CD34B63}">
      <dgm:prSet phldrT="[Text]"/>
      <dgm:spPr/>
      <dgm:t>
        <a:bodyPr/>
        <a:lstStyle/>
        <a:p>
          <a:r>
            <a:rPr lang="en-US" dirty="0"/>
            <a:t>AD phenotype</a:t>
          </a:r>
        </a:p>
      </dgm:t>
    </dgm:pt>
    <dgm:pt modelId="{61138BCA-BF59-8B4F-95A6-CA0C52C131B2}" type="parTrans" cxnId="{C671B726-DDB6-F248-9F5D-1782CBEBB821}">
      <dgm:prSet/>
      <dgm:spPr/>
      <dgm:t>
        <a:bodyPr/>
        <a:lstStyle/>
        <a:p>
          <a:endParaRPr lang="en-US"/>
        </a:p>
      </dgm:t>
    </dgm:pt>
    <dgm:pt modelId="{E6825E59-F034-0A4B-844F-C95E639B7C9D}" type="sibTrans" cxnId="{C671B726-DDB6-F248-9F5D-1782CBEBB821}">
      <dgm:prSet/>
      <dgm:spPr/>
      <dgm:t>
        <a:bodyPr/>
        <a:lstStyle/>
        <a:p>
          <a:endParaRPr lang="en-US"/>
        </a:p>
      </dgm:t>
    </dgm:pt>
    <dgm:pt modelId="{86B9617B-3BCF-9A40-B037-5A6303D1D463}">
      <dgm:prSet phldrT="[Text]"/>
      <dgm:spPr/>
      <dgm:t>
        <a:bodyPr/>
        <a:lstStyle/>
        <a:p>
          <a:r>
            <a:rPr lang="en-US" dirty="0"/>
            <a:t>Patient comorbidities</a:t>
          </a:r>
        </a:p>
      </dgm:t>
    </dgm:pt>
    <dgm:pt modelId="{279232FA-254B-574A-A5DC-DDA02EA4B356}" type="parTrans" cxnId="{65410FBC-C40A-3C40-A4C6-0B3858D33589}">
      <dgm:prSet/>
      <dgm:spPr/>
      <dgm:t>
        <a:bodyPr/>
        <a:lstStyle/>
        <a:p>
          <a:endParaRPr lang="en-US"/>
        </a:p>
      </dgm:t>
    </dgm:pt>
    <dgm:pt modelId="{003D4687-3CB5-A740-9172-D84E62C28DD0}" type="sibTrans" cxnId="{65410FBC-C40A-3C40-A4C6-0B3858D33589}">
      <dgm:prSet/>
      <dgm:spPr/>
      <dgm:t>
        <a:bodyPr/>
        <a:lstStyle/>
        <a:p>
          <a:endParaRPr lang="en-US"/>
        </a:p>
      </dgm:t>
    </dgm:pt>
    <dgm:pt modelId="{BCD96995-4C6A-5E44-A59F-498962AE952A}">
      <dgm:prSet phldrT="[Text]"/>
      <dgm:spPr/>
      <dgm:t>
        <a:bodyPr/>
        <a:lstStyle/>
        <a:p>
          <a:r>
            <a:rPr lang="en-US" dirty="0"/>
            <a:t>Risk-benefit profile of available treatments</a:t>
          </a:r>
        </a:p>
      </dgm:t>
    </dgm:pt>
    <dgm:pt modelId="{F51CF508-CEAC-5B4A-8E37-27A650A921DF}" type="parTrans" cxnId="{A0519721-2DFA-364B-BD2D-FA647806CA1E}">
      <dgm:prSet/>
      <dgm:spPr/>
      <dgm:t>
        <a:bodyPr/>
        <a:lstStyle/>
        <a:p>
          <a:endParaRPr lang="en-US"/>
        </a:p>
      </dgm:t>
    </dgm:pt>
    <dgm:pt modelId="{5EA4F4A6-68A3-4644-B115-D06845EA3477}" type="sibTrans" cxnId="{A0519721-2DFA-364B-BD2D-FA647806CA1E}">
      <dgm:prSet/>
      <dgm:spPr/>
      <dgm:t>
        <a:bodyPr/>
        <a:lstStyle/>
        <a:p>
          <a:endParaRPr lang="en-US"/>
        </a:p>
      </dgm:t>
    </dgm:pt>
    <dgm:pt modelId="{BABD2A0E-7DF9-7B4D-9FDE-998D2503EE34}">
      <dgm:prSet/>
      <dgm:spPr/>
      <dgm:t>
        <a:bodyPr/>
        <a:lstStyle/>
        <a:p>
          <a:r>
            <a:rPr lang="en-US" dirty="0"/>
            <a:t>Patient preferences (eg, oral vs injectable therapy)</a:t>
          </a:r>
        </a:p>
      </dgm:t>
    </dgm:pt>
    <dgm:pt modelId="{BA084444-667E-8A4C-BE5D-0B3C422F4E0E}" type="parTrans" cxnId="{0273F011-3BF6-2C4E-B4E1-5645BB619DDE}">
      <dgm:prSet/>
      <dgm:spPr/>
      <dgm:t>
        <a:bodyPr/>
        <a:lstStyle/>
        <a:p>
          <a:endParaRPr lang="en-US"/>
        </a:p>
      </dgm:t>
    </dgm:pt>
    <dgm:pt modelId="{BDC93215-1BFC-8B43-B1E5-A78758F0D149}" type="sibTrans" cxnId="{0273F011-3BF6-2C4E-B4E1-5645BB619DDE}">
      <dgm:prSet/>
      <dgm:spPr/>
      <dgm:t>
        <a:bodyPr/>
        <a:lstStyle/>
        <a:p>
          <a:endParaRPr lang="en-US"/>
        </a:p>
      </dgm:t>
    </dgm:pt>
    <dgm:pt modelId="{F17A15F3-FD2D-8D43-A829-DC082A56723B}">
      <dgm:prSet/>
      <dgm:spPr/>
      <dgm:t>
        <a:bodyPr/>
        <a:lstStyle/>
        <a:p>
          <a:r>
            <a:rPr lang="en-US" dirty="0"/>
            <a:t>Drug interactions and clinical monitoring</a:t>
          </a:r>
        </a:p>
      </dgm:t>
    </dgm:pt>
    <dgm:pt modelId="{8429BCA8-A4E1-1D4B-8AE4-3F4E489DF6FA}" type="parTrans" cxnId="{40E08E07-557B-674A-B5FD-D5B9580ACB7C}">
      <dgm:prSet/>
      <dgm:spPr/>
      <dgm:t>
        <a:bodyPr/>
        <a:lstStyle/>
        <a:p>
          <a:endParaRPr lang="en-US"/>
        </a:p>
      </dgm:t>
    </dgm:pt>
    <dgm:pt modelId="{6C1E0BCC-2B82-5146-ACC1-B5F01B638552}" type="sibTrans" cxnId="{40E08E07-557B-674A-B5FD-D5B9580ACB7C}">
      <dgm:prSet/>
      <dgm:spPr/>
      <dgm:t>
        <a:bodyPr/>
        <a:lstStyle/>
        <a:p>
          <a:endParaRPr lang="en-US"/>
        </a:p>
      </dgm:t>
    </dgm:pt>
    <dgm:pt modelId="{F1D8E5CF-5AFD-C847-8414-14D4AD2A932D}">
      <dgm:prSet/>
      <dgm:spPr/>
      <dgm:t>
        <a:bodyPr/>
        <a:lstStyle/>
        <a:p>
          <a:r>
            <a:rPr lang="en-US" dirty="0"/>
            <a:t>Access to treatment</a:t>
          </a:r>
        </a:p>
      </dgm:t>
    </dgm:pt>
    <dgm:pt modelId="{AFA99455-4AE0-CC42-8514-857B181AE952}" type="parTrans" cxnId="{C42341F3-887D-0C42-8E74-94FB42CDCB51}">
      <dgm:prSet/>
      <dgm:spPr/>
      <dgm:t>
        <a:bodyPr/>
        <a:lstStyle/>
        <a:p>
          <a:endParaRPr lang="en-US"/>
        </a:p>
      </dgm:t>
    </dgm:pt>
    <dgm:pt modelId="{0848B824-832E-E743-9CD3-F209D13C8983}" type="sibTrans" cxnId="{C42341F3-887D-0C42-8E74-94FB42CDCB51}">
      <dgm:prSet/>
      <dgm:spPr/>
      <dgm:t>
        <a:bodyPr/>
        <a:lstStyle/>
        <a:p>
          <a:endParaRPr lang="en-US"/>
        </a:p>
      </dgm:t>
    </dgm:pt>
    <dgm:pt modelId="{54931F05-2F1A-9D40-BC7F-C5022AEB4FE7}" type="pres">
      <dgm:prSet presAssocID="{26A4139D-4CED-C844-8959-173F403EA7FD}" presName="Name0" presStyleCnt="0">
        <dgm:presLayoutVars>
          <dgm:chMax val="7"/>
          <dgm:chPref val="7"/>
          <dgm:dir/>
        </dgm:presLayoutVars>
      </dgm:prSet>
      <dgm:spPr/>
    </dgm:pt>
    <dgm:pt modelId="{5BD8122A-FB03-D84A-A77E-5B44E5607444}" type="pres">
      <dgm:prSet presAssocID="{26A4139D-4CED-C844-8959-173F403EA7FD}" presName="Name1" presStyleCnt="0"/>
      <dgm:spPr/>
    </dgm:pt>
    <dgm:pt modelId="{81CDE69D-03EB-F64C-84C0-F1B9B7BDA211}" type="pres">
      <dgm:prSet presAssocID="{26A4139D-4CED-C844-8959-173F403EA7FD}" presName="cycle" presStyleCnt="0"/>
      <dgm:spPr/>
    </dgm:pt>
    <dgm:pt modelId="{E7D138B6-B366-C745-88F9-BED1DDF5F536}" type="pres">
      <dgm:prSet presAssocID="{26A4139D-4CED-C844-8959-173F403EA7FD}" presName="srcNode" presStyleLbl="node1" presStyleIdx="0" presStyleCnt="6"/>
      <dgm:spPr/>
    </dgm:pt>
    <dgm:pt modelId="{7DA198DC-1B9B-AF45-B625-A078284A15D5}" type="pres">
      <dgm:prSet presAssocID="{26A4139D-4CED-C844-8959-173F403EA7FD}" presName="conn" presStyleLbl="parChTrans1D2" presStyleIdx="0" presStyleCnt="1"/>
      <dgm:spPr/>
    </dgm:pt>
    <dgm:pt modelId="{E7BBC7A1-C591-AB43-9486-C424828E7768}" type="pres">
      <dgm:prSet presAssocID="{26A4139D-4CED-C844-8959-173F403EA7FD}" presName="extraNode" presStyleLbl="node1" presStyleIdx="0" presStyleCnt="6"/>
      <dgm:spPr/>
    </dgm:pt>
    <dgm:pt modelId="{B1D9A0D0-C514-714D-BAD4-F05CADA81F85}" type="pres">
      <dgm:prSet presAssocID="{26A4139D-4CED-C844-8959-173F403EA7FD}" presName="dstNode" presStyleLbl="node1" presStyleIdx="0" presStyleCnt="6"/>
      <dgm:spPr/>
    </dgm:pt>
    <dgm:pt modelId="{DCCE583F-C6D6-BC4F-85CC-F73F41745F02}" type="pres">
      <dgm:prSet presAssocID="{35E6C456-A9A9-3743-A1E9-3FD41CD34B63}" presName="text_1" presStyleLbl="node1" presStyleIdx="0" presStyleCnt="6">
        <dgm:presLayoutVars>
          <dgm:bulletEnabled val="1"/>
        </dgm:presLayoutVars>
      </dgm:prSet>
      <dgm:spPr/>
    </dgm:pt>
    <dgm:pt modelId="{7F26DACE-6BEF-CD46-959A-BBFE21059AE8}" type="pres">
      <dgm:prSet presAssocID="{35E6C456-A9A9-3743-A1E9-3FD41CD34B63}" presName="accent_1" presStyleCnt="0"/>
      <dgm:spPr/>
    </dgm:pt>
    <dgm:pt modelId="{EA20122C-8ABB-B042-BC5A-08E6CC2063DB}" type="pres">
      <dgm:prSet presAssocID="{35E6C456-A9A9-3743-A1E9-3FD41CD34B63}" presName="accentRepeatNode" presStyleLbl="solidFgAcc1" presStyleIdx="0" presStyleCnt="6"/>
      <dgm:spPr/>
    </dgm:pt>
    <dgm:pt modelId="{F40D8CA7-67E4-6F4F-AACD-13E90B0613C5}" type="pres">
      <dgm:prSet presAssocID="{86B9617B-3BCF-9A40-B037-5A6303D1D463}" presName="text_2" presStyleLbl="node1" presStyleIdx="1" presStyleCnt="6">
        <dgm:presLayoutVars>
          <dgm:bulletEnabled val="1"/>
        </dgm:presLayoutVars>
      </dgm:prSet>
      <dgm:spPr/>
    </dgm:pt>
    <dgm:pt modelId="{A9A934C1-6516-8C4C-844A-B3C62C6E64B3}" type="pres">
      <dgm:prSet presAssocID="{86B9617B-3BCF-9A40-B037-5A6303D1D463}" presName="accent_2" presStyleCnt="0"/>
      <dgm:spPr/>
    </dgm:pt>
    <dgm:pt modelId="{9FD96C2B-3DBF-E540-8CAF-894024DD7EA9}" type="pres">
      <dgm:prSet presAssocID="{86B9617B-3BCF-9A40-B037-5A6303D1D463}" presName="accentRepeatNode" presStyleLbl="solidFgAcc1" presStyleIdx="1" presStyleCnt="6"/>
      <dgm:spPr/>
    </dgm:pt>
    <dgm:pt modelId="{E3033CEE-E904-8746-8FFF-A47EB37972CF}" type="pres">
      <dgm:prSet presAssocID="{BCD96995-4C6A-5E44-A59F-498962AE952A}" presName="text_3" presStyleLbl="node1" presStyleIdx="2" presStyleCnt="6">
        <dgm:presLayoutVars>
          <dgm:bulletEnabled val="1"/>
        </dgm:presLayoutVars>
      </dgm:prSet>
      <dgm:spPr/>
    </dgm:pt>
    <dgm:pt modelId="{4F8D63BA-6616-F64B-B213-DD98E32322EB}" type="pres">
      <dgm:prSet presAssocID="{BCD96995-4C6A-5E44-A59F-498962AE952A}" presName="accent_3" presStyleCnt="0"/>
      <dgm:spPr/>
    </dgm:pt>
    <dgm:pt modelId="{9690D5A2-37BD-4A40-895A-492A576CAF0C}" type="pres">
      <dgm:prSet presAssocID="{BCD96995-4C6A-5E44-A59F-498962AE952A}" presName="accentRepeatNode" presStyleLbl="solidFgAcc1" presStyleIdx="2" presStyleCnt="6"/>
      <dgm:spPr/>
    </dgm:pt>
    <dgm:pt modelId="{E48C41A6-AEB3-554A-A5EB-64B0B6032EC9}" type="pres">
      <dgm:prSet presAssocID="{BABD2A0E-7DF9-7B4D-9FDE-998D2503EE34}" presName="text_4" presStyleLbl="node1" presStyleIdx="3" presStyleCnt="6">
        <dgm:presLayoutVars>
          <dgm:bulletEnabled val="1"/>
        </dgm:presLayoutVars>
      </dgm:prSet>
      <dgm:spPr/>
    </dgm:pt>
    <dgm:pt modelId="{B00B1047-620B-AD4C-B83E-F0D39525F5B8}" type="pres">
      <dgm:prSet presAssocID="{BABD2A0E-7DF9-7B4D-9FDE-998D2503EE34}" presName="accent_4" presStyleCnt="0"/>
      <dgm:spPr/>
    </dgm:pt>
    <dgm:pt modelId="{B2A1153C-348E-3545-BD1C-D7AEDA7EB244}" type="pres">
      <dgm:prSet presAssocID="{BABD2A0E-7DF9-7B4D-9FDE-998D2503EE34}" presName="accentRepeatNode" presStyleLbl="solidFgAcc1" presStyleIdx="3" presStyleCnt="6" custLinFactNeighborY="-1993"/>
      <dgm:spPr/>
    </dgm:pt>
    <dgm:pt modelId="{9782B3CA-4E7A-444F-AB1B-EF7F95CF5C9E}" type="pres">
      <dgm:prSet presAssocID="{F17A15F3-FD2D-8D43-A829-DC082A56723B}" presName="text_5" presStyleLbl="node1" presStyleIdx="4" presStyleCnt="6">
        <dgm:presLayoutVars>
          <dgm:bulletEnabled val="1"/>
        </dgm:presLayoutVars>
      </dgm:prSet>
      <dgm:spPr/>
    </dgm:pt>
    <dgm:pt modelId="{A97D202D-2184-AC4E-9550-3176929AF575}" type="pres">
      <dgm:prSet presAssocID="{F17A15F3-FD2D-8D43-A829-DC082A56723B}" presName="accent_5" presStyleCnt="0"/>
      <dgm:spPr/>
    </dgm:pt>
    <dgm:pt modelId="{B0701718-2D08-604C-BA75-8E5DA1D41FCB}" type="pres">
      <dgm:prSet presAssocID="{F17A15F3-FD2D-8D43-A829-DC082A56723B}" presName="accentRepeatNode" presStyleLbl="solidFgAcc1" presStyleIdx="4" presStyleCnt="6"/>
      <dgm:spPr/>
    </dgm:pt>
    <dgm:pt modelId="{ECFF3DC2-E1FD-EB4F-B09D-A12DE9ADD744}" type="pres">
      <dgm:prSet presAssocID="{F1D8E5CF-5AFD-C847-8414-14D4AD2A932D}" presName="text_6" presStyleLbl="node1" presStyleIdx="5" presStyleCnt="6">
        <dgm:presLayoutVars>
          <dgm:bulletEnabled val="1"/>
        </dgm:presLayoutVars>
      </dgm:prSet>
      <dgm:spPr/>
    </dgm:pt>
    <dgm:pt modelId="{5767A220-3C56-4447-B66C-47A9FBCB6ECA}" type="pres">
      <dgm:prSet presAssocID="{F1D8E5CF-5AFD-C847-8414-14D4AD2A932D}" presName="accent_6" presStyleCnt="0"/>
      <dgm:spPr/>
    </dgm:pt>
    <dgm:pt modelId="{93EEEF36-BE8F-164E-B1EF-E03B7464CFC0}" type="pres">
      <dgm:prSet presAssocID="{F1D8E5CF-5AFD-C847-8414-14D4AD2A932D}" presName="accentRepeatNode" presStyleLbl="solidFgAcc1" presStyleIdx="5" presStyleCnt="6"/>
      <dgm:spPr/>
    </dgm:pt>
  </dgm:ptLst>
  <dgm:cxnLst>
    <dgm:cxn modelId="{0B626D03-D712-FB43-AE9C-A66FF0160B32}" type="presOf" srcId="{86B9617B-3BCF-9A40-B037-5A6303D1D463}" destId="{F40D8CA7-67E4-6F4F-AACD-13E90B0613C5}" srcOrd="0" destOrd="0" presId="urn:microsoft.com/office/officeart/2008/layout/VerticalCurvedList"/>
    <dgm:cxn modelId="{40E08E07-557B-674A-B5FD-D5B9580ACB7C}" srcId="{26A4139D-4CED-C844-8959-173F403EA7FD}" destId="{F17A15F3-FD2D-8D43-A829-DC082A56723B}" srcOrd="4" destOrd="0" parTransId="{8429BCA8-A4E1-1D4B-8AE4-3F4E489DF6FA}" sibTransId="{6C1E0BCC-2B82-5146-ACC1-B5F01B638552}"/>
    <dgm:cxn modelId="{0273F011-3BF6-2C4E-B4E1-5645BB619DDE}" srcId="{26A4139D-4CED-C844-8959-173F403EA7FD}" destId="{BABD2A0E-7DF9-7B4D-9FDE-998D2503EE34}" srcOrd="3" destOrd="0" parTransId="{BA084444-667E-8A4C-BE5D-0B3C422F4E0E}" sibTransId="{BDC93215-1BFC-8B43-B1E5-A78758F0D149}"/>
    <dgm:cxn modelId="{A0519721-2DFA-364B-BD2D-FA647806CA1E}" srcId="{26A4139D-4CED-C844-8959-173F403EA7FD}" destId="{BCD96995-4C6A-5E44-A59F-498962AE952A}" srcOrd="2" destOrd="0" parTransId="{F51CF508-CEAC-5B4A-8E37-27A650A921DF}" sibTransId="{5EA4F4A6-68A3-4644-B115-D06845EA3477}"/>
    <dgm:cxn modelId="{C671B726-DDB6-F248-9F5D-1782CBEBB821}" srcId="{26A4139D-4CED-C844-8959-173F403EA7FD}" destId="{35E6C456-A9A9-3743-A1E9-3FD41CD34B63}" srcOrd="0" destOrd="0" parTransId="{61138BCA-BF59-8B4F-95A6-CA0C52C131B2}" sibTransId="{E6825E59-F034-0A4B-844F-C95E639B7C9D}"/>
    <dgm:cxn modelId="{6DA09240-7682-754C-8750-E83A95689ECE}" type="presOf" srcId="{35E6C456-A9A9-3743-A1E9-3FD41CD34B63}" destId="{DCCE583F-C6D6-BC4F-85CC-F73F41745F02}" srcOrd="0" destOrd="0" presId="urn:microsoft.com/office/officeart/2008/layout/VerticalCurvedList"/>
    <dgm:cxn modelId="{54B53E5D-9F8F-754E-95A4-32262B027857}" type="presOf" srcId="{BCD96995-4C6A-5E44-A59F-498962AE952A}" destId="{E3033CEE-E904-8746-8FFF-A47EB37972CF}" srcOrd="0" destOrd="0" presId="urn:microsoft.com/office/officeart/2008/layout/VerticalCurvedList"/>
    <dgm:cxn modelId="{2BCE8C41-72D7-C14F-A627-D3380530D757}" type="presOf" srcId="{26A4139D-4CED-C844-8959-173F403EA7FD}" destId="{54931F05-2F1A-9D40-BC7F-C5022AEB4FE7}" srcOrd="0" destOrd="0" presId="urn:microsoft.com/office/officeart/2008/layout/VerticalCurvedList"/>
    <dgm:cxn modelId="{DBDF0C4E-28BA-644C-BA36-364240AD80D3}" type="presOf" srcId="{BABD2A0E-7DF9-7B4D-9FDE-998D2503EE34}" destId="{E48C41A6-AEB3-554A-A5EB-64B0B6032EC9}" srcOrd="0" destOrd="0" presId="urn:microsoft.com/office/officeart/2008/layout/VerticalCurvedList"/>
    <dgm:cxn modelId="{D7B5F374-2106-754F-9748-B499CEAB2D12}" type="presOf" srcId="{F1D8E5CF-5AFD-C847-8414-14D4AD2A932D}" destId="{ECFF3DC2-E1FD-EB4F-B09D-A12DE9ADD744}" srcOrd="0" destOrd="0" presId="urn:microsoft.com/office/officeart/2008/layout/VerticalCurvedList"/>
    <dgm:cxn modelId="{65410FBC-C40A-3C40-A4C6-0B3858D33589}" srcId="{26A4139D-4CED-C844-8959-173F403EA7FD}" destId="{86B9617B-3BCF-9A40-B037-5A6303D1D463}" srcOrd="1" destOrd="0" parTransId="{279232FA-254B-574A-A5DC-DDA02EA4B356}" sibTransId="{003D4687-3CB5-A740-9172-D84E62C28DD0}"/>
    <dgm:cxn modelId="{7C16BDEA-0688-7545-8A67-7F96992C0B14}" type="presOf" srcId="{E6825E59-F034-0A4B-844F-C95E639B7C9D}" destId="{7DA198DC-1B9B-AF45-B625-A078284A15D5}" srcOrd="0" destOrd="0" presId="urn:microsoft.com/office/officeart/2008/layout/VerticalCurvedList"/>
    <dgm:cxn modelId="{5DAF25F1-6A01-A941-A4EB-0F153C73EE46}" type="presOf" srcId="{F17A15F3-FD2D-8D43-A829-DC082A56723B}" destId="{9782B3CA-4E7A-444F-AB1B-EF7F95CF5C9E}" srcOrd="0" destOrd="0" presId="urn:microsoft.com/office/officeart/2008/layout/VerticalCurvedList"/>
    <dgm:cxn modelId="{C42341F3-887D-0C42-8E74-94FB42CDCB51}" srcId="{26A4139D-4CED-C844-8959-173F403EA7FD}" destId="{F1D8E5CF-5AFD-C847-8414-14D4AD2A932D}" srcOrd="5" destOrd="0" parTransId="{AFA99455-4AE0-CC42-8514-857B181AE952}" sibTransId="{0848B824-832E-E743-9CD3-F209D13C8983}"/>
    <dgm:cxn modelId="{FD10C202-C6E4-6449-83D9-2065FA7AE1C8}" type="presParOf" srcId="{54931F05-2F1A-9D40-BC7F-C5022AEB4FE7}" destId="{5BD8122A-FB03-D84A-A77E-5B44E5607444}" srcOrd="0" destOrd="0" presId="urn:microsoft.com/office/officeart/2008/layout/VerticalCurvedList"/>
    <dgm:cxn modelId="{93E3CA4C-21FB-9449-9056-984D6BC3C8B0}" type="presParOf" srcId="{5BD8122A-FB03-D84A-A77E-5B44E5607444}" destId="{81CDE69D-03EB-F64C-84C0-F1B9B7BDA211}" srcOrd="0" destOrd="0" presId="urn:microsoft.com/office/officeart/2008/layout/VerticalCurvedList"/>
    <dgm:cxn modelId="{4B76B42D-538F-1C4A-8DD4-57D9FA76DB98}" type="presParOf" srcId="{81CDE69D-03EB-F64C-84C0-F1B9B7BDA211}" destId="{E7D138B6-B366-C745-88F9-BED1DDF5F536}" srcOrd="0" destOrd="0" presId="urn:microsoft.com/office/officeart/2008/layout/VerticalCurvedList"/>
    <dgm:cxn modelId="{37363336-72DA-2945-84FF-05D6BF056C12}" type="presParOf" srcId="{81CDE69D-03EB-F64C-84C0-F1B9B7BDA211}" destId="{7DA198DC-1B9B-AF45-B625-A078284A15D5}" srcOrd="1" destOrd="0" presId="urn:microsoft.com/office/officeart/2008/layout/VerticalCurvedList"/>
    <dgm:cxn modelId="{A1DE289A-28EE-6147-9C1A-F1AFB8135F2D}" type="presParOf" srcId="{81CDE69D-03EB-F64C-84C0-F1B9B7BDA211}" destId="{E7BBC7A1-C591-AB43-9486-C424828E7768}" srcOrd="2" destOrd="0" presId="urn:microsoft.com/office/officeart/2008/layout/VerticalCurvedList"/>
    <dgm:cxn modelId="{17EE6A53-D301-4448-895F-071BAE57954F}" type="presParOf" srcId="{81CDE69D-03EB-F64C-84C0-F1B9B7BDA211}" destId="{B1D9A0D0-C514-714D-BAD4-F05CADA81F85}" srcOrd="3" destOrd="0" presId="urn:microsoft.com/office/officeart/2008/layout/VerticalCurvedList"/>
    <dgm:cxn modelId="{40CD9B82-A210-1E45-90A0-481C0FAA9144}" type="presParOf" srcId="{5BD8122A-FB03-D84A-A77E-5B44E5607444}" destId="{DCCE583F-C6D6-BC4F-85CC-F73F41745F02}" srcOrd="1" destOrd="0" presId="urn:microsoft.com/office/officeart/2008/layout/VerticalCurvedList"/>
    <dgm:cxn modelId="{B877E5CA-AB76-684B-9C4D-F383F6A46F5E}" type="presParOf" srcId="{5BD8122A-FB03-D84A-A77E-5B44E5607444}" destId="{7F26DACE-6BEF-CD46-959A-BBFE21059AE8}" srcOrd="2" destOrd="0" presId="urn:microsoft.com/office/officeart/2008/layout/VerticalCurvedList"/>
    <dgm:cxn modelId="{2CA9165B-4520-9A4D-B11B-FD540A2222E0}" type="presParOf" srcId="{7F26DACE-6BEF-CD46-959A-BBFE21059AE8}" destId="{EA20122C-8ABB-B042-BC5A-08E6CC2063DB}" srcOrd="0" destOrd="0" presId="urn:microsoft.com/office/officeart/2008/layout/VerticalCurvedList"/>
    <dgm:cxn modelId="{4EC4C8CC-5075-9F42-A3F5-74835A5C53B3}" type="presParOf" srcId="{5BD8122A-FB03-D84A-A77E-5B44E5607444}" destId="{F40D8CA7-67E4-6F4F-AACD-13E90B0613C5}" srcOrd="3" destOrd="0" presId="urn:microsoft.com/office/officeart/2008/layout/VerticalCurvedList"/>
    <dgm:cxn modelId="{D2C5CECB-7EED-5D49-B5FE-EF02E62746C2}" type="presParOf" srcId="{5BD8122A-FB03-D84A-A77E-5B44E5607444}" destId="{A9A934C1-6516-8C4C-844A-B3C62C6E64B3}" srcOrd="4" destOrd="0" presId="urn:microsoft.com/office/officeart/2008/layout/VerticalCurvedList"/>
    <dgm:cxn modelId="{1C0FFBDE-D9E7-9047-8906-82A3FF4AF6CB}" type="presParOf" srcId="{A9A934C1-6516-8C4C-844A-B3C62C6E64B3}" destId="{9FD96C2B-3DBF-E540-8CAF-894024DD7EA9}" srcOrd="0" destOrd="0" presId="urn:microsoft.com/office/officeart/2008/layout/VerticalCurvedList"/>
    <dgm:cxn modelId="{A8371FD7-5AE8-2D4E-8C3C-0CE4DAF9BB04}" type="presParOf" srcId="{5BD8122A-FB03-D84A-A77E-5B44E5607444}" destId="{E3033CEE-E904-8746-8FFF-A47EB37972CF}" srcOrd="5" destOrd="0" presId="urn:microsoft.com/office/officeart/2008/layout/VerticalCurvedList"/>
    <dgm:cxn modelId="{4AC63E33-15F6-204A-A8C1-EC3541F55342}" type="presParOf" srcId="{5BD8122A-FB03-D84A-A77E-5B44E5607444}" destId="{4F8D63BA-6616-F64B-B213-DD98E32322EB}" srcOrd="6" destOrd="0" presId="urn:microsoft.com/office/officeart/2008/layout/VerticalCurvedList"/>
    <dgm:cxn modelId="{A2076873-73BC-8145-94CD-0C0CD87C34FD}" type="presParOf" srcId="{4F8D63BA-6616-F64B-B213-DD98E32322EB}" destId="{9690D5A2-37BD-4A40-895A-492A576CAF0C}" srcOrd="0" destOrd="0" presId="urn:microsoft.com/office/officeart/2008/layout/VerticalCurvedList"/>
    <dgm:cxn modelId="{704DCEEB-0718-A743-8EF9-82A693E348B6}" type="presParOf" srcId="{5BD8122A-FB03-D84A-A77E-5B44E5607444}" destId="{E48C41A6-AEB3-554A-A5EB-64B0B6032EC9}" srcOrd="7" destOrd="0" presId="urn:microsoft.com/office/officeart/2008/layout/VerticalCurvedList"/>
    <dgm:cxn modelId="{A610DD97-DA3B-9E4F-AE4C-B63CB8468E14}" type="presParOf" srcId="{5BD8122A-FB03-D84A-A77E-5B44E5607444}" destId="{B00B1047-620B-AD4C-B83E-F0D39525F5B8}" srcOrd="8" destOrd="0" presId="urn:microsoft.com/office/officeart/2008/layout/VerticalCurvedList"/>
    <dgm:cxn modelId="{D110DB4A-6FEC-6A48-AA14-D1B1A1B48F9C}" type="presParOf" srcId="{B00B1047-620B-AD4C-B83E-F0D39525F5B8}" destId="{B2A1153C-348E-3545-BD1C-D7AEDA7EB244}" srcOrd="0" destOrd="0" presId="urn:microsoft.com/office/officeart/2008/layout/VerticalCurvedList"/>
    <dgm:cxn modelId="{92F14EA1-19F8-0541-A618-21B245CBEC06}" type="presParOf" srcId="{5BD8122A-FB03-D84A-A77E-5B44E5607444}" destId="{9782B3CA-4E7A-444F-AB1B-EF7F95CF5C9E}" srcOrd="9" destOrd="0" presId="urn:microsoft.com/office/officeart/2008/layout/VerticalCurvedList"/>
    <dgm:cxn modelId="{243A8076-C73C-0142-8C55-2664FE491A5A}" type="presParOf" srcId="{5BD8122A-FB03-D84A-A77E-5B44E5607444}" destId="{A97D202D-2184-AC4E-9550-3176929AF575}" srcOrd="10" destOrd="0" presId="urn:microsoft.com/office/officeart/2008/layout/VerticalCurvedList"/>
    <dgm:cxn modelId="{FDA8421F-DB28-574D-9A5C-08DE31ADC847}" type="presParOf" srcId="{A97D202D-2184-AC4E-9550-3176929AF575}" destId="{B0701718-2D08-604C-BA75-8E5DA1D41FCB}" srcOrd="0" destOrd="0" presId="urn:microsoft.com/office/officeart/2008/layout/VerticalCurvedList"/>
    <dgm:cxn modelId="{5F7F9052-6C99-E14A-87AE-13F6D3F3CA6B}" type="presParOf" srcId="{5BD8122A-FB03-D84A-A77E-5B44E5607444}" destId="{ECFF3DC2-E1FD-EB4F-B09D-A12DE9ADD744}" srcOrd="11" destOrd="0" presId="urn:microsoft.com/office/officeart/2008/layout/VerticalCurvedList"/>
    <dgm:cxn modelId="{862E004F-F4DD-AF49-9710-635E9D801D6A}" type="presParOf" srcId="{5BD8122A-FB03-D84A-A77E-5B44E5607444}" destId="{5767A220-3C56-4447-B66C-47A9FBCB6ECA}" srcOrd="12" destOrd="0" presId="urn:microsoft.com/office/officeart/2008/layout/VerticalCurvedList"/>
    <dgm:cxn modelId="{440DF830-CA99-3447-9886-9E07BF0F57DD}" type="presParOf" srcId="{5767A220-3C56-4447-B66C-47A9FBCB6ECA}" destId="{93EEEF36-BE8F-164E-B1EF-E03B7464CFC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E8DC108-344F-4343-B3E5-960DD3E3D102}"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EEFBD8CE-AC77-4585-8733-D9AA6C5FBEB6}">
      <dgm:prSet/>
      <dgm:spPr/>
      <dgm:t>
        <a:bodyPr/>
        <a:lstStyle/>
        <a:p>
          <a:pPr algn="ctr"/>
          <a:r>
            <a:rPr lang="en-US" dirty="0">
              <a:solidFill>
                <a:schemeClr val="tx1"/>
              </a:solidFill>
            </a:rPr>
            <a:t>Actively listen and engage patients and/or caregivers</a:t>
          </a:r>
        </a:p>
      </dgm:t>
    </dgm:pt>
    <dgm:pt modelId="{A4344792-8F54-420B-8681-1F59A8E37432}" type="parTrans" cxnId="{B3A243E4-54F8-45E8-B125-9300852DF751}">
      <dgm:prSet/>
      <dgm:spPr/>
      <dgm:t>
        <a:bodyPr/>
        <a:lstStyle/>
        <a:p>
          <a:pPr algn="ctr"/>
          <a:endParaRPr lang="en-US">
            <a:solidFill>
              <a:schemeClr val="bg1"/>
            </a:solidFill>
          </a:endParaRPr>
        </a:p>
      </dgm:t>
    </dgm:pt>
    <dgm:pt modelId="{44EA2073-B001-4C92-872D-92F62AB3CCCB}" type="sibTrans" cxnId="{B3A243E4-54F8-45E8-B125-9300852DF751}">
      <dgm:prSet/>
      <dgm:spPr/>
      <dgm:t>
        <a:bodyPr/>
        <a:lstStyle/>
        <a:p>
          <a:pPr algn="ctr"/>
          <a:endParaRPr lang="en-US">
            <a:solidFill>
              <a:schemeClr val="bg1"/>
            </a:solidFill>
          </a:endParaRPr>
        </a:p>
      </dgm:t>
    </dgm:pt>
    <dgm:pt modelId="{E6A782EA-783E-4A7F-BFA2-04A7C670D919}">
      <dgm:prSet/>
      <dgm:spPr/>
      <dgm:t>
        <a:bodyPr/>
        <a:lstStyle/>
        <a:p>
          <a:pPr algn="ctr"/>
          <a:r>
            <a:rPr lang="en-US" dirty="0">
              <a:solidFill>
                <a:schemeClr val="bg1"/>
              </a:solidFill>
            </a:rPr>
            <a:t>Accommodate varying economic and </a:t>
          </a:r>
          <a:br>
            <a:rPr lang="en-US" dirty="0">
              <a:solidFill>
                <a:schemeClr val="bg1"/>
              </a:solidFill>
            </a:rPr>
          </a:br>
          <a:r>
            <a:rPr lang="en-US" dirty="0">
              <a:solidFill>
                <a:schemeClr val="bg1"/>
              </a:solidFill>
            </a:rPr>
            <a:t>appointment needs</a:t>
          </a:r>
        </a:p>
      </dgm:t>
    </dgm:pt>
    <dgm:pt modelId="{01D588A6-3ABB-45AE-A6E4-44CD8CDEBD99}" type="parTrans" cxnId="{8CB51374-3E82-41CB-A10E-F4A02F15AFB5}">
      <dgm:prSet/>
      <dgm:spPr/>
      <dgm:t>
        <a:bodyPr/>
        <a:lstStyle/>
        <a:p>
          <a:pPr algn="ctr"/>
          <a:endParaRPr lang="en-US">
            <a:solidFill>
              <a:schemeClr val="bg1"/>
            </a:solidFill>
          </a:endParaRPr>
        </a:p>
      </dgm:t>
    </dgm:pt>
    <dgm:pt modelId="{E0F831AF-BC29-413C-979A-B98CB025EBF3}" type="sibTrans" cxnId="{8CB51374-3E82-41CB-A10E-F4A02F15AFB5}">
      <dgm:prSet/>
      <dgm:spPr/>
      <dgm:t>
        <a:bodyPr/>
        <a:lstStyle/>
        <a:p>
          <a:pPr algn="ctr"/>
          <a:endParaRPr lang="en-US">
            <a:solidFill>
              <a:schemeClr val="bg1"/>
            </a:solidFill>
          </a:endParaRPr>
        </a:p>
      </dgm:t>
    </dgm:pt>
    <dgm:pt modelId="{ED806158-788C-4881-B95A-6A3769310FFC}">
      <dgm:prSet/>
      <dgm:spPr/>
      <dgm:t>
        <a:bodyPr/>
        <a:lstStyle/>
        <a:p>
          <a:pPr algn="ctr"/>
          <a:r>
            <a:rPr lang="en-US" dirty="0">
              <a:solidFill>
                <a:schemeClr val="tx1"/>
              </a:solidFill>
            </a:rPr>
            <a:t>Facilitate closer follow-up when needed and desired </a:t>
          </a:r>
        </a:p>
      </dgm:t>
    </dgm:pt>
    <dgm:pt modelId="{8ACBFB5C-4BD7-4732-8FC9-DB53BF612C8D}" type="parTrans" cxnId="{3ED40B31-86F8-4160-AB08-8F4C72F3B40F}">
      <dgm:prSet/>
      <dgm:spPr/>
      <dgm:t>
        <a:bodyPr/>
        <a:lstStyle/>
        <a:p>
          <a:pPr algn="ctr"/>
          <a:endParaRPr lang="en-US">
            <a:solidFill>
              <a:schemeClr val="bg1"/>
            </a:solidFill>
          </a:endParaRPr>
        </a:p>
      </dgm:t>
    </dgm:pt>
    <dgm:pt modelId="{00E19B5E-36F8-438E-A6B0-E9900301625C}" type="sibTrans" cxnId="{3ED40B31-86F8-4160-AB08-8F4C72F3B40F}">
      <dgm:prSet/>
      <dgm:spPr/>
      <dgm:t>
        <a:bodyPr/>
        <a:lstStyle/>
        <a:p>
          <a:pPr algn="ctr"/>
          <a:endParaRPr lang="en-US">
            <a:solidFill>
              <a:schemeClr val="bg1"/>
            </a:solidFill>
          </a:endParaRPr>
        </a:p>
      </dgm:t>
    </dgm:pt>
    <dgm:pt modelId="{2005605D-C677-4658-BE25-E3BFCA7DB928}">
      <dgm:prSet/>
      <dgm:spPr/>
      <dgm:t>
        <a:bodyPr/>
        <a:lstStyle/>
        <a:p>
          <a:pPr algn="ctr"/>
          <a:r>
            <a:rPr lang="en-US" dirty="0">
              <a:solidFill>
                <a:schemeClr val="tx1"/>
              </a:solidFill>
            </a:rPr>
            <a:t>Consider patient goals, preferences, and </a:t>
          </a:r>
          <a:br>
            <a:rPr lang="en-US" dirty="0">
              <a:solidFill>
                <a:schemeClr val="tx1"/>
              </a:solidFill>
            </a:rPr>
          </a:br>
          <a:r>
            <a:rPr lang="en-US" dirty="0">
              <a:solidFill>
                <a:schemeClr val="tx1"/>
              </a:solidFill>
            </a:rPr>
            <a:t>cultural skincare practices</a:t>
          </a:r>
        </a:p>
      </dgm:t>
    </dgm:pt>
    <dgm:pt modelId="{C98FD49F-931C-4CED-8635-89A59FF06720}" type="parTrans" cxnId="{D66D21EA-0BA8-475A-9848-25D912548732}">
      <dgm:prSet/>
      <dgm:spPr/>
      <dgm:t>
        <a:bodyPr/>
        <a:lstStyle/>
        <a:p>
          <a:pPr algn="ctr"/>
          <a:endParaRPr lang="en-US">
            <a:solidFill>
              <a:schemeClr val="bg1"/>
            </a:solidFill>
          </a:endParaRPr>
        </a:p>
      </dgm:t>
    </dgm:pt>
    <dgm:pt modelId="{FE087330-92CC-412C-A3DE-F777ECF8C8F5}" type="sibTrans" cxnId="{D66D21EA-0BA8-475A-9848-25D912548732}">
      <dgm:prSet/>
      <dgm:spPr/>
      <dgm:t>
        <a:bodyPr/>
        <a:lstStyle/>
        <a:p>
          <a:pPr algn="ctr"/>
          <a:endParaRPr lang="en-US">
            <a:solidFill>
              <a:schemeClr val="bg1"/>
            </a:solidFill>
          </a:endParaRPr>
        </a:p>
      </dgm:t>
    </dgm:pt>
    <dgm:pt modelId="{A4E135E0-A2F5-4C57-A764-E91094471DED}">
      <dgm:prSet/>
      <dgm:spPr/>
      <dgm:t>
        <a:bodyPr/>
        <a:lstStyle/>
        <a:p>
          <a:pPr algn="ctr"/>
          <a:r>
            <a:rPr lang="en-US" dirty="0">
              <a:solidFill>
                <a:schemeClr val="bg1"/>
              </a:solidFill>
            </a:rPr>
            <a:t>Assist with medication access and support resources</a:t>
          </a:r>
        </a:p>
      </dgm:t>
    </dgm:pt>
    <dgm:pt modelId="{6FA4C15B-6E8D-4F58-AD62-E672B68C5638}" type="parTrans" cxnId="{396D40CD-0045-4C67-9482-4685A599D62E}">
      <dgm:prSet/>
      <dgm:spPr/>
      <dgm:t>
        <a:bodyPr/>
        <a:lstStyle/>
        <a:p>
          <a:pPr algn="ctr"/>
          <a:endParaRPr lang="en-US">
            <a:solidFill>
              <a:schemeClr val="bg1"/>
            </a:solidFill>
          </a:endParaRPr>
        </a:p>
      </dgm:t>
    </dgm:pt>
    <dgm:pt modelId="{7B14143D-A9BE-400D-9B9E-FB3C5659F3EB}" type="sibTrans" cxnId="{396D40CD-0045-4C67-9482-4685A599D62E}">
      <dgm:prSet/>
      <dgm:spPr/>
      <dgm:t>
        <a:bodyPr/>
        <a:lstStyle/>
        <a:p>
          <a:pPr algn="ctr"/>
          <a:endParaRPr lang="en-US">
            <a:solidFill>
              <a:schemeClr val="bg1"/>
            </a:solidFill>
          </a:endParaRPr>
        </a:p>
      </dgm:t>
    </dgm:pt>
    <dgm:pt modelId="{AC135BD8-F4AC-409D-A986-581FA37AAA55}" type="pres">
      <dgm:prSet presAssocID="{3E8DC108-344F-4343-B3E5-960DD3E3D102}" presName="linear" presStyleCnt="0">
        <dgm:presLayoutVars>
          <dgm:animLvl val="lvl"/>
          <dgm:resizeHandles val="exact"/>
        </dgm:presLayoutVars>
      </dgm:prSet>
      <dgm:spPr/>
    </dgm:pt>
    <dgm:pt modelId="{24E50F05-471C-4C14-AE83-E5D29FA2F481}" type="pres">
      <dgm:prSet presAssocID="{EEFBD8CE-AC77-4585-8733-D9AA6C5FBEB6}" presName="parentText" presStyleLbl="node1" presStyleIdx="0" presStyleCnt="5" custLinFactNeighborX="220">
        <dgm:presLayoutVars>
          <dgm:chMax val="0"/>
          <dgm:bulletEnabled val="1"/>
        </dgm:presLayoutVars>
      </dgm:prSet>
      <dgm:spPr/>
    </dgm:pt>
    <dgm:pt modelId="{3A06722C-E0C6-4C9B-BBFC-82D8E046DACF}" type="pres">
      <dgm:prSet presAssocID="{44EA2073-B001-4C92-872D-92F62AB3CCCB}" presName="spacer" presStyleCnt="0"/>
      <dgm:spPr/>
    </dgm:pt>
    <dgm:pt modelId="{135BAD48-96BC-409E-8D2F-CE9604EDE901}" type="pres">
      <dgm:prSet presAssocID="{E6A782EA-783E-4A7F-BFA2-04A7C670D919}" presName="parentText" presStyleLbl="node1" presStyleIdx="1" presStyleCnt="5">
        <dgm:presLayoutVars>
          <dgm:chMax val="0"/>
          <dgm:bulletEnabled val="1"/>
        </dgm:presLayoutVars>
      </dgm:prSet>
      <dgm:spPr/>
    </dgm:pt>
    <dgm:pt modelId="{BC175A78-9190-4547-A704-7A665C0B9801}" type="pres">
      <dgm:prSet presAssocID="{E0F831AF-BC29-413C-979A-B98CB025EBF3}" presName="spacer" presStyleCnt="0"/>
      <dgm:spPr/>
    </dgm:pt>
    <dgm:pt modelId="{75FDF286-1759-4FC3-AFC6-7EA4200F5623}" type="pres">
      <dgm:prSet presAssocID="{ED806158-788C-4881-B95A-6A3769310FFC}" presName="parentText" presStyleLbl="node1" presStyleIdx="2" presStyleCnt="5">
        <dgm:presLayoutVars>
          <dgm:chMax val="0"/>
          <dgm:bulletEnabled val="1"/>
        </dgm:presLayoutVars>
      </dgm:prSet>
      <dgm:spPr/>
    </dgm:pt>
    <dgm:pt modelId="{181D7126-B00B-4F08-AA6A-699B93C8AC4C}" type="pres">
      <dgm:prSet presAssocID="{00E19B5E-36F8-438E-A6B0-E9900301625C}" presName="spacer" presStyleCnt="0"/>
      <dgm:spPr/>
    </dgm:pt>
    <dgm:pt modelId="{D925EACA-A357-4A4B-B34A-6FB0E8D26F94}" type="pres">
      <dgm:prSet presAssocID="{2005605D-C677-4658-BE25-E3BFCA7DB928}" presName="parentText" presStyleLbl="node1" presStyleIdx="3" presStyleCnt="5">
        <dgm:presLayoutVars>
          <dgm:chMax val="0"/>
          <dgm:bulletEnabled val="1"/>
        </dgm:presLayoutVars>
      </dgm:prSet>
      <dgm:spPr/>
    </dgm:pt>
    <dgm:pt modelId="{1F39DC09-6A6F-45E4-B47C-7E1D6FC45269}" type="pres">
      <dgm:prSet presAssocID="{FE087330-92CC-412C-A3DE-F777ECF8C8F5}" presName="spacer" presStyleCnt="0"/>
      <dgm:spPr/>
    </dgm:pt>
    <dgm:pt modelId="{F045195C-D6FB-42CD-8CD5-83EDBE5172A3}" type="pres">
      <dgm:prSet presAssocID="{A4E135E0-A2F5-4C57-A764-E91094471DED}" presName="parentText" presStyleLbl="node1" presStyleIdx="4" presStyleCnt="5">
        <dgm:presLayoutVars>
          <dgm:chMax val="0"/>
          <dgm:bulletEnabled val="1"/>
        </dgm:presLayoutVars>
      </dgm:prSet>
      <dgm:spPr/>
    </dgm:pt>
  </dgm:ptLst>
  <dgm:cxnLst>
    <dgm:cxn modelId="{2FA99530-40AB-4810-8C67-F3AC2A2A0D34}" type="presOf" srcId="{A4E135E0-A2F5-4C57-A764-E91094471DED}" destId="{F045195C-D6FB-42CD-8CD5-83EDBE5172A3}" srcOrd="0" destOrd="0" presId="urn:microsoft.com/office/officeart/2005/8/layout/vList2"/>
    <dgm:cxn modelId="{3ED40B31-86F8-4160-AB08-8F4C72F3B40F}" srcId="{3E8DC108-344F-4343-B3E5-960DD3E3D102}" destId="{ED806158-788C-4881-B95A-6A3769310FFC}" srcOrd="2" destOrd="0" parTransId="{8ACBFB5C-4BD7-4732-8FC9-DB53BF612C8D}" sibTransId="{00E19B5E-36F8-438E-A6B0-E9900301625C}"/>
    <dgm:cxn modelId="{19470148-6444-4F3A-8A7E-1DF36B5F388E}" type="presOf" srcId="{3E8DC108-344F-4343-B3E5-960DD3E3D102}" destId="{AC135BD8-F4AC-409D-A986-581FA37AAA55}" srcOrd="0" destOrd="0" presId="urn:microsoft.com/office/officeart/2005/8/layout/vList2"/>
    <dgm:cxn modelId="{8CB51374-3E82-41CB-A10E-F4A02F15AFB5}" srcId="{3E8DC108-344F-4343-B3E5-960DD3E3D102}" destId="{E6A782EA-783E-4A7F-BFA2-04A7C670D919}" srcOrd="1" destOrd="0" parTransId="{01D588A6-3ABB-45AE-A6E4-44CD8CDEBD99}" sibTransId="{E0F831AF-BC29-413C-979A-B98CB025EBF3}"/>
    <dgm:cxn modelId="{9E6895A1-A91A-49F2-8D4C-0B7C78ED5831}" type="presOf" srcId="{2005605D-C677-4658-BE25-E3BFCA7DB928}" destId="{D925EACA-A357-4A4B-B34A-6FB0E8D26F94}" srcOrd="0" destOrd="0" presId="urn:microsoft.com/office/officeart/2005/8/layout/vList2"/>
    <dgm:cxn modelId="{62C5B6AB-C0EB-4AF3-801E-F29E09074342}" type="presOf" srcId="{E6A782EA-783E-4A7F-BFA2-04A7C670D919}" destId="{135BAD48-96BC-409E-8D2F-CE9604EDE901}" srcOrd="0" destOrd="0" presId="urn:microsoft.com/office/officeart/2005/8/layout/vList2"/>
    <dgm:cxn modelId="{396D40CD-0045-4C67-9482-4685A599D62E}" srcId="{3E8DC108-344F-4343-B3E5-960DD3E3D102}" destId="{A4E135E0-A2F5-4C57-A764-E91094471DED}" srcOrd="4" destOrd="0" parTransId="{6FA4C15B-6E8D-4F58-AD62-E672B68C5638}" sibTransId="{7B14143D-A9BE-400D-9B9E-FB3C5659F3EB}"/>
    <dgm:cxn modelId="{B3A243E4-54F8-45E8-B125-9300852DF751}" srcId="{3E8DC108-344F-4343-B3E5-960DD3E3D102}" destId="{EEFBD8CE-AC77-4585-8733-D9AA6C5FBEB6}" srcOrd="0" destOrd="0" parTransId="{A4344792-8F54-420B-8681-1F59A8E37432}" sibTransId="{44EA2073-B001-4C92-872D-92F62AB3CCCB}"/>
    <dgm:cxn modelId="{D66D21EA-0BA8-475A-9848-25D912548732}" srcId="{3E8DC108-344F-4343-B3E5-960DD3E3D102}" destId="{2005605D-C677-4658-BE25-E3BFCA7DB928}" srcOrd="3" destOrd="0" parTransId="{C98FD49F-931C-4CED-8635-89A59FF06720}" sibTransId="{FE087330-92CC-412C-A3DE-F777ECF8C8F5}"/>
    <dgm:cxn modelId="{B34A18ED-59A1-4F4D-8502-95AC07485C47}" type="presOf" srcId="{EEFBD8CE-AC77-4585-8733-D9AA6C5FBEB6}" destId="{24E50F05-471C-4C14-AE83-E5D29FA2F481}" srcOrd="0" destOrd="0" presId="urn:microsoft.com/office/officeart/2005/8/layout/vList2"/>
    <dgm:cxn modelId="{C4BE61FF-84F2-4195-BE7B-D00A927E9053}" type="presOf" srcId="{ED806158-788C-4881-B95A-6A3769310FFC}" destId="{75FDF286-1759-4FC3-AFC6-7EA4200F5623}" srcOrd="0" destOrd="0" presId="urn:microsoft.com/office/officeart/2005/8/layout/vList2"/>
    <dgm:cxn modelId="{3AA98AA4-DFFE-4393-B0D6-9AA688ED665F}" type="presParOf" srcId="{AC135BD8-F4AC-409D-A986-581FA37AAA55}" destId="{24E50F05-471C-4C14-AE83-E5D29FA2F481}" srcOrd="0" destOrd="0" presId="urn:microsoft.com/office/officeart/2005/8/layout/vList2"/>
    <dgm:cxn modelId="{D9D1462F-EDF1-465A-9390-2A06765CA9F4}" type="presParOf" srcId="{AC135BD8-F4AC-409D-A986-581FA37AAA55}" destId="{3A06722C-E0C6-4C9B-BBFC-82D8E046DACF}" srcOrd="1" destOrd="0" presId="urn:microsoft.com/office/officeart/2005/8/layout/vList2"/>
    <dgm:cxn modelId="{CE0FF916-239D-49F1-B33E-12D954F0F267}" type="presParOf" srcId="{AC135BD8-F4AC-409D-A986-581FA37AAA55}" destId="{135BAD48-96BC-409E-8D2F-CE9604EDE901}" srcOrd="2" destOrd="0" presId="urn:microsoft.com/office/officeart/2005/8/layout/vList2"/>
    <dgm:cxn modelId="{3A5C659B-2856-4025-B58E-BFD948474A4D}" type="presParOf" srcId="{AC135BD8-F4AC-409D-A986-581FA37AAA55}" destId="{BC175A78-9190-4547-A704-7A665C0B9801}" srcOrd="3" destOrd="0" presId="urn:microsoft.com/office/officeart/2005/8/layout/vList2"/>
    <dgm:cxn modelId="{9E60F484-A105-4D89-8BA3-FED28E12CC89}" type="presParOf" srcId="{AC135BD8-F4AC-409D-A986-581FA37AAA55}" destId="{75FDF286-1759-4FC3-AFC6-7EA4200F5623}" srcOrd="4" destOrd="0" presId="urn:microsoft.com/office/officeart/2005/8/layout/vList2"/>
    <dgm:cxn modelId="{5453EF8C-DCBE-4B95-9F00-55215FFE815F}" type="presParOf" srcId="{AC135BD8-F4AC-409D-A986-581FA37AAA55}" destId="{181D7126-B00B-4F08-AA6A-699B93C8AC4C}" srcOrd="5" destOrd="0" presId="urn:microsoft.com/office/officeart/2005/8/layout/vList2"/>
    <dgm:cxn modelId="{2953CCE3-8068-4C8B-9D6D-14A6BA69A49F}" type="presParOf" srcId="{AC135BD8-F4AC-409D-A986-581FA37AAA55}" destId="{D925EACA-A357-4A4B-B34A-6FB0E8D26F94}" srcOrd="6" destOrd="0" presId="urn:microsoft.com/office/officeart/2005/8/layout/vList2"/>
    <dgm:cxn modelId="{57589C3A-CDF1-48B0-8772-57A719518D66}" type="presParOf" srcId="{AC135BD8-F4AC-409D-A986-581FA37AAA55}" destId="{1F39DC09-6A6F-45E4-B47C-7E1D6FC45269}" srcOrd="7" destOrd="0" presId="urn:microsoft.com/office/officeart/2005/8/layout/vList2"/>
    <dgm:cxn modelId="{94004788-6CF4-4261-B30A-85B3597586A8}" type="presParOf" srcId="{AC135BD8-F4AC-409D-A986-581FA37AAA55}" destId="{F045195C-D6FB-42CD-8CD5-83EDBE5172A3}"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74267C-1E02-4F7B-B12A-97B708BF3730}">
      <dsp:nvSpPr>
        <dsp:cNvPr id="0" name=""/>
        <dsp:cNvSpPr/>
      </dsp:nvSpPr>
      <dsp:spPr>
        <a:xfrm>
          <a:off x="879633" y="0"/>
          <a:ext cx="9969182" cy="235108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2820AB-C5D9-4AED-91E0-DCCE6DEEF684}">
      <dsp:nvSpPr>
        <dsp:cNvPr id="0" name=""/>
        <dsp:cNvSpPr/>
      </dsp:nvSpPr>
      <dsp:spPr>
        <a:xfrm>
          <a:off x="309246" y="705326"/>
          <a:ext cx="3518535" cy="94043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Mild to Moderate AD</a:t>
          </a:r>
        </a:p>
      </dsp:txBody>
      <dsp:txXfrm>
        <a:off x="355154" y="751234"/>
        <a:ext cx="3426719" cy="848619"/>
      </dsp:txXfrm>
    </dsp:sp>
    <dsp:sp modelId="{BBE1BF84-98E2-4A5A-B18F-42F2F8057570}">
      <dsp:nvSpPr>
        <dsp:cNvPr id="0" name=""/>
        <dsp:cNvSpPr/>
      </dsp:nvSpPr>
      <dsp:spPr>
        <a:xfrm>
          <a:off x="4104957" y="705326"/>
          <a:ext cx="3518535" cy="94043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Nonpharmacologic Measures</a:t>
          </a:r>
        </a:p>
      </dsp:txBody>
      <dsp:txXfrm>
        <a:off x="4150865" y="751234"/>
        <a:ext cx="3426719" cy="848619"/>
      </dsp:txXfrm>
    </dsp:sp>
    <dsp:sp modelId="{71A75AA2-226F-405E-98BD-C4DEDB7356F4}">
      <dsp:nvSpPr>
        <dsp:cNvPr id="0" name=""/>
        <dsp:cNvSpPr/>
      </dsp:nvSpPr>
      <dsp:spPr>
        <a:xfrm>
          <a:off x="7900668" y="705326"/>
          <a:ext cx="3518535" cy="94043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Optimize Topical Therapy</a:t>
          </a:r>
        </a:p>
      </dsp:txBody>
      <dsp:txXfrm>
        <a:off x="7946576" y="751234"/>
        <a:ext cx="3426719" cy="8486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74267C-1E02-4F7B-B12A-97B708BF3730}">
      <dsp:nvSpPr>
        <dsp:cNvPr id="0" name=""/>
        <dsp:cNvSpPr/>
      </dsp:nvSpPr>
      <dsp:spPr>
        <a:xfrm>
          <a:off x="851058" y="0"/>
          <a:ext cx="9645332" cy="2139234"/>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2820AB-C5D9-4AED-91E0-DCCE6DEEF684}">
      <dsp:nvSpPr>
        <dsp:cNvPr id="0" name=""/>
        <dsp:cNvSpPr/>
      </dsp:nvSpPr>
      <dsp:spPr>
        <a:xfrm>
          <a:off x="0" y="639502"/>
          <a:ext cx="3684063" cy="90041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Moderate to Severe AD</a:t>
          </a:r>
        </a:p>
      </dsp:txBody>
      <dsp:txXfrm>
        <a:off x="43954" y="683456"/>
        <a:ext cx="3596155" cy="812504"/>
      </dsp:txXfrm>
    </dsp:sp>
    <dsp:sp modelId="{BBE1BF84-98E2-4A5A-B18F-42F2F8057570}">
      <dsp:nvSpPr>
        <dsp:cNvPr id="0" name=""/>
        <dsp:cNvSpPr/>
      </dsp:nvSpPr>
      <dsp:spPr>
        <a:xfrm>
          <a:off x="3918871" y="641770"/>
          <a:ext cx="3513340" cy="85569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Optimize Nonpharmacologic and Topical Options</a:t>
          </a:r>
        </a:p>
      </dsp:txBody>
      <dsp:txXfrm>
        <a:off x="3960642" y="683541"/>
        <a:ext cx="3429798" cy="772151"/>
      </dsp:txXfrm>
    </dsp:sp>
    <dsp:sp modelId="{9ECEA97B-6782-4C6D-AC1E-18DE9BBBEC88}">
      <dsp:nvSpPr>
        <dsp:cNvPr id="0" name=""/>
        <dsp:cNvSpPr/>
      </dsp:nvSpPr>
      <dsp:spPr>
        <a:xfrm>
          <a:off x="7653966" y="641770"/>
          <a:ext cx="3638071" cy="85569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Add Systemic Therapy</a:t>
          </a:r>
        </a:p>
      </dsp:txBody>
      <dsp:txXfrm>
        <a:off x="7695737" y="683541"/>
        <a:ext cx="3554529" cy="7721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A198DC-1B9B-AF45-B625-A078284A15D5}">
      <dsp:nvSpPr>
        <dsp:cNvPr id="0" name=""/>
        <dsp:cNvSpPr/>
      </dsp:nvSpPr>
      <dsp:spPr>
        <a:xfrm>
          <a:off x="-5711700" y="-874277"/>
          <a:ext cx="6800165" cy="6800165"/>
        </a:xfrm>
        <a:prstGeom prst="blockArc">
          <a:avLst>
            <a:gd name="adj1" fmla="val 18900000"/>
            <a:gd name="adj2" fmla="val 2700000"/>
            <a:gd name="adj3" fmla="val 318"/>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CE583F-C6D6-BC4F-85CC-F73F41745F02}">
      <dsp:nvSpPr>
        <dsp:cNvPr id="0" name=""/>
        <dsp:cNvSpPr/>
      </dsp:nvSpPr>
      <dsp:spPr>
        <a:xfrm>
          <a:off x="405582" y="266017"/>
          <a:ext cx="9301025" cy="5318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43"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AD phenotype</a:t>
          </a:r>
        </a:p>
      </dsp:txBody>
      <dsp:txXfrm>
        <a:off x="405582" y="266017"/>
        <a:ext cx="9301025" cy="531833"/>
      </dsp:txXfrm>
    </dsp:sp>
    <dsp:sp modelId="{EA20122C-8ABB-B042-BC5A-08E6CC2063DB}">
      <dsp:nvSpPr>
        <dsp:cNvPr id="0" name=""/>
        <dsp:cNvSpPr/>
      </dsp:nvSpPr>
      <dsp:spPr>
        <a:xfrm>
          <a:off x="73186" y="199538"/>
          <a:ext cx="664792" cy="664792"/>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0D8CA7-67E4-6F4F-AACD-13E90B0613C5}">
      <dsp:nvSpPr>
        <dsp:cNvPr id="0" name=""/>
        <dsp:cNvSpPr/>
      </dsp:nvSpPr>
      <dsp:spPr>
        <a:xfrm>
          <a:off x="843051" y="1063667"/>
          <a:ext cx="8863555" cy="5318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43"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Patient comorbidities</a:t>
          </a:r>
        </a:p>
      </dsp:txBody>
      <dsp:txXfrm>
        <a:off x="843051" y="1063667"/>
        <a:ext cx="8863555" cy="531833"/>
      </dsp:txXfrm>
    </dsp:sp>
    <dsp:sp modelId="{9FD96C2B-3DBF-E540-8CAF-894024DD7EA9}">
      <dsp:nvSpPr>
        <dsp:cNvPr id="0" name=""/>
        <dsp:cNvSpPr/>
      </dsp:nvSpPr>
      <dsp:spPr>
        <a:xfrm>
          <a:off x="510655" y="997188"/>
          <a:ext cx="664792" cy="664792"/>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3033CEE-E904-8746-8FFF-A47EB37972CF}">
      <dsp:nvSpPr>
        <dsp:cNvPr id="0" name=""/>
        <dsp:cNvSpPr/>
      </dsp:nvSpPr>
      <dsp:spPr>
        <a:xfrm>
          <a:off x="1043095" y="1861316"/>
          <a:ext cx="8663511" cy="5318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43"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Risk-benefit profile of available treatments</a:t>
          </a:r>
        </a:p>
      </dsp:txBody>
      <dsp:txXfrm>
        <a:off x="1043095" y="1861316"/>
        <a:ext cx="8663511" cy="531833"/>
      </dsp:txXfrm>
    </dsp:sp>
    <dsp:sp modelId="{9690D5A2-37BD-4A40-895A-492A576CAF0C}">
      <dsp:nvSpPr>
        <dsp:cNvPr id="0" name=""/>
        <dsp:cNvSpPr/>
      </dsp:nvSpPr>
      <dsp:spPr>
        <a:xfrm>
          <a:off x="710699" y="1794837"/>
          <a:ext cx="664792" cy="664792"/>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48C41A6-AEB3-554A-A5EB-64B0B6032EC9}">
      <dsp:nvSpPr>
        <dsp:cNvPr id="0" name=""/>
        <dsp:cNvSpPr/>
      </dsp:nvSpPr>
      <dsp:spPr>
        <a:xfrm>
          <a:off x="1043095" y="2658460"/>
          <a:ext cx="8663511" cy="5318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43"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Patient preferences (eg, oral vs injectable therapy)</a:t>
          </a:r>
        </a:p>
      </dsp:txBody>
      <dsp:txXfrm>
        <a:off x="1043095" y="2658460"/>
        <a:ext cx="8663511" cy="531833"/>
      </dsp:txXfrm>
    </dsp:sp>
    <dsp:sp modelId="{B2A1153C-348E-3545-BD1C-D7AEDA7EB244}">
      <dsp:nvSpPr>
        <dsp:cNvPr id="0" name=""/>
        <dsp:cNvSpPr/>
      </dsp:nvSpPr>
      <dsp:spPr>
        <a:xfrm>
          <a:off x="710699" y="2578732"/>
          <a:ext cx="664792" cy="664792"/>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82B3CA-4E7A-444F-AB1B-EF7F95CF5C9E}">
      <dsp:nvSpPr>
        <dsp:cNvPr id="0" name=""/>
        <dsp:cNvSpPr/>
      </dsp:nvSpPr>
      <dsp:spPr>
        <a:xfrm>
          <a:off x="843051" y="3456110"/>
          <a:ext cx="8863555" cy="5318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43"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Drug interactions and clinical monitoring</a:t>
          </a:r>
        </a:p>
      </dsp:txBody>
      <dsp:txXfrm>
        <a:off x="843051" y="3456110"/>
        <a:ext cx="8863555" cy="531833"/>
      </dsp:txXfrm>
    </dsp:sp>
    <dsp:sp modelId="{B0701718-2D08-604C-BA75-8E5DA1D41FCB}">
      <dsp:nvSpPr>
        <dsp:cNvPr id="0" name=""/>
        <dsp:cNvSpPr/>
      </dsp:nvSpPr>
      <dsp:spPr>
        <a:xfrm>
          <a:off x="510655" y="3389630"/>
          <a:ext cx="664792" cy="664792"/>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CFF3DC2-E1FD-EB4F-B09D-A12DE9ADD744}">
      <dsp:nvSpPr>
        <dsp:cNvPr id="0" name=""/>
        <dsp:cNvSpPr/>
      </dsp:nvSpPr>
      <dsp:spPr>
        <a:xfrm>
          <a:off x="405582" y="4253759"/>
          <a:ext cx="9301025" cy="5318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2143" tIns="68580" rIns="68580" bIns="68580" numCol="1" spcCol="1270" anchor="ctr" anchorCtr="0">
          <a:noAutofit/>
        </a:bodyPr>
        <a:lstStyle/>
        <a:p>
          <a:pPr marL="0" lvl="0" indent="0" algn="l" defTabSz="1200150">
            <a:lnSpc>
              <a:spcPct val="90000"/>
            </a:lnSpc>
            <a:spcBef>
              <a:spcPct val="0"/>
            </a:spcBef>
            <a:spcAft>
              <a:spcPct val="35000"/>
            </a:spcAft>
            <a:buNone/>
          </a:pPr>
          <a:r>
            <a:rPr lang="en-US" sz="2700" kern="1200" dirty="0"/>
            <a:t>Access to treatment</a:t>
          </a:r>
        </a:p>
      </dsp:txBody>
      <dsp:txXfrm>
        <a:off x="405582" y="4253759"/>
        <a:ext cx="9301025" cy="531833"/>
      </dsp:txXfrm>
    </dsp:sp>
    <dsp:sp modelId="{93EEEF36-BE8F-164E-B1EF-E03B7464CFC0}">
      <dsp:nvSpPr>
        <dsp:cNvPr id="0" name=""/>
        <dsp:cNvSpPr/>
      </dsp:nvSpPr>
      <dsp:spPr>
        <a:xfrm>
          <a:off x="73186" y="4187280"/>
          <a:ext cx="664792" cy="664792"/>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E50F05-471C-4C14-AE83-E5D29FA2F481}">
      <dsp:nvSpPr>
        <dsp:cNvPr id="0" name=""/>
        <dsp:cNvSpPr/>
      </dsp:nvSpPr>
      <dsp:spPr>
        <a:xfrm>
          <a:off x="0" y="74211"/>
          <a:ext cx="5764212" cy="794503"/>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rPr>
            <a:t>Actively listen and engage patients and/or caregivers</a:t>
          </a:r>
        </a:p>
      </dsp:txBody>
      <dsp:txXfrm>
        <a:off x="38784" y="112995"/>
        <a:ext cx="5686644" cy="716935"/>
      </dsp:txXfrm>
    </dsp:sp>
    <dsp:sp modelId="{135BAD48-96BC-409E-8D2F-CE9604EDE901}">
      <dsp:nvSpPr>
        <dsp:cNvPr id="0" name=""/>
        <dsp:cNvSpPr/>
      </dsp:nvSpPr>
      <dsp:spPr>
        <a:xfrm>
          <a:off x="0" y="926314"/>
          <a:ext cx="5764212" cy="794503"/>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rPr>
            <a:t>Accommodate varying economic and </a:t>
          </a:r>
          <a:br>
            <a:rPr lang="en-US" sz="2000" kern="1200" dirty="0">
              <a:solidFill>
                <a:schemeClr val="bg1"/>
              </a:solidFill>
            </a:rPr>
          </a:br>
          <a:r>
            <a:rPr lang="en-US" sz="2000" kern="1200" dirty="0">
              <a:solidFill>
                <a:schemeClr val="bg1"/>
              </a:solidFill>
            </a:rPr>
            <a:t>appointment needs</a:t>
          </a:r>
        </a:p>
      </dsp:txBody>
      <dsp:txXfrm>
        <a:off x="38784" y="965098"/>
        <a:ext cx="5686644" cy="716935"/>
      </dsp:txXfrm>
    </dsp:sp>
    <dsp:sp modelId="{75FDF286-1759-4FC3-AFC6-7EA4200F5623}">
      <dsp:nvSpPr>
        <dsp:cNvPr id="0" name=""/>
        <dsp:cNvSpPr/>
      </dsp:nvSpPr>
      <dsp:spPr>
        <a:xfrm>
          <a:off x="0" y="1778417"/>
          <a:ext cx="5764212" cy="794503"/>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rPr>
            <a:t>Facilitate closer follow-up when needed and desired </a:t>
          </a:r>
        </a:p>
      </dsp:txBody>
      <dsp:txXfrm>
        <a:off x="38784" y="1817201"/>
        <a:ext cx="5686644" cy="716935"/>
      </dsp:txXfrm>
    </dsp:sp>
    <dsp:sp modelId="{D925EACA-A357-4A4B-B34A-6FB0E8D26F94}">
      <dsp:nvSpPr>
        <dsp:cNvPr id="0" name=""/>
        <dsp:cNvSpPr/>
      </dsp:nvSpPr>
      <dsp:spPr>
        <a:xfrm>
          <a:off x="0" y="2630520"/>
          <a:ext cx="5764212" cy="794503"/>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rPr>
            <a:t>Consider patient goals, preferences, and </a:t>
          </a:r>
          <a:br>
            <a:rPr lang="en-US" sz="2000" kern="1200" dirty="0">
              <a:solidFill>
                <a:schemeClr val="tx1"/>
              </a:solidFill>
            </a:rPr>
          </a:br>
          <a:r>
            <a:rPr lang="en-US" sz="2000" kern="1200" dirty="0">
              <a:solidFill>
                <a:schemeClr val="tx1"/>
              </a:solidFill>
            </a:rPr>
            <a:t>cultural skincare practices</a:t>
          </a:r>
        </a:p>
      </dsp:txBody>
      <dsp:txXfrm>
        <a:off x="38784" y="2669304"/>
        <a:ext cx="5686644" cy="716935"/>
      </dsp:txXfrm>
    </dsp:sp>
    <dsp:sp modelId="{F045195C-D6FB-42CD-8CD5-83EDBE5172A3}">
      <dsp:nvSpPr>
        <dsp:cNvPr id="0" name=""/>
        <dsp:cNvSpPr/>
      </dsp:nvSpPr>
      <dsp:spPr>
        <a:xfrm>
          <a:off x="0" y="3482623"/>
          <a:ext cx="5764212" cy="794503"/>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rPr>
            <a:t>Assist with medication access and support resources</a:t>
          </a:r>
        </a:p>
      </dsp:txBody>
      <dsp:txXfrm>
        <a:off x="38784" y="3521407"/>
        <a:ext cx="5686644" cy="71693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95A9CD1-378D-4C9F-981C-DD7277607FDE}"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disclosure information of the faculty and staff involved in the development of these slides.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69363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3088474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AA5D73-21BB-4A2C-A09C-7B16A03C7CD3}" type="slidenum">
              <a:rPr kumimoji="0" lang="en-US"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246237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latin typeface="Calibri"/>
                <a:ea typeface="Calibri"/>
                <a:cs typeface="Calibri"/>
              </a:rPr>
              <a:t>AD, atopic dermatitis; IL, interleukin; TSLP, </a:t>
            </a:r>
            <a:r>
              <a:rPr lang="en-US" b="0" i="1" dirty="0">
                <a:solidFill>
                  <a:srgbClr val="2E2E2E"/>
                </a:solidFill>
                <a:effectLst/>
                <a:latin typeface="Source Sans Pro" panose="020B0503030403020204" pitchFamily="34" charset="0"/>
              </a:rPr>
              <a:t>thymic stromal lymphopoietin</a:t>
            </a:r>
            <a:endParaRPr lang="en-US" i="1" dirty="0">
              <a:latin typeface="Calibri"/>
              <a:ea typeface="Calibri"/>
              <a:cs typeface="Calibri"/>
            </a:endParaRPr>
          </a:p>
        </p:txBody>
      </p:sp>
      <p:sp>
        <p:nvSpPr>
          <p:cNvPr id="4" name="Slide Number Placeholder 3"/>
          <p:cNvSpPr>
            <a:spLocks noGrp="1"/>
          </p:cNvSpPr>
          <p:nvPr>
            <p:ph type="sldNum" sz="quarter" idx="5"/>
          </p:nvPr>
        </p:nvSpPr>
        <p:spPr/>
        <p:txBody>
          <a:bodyPr/>
          <a:lstStyle/>
          <a:p>
            <a:fld id="{504E8AA8-19FF-E84E-9AFC-665DF73BD45C}" type="slidenum">
              <a:rPr lang="en-US" smtClean="0"/>
              <a:t>8</a:t>
            </a:fld>
            <a:endParaRPr lang="en-US" dirty="0"/>
          </a:p>
        </p:txBody>
      </p:sp>
    </p:spTree>
    <p:extLst>
      <p:ext uri="{BB962C8B-B14F-4D97-AF65-F5344CB8AC3E}">
        <p14:creationId xmlns:p14="http://schemas.microsoft.com/office/powerpoint/2010/main" val="3411707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idx="2"/>
          </p:nvPr>
        </p:nvSpPr>
        <p:spPr>
          <a:xfrm>
            <a:off x="381000" y="685800"/>
            <a:ext cx="6096000" cy="3429000"/>
          </a:xfrm>
          <a:prstGeom prst="rect">
            <a:avLst/>
          </a:prstGeom>
          <a:noFill/>
          <a:ln w="12700">
            <a:miter lim="800000"/>
          </a:ln>
        </p:spPr>
      </p:sp>
      <p:sp>
        <p:nvSpPr>
          <p:cNvPr id="6147" name="Notes Placeholder 2"/>
          <p:cNvSpPr>
            <a:spLocks noGrp="1"/>
          </p:cNvSpPr>
          <p:nvPr>
            <p:ph type="body" idx="3"/>
          </p:nvPr>
        </p:nvSpPr>
        <p:spPr>
          <a:xfrm>
            <a:off x="685800" y="4343400"/>
            <a:ext cx="5486400" cy="4114800"/>
          </a:xfrm>
          <a:prstGeom prst="rect">
            <a:avLst/>
          </a:prstGeom>
          <a:noFill/>
          <a:ln w="9525">
            <a:noFill/>
            <a:miter lim="800000"/>
          </a:ln>
        </p:spPr>
        <p:txBody>
          <a:bodyPr vert="horz" wrap="square" lIns="91440" tIns="45720" rIns="91440" bIns="45720" anchor="t" anchorCtr="0">
            <a:noAutofit/>
          </a:bodyPr>
          <a:lstStyle>
            <a:lvl1pPr marL="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Calibri" pitchFamily="34" charset="0"/>
                <a:ea typeface="ＭＳ Ｐゴシック" pitchFamily="34" charset="-128"/>
              </a:defRPr>
            </a:lvl1pPr>
            <a:lvl2pPr marL="4572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Calibri" pitchFamily="34" charset="0"/>
                <a:ea typeface="ＭＳ Ｐゴシック" pitchFamily="34" charset="-128"/>
              </a:defRPr>
            </a:lvl2pPr>
            <a:lvl3pPr marL="9144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Calibri" pitchFamily="34" charset="0"/>
                <a:ea typeface="ＭＳ Ｐゴシック" pitchFamily="34" charset="-128"/>
              </a:defRPr>
            </a:lvl3pPr>
            <a:lvl4pPr marL="13716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Calibri" pitchFamily="34" charset="0"/>
                <a:ea typeface="ＭＳ Ｐゴシック" pitchFamily="34" charset="-128"/>
              </a:defRPr>
            </a:lvl4pPr>
            <a:lvl5pPr marL="1828800" indent="0" algn="l" defTabSz="4572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Calibri" pitchFamily="34" charset="0"/>
                <a:ea typeface="ＭＳ Ｐゴシック" pitchFamily="34" charset="-128"/>
              </a:defRPr>
            </a:lvl5pPr>
          </a:lstStyle>
          <a:p>
            <a:pPr marL="0" lvl="0" indent="0"/>
            <a:r>
              <a:rPr lang="en-US" altLang="en-US" b="0" i="1" dirty="0">
                <a:latin typeface="Arial" pitchFamily="34" charset="0"/>
                <a:ea typeface="Arial" pitchFamily="34" charset="0"/>
              </a:rPr>
              <a:t>AD, atopic dermatitis; NRS, numerical rating scale; POEM, </a:t>
            </a:r>
            <a:r>
              <a:rPr lang="en-US" sz="1200" i="1" dirty="0"/>
              <a:t>Patient-Oriented Eczema Measure; SD, standard deviation.</a:t>
            </a:r>
            <a:endParaRPr lang="en-US" altLang="en-US" dirty="0">
              <a:latin typeface="Arial" pitchFamily="34" charset="0"/>
              <a:ea typeface="Arial" pitchFamily="34" charset="0"/>
            </a:endParaRPr>
          </a:p>
        </p:txBody>
      </p:sp>
      <p:sp>
        <p:nvSpPr>
          <p:cNvPr id="6148" name="Slide Number Placeholder 3"/>
          <p:cNvSpPr>
            <a:spLocks noGrp="1"/>
          </p:cNvSpPr>
          <p:nvPr>
            <p:ph type="sldNum"/>
          </p:nvPr>
        </p:nvSpPr>
        <p:spPr>
          <a:xfrm>
            <a:off x="3884612" y="8685212"/>
            <a:ext cx="2971800" cy="457200"/>
          </a:xfrm>
          <a:prstGeom prst="rect">
            <a:avLst/>
          </a:prstGeom>
          <a:noFill/>
          <a:ln>
            <a:noFill/>
            <a:miter lim="800000"/>
          </a:ln>
        </p:spPr>
        <p:txBody>
          <a:bodyPr anchor="b" anchorCtr="0">
            <a:noAutofit/>
          </a:bodyPr>
          <a:lstStyle>
            <a:lvl1pPr marL="0" indent="0" algn="l" defTabSz="914400" rtl="0" eaLnBrk="0" fontAlgn="base" hangingPunct="0">
              <a:lnSpc>
                <a:spcPct val="100000"/>
              </a:lnSpc>
              <a:spcBef>
                <a:spcPct val="0"/>
              </a:spcBef>
              <a:spcAft>
                <a:spcPct val="0"/>
              </a:spcAft>
              <a:buClrTx/>
              <a:buSzTx/>
              <a:buFontTx/>
              <a:buNone/>
              <a:defRPr kumimoji="0" lang="en-US" altLang="en-US" sz="1800" b="0" i="0" u="none" baseline="0">
                <a:solidFill>
                  <a:schemeClr val="tx1"/>
                </a:solidFill>
                <a:effectLst/>
                <a:latin typeface="Arial" pitchFamily="34" charset="0"/>
                <a:ea typeface="ＭＳ Ｐゴシック" pitchFamily="34" charset="-128"/>
              </a:defRPr>
            </a:lvl1pPr>
            <a:lvl2pPr marL="457200" indent="0" algn="l" defTabSz="914400" rtl="0" eaLnBrk="0" fontAlgn="base" hangingPunct="0">
              <a:lnSpc>
                <a:spcPct val="100000"/>
              </a:lnSpc>
              <a:spcBef>
                <a:spcPct val="0"/>
              </a:spcBef>
              <a:spcAft>
                <a:spcPct val="0"/>
              </a:spcAft>
              <a:buClrTx/>
              <a:buSzTx/>
              <a:buFontTx/>
              <a:buNone/>
              <a:defRPr kumimoji="0" lang="en-US" altLang="en-US" sz="1800" b="0" i="0" u="none" baseline="0">
                <a:solidFill>
                  <a:schemeClr val="tx1"/>
                </a:solidFill>
                <a:effectLst/>
                <a:latin typeface="Arial" pitchFamily="34" charset="0"/>
                <a:ea typeface="ＭＳ Ｐゴシック" pitchFamily="34" charset="-128"/>
              </a:defRPr>
            </a:lvl2pPr>
            <a:lvl3pPr marL="914400" indent="0" algn="l" defTabSz="914400" rtl="0" eaLnBrk="0" fontAlgn="base" hangingPunct="0">
              <a:lnSpc>
                <a:spcPct val="100000"/>
              </a:lnSpc>
              <a:spcBef>
                <a:spcPct val="0"/>
              </a:spcBef>
              <a:spcAft>
                <a:spcPct val="0"/>
              </a:spcAft>
              <a:buClrTx/>
              <a:buSzTx/>
              <a:buFontTx/>
              <a:buNone/>
              <a:defRPr kumimoji="0" lang="en-US" altLang="en-US" sz="1800" b="0" i="0" u="none" baseline="0">
                <a:solidFill>
                  <a:schemeClr val="tx1"/>
                </a:solidFill>
                <a:effectLst/>
                <a:latin typeface="Arial" pitchFamily="34" charset="0"/>
                <a:ea typeface="ＭＳ Ｐゴシック" pitchFamily="34" charset="-128"/>
              </a:defRPr>
            </a:lvl3pPr>
            <a:lvl4pPr marL="1371600" indent="0" algn="l" defTabSz="914400" rtl="0" eaLnBrk="0" fontAlgn="base" hangingPunct="0">
              <a:lnSpc>
                <a:spcPct val="100000"/>
              </a:lnSpc>
              <a:spcBef>
                <a:spcPct val="0"/>
              </a:spcBef>
              <a:spcAft>
                <a:spcPct val="0"/>
              </a:spcAft>
              <a:buClrTx/>
              <a:buSzTx/>
              <a:buFontTx/>
              <a:buNone/>
              <a:defRPr kumimoji="0" lang="en-US" altLang="en-US" sz="1800" b="0" i="0" u="none" baseline="0">
                <a:solidFill>
                  <a:schemeClr val="tx1"/>
                </a:solidFill>
                <a:effectLst/>
                <a:latin typeface="Arial" pitchFamily="34" charset="0"/>
                <a:ea typeface="ＭＳ Ｐゴシック" pitchFamily="34" charset="-128"/>
              </a:defRPr>
            </a:lvl4pPr>
            <a:lvl5pPr marL="1828800" indent="0" algn="l" defTabSz="914400" rtl="0" eaLnBrk="0" fontAlgn="base" hangingPunct="0">
              <a:lnSpc>
                <a:spcPct val="100000"/>
              </a:lnSpc>
              <a:spcBef>
                <a:spcPct val="0"/>
              </a:spcBef>
              <a:spcAft>
                <a:spcPct val="0"/>
              </a:spcAft>
              <a:buClrTx/>
              <a:buSzTx/>
              <a:buFontTx/>
              <a:buNone/>
              <a:defRPr kumimoji="0" lang="en-US" altLang="en-US" sz="1800" b="0" i="0" u="none" baseline="0">
                <a:solidFill>
                  <a:schemeClr val="tx1"/>
                </a:solidFill>
                <a:effectLst/>
                <a:latin typeface="Arial" pitchFamily="34" charset="0"/>
                <a:ea typeface="ＭＳ Ｐゴシック" pitchFamily="34" charset="-128"/>
              </a:defRPr>
            </a:lvl5pPr>
          </a:lstStyle>
          <a:p>
            <a:pPr marL="0" lvl="0" indent="0" algn="r" eaLnBrk="1" hangingPunct="1"/>
            <a:fld id="{E2ED4E94-82B2-4CA7-9082-76B02FCFE344}" type="slidenum">
              <a:rPr lang="en-US" altLang="en-US" sz="1200"/>
              <a:t>9</a:t>
            </a:fld>
            <a:endParaRPr lang="en-US"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 NRS, </a:t>
            </a:r>
            <a:r>
              <a:rPr lang="en-US" altLang="en-US" b="0" i="1" dirty="0">
                <a:latin typeface="Arial" pitchFamily="34" charset="0"/>
                <a:ea typeface="Arial" pitchFamily="34" charset="0"/>
              </a:rPr>
              <a:t>numerical rating scale; </a:t>
            </a:r>
            <a:r>
              <a:rPr lang="en-US" i="1" dirty="0"/>
              <a:t>SD, standard deviation.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9352166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5737581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a:cs typeface="Arial"/>
              </a:rPr>
              <a:t>AD, atopic dermatitis; CDLQI, </a:t>
            </a:r>
            <a:r>
              <a:rPr lang="en-US" b="0" i="1" dirty="0">
                <a:solidFill>
                  <a:srgbClr val="474747"/>
                </a:solidFill>
                <a:effectLst/>
                <a:latin typeface="Roboto" panose="02000000000000000000" pitchFamily="2" charset="0"/>
              </a:rPr>
              <a:t>Children's Dermatology Life Quality Index; QoL, quality of life; SD, standard deviation.</a:t>
            </a:r>
            <a:endParaRPr lang="en-US" dirty="0">
              <a:latin typeface="Arial"/>
              <a:cs typeface="Arial"/>
            </a:endParaRP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a:pPr>
                <a:defRPr/>
              </a:pPr>
              <a:t>12</a:t>
            </a:fld>
            <a:endParaRPr lang="en-US" altLang="en-US" dirty="0"/>
          </a:p>
        </p:txBody>
      </p:sp>
    </p:spTree>
    <p:extLst>
      <p:ext uri="{BB962C8B-B14F-4D97-AF65-F5344CB8AC3E}">
        <p14:creationId xmlns:p14="http://schemas.microsoft.com/office/powerpoint/2010/main" val="39986780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3509273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81696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743255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518191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12544935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13970548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8476000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AAD, American Academy of Dermatology; AD, atopic dermatitis; QoL, quality of life.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196074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AAD American Academy of Dermatology; AD, atopic dermatitis; TCI, topical calcineurin inhibitor; TCS, topical corticosteroid.</a:t>
            </a:r>
            <a:endParaRPr lang="en-US" b="1" i="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080700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AAD, American Academy of Dermatology; AD, atopic dermatitis; FDA, Food and Drug Administration; JAK, Janus kinase.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363038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latin typeface="Arial"/>
                <a:cs typeface="Arial"/>
              </a:rPr>
              <a:t>AD, atopic dermatitis; ADR, adverse drug reaction; AhR, aryl hydrocarbon receptor; </a:t>
            </a:r>
            <a:r>
              <a:rPr lang="en-US" i="1" dirty="0">
                <a:latin typeface="Arial"/>
                <a:cs typeface="Arial"/>
              </a:rPr>
              <a:t>BSA, body surface area; PDE</a:t>
            </a:r>
            <a:r>
              <a:rPr lang="en-US" sz="1200" i="1" dirty="0">
                <a:latin typeface="Arial"/>
                <a:cs typeface="Arial"/>
              </a:rPr>
              <a:t>, phosphodiesterase; URTI, upper respiratory tract infection.</a:t>
            </a:r>
            <a:endParaRPr lang="en-US" b="1" i="0" dirty="0">
              <a:latin typeface="Arial"/>
              <a:cs typeface="Arial"/>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1B4DF14-1FF1-814E-B1A7-AE2EA3C22F96}"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707332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OOP, out of pocket.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28800812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ADR, adverse drug reaction; HCP, healthcare professional; TCS, topical corticosteroid.</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dirty="0"/>
          </a:p>
        </p:txBody>
      </p:sp>
    </p:spTree>
    <p:extLst>
      <p:ext uri="{BB962C8B-B14F-4D97-AF65-F5344CB8AC3E}">
        <p14:creationId xmlns:p14="http://schemas.microsoft.com/office/powerpoint/2010/main" val="7005656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8EFB4-6AFB-70CB-5DF2-849D3D7EFC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43714D-3B8A-B5FE-F6A5-71125E4EA3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DACC2F-1ADE-90E1-2F12-8CA264A84D59}"/>
              </a:ext>
            </a:extLst>
          </p:cNvPr>
          <p:cNvSpPr>
            <a:spLocks noGrp="1"/>
          </p:cNvSpPr>
          <p:nvPr>
            <p:ph type="body" idx="1"/>
          </p:nvPr>
        </p:nvSpPr>
        <p:spPr/>
        <p:txBody>
          <a:bodyPr/>
          <a:lstStyle/>
          <a:p>
            <a:r>
              <a:rPr lang="en-US" i="1" dirty="0"/>
              <a:t>ADR, adverse drug reaction; HCP, healthcare professional; TCS, topical corticosteroid.</a:t>
            </a:r>
          </a:p>
        </p:txBody>
      </p:sp>
      <p:sp>
        <p:nvSpPr>
          <p:cNvPr id="4" name="Slide Number Placeholder 3">
            <a:extLst>
              <a:ext uri="{FF2B5EF4-FFF2-40B4-BE49-F238E27FC236}">
                <a16:creationId xmlns:a16="http://schemas.microsoft.com/office/drawing/2014/main" id="{524134C9-3B04-BF52-66CF-CB5CD61494EF}"/>
              </a:ext>
            </a:extLst>
          </p:cNvPr>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dirty="0"/>
          </a:p>
        </p:txBody>
      </p:sp>
    </p:spTree>
    <p:extLst>
      <p:ext uri="{BB962C8B-B14F-4D97-AF65-F5344CB8AC3E}">
        <p14:creationId xmlns:p14="http://schemas.microsoft.com/office/powerpoint/2010/main" val="36356221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41272196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dirty="0"/>
          </a:p>
        </p:txBody>
      </p:sp>
    </p:spTree>
    <p:extLst>
      <p:ext uri="{BB962C8B-B14F-4D97-AF65-F5344CB8AC3E}">
        <p14:creationId xmlns:p14="http://schemas.microsoft.com/office/powerpoint/2010/main" val="270191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 HCP, healthcare professional.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311776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32529657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BD184A4-AAF5-4899-8B50-24565ED73FBB}"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881787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IL, interleukin; JAK, Janus kinase; TSLP, </a:t>
            </a:r>
            <a:r>
              <a:rPr lang="en-US" b="0" i="1" dirty="0">
                <a:solidFill>
                  <a:srgbClr val="212121"/>
                </a:solidFill>
                <a:effectLst/>
                <a:latin typeface="Cambria" panose="02040503050406030204" pitchFamily="18" charset="0"/>
              </a:rPr>
              <a:t>thymic stromal lymphopoietin.</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110673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a:cs typeface="Arial"/>
              </a:rPr>
              <a:t>AD, atopic dermatitis; BW, boxed warning; IL, interleukin; JAK, Janus kinase; MACE, major adverse cardiovascular events; </a:t>
            </a:r>
            <a:r>
              <a:rPr lang="en-US" i="1" dirty="0"/>
              <a:t>PN, prurigo nodularis.</a:t>
            </a:r>
            <a:endParaRPr lang="en-US" i="1" dirty="0">
              <a:latin typeface="Arial"/>
              <a:cs typeface="Arial"/>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47129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endParaRPr lang="en-US" b="1" i="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1591346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BCA36-F310-E35B-22B9-E831E8E05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0ECD48-7D53-9637-498B-BA9C98667D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259E8A-9F00-F5CD-7B32-9DD46F12D345}"/>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 atopic dermatitis; EASI, Eczema Area and Severity Index; </a:t>
            </a:r>
            <a:r>
              <a:rPr lang="en-US" i="1" dirty="0">
                <a:latin typeface="Calibri" panose="020F0502020204030204" pitchFamily="34" charset="0"/>
                <a:cs typeface="Calibri" panose="020F0502020204030204" pitchFamily="34" charset="0"/>
              </a:rPr>
              <a:t>IGA, </a:t>
            </a:r>
            <a:r>
              <a:rPr lang="en-US" b="0" i="1" dirty="0">
                <a:solidFill>
                  <a:srgbClr val="333333"/>
                </a:solidFill>
                <a:effectLst/>
                <a:latin typeface="Open Sans" panose="020B0606030504020204" pitchFamily="34" charset="0"/>
              </a:rPr>
              <a:t>Investigator’s Global Assessment; OLE, open-label extension; TEAE, treatment-emergent adverse event; URTI, upper respiratory tract infection.</a:t>
            </a:r>
            <a:endParaRPr lang="en-US" dirty="0"/>
          </a:p>
        </p:txBody>
      </p:sp>
      <p:sp>
        <p:nvSpPr>
          <p:cNvPr id="4" name="Slide Number Placeholder 3">
            <a:extLst>
              <a:ext uri="{FF2B5EF4-FFF2-40B4-BE49-F238E27FC236}">
                <a16:creationId xmlns:a16="http://schemas.microsoft.com/office/drawing/2014/main" id="{B7567219-0CA2-CE5E-E527-9C6637BFCA8A}"/>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822802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8BC77-F18E-857E-097B-936DFDEC24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F49748-1523-BB62-1E93-F18BB1FF8D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B8EFAA-153F-C486-4314-CAA65A1FC17C}"/>
              </a:ext>
            </a:extLst>
          </p:cNvPr>
          <p:cNvSpPr>
            <a:spLocks noGrp="1"/>
          </p:cNvSpPr>
          <p:nvPr>
            <p:ph type="body" idx="1"/>
          </p:nvPr>
        </p:nvSpPr>
        <p:spPr/>
        <p:txBody>
          <a:bodyPr/>
          <a:lstStyle/>
          <a:p>
            <a:pPr>
              <a:defRPr/>
            </a:pPr>
            <a:r>
              <a:rPr lang="en-US" i="1" dirty="0">
                <a:latin typeface="Arial"/>
                <a:cs typeface="Arial"/>
              </a:rPr>
              <a:t>AD, atopic dermatitis; AE, adverse event; EASI, Eczema Area and Severity Index</a:t>
            </a:r>
            <a:r>
              <a:rPr lang="en-US" i="1" dirty="0">
                <a:latin typeface="Calibri"/>
                <a:ea typeface="Calibri"/>
                <a:cs typeface="Calibri"/>
              </a:rPr>
              <a:t>; IGA, </a:t>
            </a:r>
            <a:r>
              <a:rPr lang="en-US" b="0" i="1" dirty="0">
                <a:solidFill>
                  <a:srgbClr val="333333"/>
                </a:solidFill>
                <a:effectLst/>
                <a:latin typeface="Open Sans"/>
                <a:ea typeface="Open Sans"/>
                <a:cs typeface="Open Sans"/>
              </a:rPr>
              <a:t>Investigator’s Global Assessment;</a:t>
            </a:r>
            <a:r>
              <a:rPr lang="en-US" b="0" i="1" dirty="0">
                <a:solidFill>
                  <a:srgbClr val="4D5156"/>
                </a:solidFill>
                <a:effectLst/>
                <a:latin typeface="Roboto"/>
                <a:ea typeface="Roboto"/>
                <a:cs typeface="Roboto"/>
              </a:rPr>
              <a:t> IL, interleukin; </a:t>
            </a:r>
            <a:r>
              <a:rPr lang="en-US" b="0" i="1" dirty="0">
                <a:solidFill>
                  <a:srgbClr val="5F6368"/>
                </a:solidFill>
                <a:effectLst/>
                <a:latin typeface="Roboto"/>
                <a:ea typeface="Roboto"/>
                <a:cs typeface="Roboto"/>
              </a:rPr>
              <a:t>PBO, placebo; </a:t>
            </a:r>
            <a:r>
              <a:rPr lang="en-US" i="1" dirty="0">
                <a:solidFill>
                  <a:srgbClr val="5F6368"/>
                </a:solidFill>
                <a:latin typeface="Roboto"/>
                <a:ea typeface="Roboto"/>
                <a:cs typeface="Roboto"/>
              </a:rPr>
              <a:t>TCS, topical corticosteroids; TCI, topical calcineurin inhibitors; TRA</a:t>
            </a:r>
            <a:r>
              <a:rPr lang="en-US" b="0" i="1" dirty="0">
                <a:solidFill>
                  <a:srgbClr val="5F6368"/>
                </a:solidFill>
                <a:effectLst/>
                <a:latin typeface="Roboto"/>
                <a:ea typeface="Roboto"/>
                <a:cs typeface="Roboto"/>
              </a:rPr>
              <a:t>, tralokinumab; URTI, upper respiratory tract infection.</a:t>
            </a:r>
            <a:endParaRPr lang="en-US" i="1" dirty="0">
              <a:latin typeface="Roboto"/>
              <a:ea typeface="Roboto"/>
              <a:cs typeface="Roboto"/>
            </a:endParaRPr>
          </a:p>
        </p:txBody>
      </p:sp>
      <p:sp>
        <p:nvSpPr>
          <p:cNvPr id="4" name="Slide Number Placeholder 3">
            <a:extLst>
              <a:ext uri="{FF2B5EF4-FFF2-40B4-BE49-F238E27FC236}">
                <a16:creationId xmlns:a16="http://schemas.microsoft.com/office/drawing/2014/main" id="{A7D5AD12-DE4E-D507-093F-94C91F63059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531827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831EE-B7C9-4C9D-998A-824BDFAC1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D2289A-4426-C4DD-51CE-A228CDF980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683E72-EF64-60C3-C8A8-B9AC7B18BC77}"/>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 atopic dermatitis; EASI, Eczema Area and Severity Index; </a:t>
            </a:r>
            <a:r>
              <a:rPr lang="en-US" i="1" dirty="0">
                <a:latin typeface="Calibri" panose="020F0502020204030204" pitchFamily="34" charset="0"/>
                <a:cs typeface="Calibri" panose="020F0502020204030204" pitchFamily="34" charset="0"/>
              </a:rPr>
              <a:t>IGA, </a:t>
            </a:r>
            <a:r>
              <a:rPr lang="en-US" b="0" i="1" dirty="0">
                <a:solidFill>
                  <a:srgbClr val="333333"/>
                </a:solidFill>
                <a:effectLst/>
                <a:latin typeface="Open Sans" panose="020B0606030504020204" pitchFamily="34" charset="0"/>
              </a:rPr>
              <a:t>Investigator’s Global Assessment; TEAE, treatment-emergent adverse event; URTI, upper respiratory tract infection.</a:t>
            </a:r>
            <a:endParaRPr lang="en-US" dirty="0"/>
          </a:p>
        </p:txBody>
      </p:sp>
      <p:sp>
        <p:nvSpPr>
          <p:cNvPr id="4" name="Slide Number Placeholder 3">
            <a:extLst>
              <a:ext uri="{FF2B5EF4-FFF2-40B4-BE49-F238E27FC236}">
                <a16:creationId xmlns:a16="http://schemas.microsoft.com/office/drawing/2014/main" id="{5BC413E7-53DB-10F2-AFF1-B713C062128F}"/>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203255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95217-E6FF-1B63-F5B0-1E99811516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31A185-0196-C331-946F-221D9C0E05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2FBE0D-F4F5-0EFB-55D1-54F8C5D34F20}"/>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 atopic dermatitis; EASI, Eczema Area and Severity Index; </a:t>
            </a:r>
            <a:r>
              <a:rPr lang="en-US" i="1" dirty="0">
                <a:latin typeface="Calibri" panose="020F0502020204030204" pitchFamily="34" charset="0"/>
                <a:cs typeface="Calibri" panose="020F0502020204030204" pitchFamily="34" charset="0"/>
              </a:rPr>
              <a:t>IGA, </a:t>
            </a:r>
            <a:r>
              <a:rPr lang="en-US" b="0" i="1" dirty="0">
                <a:solidFill>
                  <a:srgbClr val="333333"/>
                </a:solidFill>
                <a:effectLst/>
                <a:latin typeface="Open Sans" panose="020B0606030504020204" pitchFamily="34" charset="0"/>
              </a:rPr>
              <a:t>Investigator’s Global Assessment; IL, interleukin; TCI, topical calcineurin inhibitors; TCS, topical corticosteroids; TEAE, treatment-emergent adverse event; URTI, upper respiratory tract infection.</a:t>
            </a:r>
            <a:endParaRPr lang="en-US" dirty="0"/>
          </a:p>
        </p:txBody>
      </p:sp>
      <p:sp>
        <p:nvSpPr>
          <p:cNvPr id="4" name="Slide Number Placeholder 3">
            <a:extLst>
              <a:ext uri="{FF2B5EF4-FFF2-40B4-BE49-F238E27FC236}">
                <a16:creationId xmlns:a16="http://schemas.microsoft.com/office/drawing/2014/main" id="{9BA44BD3-DCC8-E96E-5B03-065C90218EB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180342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ABO, abrocitinib; AD, atopic dermatitis; AE, adverse event; EASI, Eczema Area and Severity Index</a:t>
            </a:r>
            <a:r>
              <a:rPr lang="en-US" i="1" dirty="0">
                <a:latin typeface="Calibri" panose="020F0502020204030204" pitchFamily="34" charset="0"/>
                <a:cs typeface="Calibri" panose="020F0502020204030204" pitchFamily="34" charset="0"/>
              </a:rPr>
              <a:t>; IGA, </a:t>
            </a:r>
            <a:r>
              <a:rPr lang="en-US" b="0" i="1" dirty="0">
                <a:solidFill>
                  <a:srgbClr val="333333"/>
                </a:solidFill>
                <a:effectLst/>
                <a:latin typeface="Open Sans" panose="020B0606030504020204" pitchFamily="34" charset="0"/>
              </a:rPr>
              <a:t>Investigator’s Global Assessment;</a:t>
            </a:r>
            <a:r>
              <a:rPr lang="en-US" i="1" dirty="0">
                <a:latin typeface="Calibri" panose="020F0502020204030204" pitchFamily="34" charset="0"/>
                <a:cs typeface="Calibri" panose="020F0502020204030204" pitchFamily="34" charset="0"/>
              </a:rPr>
              <a:t> UPA, upadacitinib; v</a:t>
            </a:r>
            <a:r>
              <a:rPr lang="en-US" sz="1200" i="1" dirty="0"/>
              <a:t>IGA-AD, Validated Investigator’s Global Assessment for Atopic Dermatitis.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896529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CBC, complete blood count; LFT, liver function test.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B4DF14-1FF1-814E-B1A7-AE2EA3C22F9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8552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S1p, </a:t>
            </a:r>
            <a:r>
              <a:rPr lang="en-US" b="0" i="1" dirty="0">
                <a:solidFill>
                  <a:srgbClr val="212121"/>
                </a:solidFill>
                <a:effectLst/>
                <a:latin typeface="Merriweather" panose="00000500000000000000" pitchFamily="2" charset="0"/>
              </a:rPr>
              <a:t>sphingosine 1-phosphate</a:t>
            </a:r>
            <a:r>
              <a:rPr lang="en-US" b="0" i="0" dirty="0">
                <a:solidFill>
                  <a:srgbClr val="212121"/>
                </a:solidFill>
                <a:effectLst/>
                <a:latin typeface="Merriweather" panose="00000500000000000000" pitchFamily="2" charset="0"/>
              </a:rPr>
              <a: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41</a:t>
            </a:fld>
            <a:endParaRPr lang="en-US" altLang="en-US" dirty="0"/>
          </a:p>
        </p:txBody>
      </p:sp>
    </p:spTree>
    <p:extLst>
      <p:ext uri="{BB962C8B-B14F-4D97-AF65-F5344CB8AC3E}">
        <p14:creationId xmlns:p14="http://schemas.microsoft.com/office/powerpoint/2010/main" val="13918032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42</a:t>
            </a:fld>
            <a:endParaRPr lang="en-US" altLang="en-US" dirty="0"/>
          </a:p>
        </p:txBody>
      </p:sp>
    </p:spTree>
    <p:extLst>
      <p:ext uri="{BB962C8B-B14F-4D97-AF65-F5344CB8AC3E}">
        <p14:creationId xmlns:p14="http://schemas.microsoft.com/office/powerpoint/2010/main" val="39421360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URTI, upper respiratory tract infection.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43</a:t>
            </a:fld>
            <a:endParaRPr lang="en-US" altLang="en-US" dirty="0"/>
          </a:p>
        </p:txBody>
      </p:sp>
    </p:spTree>
    <p:extLst>
      <p:ext uri="{BB962C8B-B14F-4D97-AF65-F5344CB8AC3E}">
        <p14:creationId xmlns:p14="http://schemas.microsoft.com/office/powerpoint/2010/main" val="422156642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44</a:t>
            </a:fld>
            <a:endParaRPr lang="en-US" altLang="en-US" dirty="0"/>
          </a:p>
        </p:txBody>
      </p:sp>
    </p:spTree>
    <p:extLst>
      <p:ext uri="{BB962C8B-B14F-4D97-AF65-F5344CB8AC3E}">
        <p14:creationId xmlns:p14="http://schemas.microsoft.com/office/powerpoint/2010/main" val="399684931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8524509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AD9490-DE0B-A24E-8740-CE62F1731EAA}"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Arial" panose="020B0604020202020204" pitchFamily="34" charset="0"/>
            </a:endParaRPr>
          </a:p>
        </p:txBody>
      </p:sp>
    </p:spTree>
    <p:extLst>
      <p:ext uri="{BB962C8B-B14F-4D97-AF65-F5344CB8AC3E}">
        <p14:creationId xmlns:p14="http://schemas.microsoft.com/office/powerpoint/2010/main" val="26783239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atopic dermatitis.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47</a:t>
            </a:fld>
            <a:endParaRPr lang="en-US" altLang="en-US" dirty="0"/>
          </a:p>
        </p:txBody>
      </p:sp>
    </p:spTree>
    <p:extLst>
      <p:ext uri="{BB962C8B-B14F-4D97-AF65-F5344CB8AC3E}">
        <p14:creationId xmlns:p14="http://schemas.microsoft.com/office/powerpoint/2010/main" val="26303643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9081" y="244938"/>
            <a:ext cx="1675280"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68158830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49960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BC61653D-F02E-DBF2-AE3F-7730F36C7E69}"/>
              </a:ext>
            </a:extLst>
          </p:cNvPr>
          <p:cNvGrpSpPr/>
          <p:nvPr userDrawn="1"/>
        </p:nvGrpSpPr>
        <p:grpSpPr>
          <a:xfrm>
            <a:off x="8569341" y="6298815"/>
            <a:ext cx="3175946" cy="394353"/>
            <a:chOff x="8569341" y="6298815"/>
            <a:chExt cx="3175946" cy="394353"/>
          </a:xfrm>
        </p:grpSpPr>
        <p:pic>
          <p:nvPicPr>
            <p:cNvPr id="6" name="Picture 5">
              <a:extLst>
                <a:ext uri="{FF2B5EF4-FFF2-40B4-BE49-F238E27FC236}">
                  <a16:creationId xmlns:a16="http://schemas.microsoft.com/office/drawing/2014/main" id="{4A460338-6320-2498-E93E-24A3DD7449B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7" name="Rectangle 6">
              <a:extLst>
                <a:ext uri="{FF2B5EF4-FFF2-40B4-BE49-F238E27FC236}">
                  <a16:creationId xmlns:a16="http://schemas.microsoft.com/office/drawing/2014/main" id="{4799C58F-E731-A198-EBBF-6511998577AC}"/>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u="sng" dirty="0">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4184076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70778" y="5397632"/>
            <a:ext cx="1784581" cy="955128"/>
          </a:xfrm>
          <a:prstGeom prst="rect">
            <a:avLst/>
          </a:prstGeom>
        </p:spPr>
      </p:pic>
    </p:spTree>
    <p:extLst>
      <p:ext uri="{BB962C8B-B14F-4D97-AF65-F5344CB8AC3E}">
        <p14:creationId xmlns:p14="http://schemas.microsoft.com/office/powerpoint/2010/main" val="2591296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68741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26D140-290A-912D-5253-0A8F6C333D42}"/>
              </a:ext>
            </a:extLst>
          </p:cNvPr>
          <p:cNvGrpSpPr/>
          <p:nvPr userDrawn="1"/>
        </p:nvGrpSpPr>
        <p:grpSpPr>
          <a:xfrm>
            <a:off x="8569341" y="6298815"/>
            <a:ext cx="3175946" cy="394353"/>
            <a:chOff x="8569341" y="6298815"/>
            <a:chExt cx="3175946" cy="394353"/>
          </a:xfrm>
        </p:grpSpPr>
        <p:pic>
          <p:nvPicPr>
            <p:cNvPr id="7" name="Picture 6">
              <a:extLst>
                <a:ext uri="{FF2B5EF4-FFF2-40B4-BE49-F238E27FC236}">
                  <a16:creationId xmlns:a16="http://schemas.microsoft.com/office/drawing/2014/main" id="{562A8879-E2AA-7582-FBA9-5B0FA46B5F3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8" name="Rectangle 7">
              <a:extLst>
                <a:ext uri="{FF2B5EF4-FFF2-40B4-BE49-F238E27FC236}">
                  <a16:creationId xmlns:a16="http://schemas.microsoft.com/office/drawing/2014/main" id="{BCA036AE-0C46-FF80-CE28-A5C79D20237F}"/>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u="sng" dirty="0">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2403447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871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2" name="Group 1">
            <a:extLst>
              <a:ext uri="{FF2B5EF4-FFF2-40B4-BE49-F238E27FC236}">
                <a16:creationId xmlns:a16="http://schemas.microsoft.com/office/drawing/2014/main" id="{D81175F3-D130-34B5-E36D-53A7A0A78449}"/>
              </a:ext>
            </a:extLst>
          </p:cNvPr>
          <p:cNvGrpSpPr/>
          <p:nvPr userDrawn="1"/>
        </p:nvGrpSpPr>
        <p:grpSpPr>
          <a:xfrm>
            <a:off x="8569341" y="6298815"/>
            <a:ext cx="3175946" cy="394353"/>
            <a:chOff x="8569341" y="6298815"/>
            <a:chExt cx="3175946" cy="394353"/>
          </a:xfrm>
        </p:grpSpPr>
        <p:pic>
          <p:nvPicPr>
            <p:cNvPr id="3" name="Picture 2">
              <a:extLst>
                <a:ext uri="{FF2B5EF4-FFF2-40B4-BE49-F238E27FC236}">
                  <a16:creationId xmlns:a16="http://schemas.microsoft.com/office/drawing/2014/main" id="{FF026A2A-E54C-EB5D-3D3C-B748B63029E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4" name="Rectangle 3">
              <a:extLst>
                <a:ext uri="{FF2B5EF4-FFF2-40B4-BE49-F238E27FC236}">
                  <a16:creationId xmlns:a16="http://schemas.microsoft.com/office/drawing/2014/main" id="{8E3821B9-4746-3424-84E2-F4A99BC76FA0}"/>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u="sng" dirty="0">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2299072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5970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658B0669-1AF3-6301-27BB-EAF7AC9209FD}"/>
              </a:ext>
            </a:extLst>
          </p:cNvPr>
          <p:cNvGrpSpPr/>
          <p:nvPr userDrawn="1"/>
        </p:nvGrpSpPr>
        <p:grpSpPr>
          <a:xfrm>
            <a:off x="8569341" y="6298815"/>
            <a:ext cx="3175946" cy="394353"/>
            <a:chOff x="8569341" y="6298815"/>
            <a:chExt cx="3175946" cy="394353"/>
          </a:xfrm>
        </p:grpSpPr>
        <p:pic>
          <p:nvPicPr>
            <p:cNvPr id="5" name="Picture 4">
              <a:extLst>
                <a:ext uri="{FF2B5EF4-FFF2-40B4-BE49-F238E27FC236}">
                  <a16:creationId xmlns:a16="http://schemas.microsoft.com/office/drawing/2014/main" id="{121C844F-5220-5705-15A0-5AA3F87B15D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6" name="Rectangle 5">
              <a:extLst>
                <a:ext uri="{FF2B5EF4-FFF2-40B4-BE49-F238E27FC236}">
                  <a16:creationId xmlns:a16="http://schemas.microsoft.com/office/drawing/2014/main" id="{D593726E-C9E9-6094-ECB2-433146BD6DA4}"/>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u="sng" dirty="0">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1823536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6517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E39CA5F-D57E-69EA-FCD5-70CCAB9E0EB5}"/>
              </a:ext>
            </a:extLst>
          </p:cNvPr>
          <p:cNvGrpSpPr/>
          <p:nvPr userDrawn="1"/>
        </p:nvGrpSpPr>
        <p:grpSpPr>
          <a:xfrm>
            <a:off x="8569341" y="6298815"/>
            <a:ext cx="3175946" cy="394353"/>
            <a:chOff x="8569341" y="6298815"/>
            <a:chExt cx="3175946" cy="394353"/>
          </a:xfrm>
        </p:grpSpPr>
        <p:pic>
          <p:nvPicPr>
            <p:cNvPr id="4" name="Picture 3">
              <a:extLst>
                <a:ext uri="{FF2B5EF4-FFF2-40B4-BE49-F238E27FC236}">
                  <a16:creationId xmlns:a16="http://schemas.microsoft.com/office/drawing/2014/main" id="{D6B266A7-6AAA-010E-8FC7-09DC3B258DB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8470" y="6298815"/>
              <a:ext cx="736817" cy="394353"/>
            </a:xfrm>
            <a:prstGeom prst="rect">
              <a:avLst/>
            </a:prstGeom>
          </p:spPr>
        </p:pic>
        <p:sp>
          <p:nvSpPr>
            <p:cNvPr id="5" name="Rectangle 4">
              <a:extLst>
                <a:ext uri="{FF2B5EF4-FFF2-40B4-BE49-F238E27FC236}">
                  <a16:creationId xmlns:a16="http://schemas.microsoft.com/office/drawing/2014/main" id="{D42E6232-A3C4-C615-AB49-B7C84D40437C}"/>
                </a:ext>
              </a:extLst>
            </p:cNvPr>
            <p:cNvSpPr>
              <a:spLocks noChangeArrowheads="1"/>
            </p:cNvSpPr>
            <p:nvPr/>
          </p:nvSpPr>
          <p:spPr bwMode="auto">
            <a:xfrm>
              <a:off x="8569341" y="6375841"/>
              <a:ext cx="24391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u="sng" dirty="0">
                  <a:solidFill>
                    <a:schemeClr val="accent2"/>
                  </a:solidFill>
                  <a:latin typeface="Calibri" panose="020F0502020204030204" pitchFamily="34" charset="0"/>
                </a:rPr>
                <a:t>practicingclinicians.com</a:t>
              </a:r>
            </a:p>
          </p:txBody>
        </p:sp>
      </p:grpSp>
    </p:spTree>
    <p:extLst>
      <p:ext uri="{BB962C8B-B14F-4D97-AF65-F5344CB8AC3E}">
        <p14:creationId xmlns:p14="http://schemas.microsoft.com/office/powerpoint/2010/main" val="25497246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1188542"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9456427" cy="1155939"/>
          </a:xfrm>
          <a:prstGeom prst="rect">
            <a:avLst/>
          </a:prstGeom>
        </p:spPr>
        <p:txBody>
          <a:bodyPr/>
          <a:lstStyle>
            <a:lvl1pPr>
              <a:buFontTx/>
              <a:buNone/>
              <a:defRPr sz="2400" b="1">
                <a:solidFill>
                  <a:schemeClr val="accent2"/>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70778" y="5397632"/>
            <a:ext cx="1784581" cy="955128"/>
          </a:xfrm>
          <a:prstGeom prst="rect">
            <a:avLst/>
          </a:prstGeom>
        </p:spPr>
      </p:pic>
    </p:spTree>
    <p:extLst>
      <p:ext uri="{BB962C8B-B14F-4D97-AF65-F5344CB8AC3E}">
        <p14:creationId xmlns:p14="http://schemas.microsoft.com/office/powerpoint/2010/main" val="3661779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0492902"/>
      </p:ext>
    </p:extLst>
  </p:cSld>
  <p:clrMap bg1="dk2" tx1="lt1" bg2="dk1" tx2="lt2" accent1="accent1" accent2="accent2" accent3="accent3" accent4="accent4" accent5="accent5" accent6="accent6" hlink="hlink" folHlink="folHlink"/>
  <p:sldLayoutIdLst>
    <p:sldLayoutId id="2147484694" r:id="rId1"/>
    <p:sldLayoutId id="2147484695" r:id="rId2"/>
    <p:sldLayoutId id="2147484696" r:id="rId3"/>
    <p:sldLayoutId id="2147484697" r:id="rId4"/>
    <p:sldLayoutId id="2147484698" r:id="rId5"/>
    <p:sldLayoutId id="2147484699" r:id="rId6"/>
    <p:sldLayoutId id="2147484700" r:id="rId7"/>
    <p:sldLayoutId id="2147484701" r:id="rId8"/>
    <p:sldLayoutId id="2147484702" r:id="rId9"/>
    <p:sldLayoutId id="2147484703" r:id="rId10"/>
    <p:sldLayoutId id="2147484704" r:id="rId11"/>
    <p:sldLayoutId id="2147484705" r:id="rId12"/>
    <p:sldLayoutId id="2147484706"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51">
          <p15:clr>
            <a:srgbClr val="F26B43"/>
          </p15:clr>
        </p15:guide>
        <p15:guide id="2" pos="452">
          <p15:clr>
            <a:srgbClr val="F26B43"/>
          </p15:clr>
        </p15:guide>
        <p15:guide id="3" orient="horz" pos="1008">
          <p15:clr>
            <a:srgbClr val="F26B43"/>
          </p15:clr>
        </p15:guide>
        <p15:guide id="4" orient="horz" pos="4147">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ce@practicingclinicia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image" Target="../media/image12.sv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0.xml"/><Relationship Id="rId4" Type="http://schemas.openxmlformats.org/officeDocument/2006/relationships/image" Target="../media/image12.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svg"/><Relationship Id="rId18" Type="http://schemas.openxmlformats.org/officeDocument/2006/relationships/image" Target="../media/image23.pn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17.png"/><Relationship Id="rId17" Type="http://schemas.openxmlformats.org/officeDocument/2006/relationships/image" Target="../media/image22.svg"/><Relationship Id="rId2" Type="http://schemas.openxmlformats.org/officeDocument/2006/relationships/notesSlide" Target="../notesSlides/notesSlide30.xml"/><Relationship Id="rId16" Type="http://schemas.openxmlformats.org/officeDocument/2006/relationships/image" Target="../media/image21.png"/><Relationship Id="rId1" Type="http://schemas.openxmlformats.org/officeDocument/2006/relationships/slideLayout" Target="../slideLayouts/slideLayout10.xml"/><Relationship Id="rId6" Type="http://schemas.openxmlformats.org/officeDocument/2006/relationships/diagramColors" Target="../diagrams/colors3.xml"/><Relationship Id="rId11" Type="http://schemas.openxmlformats.org/officeDocument/2006/relationships/image" Target="../media/image16.svg"/><Relationship Id="rId5" Type="http://schemas.openxmlformats.org/officeDocument/2006/relationships/diagramQuickStyle" Target="../diagrams/quickStyle3.xml"/><Relationship Id="rId15" Type="http://schemas.openxmlformats.org/officeDocument/2006/relationships/image" Target="../media/image20.svg"/><Relationship Id="rId10" Type="http://schemas.openxmlformats.org/officeDocument/2006/relationships/image" Target="../media/image15.png"/><Relationship Id="rId19" Type="http://schemas.openxmlformats.org/officeDocument/2006/relationships/image" Target="../media/image24.svg"/><Relationship Id="rId4" Type="http://schemas.openxmlformats.org/officeDocument/2006/relationships/diagramLayout" Target="../diagrams/layout3.xml"/><Relationship Id="rId9" Type="http://schemas.openxmlformats.org/officeDocument/2006/relationships/image" Target="../media/image14.svg"/><Relationship Id="rId1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svg"/><Relationship Id="rId2" Type="http://schemas.openxmlformats.org/officeDocument/2006/relationships/notesSlide" Target="../notesSlides/notesSlide43.xml"/><Relationship Id="rId1" Type="http://schemas.openxmlformats.org/officeDocument/2006/relationships/slideLayout" Target="../slideLayouts/slideLayout3.xml"/><Relationship Id="rId6" Type="http://schemas.openxmlformats.org/officeDocument/2006/relationships/image" Target="../media/image28.sv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 Id="rId14" Type="http://schemas.openxmlformats.org/officeDocument/2006/relationships/image" Target="../media/image36.svg"/></Relationships>
</file>

<file path=ppt/slides/_rels/slide44.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44.xml"/><Relationship Id="rId1" Type="http://schemas.openxmlformats.org/officeDocument/2006/relationships/slideLayout" Target="../slideLayouts/slideLayout10.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slides/_rels/slide45.xml.rels><?xml version="1.0" encoding="UTF-8" standalone="yes"?>
<Relationships xmlns="http://schemas.openxmlformats.org/package/2006/relationships"><Relationship Id="rId8" Type="http://schemas.openxmlformats.org/officeDocument/2006/relationships/image" Target="../media/image43.emf"/><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hyperlink" Target="https://practicingclinicians.com/program/dermatology/np-pa-strategies-in-pediatric-atopic-dermatitis-care/36590" TargetMode="External"/><Relationship Id="rId2" Type="http://schemas.openxmlformats.org/officeDocument/2006/relationships/notesSlide" Target="../notesSlides/notesSlide4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1163301" cy="2057400"/>
          </a:xfrm>
        </p:spPr>
        <p:txBody>
          <a:bodyPr>
            <a:normAutofit/>
          </a:bodyPr>
          <a:lstStyle/>
          <a:p>
            <a:r>
              <a:rPr lang="en-US" altLang="en-US" sz="4000" dirty="0"/>
              <a:t>From Flare to Control: Innovative Strategies for NPs and PAs to Optimize the Care of Pediatric Patients With Moderate to Severe Atopic Dermatitis</a:t>
            </a: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6192575" y="1271270"/>
            <a:ext cx="5885216" cy="532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buNone/>
              <a:defRPr/>
            </a:pPr>
            <a:r>
              <a:rPr kumimoji="0" lang="en-US" sz="1200" b="0" i="0" u="none" strike="noStrike" kern="1200" cap="none" spc="0" normalizeH="0" baseline="0" noProof="0" dirty="0">
                <a:ln>
                  <a:noFill/>
                </a:ln>
                <a:solidFill>
                  <a:srgbClr val="455560"/>
                </a:solidFill>
                <a:effectLst/>
                <a:uLnTx/>
                <a:uFillTx/>
                <a:latin typeface="Calibri"/>
                <a:ea typeface="Calibri"/>
                <a:cs typeface="Calibri"/>
              </a:rPr>
              <a:t>Provided by </a:t>
            </a:r>
            <a:r>
              <a:rPr lang="en-US" sz="1200" b="0" dirty="0">
                <a:solidFill>
                  <a:srgbClr val="455560"/>
                </a:solidFill>
                <a:latin typeface="Calibri"/>
                <a:ea typeface="Calibri"/>
                <a:cs typeface="Calibri"/>
              </a:rPr>
              <a:t>Partners for Advancing Clinical Education (Partners) </a:t>
            </a:r>
            <a:endParaRPr lang="en-US" sz="1200" b="0" dirty="0">
              <a:solidFill>
                <a:srgbClr val="000000"/>
              </a:solidFill>
              <a:latin typeface="Calibri"/>
              <a:ea typeface="Calibri"/>
              <a:cs typeface="Calibri"/>
            </a:endParaRPr>
          </a:p>
          <a:p>
            <a:pPr marL="0" marR="0" lvl="0" indent="0" algn="r" defTabSz="914400">
              <a:lnSpc>
                <a:spcPct val="100000"/>
              </a:lnSpc>
              <a:spcBef>
                <a:spcPct val="0"/>
              </a:spcBef>
              <a:spcAft>
                <a:spcPct val="0"/>
              </a:spcAft>
              <a:buClrTx/>
              <a:buSzTx/>
              <a:buFont typeface="Arial" panose="020B0604020202020204" pitchFamily="34" charset="0"/>
              <a:buNone/>
              <a:tabLst/>
              <a:defRPr/>
            </a:pPr>
            <a:endParaRPr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Calibri"/>
              <a:cs typeface="Arial" panose="020B0604020202020204" pitchFamily="34" charset="0"/>
            </a:endParaRPr>
          </a:p>
        </p:txBody>
      </p:sp>
      <p:sp>
        <p:nvSpPr>
          <p:cNvPr id="2" name="Text Box 21">
            <a:extLst>
              <a:ext uri="{FF2B5EF4-FFF2-40B4-BE49-F238E27FC236}">
                <a16:creationId xmlns:a16="http://schemas.microsoft.com/office/drawing/2014/main" id="{5CCBC9BF-26EF-30E7-B7D7-6E51E872D369}"/>
              </a:ext>
            </a:extLst>
          </p:cNvPr>
          <p:cNvSpPr txBox="1">
            <a:spLocks noChangeArrowheads="1"/>
          </p:cNvSpPr>
          <p:nvPr/>
        </p:nvSpPr>
        <p:spPr bwMode="auto">
          <a:xfrm>
            <a:off x="371955" y="6411310"/>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Char char="§"/>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Supported by an educational grant from Sanofi and Regeneron Pharmaceuticals.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r>
              <a:rPr lang="en-US" altLang="en-US" dirty="0"/>
              <a:t>Please feel free to use and share some or all of these slides in your noncommercial presentations to colleagues or patients</a:t>
            </a:r>
          </a:p>
          <a:p>
            <a:r>
              <a:rPr lang="en-US" altLang="en-US" dirty="0"/>
              <a:t>When using our slides, please retain the source attribution:</a:t>
            </a:r>
            <a:br>
              <a:rPr lang="en-US" altLang="en-US" dirty="0"/>
            </a:br>
            <a:br>
              <a:rPr lang="en-US" altLang="en-US" dirty="0"/>
            </a:br>
            <a:endParaRPr lang="en-US" altLang="en-US" dirty="0"/>
          </a:p>
          <a:p>
            <a:endParaRPr lang="en-US" altLang="en-US" dirty="0"/>
          </a:p>
          <a:p>
            <a:r>
              <a:rPr lang="en-GB" dirty="0"/>
              <a:t>These slides may not be published, posted online, or used in commercial presentations without permission. </a:t>
            </a:r>
            <a:r>
              <a:rPr lang="en-US" dirty="0"/>
              <a:t>Please contact </a:t>
            </a:r>
            <a:r>
              <a:rPr lang="en-US" dirty="0">
                <a:solidFill>
                  <a:schemeClr val="accent2"/>
                </a:solidFill>
                <a:hlinkClick r:id="rId3">
                  <a:extLst>
                    <a:ext uri="{A12FA001-AC4F-418D-AE19-62706E023703}">
                      <ahyp:hlinkClr xmlns:ahyp="http://schemas.microsoft.com/office/drawing/2018/hyperlinkcolor" val="tx"/>
                    </a:ext>
                  </a:extLst>
                </a:hlinkClick>
              </a:rPr>
              <a:t>pce@practicingclinicians.com</a:t>
            </a:r>
            <a:r>
              <a:rPr lang="en-US" dirty="0">
                <a:solidFill>
                  <a:schemeClr val="accent2"/>
                </a:solidFill>
              </a:rPr>
              <a:t> </a:t>
            </a:r>
            <a:r>
              <a:rPr lang="en-US" dirty="0"/>
              <a:t>for details</a:t>
            </a:r>
          </a:p>
        </p:txBody>
      </p:sp>
      <p:grpSp>
        <p:nvGrpSpPr>
          <p:cNvPr id="2" name="Group 1">
            <a:extLst>
              <a:ext uri="{FF2B5EF4-FFF2-40B4-BE49-F238E27FC236}">
                <a16:creationId xmlns:a16="http://schemas.microsoft.com/office/drawing/2014/main" id="{6CBB3A6C-3986-BB5D-1613-5C267FECC642}"/>
              </a:ext>
            </a:extLst>
          </p:cNvPr>
          <p:cNvGrpSpPr/>
          <p:nvPr/>
        </p:nvGrpSpPr>
        <p:grpSpPr>
          <a:xfrm>
            <a:off x="3776740" y="3429971"/>
            <a:ext cx="4638521" cy="609496"/>
            <a:chOff x="4027496" y="3429971"/>
            <a:chExt cx="4638521" cy="609496"/>
          </a:xfrm>
        </p:grpSpPr>
        <p:sp>
          <p:nvSpPr>
            <p:cNvPr id="3" name="TextBox 2">
              <a:extLst>
                <a:ext uri="{FF2B5EF4-FFF2-40B4-BE49-F238E27FC236}">
                  <a16:creationId xmlns:a16="http://schemas.microsoft.com/office/drawing/2014/main" id="{5C5C3138-96BE-2A1D-194C-2DB88C6AF4E4}"/>
                </a:ext>
              </a:extLst>
            </p:cNvPr>
            <p:cNvSpPr txBox="1"/>
            <p:nvPr/>
          </p:nvSpPr>
          <p:spPr>
            <a:xfrm>
              <a:off x="4027496" y="3670135"/>
              <a:ext cx="3632918"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Slide credit: </a:t>
              </a:r>
              <a:r>
                <a:rPr kumimoji="0" lang="en-US" sz="1800" b="0" i="0" u="none" strike="noStrike" kern="1200" cap="none" spc="0" normalizeH="0" baseline="0" noProof="0" dirty="0">
                  <a:ln>
                    <a:noFill/>
                  </a:ln>
                  <a:solidFill>
                    <a:srgbClr val="669933"/>
                  </a:solidFill>
                  <a:effectLst/>
                  <a:uLnTx/>
                  <a:uFillTx/>
                  <a:latin typeface="Calibri" panose="020F0502020204030204" pitchFamily="34" charset="0"/>
                  <a:ea typeface="+mn-ea"/>
                  <a:cs typeface="Calibri" panose="020F0502020204030204" pitchFamily="34" charset="0"/>
                </a:rPr>
                <a:t>practicingclinicians.com</a:t>
              </a:r>
            </a:p>
          </p:txBody>
        </p:sp>
        <p:pic>
          <p:nvPicPr>
            <p:cNvPr id="4" name="Picture 3" descr="A picture containing icon&#10;&#10;Description automatically generated">
              <a:extLst>
                <a:ext uri="{FF2B5EF4-FFF2-40B4-BE49-F238E27FC236}">
                  <a16:creationId xmlns:a16="http://schemas.microsoft.com/office/drawing/2014/main" id="{9E0CC659-709E-502D-3899-D4C2E566BC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35744" y="3429971"/>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sz="half" idx="1"/>
          </p:nvPr>
        </p:nvSpPr>
        <p:spPr/>
        <p:txBody>
          <a:bodyPr/>
          <a:lstStyle/>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altLang="en-US" sz="2800" b="1" i="0" u="none" strike="noStrike" kern="0" cap="none" spc="0" normalizeH="0" baseline="0" noProof="0" dirty="0">
                <a:ln>
                  <a:noFill/>
                </a:ln>
                <a:solidFill>
                  <a:srgbClr val="669933"/>
                </a:solidFill>
                <a:effectLst/>
                <a:uLnTx/>
                <a:uFillTx/>
                <a:latin typeface="Calibri"/>
                <a:ea typeface="Calibri"/>
                <a:cs typeface="Calibri"/>
              </a:rPr>
              <a:t>Katie Smiley, </a:t>
            </a:r>
            <a:r>
              <a:rPr kumimoji="0" lang="en-US" sz="2800" b="1" i="0" u="none" strike="noStrike" kern="0" cap="none" spc="0" normalizeH="0" baseline="0" noProof="0" dirty="0">
                <a:ln>
                  <a:noFill/>
                </a:ln>
                <a:solidFill>
                  <a:srgbClr val="669933"/>
                </a:solidFill>
                <a:effectLst/>
                <a:uLnTx/>
                <a:uFillTx/>
                <a:latin typeface="Calibri" panose="020F0502020204030204"/>
                <a:ea typeface="+mn-ea"/>
                <a:cs typeface="+mn-cs"/>
              </a:rPr>
              <a:t>PA-C</a:t>
            </a:r>
            <a:endParaRPr kumimoji="0" lang="en-US" altLang="en-US" sz="2800" b="1" i="0" u="none" strike="noStrike" kern="0" cap="none" spc="0" normalizeH="0" baseline="0" noProof="0" dirty="0">
              <a:ln>
                <a:noFill/>
              </a:ln>
              <a:solidFill>
                <a:srgbClr val="669933"/>
              </a:solidFill>
              <a:effectLst/>
              <a:uLnTx/>
              <a:uFillTx/>
              <a:latin typeface="Calibri" panose="020F0502020204030204"/>
              <a:ea typeface="Calibri"/>
              <a:cs typeface="Calibri"/>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Grants &amp; Clinical Director</a:t>
            </a:r>
            <a:b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Program Coordinator, Multidisciplinary Atopic Dermatitis Program</a:t>
            </a:r>
            <a:b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Allergy &amp; Asthma Medical Group</a:t>
            </a:r>
            <a:b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Rady Children’s Hospital</a:t>
            </a:r>
            <a:b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San Diego, California</a:t>
            </a:r>
            <a:endParaRPr kumimoji="0" lang="en-US" altLang="en-US" sz="2600" b="0" i="0" u="none" strike="noStrike" kern="0" cap="none" spc="0" normalizeH="0" baseline="0" noProof="0" dirty="0">
              <a:ln>
                <a:noFill/>
              </a:ln>
              <a:solidFill>
                <a:srgbClr val="000000"/>
              </a:solidFill>
              <a:effectLst/>
              <a:highlight>
                <a:srgbClr val="FFFF00"/>
              </a:highlight>
              <a:uLnTx/>
              <a:uFillTx/>
              <a:latin typeface="Calibri" panose="020F0502020204030204"/>
              <a:ea typeface="Calibri"/>
              <a:cs typeface="Calibri"/>
            </a:endParaRPr>
          </a:p>
          <a:p>
            <a:pPr marL="0" indent="0">
              <a:spcBef>
                <a:spcPts val="0"/>
              </a:spcBef>
              <a:spcAft>
                <a:spcPts val="0"/>
              </a:spcAft>
              <a:buNone/>
            </a:pPr>
            <a:endParaRPr lang="en-US" sz="2600" dirty="0">
              <a:latin typeface="Calibri"/>
              <a:ea typeface="Calibri"/>
              <a:cs typeface="Calibri"/>
            </a:endParaRPr>
          </a:p>
        </p:txBody>
      </p:sp>
      <p:sp>
        <p:nvSpPr>
          <p:cNvPr id="3" name="Content Placeholder 2">
            <a:extLst>
              <a:ext uri="{FF2B5EF4-FFF2-40B4-BE49-F238E27FC236}">
                <a16:creationId xmlns:a16="http://schemas.microsoft.com/office/drawing/2014/main" id="{7B0E07DC-3E73-7884-1B22-528A3810FB76}"/>
              </a:ext>
            </a:extLst>
          </p:cNvPr>
          <p:cNvSpPr>
            <a:spLocks noGrp="1"/>
          </p:cNvSpPr>
          <p:nvPr>
            <p:ph sz="half" idx="2"/>
          </p:nvPr>
        </p:nvSpPr>
        <p:spPr/>
        <p:txBody>
          <a:bodyPr/>
          <a:lstStyle/>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pt-BR" altLang="en-US" sz="2800" b="1" i="0" u="none" strike="noStrike" kern="0" cap="none" spc="0" normalizeH="0" baseline="0" noProof="0" dirty="0">
                <a:ln>
                  <a:noFill/>
                </a:ln>
                <a:solidFill>
                  <a:srgbClr val="669933"/>
                </a:solidFill>
                <a:effectLst/>
                <a:uLnTx/>
                <a:uFillTx/>
                <a:latin typeface="Calibri"/>
                <a:ea typeface="Calibri"/>
                <a:cs typeface="Calibri"/>
              </a:rPr>
              <a:t>Joy Wan, MD, MSCE</a:t>
            </a:r>
            <a:endParaRPr kumimoji="0" lang="en-US" altLang="en-US" sz="2800" b="1" i="0" u="none" strike="noStrike" kern="0" cap="none" spc="0" normalizeH="0" baseline="0" noProof="0" dirty="0">
              <a:ln>
                <a:noFill/>
              </a:ln>
              <a:solidFill>
                <a:srgbClr val="669933"/>
              </a:solidFill>
              <a:effectLst/>
              <a:uLnTx/>
              <a:uFillTx/>
              <a:latin typeface="Calibri" panose="020F0502020204030204" pitchFamily="34" charset="0"/>
              <a:ea typeface="+mn-ea"/>
              <a:cs typeface="+mn-cs"/>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rPr>
              <a:t>Assistant Professor</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rPr>
              <a:t>Department of Dermatology</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rPr>
              <a:t>Johns Hopkins University School of Medicine</a:t>
            </a:r>
            <a:endPar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Calibri"/>
              <a:cs typeface="Calibri"/>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rPr>
              <a:t>Baltimore, Maryland</a:t>
            </a:r>
          </a:p>
          <a:p>
            <a:pPr marL="0" indent="0">
              <a:spcBef>
                <a:spcPts val="0"/>
              </a:spcBef>
              <a:spcAft>
                <a:spcPts val="0"/>
              </a:spcAft>
              <a:buClr>
                <a:srgbClr val="000000"/>
              </a:buClr>
              <a:buNone/>
              <a:defRPr/>
            </a:pPr>
            <a:endParaRPr kumimoji="0" lang="en-US" altLang="en-US" sz="2600" i="0" u="none" strike="noStrike" kern="0" cap="none" spc="0" normalizeH="0" baseline="0" noProof="0" dirty="0">
              <a:ln>
                <a:noFill/>
              </a:ln>
              <a:effectLst/>
              <a:highlight>
                <a:srgbClr val="FFFF00"/>
              </a:highlight>
              <a:uLnTx/>
              <a:uFillTx/>
              <a:latin typeface="+mj-lt"/>
              <a:ea typeface="Calibri"/>
              <a:cs typeface="Calibri"/>
            </a:endParaRPr>
          </a:p>
        </p:txBody>
      </p:sp>
    </p:spTree>
    <p:extLst>
      <p:ext uri="{BB962C8B-B14F-4D97-AF65-F5344CB8AC3E}">
        <p14:creationId xmlns:p14="http://schemas.microsoft.com/office/powerpoint/2010/main" val="2222053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p:txBody>
          <a:bodyPr rtlCol="0">
            <a:normAutofit/>
          </a:bodyPr>
          <a:lstStyle/>
          <a:p>
            <a:pPr marL="0" indent="0">
              <a:buClr>
                <a:schemeClr val="accent6"/>
              </a:buClr>
              <a:buNone/>
              <a:defRPr/>
            </a:pPr>
            <a:r>
              <a:rPr lang="en-US" dirty="0">
                <a:latin typeface="Calibri"/>
                <a:cs typeface="Calibri"/>
              </a:rPr>
              <a:t>The </a:t>
            </a:r>
            <a:r>
              <a:rPr lang="en-US" b="1" i="1" dirty="0">
                <a:latin typeface="Calibri"/>
                <a:cs typeface="Calibri"/>
              </a:rPr>
              <a:t>faculty</a:t>
            </a:r>
            <a:r>
              <a:rPr lang="en-US" dirty="0">
                <a:latin typeface="Calibri"/>
                <a:cs typeface="Calibri"/>
              </a:rPr>
              <a:t> reported the following relevant financial relationships or relationships to products or devices they have with ineligible companies related to the content of this educational activity:</a:t>
            </a:r>
          </a:p>
          <a:p>
            <a:pPr marL="0" indent="0">
              <a:buNone/>
              <a:defRPr/>
            </a:pPr>
            <a:r>
              <a:rPr lang="en-US" altLang="en-US" sz="2400" b="1" dirty="0">
                <a:solidFill>
                  <a:schemeClr val="accent2"/>
                </a:solidFill>
                <a:latin typeface="Calibri"/>
                <a:ea typeface="Calibri"/>
                <a:cs typeface="Calibri"/>
              </a:rPr>
              <a:t>Katie Smiley, PA-C:</a:t>
            </a:r>
            <a:r>
              <a:rPr lang="en-US" sz="2400" b="1" dirty="0">
                <a:solidFill>
                  <a:schemeClr val="accent2"/>
                </a:solidFill>
                <a:latin typeface="Calibri"/>
                <a:ea typeface="Calibri"/>
                <a:cs typeface="Calibri"/>
              </a:rPr>
              <a:t> </a:t>
            </a:r>
            <a:r>
              <a:rPr lang="en-US" sz="2400" i="1" dirty="0"/>
              <a:t>consultant/advisor/speaker: </a:t>
            </a:r>
            <a:r>
              <a:rPr lang="en-US" sz="2400" dirty="0"/>
              <a:t>ADMA Biologics, Novartis</a:t>
            </a:r>
            <a:r>
              <a:rPr lang="en-US" sz="2400" dirty="0">
                <a:latin typeface="Calibri"/>
                <a:ea typeface="Calibri"/>
                <a:cs typeface="Calibri"/>
              </a:rPr>
              <a:t>.</a:t>
            </a:r>
            <a:endParaRPr lang="en-US" sz="2400" dirty="0"/>
          </a:p>
          <a:p>
            <a:pPr marL="0" indent="0">
              <a:buNone/>
              <a:defRPr/>
            </a:pPr>
            <a:r>
              <a:rPr lang="pt-BR" altLang="en-US" sz="2400" b="1" dirty="0">
                <a:solidFill>
                  <a:schemeClr val="accent2"/>
                </a:solidFill>
                <a:latin typeface="Calibri"/>
                <a:ea typeface="Calibri"/>
                <a:cs typeface="Calibri"/>
              </a:rPr>
              <a:t>Joy Wan, MD, MSCE</a:t>
            </a:r>
            <a:r>
              <a:rPr lang="en-US" sz="2400" b="1" dirty="0">
                <a:solidFill>
                  <a:schemeClr val="accent2"/>
                </a:solidFill>
                <a:latin typeface="Calibri"/>
                <a:ea typeface="Calibri"/>
                <a:cs typeface="Calibri"/>
              </a:rPr>
              <a:t>: </a:t>
            </a:r>
            <a:r>
              <a:rPr lang="en-US" sz="2400" i="1" dirty="0">
                <a:latin typeface="Calibri"/>
                <a:ea typeface="Calibri"/>
                <a:cs typeface="Calibri"/>
              </a:rPr>
              <a:t>consultant/advisor/speaker: </a:t>
            </a:r>
            <a:r>
              <a:rPr lang="en-US" sz="2400" dirty="0">
                <a:latin typeface="Calibri"/>
                <a:ea typeface="Calibri"/>
                <a:cs typeface="Calibri"/>
              </a:rPr>
              <a:t>Astria Therapeutics, Guidepoint, Sun Pharmaceuticals.</a:t>
            </a:r>
            <a:endParaRPr lang="en-US" sz="2400" dirty="0">
              <a:ea typeface="Calibri"/>
              <a:cs typeface="Calibri"/>
            </a:endParaRPr>
          </a:p>
          <a:p>
            <a:pPr marL="0" indent="0">
              <a:buClr>
                <a:schemeClr val="accent6"/>
              </a:buClr>
              <a:buNone/>
              <a:defRPr/>
            </a:pPr>
            <a:endParaRPr lang="en-US" sz="2400" dirty="0"/>
          </a:p>
        </p:txBody>
      </p:sp>
    </p:spTree>
    <p:extLst>
      <p:ext uri="{BB962C8B-B14F-4D97-AF65-F5344CB8AC3E}">
        <p14:creationId xmlns:p14="http://schemas.microsoft.com/office/powerpoint/2010/main" val="284523759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8509F3A9-12E7-A841-BDF1-F66F704C1A31}"/>
              </a:ext>
            </a:extLst>
          </p:cNvPr>
          <p:cNvSpPr>
            <a:spLocks noGrp="1"/>
          </p:cNvSpPr>
          <p:nvPr>
            <p:ph type="title"/>
          </p:nvPr>
        </p:nvSpPr>
        <p:spPr/>
        <p:txBody>
          <a:bodyPr/>
          <a:lstStyle/>
          <a:p>
            <a:r>
              <a:rPr lang="en-US" dirty="0">
                <a:latin typeface="Calibri"/>
                <a:cs typeface="Calibri"/>
              </a:rPr>
              <a:t>Learning Objectives</a:t>
            </a:r>
            <a:endParaRPr lang="en-US" dirty="0"/>
          </a:p>
        </p:txBody>
      </p:sp>
      <p:sp>
        <p:nvSpPr>
          <p:cNvPr id="11" name="Content Placeholder 10">
            <a:extLst>
              <a:ext uri="{FF2B5EF4-FFF2-40B4-BE49-F238E27FC236}">
                <a16:creationId xmlns:a16="http://schemas.microsoft.com/office/drawing/2014/main" id="{D79ACCBF-B85A-F44A-8156-EE08300E6D0C}"/>
              </a:ext>
            </a:extLst>
          </p:cNvPr>
          <p:cNvSpPr>
            <a:spLocks noGrp="1"/>
          </p:cNvSpPr>
          <p:nvPr>
            <p:ph idx="1"/>
          </p:nvPr>
        </p:nvSpPr>
        <p:spPr/>
        <p:txBody>
          <a:bodyPr/>
          <a:lstStyle/>
          <a:p>
            <a:pPr lvl="0"/>
            <a:r>
              <a:rPr lang="en-US" dirty="0"/>
              <a:t>Design treatment plans for pediatric patients with moderate to severe AD that address the associated burden for patients and caregivers</a:t>
            </a:r>
          </a:p>
          <a:p>
            <a:pPr lvl="0"/>
            <a:r>
              <a:rPr lang="en-US" dirty="0"/>
              <a:t>Evaluate the data on available and emerging biologic therapies for pediatric moderate to severe AD</a:t>
            </a:r>
          </a:p>
          <a:p>
            <a:pPr lvl="0"/>
            <a:r>
              <a:rPr lang="en-US" dirty="0"/>
              <a:t>Employ shared decision-making into treatment decisions for pediatric patients with moderate to severe AD</a:t>
            </a:r>
          </a:p>
        </p:txBody>
      </p:sp>
      <p:sp>
        <p:nvSpPr>
          <p:cNvPr id="2" name="Slide Number Placeholder 1">
            <a:extLst>
              <a:ext uri="{FF2B5EF4-FFF2-40B4-BE49-F238E27FC236}">
                <a16:creationId xmlns:a16="http://schemas.microsoft.com/office/drawing/2014/main" id="{9215FD58-B417-5B4F-86E7-CD8ADBE73E9C}"/>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B6B3AC2E-D0A7-4F43-A8C5-981F0AA32F32}"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0" fontAlgn="base" latinLnBrk="0" hangingPunct="0">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169845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FE82B-B524-F602-051C-D51D3533D6FF}"/>
              </a:ext>
            </a:extLst>
          </p:cNvPr>
          <p:cNvSpPr>
            <a:spLocks noGrp="1"/>
          </p:cNvSpPr>
          <p:nvPr>
            <p:ph type="title"/>
          </p:nvPr>
        </p:nvSpPr>
        <p:spPr/>
        <p:txBody>
          <a:bodyPr/>
          <a:lstStyle/>
          <a:p>
            <a:r>
              <a:rPr lang="en-US" dirty="0"/>
              <a:t>Addressing the Burden of Pediatric </a:t>
            </a:r>
            <a:br>
              <a:rPr lang="en-US" dirty="0"/>
            </a:br>
            <a:r>
              <a:rPr lang="en-US" dirty="0"/>
              <a:t>Moderate to Severe AD</a:t>
            </a:r>
          </a:p>
        </p:txBody>
      </p:sp>
    </p:spTree>
    <p:extLst>
      <p:ext uri="{BB962C8B-B14F-4D97-AF65-F5344CB8AC3E}">
        <p14:creationId xmlns:p14="http://schemas.microsoft.com/office/powerpoint/2010/main" val="3771029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DBBF1D4-2706-2343-9232-8EB37A662C31}"/>
              </a:ext>
            </a:extLst>
          </p:cNvPr>
          <p:cNvSpPr>
            <a:spLocks noGrp="1"/>
          </p:cNvSpPr>
          <p:nvPr>
            <p:ph type="title"/>
          </p:nvPr>
        </p:nvSpPr>
        <p:spPr/>
        <p:txBody>
          <a:bodyPr/>
          <a:lstStyle/>
          <a:p>
            <a:r>
              <a:rPr lang="en-US" dirty="0"/>
              <a:t>Atopic Dermatitis: Epidemiology and Pathogenesis</a:t>
            </a:r>
          </a:p>
        </p:txBody>
      </p:sp>
      <p:sp>
        <p:nvSpPr>
          <p:cNvPr id="5" name="Content Placeholder 4">
            <a:extLst>
              <a:ext uri="{FF2B5EF4-FFF2-40B4-BE49-F238E27FC236}">
                <a16:creationId xmlns:a16="http://schemas.microsoft.com/office/drawing/2014/main" id="{818E6495-F3EF-794F-B42C-8602F07165A9}"/>
              </a:ext>
            </a:extLst>
          </p:cNvPr>
          <p:cNvSpPr>
            <a:spLocks noGrp="1"/>
          </p:cNvSpPr>
          <p:nvPr>
            <p:ph idx="1"/>
          </p:nvPr>
        </p:nvSpPr>
        <p:spPr/>
        <p:txBody>
          <a:bodyPr>
            <a:normAutofit/>
          </a:bodyPr>
          <a:lstStyle/>
          <a:p>
            <a:r>
              <a:rPr lang="en-US" dirty="0">
                <a:latin typeface="Calibri"/>
                <a:ea typeface="Calibri"/>
                <a:cs typeface="Calibri"/>
              </a:rPr>
              <a:t>Affects ≤20% of children </a:t>
            </a:r>
          </a:p>
          <a:p>
            <a:pPr lvl="1"/>
            <a:r>
              <a:rPr lang="en-US" dirty="0">
                <a:latin typeface="Calibri"/>
                <a:ea typeface="Calibri"/>
                <a:cs typeface="Calibri"/>
              </a:rPr>
              <a:t>Onset most common between 3-6 mo of age</a:t>
            </a:r>
          </a:p>
          <a:p>
            <a:pPr lvl="2">
              <a:buFont typeface="Wingdings" panose="05000000000000000000" pitchFamily="2" charset="2"/>
              <a:buChar char="§"/>
            </a:pPr>
            <a:r>
              <a:rPr lang="en-US" dirty="0">
                <a:latin typeface="Calibri"/>
                <a:ea typeface="Calibri"/>
                <a:cs typeface="Calibri"/>
              </a:rPr>
              <a:t>Of those diagnosed with AD, 60% develop the condition by age 1 yr and 85% develop it by age 5 yr</a:t>
            </a:r>
          </a:p>
          <a:p>
            <a:r>
              <a:rPr lang="en-US" dirty="0">
                <a:latin typeface="Calibri"/>
                <a:ea typeface="Calibri"/>
                <a:cs typeface="Calibri"/>
              </a:rPr>
              <a:t>≤60% of pediatric cases persist into adulthood</a:t>
            </a:r>
          </a:p>
          <a:p>
            <a:r>
              <a:rPr lang="en-US" dirty="0">
                <a:latin typeface="Calibri"/>
                <a:ea typeface="Calibri"/>
                <a:cs typeface="Calibri"/>
              </a:rPr>
              <a:t>Variable disease course</a:t>
            </a:r>
          </a:p>
          <a:p>
            <a:pPr lvl="1"/>
            <a:r>
              <a:rPr lang="en-US" dirty="0">
                <a:latin typeface="Calibri"/>
                <a:ea typeface="Calibri"/>
                <a:cs typeface="Calibri"/>
              </a:rPr>
              <a:t>Ranges from transient disease to relapsing-remitting AD</a:t>
            </a:r>
            <a:endParaRPr lang="en-US" dirty="0">
              <a:ea typeface="Calibri"/>
              <a:cs typeface="Calibri"/>
            </a:endParaRPr>
          </a:p>
        </p:txBody>
      </p:sp>
      <p:sp>
        <p:nvSpPr>
          <p:cNvPr id="7" name="Slide Number Placeholder 1">
            <a:extLst>
              <a:ext uri="{FF2B5EF4-FFF2-40B4-BE49-F238E27FC236}">
                <a16:creationId xmlns:a16="http://schemas.microsoft.com/office/drawing/2014/main" id="{D47A2260-F23E-9B66-E0AF-516EBAAD58F8}"/>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F6FD55ED-C146-A04E-8FEA-5836CC2AC664}"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2" name="Footer Placeholder 5">
            <a:extLst>
              <a:ext uri="{FF2B5EF4-FFF2-40B4-BE49-F238E27FC236}">
                <a16:creationId xmlns:a16="http://schemas.microsoft.com/office/drawing/2014/main" id="{429A4832-3008-05BA-580D-4CC17721207D}"/>
              </a:ext>
            </a:extLst>
          </p:cNvPr>
          <p:cNvSpPr txBox="1">
            <a:spLocks/>
          </p:cNvSpPr>
          <p:nvPr/>
        </p:nvSpPr>
        <p:spPr>
          <a:xfrm>
            <a:off x="442644" y="6220953"/>
            <a:ext cx="6564646" cy="462189"/>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defTabSz="457200" eaLnBrk="1" fontAlgn="auto" hangingPunct="1">
              <a:spcBef>
                <a:spcPts val="0"/>
              </a:spcBef>
              <a:spcAft>
                <a:spcPts val="0"/>
              </a:spcAft>
              <a:defRPr/>
            </a:pPr>
            <a:r>
              <a:rPr lang="en-US" sz="1200" b="0" dirty="0">
                <a:solidFill>
                  <a:srgbClr val="455560"/>
                </a:solidFill>
                <a:latin typeface="+mn-lt"/>
                <a:ea typeface="Calibri"/>
                <a:cs typeface="Calibri"/>
              </a:rPr>
              <a:t>Silverberg. Ann Allergy Asthma Immunol. 2021;126:417. Mortz. Allergy. 2015;70:836. </a:t>
            </a:r>
            <a:br>
              <a:rPr lang="en-US" sz="1200" b="0" dirty="0">
                <a:solidFill>
                  <a:srgbClr val="455560"/>
                </a:solidFill>
                <a:latin typeface="+mn-lt"/>
                <a:ea typeface="Calibri"/>
                <a:cs typeface="Calibri"/>
              </a:rPr>
            </a:br>
            <a:r>
              <a:rPr lang="en-US" sz="1200" b="0" dirty="0">
                <a:solidFill>
                  <a:srgbClr val="455560"/>
                </a:solidFill>
                <a:latin typeface="+mn-lt"/>
                <a:ea typeface="Calibri"/>
                <a:cs typeface="Calibri"/>
              </a:rPr>
              <a:t>Rudikoff. Lancet. 1998;351:1715. Weidinger. Br J Dermatol. 2024;190:846.</a:t>
            </a:r>
          </a:p>
        </p:txBody>
      </p:sp>
    </p:spTree>
    <p:extLst>
      <p:ext uri="{BB962C8B-B14F-4D97-AF65-F5344CB8AC3E}">
        <p14:creationId xmlns:p14="http://schemas.microsoft.com/office/powerpoint/2010/main" val="3815322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9264-94A4-9548-8658-F1E519C3621C}"/>
              </a:ext>
            </a:extLst>
          </p:cNvPr>
          <p:cNvSpPr>
            <a:spLocks noGrp="1"/>
          </p:cNvSpPr>
          <p:nvPr>
            <p:ph type="title"/>
          </p:nvPr>
        </p:nvSpPr>
        <p:spPr/>
        <p:txBody>
          <a:bodyPr/>
          <a:lstStyle/>
          <a:p>
            <a:r>
              <a:rPr lang="en-US" dirty="0">
                <a:latin typeface="Calibri"/>
                <a:ea typeface="Calibri"/>
                <a:cs typeface="Calibri"/>
              </a:rPr>
              <a:t>AD Pathophysiology Is Complex</a:t>
            </a:r>
            <a:endParaRPr lang="en-US" dirty="0"/>
          </a:p>
        </p:txBody>
      </p:sp>
      <p:sp>
        <p:nvSpPr>
          <p:cNvPr id="9" name="Content Placeholder 8">
            <a:extLst>
              <a:ext uri="{FF2B5EF4-FFF2-40B4-BE49-F238E27FC236}">
                <a16:creationId xmlns:a16="http://schemas.microsoft.com/office/drawing/2014/main" id="{7216625B-9C5C-E845-B668-B5DF05FFD2E5}"/>
              </a:ext>
            </a:extLst>
          </p:cNvPr>
          <p:cNvSpPr>
            <a:spLocks noGrp="1"/>
          </p:cNvSpPr>
          <p:nvPr>
            <p:ph sz="half" idx="1"/>
          </p:nvPr>
        </p:nvSpPr>
        <p:spPr>
          <a:xfrm>
            <a:off x="609759" y="1600200"/>
            <a:ext cx="4821913" cy="4678738"/>
          </a:xfrm>
        </p:spPr>
        <p:txBody>
          <a:bodyPr>
            <a:normAutofit fontScale="77500" lnSpcReduction="20000"/>
          </a:bodyPr>
          <a:lstStyle/>
          <a:p>
            <a:r>
              <a:rPr lang="en-US" dirty="0"/>
              <a:t>Driven by genetic and environmental factors, with many genes involved</a:t>
            </a:r>
          </a:p>
          <a:p>
            <a:pPr lvl="1"/>
            <a:r>
              <a:rPr lang="en-US" dirty="0">
                <a:latin typeface="Calibri"/>
                <a:ea typeface="Calibri"/>
                <a:cs typeface="Calibri"/>
              </a:rPr>
              <a:t>Inside-out vs outside-in</a:t>
            </a:r>
          </a:p>
          <a:p>
            <a:r>
              <a:rPr lang="en-US" dirty="0"/>
              <a:t>Epidermal barrier dysfunction</a:t>
            </a:r>
          </a:p>
          <a:p>
            <a:r>
              <a:rPr lang="en-US" dirty="0"/>
              <a:t>Microbiome abnormalities</a:t>
            </a:r>
          </a:p>
          <a:p>
            <a:pPr lvl="1"/>
            <a:r>
              <a:rPr lang="en-US" dirty="0"/>
              <a:t>Reduced bacterial diversity</a:t>
            </a:r>
          </a:p>
          <a:p>
            <a:pPr lvl="1"/>
            <a:r>
              <a:rPr lang="en-US" dirty="0"/>
              <a:t>Increased </a:t>
            </a:r>
            <a:r>
              <a:rPr lang="en-US" i="1" dirty="0"/>
              <a:t>S. aureus</a:t>
            </a:r>
            <a:r>
              <a:rPr lang="en-US" dirty="0"/>
              <a:t> burden</a:t>
            </a:r>
          </a:p>
          <a:p>
            <a:r>
              <a:rPr lang="en-US" dirty="0">
                <a:latin typeface="Calibri"/>
                <a:ea typeface="Calibri"/>
                <a:cs typeface="Calibri"/>
              </a:rPr>
              <a:t>Skewed type 2 immune function</a:t>
            </a:r>
          </a:p>
          <a:p>
            <a:pPr lvl="1"/>
            <a:r>
              <a:rPr lang="en-US" dirty="0"/>
              <a:t>IL-4, IL-13, IL-31, TSLP</a:t>
            </a:r>
          </a:p>
          <a:p>
            <a:pPr lvl="1"/>
            <a:r>
              <a:rPr lang="en-US" dirty="0"/>
              <a:t>Serve as targets for novel systemic treatments</a:t>
            </a:r>
          </a:p>
        </p:txBody>
      </p:sp>
      <p:sp>
        <p:nvSpPr>
          <p:cNvPr id="12" name="Footer Placeholder 5">
            <a:extLst>
              <a:ext uri="{FF2B5EF4-FFF2-40B4-BE49-F238E27FC236}">
                <a16:creationId xmlns:a16="http://schemas.microsoft.com/office/drawing/2014/main" id="{7D458E44-69FD-8EC1-A7C7-E46D8DD7054C}"/>
              </a:ext>
            </a:extLst>
          </p:cNvPr>
          <p:cNvSpPr txBox="1">
            <a:spLocks/>
          </p:cNvSpPr>
          <p:nvPr/>
        </p:nvSpPr>
        <p:spPr>
          <a:xfrm>
            <a:off x="451297" y="6376316"/>
            <a:ext cx="10484436" cy="278073"/>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defTabSz="457200" eaLnBrk="1" fontAlgn="auto" hangingPunct="1">
              <a:spcBef>
                <a:spcPts val="0"/>
              </a:spcBef>
              <a:spcAft>
                <a:spcPts val="0"/>
              </a:spcAft>
              <a:defRPr/>
            </a:pPr>
            <a:r>
              <a:rPr lang="en-US" sz="1200" b="0" dirty="0">
                <a:solidFill>
                  <a:srgbClr val="455560"/>
                </a:solidFill>
                <a:latin typeface="Calibri"/>
                <a:ea typeface="Calibri"/>
                <a:cs typeface="Calibri"/>
              </a:rPr>
              <a:t>Langan. Lancet. 2020;396:345.</a:t>
            </a:r>
          </a:p>
        </p:txBody>
      </p:sp>
      <p:grpSp>
        <p:nvGrpSpPr>
          <p:cNvPr id="5" name="Group 4">
            <a:extLst>
              <a:ext uri="{FF2B5EF4-FFF2-40B4-BE49-F238E27FC236}">
                <a16:creationId xmlns:a16="http://schemas.microsoft.com/office/drawing/2014/main" id="{868A2913-E3D4-8F5D-F13D-A3BD64B052D2}"/>
              </a:ext>
            </a:extLst>
          </p:cNvPr>
          <p:cNvGrpSpPr/>
          <p:nvPr/>
        </p:nvGrpSpPr>
        <p:grpSpPr>
          <a:xfrm>
            <a:off x="5488232" y="1507823"/>
            <a:ext cx="6228432" cy="4549751"/>
            <a:chOff x="5488232" y="1234632"/>
            <a:chExt cx="6228432" cy="4549751"/>
          </a:xfrm>
        </p:grpSpPr>
        <p:cxnSp>
          <p:nvCxnSpPr>
            <p:cNvPr id="29" name="Straight Connector 28">
              <a:extLst>
                <a:ext uri="{FF2B5EF4-FFF2-40B4-BE49-F238E27FC236}">
                  <a16:creationId xmlns:a16="http://schemas.microsoft.com/office/drawing/2014/main" id="{6225B654-ADCC-FD33-6AC7-E6485FECE7A0}"/>
                </a:ext>
              </a:extLst>
            </p:cNvPr>
            <p:cNvCxnSpPr/>
            <p:nvPr/>
          </p:nvCxnSpPr>
          <p:spPr bwMode="auto">
            <a:xfrm>
              <a:off x="10037950" y="1510730"/>
              <a:ext cx="0" cy="4273653"/>
            </a:xfrm>
            <a:prstGeom prst="line">
              <a:avLst/>
            </a:prstGeom>
            <a:noFill/>
            <a:ln w="28575" cap="flat" cmpd="sng" algn="ctr">
              <a:solidFill>
                <a:schemeClr val="tx2"/>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CCAC6681-6B99-5EFC-FFDF-A76ED1E42984}"/>
                </a:ext>
              </a:extLst>
            </p:cNvPr>
            <p:cNvCxnSpPr/>
            <p:nvPr/>
          </p:nvCxnSpPr>
          <p:spPr bwMode="auto">
            <a:xfrm>
              <a:off x="7978359" y="1510730"/>
              <a:ext cx="0" cy="4273653"/>
            </a:xfrm>
            <a:prstGeom prst="line">
              <a:avLst/>
            </a:prstGeom>
            <a:noFill/>
            <a:ln w="28575" cap="flat" cmpd="sng" algn="ctr">
              <a:solidFill>
                <a:schemeClr val="tx2"/>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448E27F-0C12-08FB-5F32-F9A7FB2041A0}"/>
                </a:ext>
              </a:extLst>
            </p:cNvPr>
            <p:cNvCxnSpPr/>
            <p:nvPr/>
          </p:nvCxnSpPr>
          <p:spPr bwMode="auto">
            <a:xfrm>
              <a:off x="6365743" y="1510730"/>
              <a:ext cx="0" cy="4273653"/>
            </a:xfrm>
            <a:prstGeom prst="line">
              <a:avLst/>
            </a:prstGeom>
            <a:noFill/>
            <a:ln w="28575" cap="flat" cmpd="sng" algn="ctr">
              <a:solidFill>
                <a:schemeClr val="tx2"/>
              </a:solidFill>
              <a:prstDash val="solid"/>
              <a:round/>
              <a:headEnd type="none" w="med" len="med"/>
              <a:tailEnd type="none" w="med" len="med"/>
            </a:ln>
            <a:effectLst/>
          </p:spPr>
        </p:cxnSp>
        <p:sp>
          <p:nvSpPr>
            <p:cNvPr id="2217" name="Arrow: Down 2216">
              <a:extLst>
                <a:ext uri="{FF2B5EF4-FFF2-40B4-BE49-F238E27FC236}">
                  <a16:creationId xmlns:a16="http://schemas.microsoft.com/office/drawing/2014/main" id="{1512ECE5-E429-39E8-2E68-F4002A467A70}"/>
                </a:ext>
              </a:extLst>
            </p:cNvPr>
            <p:cNvSpPr/>
            <p:nvPr/>
          </p:nvSpPr>
          <p:spPr bwMode="auto">
            <a:xfrm rot="18748169">
              <a:off x="9598015" y="2395671"/>
              <a:ext cx="492719" cy="554387"/>
            </a:xfrm>
            <a:custGeom>
              <a:avLst/>
              <a:gdLst>
                <a:gd name="connsiteX0" fmla="*/ 0 w 150051"/>
                <a:gd name="connsiteY0" fmla="*/ 94893 h 169918"/>
                <a:gd name="connsiteX1" fmla="*/ 37513 w 150051"/>
                <a:gd name="connsiteY1" fmla="*/ 94893 h 169918"/>
                <a:gd name="connsiteX2" fmla="*/ 37513 w 150051"/>
                <a:gd name="connsiteY2" fmla="*/ 0 h 169918"/>
                <a:gd name="connsiteX3" fmla="*/ 112538 w 150051"/>
                <a:gd name="connsiteY3" fmla="*/ 0 h 169918"/>
                <a:gd name="connsiteX4" fmla="*/ 112538 w 150051"/>
                <a:gd name="connsiteY4" fmla="*/ 94893 h 169918"/>
                <a:gd name="connsiteX5" fmla="*/ 150051 w 150051"/>
                <a:gd name="connsiteY5" fmla="*/ 94893 h 169918"/>
                <a:gd name="connsiteX6" fmla="*/ 75026 w 150051"/>
                <a:gd name="connsiteY6" fmla="*/ 169918 h 169918"/>
                <a:gd name="connsiteX7" fmla="*/ 0 w 150051"/>
                <a:gd name="connsiteY7" fmla="*/ 94893 h 169918"/>
                <a:gd name="connsiteX0" fmla="*/ 0 w 150051"/>
                <a:gd name="connsiteY0" fmla="*/ 479362 h 554387"/>
                <a:gd name="connsiteX1" fmla="*/ 37513 w 150051"/>
                <a:gd name="connsiteY1" fmla="*/ 479362 h 554387"/>
                <a:gd name="connsiteX2" fmla="*/ 71996 w 150051"/>
                <a:gd name="connsiteY2" fmla="*/ 0 h 554387"/>
                <a:gd name="connsiteX3" fmla="*/ 112538 w 150051"/>
                <a:gd name="connsiteY3" fmla="*/ 384469 h 554387"/>
                <a:gd name="connsiteX4" fmla="*/ 112538 w 150051"/>
                <a:gd name="connsiteY4" fmla="*/ 479362 h 554387"/>
                <a:gd name="connsiteX5" fmla="*/ 150051 w 150051"/>
                <a:gd name="connsiteY5" fmla="*/ 479362 h 554387"/>
                <a:gd name="connsiteX6" fmla="*/ 75026 w 150051"/>
                <a:gd name="connsiteY6" fmla="*/ 554387 h 554387"/>
                <a:gd name="connsiteX7" fmla="*/ 0 w 150051"/>
                <a:gd name="connsiteY7" fmla="*/ 479362 h 554387"/>
                <a:gd name="connsiteX0" fmla="*/ 0 w 473814"/>
                <a:gd name="connsiteY0" fmla="*/ 479362 h 554387"/>
                <a:gd name="connsiteX1" fmla="*/ 37513 w 473814"/>
                <a:gd name="connsiteY1" fmla="*/ 479362 h 554387"/>
                <a:gd name="connsiteX2" fmla="*/ 71996 w 473814"/>
                <a:gd name="connsiteY2" fmla="*/ 0 h 554387"/>
                <a:gd name="connsiteX3" fmla="*/ 473814 w 473814"/>
                <a:gd name="connsiteY3" fmla="*/ 442417 h 554387"/>
                <a:gd name="connsiteX4" fmla="*/ 112538 w 473814"/>
                <a:gd name="connsiteY4" fmla="*/ 479362 h 554387"/>
                <a:gd name="connsiteX5" fmla="*/ 150051 w 473814"/>
                <a:gd name="connsiteY5" fmla="*/ 479362 h 554387"/>
                <a:gd name="connsiteX6" fmla="*/ 75026 w 473814"/>
                <a:gd name="connsiteY6" fmla="*/ 554387 h 554387"/>
                <a:gd name="connsiteX7" fmla="*/ 0 w 473814"/>
                <a:gd name="connsiteY7" fmla="*/ 479362 h 554387"/>
                <a:gd name="connsiteX0" fmla="*/ 0 w 473814"/>
                <a:gd name="connsiteY0" fmla="*/ 479362 h 554387"/>
                <a:gd name="connsiteX1" fmla="*/ 37513 w 473814"/>
                <a:gd name="connsiteY1" fmla="*/ 479362 h 554387"/>
                <a:gd name="connsiteX2" fmla="*/ 71996 w 473814"/>
                <a:gd name="connsiteY2" fmla="*/ 0 h 554387"/>
                <a:gd name="connsiteX3" fmla="*/ 473814 w 473814"/>
                <a:gd name="connsiteY3" fmla="*/ 442417 h 554387"/>
                <a:gd name="connsiteX4" fmla="*/ 112538 w 473814"/>
                <a:gd name="connsiteY4" fmla="*/ 479362 h 554387"/>
                <a:gd name="connsiteX5" fmla="*/ 150051 w 473814"/>
                <a:gd name="connsiteY5" fmla="*/ 479362 h 554387"/>
                <a:gd name="connsiteX6" fmla="*/ 75026 w 473814"/>
                <a:gd name="connsiteY6" fmla="*/ 554387 h 554387"/>
                <a:gd name="connsiteX7" fmla="*/ 0 w 473814"/>
                <a:gd name="connsiteY7" fmla="*/ 479362 h 554387"/>
                <a:gd name="connsiteX0" fmla="*/ 0 w 475816"/>
                <a:gd name="connsiteY0" fmla="*/ 479362 h 554387"/>
                <a:gd name="connsiteX1" fmla="*/ 37513 w 475816"/>
                <a:gd name="connsiteY1" fmla="*/ 479362 h 554387"/>
                <a:gd name="connsiteX2" fmla="*/ 71996 w 475816"/>
                <a:gd name="connsiteY2" fmla="*/ 0 h 554387"/>
                <a:gd name="connsiteX3" fmla="*/ 473814 w 475816"/>
                <a:gd name="connsiteY3" fmla="*/ 442417 h 554387"/>
                <a:gd name="connsiteX4" fmla="*/ 154641 w 475816"/>
                <a:gd name="connsiteY4" fmla="*/ 333363 h 554387"/>
                <a:gd name="connsiteX5" fmla="*/ 112538 w 475816"/>
                <a:gd name="connsiteY5" fmla="*/ 479362 h 554387"/>
                <a:gd name="connsiteX6" fmla="*/ 150051 w 475816"/>
                <a:gd name="connsiteY6" fmla="*/ 479362 h 554387"/>
                <a:gd name="connsiteX7" fmla="*/ 75026 w 475816"/>
                <a:gd name="connsiteY7" fmla="*/ 554387 h 554387"/>
                <a:gd name="connsiteX8" fmla="*/ 0 w 475816"/>
                <a:gd name="connsiteY8" fmla="*/ 479362 h 554387"/>
                <a:gd name="connsiteX0" fmla="*/ 0 w 475796"/>
                <a:gd name="connsiteY0" fmla="*/ 479362 h 554387"/>
                <a:gd name="connsiteX1" fmla="*/ 37513 w 475796"/>
                <a:gd name="connsiteY1" fmla="*/ 479362 h 554387"/>
                <a:gd name="connsiteX2" fmla="*/ 71996 w 475796"/>
                <a:gd name="connsiteY2" fmla="*/ 0 h 554387"/>
                <a:gd name="connsiteX3" fmla="*/ 473814 w 475796"/>
                <a:gd name="connsiteY3" fmla="*/ 442417 h 554387"/>
                <a:gd name="connsiteX4" fmla="*/ 151432 w 475796"/>
                <a:gd name="connsiteY4" fmla="*/ 432343 h 554387"/>
                <a:gd name="connsiteX5" fmla="*/ 112538 w 475796"/>
                <a:gd name="connsiteY5" fmla="*/ 479362 h 554387"/>
                <a:gd name="connsiteX6" fmla="*/ 150051 w 475796"/>
                <a:gd name="connsiteY6" fmla="*/ 479362 h 554387"/>
                <a:gd name="connsiteX7" fmla="*/ 75026 w 475796"/>
                <a:gd name="connsiteY7" fmla="*/ 554387 h 554387"/>
                <a:gd name="connsiteX8" fmla="*/ 0 w 475796"/>
                <a:gd name="connsiteY8" fmla="*/ 479362 h 554387"/>
                <a:gd name="connsiteX0" fmla="*/ 0 w 473814"/>
                <a:gd name="connsiteY0" fmla="*/ 479362 h 554387"/>
                <a:gd name="connsiteX1" fmla="*/ 37513 w 473814"/>
                <a:gd name="connsiteY1" fmla="*/ 479362 h 554387"/>
                <a:gd name="connsiteX2" fmla="*/ 71996 w 473814"/>
                <a:gd name="connsiteY2" fmla="*/ 0 h 554387"/>
                <a:gd name="connsiteX3" fmla="*/ 473814 w 473814"/>
                <a:gd name="connsiteY3" fmla="*/ 442417 h 554387"/>
                <a:gd name="connsiteX4" fmla="*/ 151432 w 473814"/>
                <a:gd name="connsiteY4" fmla="*/ 432343 h 554387"/>
                <a:gd name="connsiteX5" fmla="*/ 112538 w 473814"/>
                <a:gd name="connsiteY5" fmla="*/ 479362 h 554387"/>
                <a:gd name="connsiteX6" fmla="*/ 150051 w 473814"/>
                <a:gd name="connsiteY6" fmla="*/ 479362 h 554387"/>
                <a:gd name="connsiteX7" fmla="*/ 75026 w 473814"/>
                <a:gd name="connsiteY7" fmla="*/ 554387 h 554387"/>
                <a:gd name="connsiteX8" fmla="*/ 0 w 473814"/>
                <a:gd name="connsiteY8" fmla="*/ 479362 h 554387"/>
                <a:gd name="connsiteX0" fmla="*/ 27757 w 501571"/>
                <a:gd name="connsiteY0" fmla="*/ 479362 h 554387"/>
                <a:gd name="connsiteX1" fmla="*/ 65270 w 501571"/>
                <a:gd name="connsiteY1" fmla="*/ 479362 h 554387"/>
                <a:gd name="connsiteX2" fmla="*/ 397 w 501571"/>
                <a:gd name="connsiteY2" fmla="*/ 229695 h 554387"/>
                <a:gd name="connsiteX3" fmla="*/ 99753 w 501571"/>
                <a:gd name="connsiteY3" fmla="*/ 0 h 554387"/>
                <a:gd name="connsiteX4" fmla="*/ 501571 w 501571"/>
                <a:gd name="connsiteY4" fmla="*/ 442417 h 554387"/>
                <a:gd name="connsiteX5" fmla="*/ 179189 w 501571"/>
                <a:gd name="connsiteY5" fmla="*/ 432343 h 554387"/>
                <a:gd name="connsiteX6" fmla="*/ 140295 w 501571"/>
                <a:gd name="connsiteY6" fmla="*/ 479362 h 554387"/>
                <a:gd name="connsiteX7" fmla="*/ 177808 w 501571"/>
                <a:gd name="connsiteY7" fmla="*/ 479362 h 554387"/>
                <a:gd name="connsiteX8" fmla="*/ 102783 w 501571"/>
                <a:gd name="connsiteY8" fmla="*/ 554387 h 554387"/>
                <a:gd name="connsiteX9" fmla="*/ 27757 w 501571"/>
                <a:gd name="connsiteY9" fmla="*/ 479362 h 554387"/>
                <a:gd name="connsiteX0" fmla="*/ 27565 w 501379"/>
                <a:gd name="connsiteY0" fmla="*/ 479362 h 554387"/>
                <a:gd name="connsiteX1" fmla="*/ 65078 w 501379"/>
                <a:gd name="connsiteY1" fmla="*/ 479362 h 554387"/>
                <a:gd name="connsiteX2" fmla="*/ 205 w 501379"/>
                <a:gd name="connsiteY2" fmla="*/ 229695 h 554387"/>
                <a:gd name="connsiteX3" fmla="*/ 99561 w 501379"/>
                <a:gd name="connsiteY3" fmla="*/ 0 h 554387"/>
                <a:gd name="connsiteX4" fmla="*/ 501379 w 501379"/>
                <a:gd name="connsiteY4" fmla="*/ 442417 h 554387"/>
                <a:gd name="connsiteX5" fmla="*/ 178997 w 501379"/>
                <a:gd name="connsiteY5" fmla="*/ 432343 h 554387"/>
                <a:gd name="connsiteX6" fmla="*/ 140103 w 501379"/>
                <a:gd name="connsiteY6" fmla="*/ 479362 h 554387"/>
                <a:gd name="connsiteX7" fmla="*/ 177616 w 501379"/>
                <a:gd name="connsiteY7" fmla="*/ 479362 h 554387"/>
                <a:gd name="connsiteX8" fmla="*/ 102591 w 501379"/>
                <a:gd name="connsiteY8" fmla="*/ 554387 h 554387"/>
                <a:gd name="connsiteX9" fmla="*/ 27565 w 501379"/>
                <a:gd name="connsiteY9" fmla="*/ 479362 h 554387"/>
                <a:gd name="connsiteX0" fmla="*/ 27680 w 501494"/>
                <a:gd name="connsiteY0" fmla="*/ 479362 h 554387"/>
                <a:gd name="connsiteX1" fmla="*/ 65193 w 501494"/>
                <a:gd name="connsiteY1" fmla="*/ 479362 h 554387"/>
                <a:gd name="connsiteX2" fmla="*/ 320 w 501494"/>
                <a:gd name="connsiteY2" fmla="*/ 229695 h 554387"/>
                <a:gd name="connsiteX3" fmla="*/ 99676 w 501494"/>
                <a:gd name="connsiteY3" fmla="*/ 0 h 554387"/>
                <a:gd name="connsiteX4" fmla="*/ 501494 w 501494"/>
                <a:gd name="connsiteY4" fmla="*/ 442417 h 554387"/>
                <a:gd name="connsiteX5" fmla="*/ 179112 w 501494"/>
                <a:gd name="connsiteY5" fmla="*/ 432343 h 554387"/>
                <a:gd name="connsiteX6" fmla="*/ 140218 w 501494"/>
                <a:gd name="connsiteY6" fmla="*/ 479362 h 554387"/>
                <a:gd name="connsiteX7" fmla="*/ 177731 w 501494"/>
                <a:gd name="connsiteY7" fmla="*/ 479362 h 554387"/>
                <a:gd name="connsiteX8" fmla="*/ 102706 w 501494"/>
                <a:gd name="connsiteY8" fmla="*/ 554387 h 554387"/>
                <a:gd name="connsiteX9" fmla="*/ 27680 w 501494"/>
                <a:gd name="connsiteY9" fmla="*/ 479362 h 554387"/>
                <a:gd name="connsiteX0" fmla="*/ 27680 w 501494"/>
                <a:gd name="connsiteY0" fmla="*/ 479362 h 554387"/>
                <a:gd name="connsiteX1" fmla="*/ 65193 w 501494"/>
                <a:gd name="connsiteY1" fmla="*/ 479362 h 554387"/>
                <a:gd name="connsiteX2" fmla="*/ 320 w 501494"/>
                <a:gd name="connsiteY2" fmla="*/ 229695 h 554387"/>
                <a:gd name="connsiteX3" fmla="*/ 99676 w 501494"/>
                <a:gd name="connsiteY3" fmla="*/ 0 h 554387"/>
                <a:gd name="connsiteX4" fmla="*/ 501494 w 501494"/>
                <a:gd name="connsiteY4" fmla="*/ 442417 h 554387"/>
                <a:gd name="connsiteX5" fmla="*/ 179112 w 501494"/>
                <a:gd name="connsiteY5" fmla="*/ 432343 h 554387"/>
                <a:gd name="connsiteX6" fmla="*/ 140218 w 501494"/>
                <a:gd name="connsiteY6" fmla="*/ 479362 h 554387"/>
                <a:gd name="connsiteX7" fmla="*/ 177731 w 501494"/>
                <a:gd name="connsiteY7" fmla="*/ 479362 h 554387"/>
                <a:gd name="connsiteX8" fmla="*/ 102706 w 501494"/>
                <a:gd name="connsiteY8" fmla="*/ 554387 h 554387"/>
                <a:gd name="connsiteX9" fmla="*/ 27680 w 501494"/>
                <a:gd name="connsiteY9" fmla="*/ 479362 h 554387"/>
                <a:gd name="connsiteX0" fmla="*/ 27680 w 501494"/>
                <a:gd name="connsiteY0" fmla="*/ 479362 h 554387"/>
                <a:gd name="connsiteX1" fmla="*/ 65193 w 501494"/>
                <a:gd name="connsiteY1" fmla="*/ 479362 h 554387"/>
                <a:gd name="connsiteX2" fmla="*/ 320 w 501494"/>
                <a:gd name="connsiteY2" fmla="*/ 229695 h 554387"/>
                <a:gd name="connsiteX3" fmla="*/ 99676 w 501494"/>
                <a:gd name="connsiteY3" fmla="*/ 0 h 554387"/>
                <a:gd name="connsiteX4" fmla="*/ 501494 w 501494"/>
                <a:gd name="connsiteY4" fmla="*/ 442417 h 554387"/>
                <a:gd name="connsiteX5" fmla="*/ 179112 w 501494"/>
                <a:gd name="connsiteY5" fmla="*/ 432343 h 554387"/>
                <a:gd name="connsiteX6" fmla="*/ 140218 w 501494"/>
                <a:gd name="connsiteY6" fmla="*/ 479362 h 554387"/>
                <a:gd name="connsiteX7" fmla="*/ 177731 w 501494"/>
                <a:gd name="connsiteY7" fmla="*/ 479362 h 554387"/>
                <a:gd name="connsiteX8" fmla="*/ 102706 w 501494"/>
                <a:gd name="connsiteY8" fmla="*/ 554387 h 554387"/>
                <a:gd name="connsiteX9" fmla="*/ 27680 w 501494"/>
                <a:gd name="connsiteY9" fmla="*/ 479362 h 554387"/>
                <a:gd name="connsiteX0" fmla="*/ 27680 w 501494"/>
                <a:gd name="connsiteY0" fmla="*/ 479362 h 554387"/>
                <a:gd name="connsiteX1" fmla="*/ 65193 w 501494"/>
                <a:gd name="connsiteY1" fmla="*/ 479362 h 554387"/>
                <a:gd name="connsiteX2" fmla="*/ 320 w 501494"/>
                <a:gd name="connsiteY2" fmla="*/ 229695 h 554387"/>
                <a:gd name="connsiteX3" fmla="*/ 99676 w 501494"/>
                <a:gd name="connsiteY3" fmla="*/ 0 h 554387"/>
                <a:gd name="connsiteX4" fmla="*/ 501494 w 501494"/>
                <a:gd name="connsiteY4" fmla="*/ 442417 h 554387"/>
                <a:gd name="connsiteX5" fmla="*/ 179112 w 501494"/>
                <a:gd name="connsiteY5" fmla="*/ 432343 h 554387"/>
                <a:gd name="connsiteX6" fmla="*/ 140218 w 501494"/>
                <a:gd name="connsiteY6" fmla="*/ 479362 h 554387"/>
                <a:gd name="connsiteX7" fmla="*/ 177731 w 501494"/>
                <a:gd name="connsiteY7" fmla="*/ 479362 h 554387"/>
                <a:gd name="connsiteX8" fmla="*/ 102706 w 501494"/>
                <a:gd name="connsiteY8" fmla="*/ 554387 h 554387"/>
                <a:gd name="connsiteX9" fmla="*/ 27680 w 501494"/>
                <a:gd name="connsiteY9" fmla="*/ 479362 h 554387"/>
                <a:gd name="connsiteX0" fmla="*/ 27680 w 492719"/>
                <a:gd name="connsiteY0" fmla="*/ 479362 h 554387"/>
                <a:gd name="connsiteX1" fmla="*/ 65193 w 492719"/>
                <a:gd name="connsiteY1" fmla="*/ 479362 h 554387"/>
                <a:gd name="connsiteX2" fmla="*/ 320 w 492719"/>
                <a:gd name="connsiteY2" fmla="*/ 229695 h 554387"/>
                <a:gd name="connsiteX3" fmla="*/ 99676 w 492719"/>
                <a:gd name="connsiteY3" fmla="*/ 0 h 554387"/>
                <a:gd name="connsiteX4" fmla="*/ 492719 w 492719"/>
                <a:gd name="connsiteY4" fmla="*/ 424242 h 554387"/>
                <a:gd name="connsiteX5" fmla="*/ 179112 w 492719"/>
                <a:gd name="connsiteY5" fmla="*/ 432343 h 554387"/>
                <a:gd name="connsiteX6" fmla="*/ 140218 w 492719"/>
                <a:gd name="connsiteY6" fmla="*/ 479362 h 554387"/>
                <a:gd name="connsiteX7" fmla="*/ 177731 w 492719"/>
                <a:gd name="connsiteY7" fmla="*/ 479362 h 554387"/>
                <a:gd name="connsiteX8" fmla="*/ 102706 w 492719"/>
                <a:gd name="connsiteY8" fmla="*/ 554387 h 554387"/>
                <a:gd name="connsiteX9" fmla="*/ 27680 w 492719"/>
                <a:gd name="connsiteY9" fmla="*/ 479362 h 554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2719" h="554387">
                  <a:moveTo>
                    <a:pt x="27680" y="479362"/>
                  </a:moveTo>
                  <a:lnTo>
                    <a:pt x="65193" y="479362"/>
                  </a:lnTo>
                  <a:cubicBezTo>
                    <a:pt x="91887" y="340744"/>
                    <a:pt x="-6291" y="309726"/>
                    <a:pt x="320" y="229695"/>
                  </a:cubicBezTo>
                  <a:cubicBezTo>
                    <a:pt x="17968" y="133788"/>
                    <a:pt x="75231" y="117763"/>
                    <a:pt x="99676" y="0"/>
                  </a:cubicBezTo>
                  <a:lnTo>
                    <a:pt x="492719" y="424242"/>
                  </a:lnTo>
                  <a:cubicBezTo>
                    <a:pt x="340711" y="528062"/>
                    <a:pt x="239325" y="426186"/>
                    <a:pt x="179112" y="432343"/>
                  </a:cubicBezTo>
                  <a:cubicBezTo>
                    <a:pt x="118899" y="438500"/>
                    <a:pt x="155878" y="478621"/>
                    <a:pt x="140218" y="479362"/>
                  </a:cubicBezTo>
                  <a:lnTo>
                    <a:pt x="177731" y="479362"/>
                  </a:lnTo>
                  <a:lnTo>
                    <a:pt x="102706" y="554387"/>
                  </a:lnTo>
                  <a:lnTo>
                    <a:pt x="27680" y="479362"/>
                  </a:lnTo>
                  <a:close/>
                </a:path>
              </a:pathLst>
            </a:cu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0" name="Arrow: Right 1939">
              <a:extLst>
                <a:ext uri="{FF2B5EF4-FFF2-40B4-BE49-F238E27FC236}">
                  <a16:creationId xmlns:a16="http://schemas.microsoft.com/office/drawing/2014/main" id="{4B9D2EFC-3058-0C31-E188-F3176E01C3A9}"/>
                </a:ext>
              </a:extLst>
            </p:cNvPr>
            <p:cNvSpPr/>
            <p:nvPr/>
          </p:nvSpPr>
          <p:spPr bwMode="auto">
            <a:xfrm rot="5400000">
              <a:off x="6906084" y="2670541"/>
              <a:ext cx="1252884" cy="1071606"/>
            </a:xfrm>
            <a:custGeom>
              <a:avLst/>
              <a:gdLst>
                <a:gd name="connsiteX0" fmla="*/ 0 w 215442"/>
                <a:gd name="connsiteY0" fmla="*/ 43391 h 173563"/>
                <a:gd name="connsiteX1" fmla="*/ 128661 w 215442"/>
                <a:gd name="connsiteY1" fmla="*/ 43391 h 173563"/>
                <a:gd name="connsiteX2" fmla="*/ 128661 w 215442"/>
                <a:gd name="connsiteY2" fmla="*/ 0 h 173563"/>
                <a:gd name="connsiteX3" fmla="*/ 215442 w 215442"/>
                <a:gd name="connsiteY3" fmla="*/ 86782 h 173563"/>
                <a:gd name="connsiteX4" fmla="*/ 128661 w 215442"/>
                <a:gd name="connsiteY4" fmla="*/ 173563 h 173563"/>
                <a:gd name="connsiteX5" fmla="*/ 128661 w 215442"/>
                <a:gd name="connsiteY5" fmla="*/ 130172 h 173563"/>
                <a:gd name="connsiteX6" fmla="*/ 0 w 215442"/>
                <a:gd name="connsiteY6" fmla="*/ 130172 h 173563"/>
                <a:gd name="connsiteX7" fmla="*/ 0 w 215442"/>
                <a:gd name="connsiteY7" fmla="*/ 43391 h 173563"/>
                <a:gd name="connsiteX0" fmla="*/ 1018110 w 1233552"/>
                <a:gd name="connsiteY0" fmla="*/ 43391 h 173563"/>
                <a:gd name="connsiteX1" fmla="*/ 1146771 w 1233552"/>
                <a:gd name="connsiteY1" fmla="*/ 43391 h 173563"/>
                <a:gd name="connsiteX2" fmla="*/ 1146771 w 1233552"/>
                <a:gd name="connsiteY2" fmla="*/ 0 h 173563"/>
                <a:gd name="connsiteX3" fmla="*/ 1233552 w 1233552"/>
                <a:gd name="connsiteY3" fmla="*/ 86782 h 173563"/>
                <a:gd name="connsiteX4" fmla="*/ 1146771 w 1233552"/>
                <a:gd name="connsiteY4" fmla="*/ 173563 h 173563"/>
                <a:gd name="connsiteX5" fmla="*/ 1146771 w 1233552"/>
                <a:gd name="connsiteY5" fmla="*/ 130172 h 173563"/>
                <a:gd name="connsiteX6" fmla="*/ 0 w 1233552"/>
                <a:gd name="connsiteY6" fmla="*/ 163014 h 173563"/>
                <a:gd name="connsiteX7" fmla="*/ 1018110 w 1233552"/>
                <a:gd name="connsiteY7" fmla="*/ 43391 h 173563"/>
                <a:gd name="connsiteX0" fmla="*/ 8643 w 1233552"/>
                <a:gd name="connsiteY0" fmla="*/ 0 h 970245"/>
                <a:gd name="connsiteX1" fmla="*/ 1146771 w 1233552"/>
                <a:gd name="connsiteY1" fmla="*/ 840073 h 970245"/>
                <a:gd name="connsiteX2" fmla="*/ 1146771 w 1233552"/>
                <a:gd name="connsiteY2" fmla="*/ 796682 h 970245"/>
                <a:gd name="connsiteX3" fmla="*/ 1233552 w 1233552"/>
                <a:gd name="connsiteY3" fmla="*/ 883464 h 970245"/>
                <a:gd name="connsiteX4" fmla="*/ 1146771 w 1233552"/>
                <a:gd name="connsiteY4" fmla="*/ 970245 h 970245"/>
                <a:gd name="connsiteX5" fmla="*/ 1146771 w 1233552"/>
                <a:gd name="connsiteY5" fmla="*/ 926854 h 970245"/>
                <a:gd name="connsiteX6" fmla="*/ 0 w 1233552"/>
                <a:gd name="connsiteY6" fmla="*/ 959696 h 970245"/>
                <a:gd name="connsiteX7" fmla="*/ 8643 w 1233552"/>
                <a:gd name="connsiteY7" fmla="*/ 0 h 970245"/>
                <a:gd name="connsiteX0" fmla="*/ 8643 w 1233552"/>
                <a:gd name="connsiteY0" fmla="*/ 0 h 970245"/>
                <a:gd name="connsiteX1" fmla="*/ 548449 w 1233552"/>
                <a:gd name="connsiteY1" fmla="*/ 226130 h 970245"/>
                <a:gd name="connsiteX2" fmla="*/ 1146771 w 1233552"/>
                <a:gd name="connsiteY2" fmla="*/ 840073 h 970245"/>
                <a:gd name="connsiteX3" fmla="*/ 1146771 w 1233552"/>
                <a:gd name="connsiteY3" fmla="*/ 796682 h 970245"/>
                <a:gd name="connsiteX4" fmla="*/ 1233552 w 1233552"/>
                <a:gd name="connsiteY4" fmla="*/ 883464 h 970245"/>
                <a:gd name="connsiteX5" fmla="*/ 1146771 w 1233552"/>
                <a:gd name="connsiteY5" fmla="*/ 970245 h 970245"/>
                <a:gd name="connsiteX6" fmla="*/ 1146771 w 1233552"/>
                <a:gd name="connsiteY6" fmla="*/ 926854 h 970245"/>
                <a:gd name="connsiteX7" fmla="*/ 0 w 1233552"/>
                <a:gd name="connsiteY7" fmla="*/ 959696 h 970245"/>
                <a:gd name="connsiteX8" fmla="*/ 8643 w 1233552"/>
                <a:gd name="connsiteY8" fmla="*/ 0 h 970245"/>
                <a:gd name="connsiteX0" fmla="*/ 8643 w 1233552"/>
                <a:gd name="connsiteY0" fmla="*/ 0 h 970245"/>
                <a:gd name="connsiteX1" fmla="*/ 548449 w 1233552"/>
                <a:gd name="connsiteY1" fmla="*/ 226130 h 970245"/>
                <a:gd name="connsiteX2" fmla="*/ 1146771 w 1233552"/>
                <a:gd name="connsiteY2" fmla="*/ 840073 h 970245"/>
                <a:gd name="connsiteX3" fmla="*/ 1146771 w 1233552"/>
                <a:gd name="connsiteY3" fmla="*/ 796682 h 970245"/>
                <a:gd name="connsiteX4" fmla="*/ 1233552 w 1233552"/>
                <a:gd name="connsiteY4" fmla="*/ 883464 h 970245"/>
                <a:gd name="connsiteX5" fmla="*/ 1146771 w 1233552"/>
                <a:gd name="connsiteY5" fmla="*/ 970245 h 970245"/>
                <a:gd name="connsiteX6" fmla="*/ 1146771 w 1233552"/>
                <a:gd name="connsiteY6" fmla="*/ 926854 h 970245"/>
                <a:gd name="connsiteX7" fmla="*/ 0 w 1233552"/>
                <a:gd name="connsiteY7" fmla="*/ 959696 h 970245"/>
                <a:gd name="connsiteX8" fmla="*/ 8643 w 1233552"/>
                <a:gd name="connsiteY8" fmla="*/ 0 h 970245"/>
                <a:gd name="connsiteX0" fmla="*/ 8643 w 1233552"/>
                <a:gd name="connsiteY0" fmla="*/ 0 h 1069660"/>
                <a:gd name="connsiteX1" fmla="*/ 548449 w 1233552"/>
                <a:gd name="connsiteY1" fmla="*/ 226130 h 1069660"/>
                <a:gd name="connsiteX2" fmla="*/ 1146771 w 1233552"/>
                <a:gd name="connsiteY2" fmla="*/ 840073 h 1069660"/>
                <a:gd name="connsiteX3" fmla="*/ 1146771 w 1233552"/>
                <a:gd name="connsiteY3" fmla="*/ 796682 h 1069660"/>
                <a:gd name="connsiteX4" fmla="*/ 1233552 w 1233552"/>
                <a:gd name="connsiteY4" fmla="*/ 883464 h 1069660"/>
                <a:gd name="connsiteX5" fmla="*/ 1146771 w 1233552"/>
                <a:gd name="connsiteY5" fmla="*/ 970245 h 1069660"/>
                <a:gd name="connsiteX6" fmla="*/ 1146771 w 1233552"/>
                <a:gd name="connsiteY6" fmla="*/ 926854 h 1069660"/>
                <a:gd name="connsiteX7" fmla="*/ 460294 w 1233552"/>
                <a:gd name="connsiteY7" fmla="*/ 1069660 h 1069660"/>
                <a:gd name="connsiteX8" fmla="*/ 0 w 1233552"/>
                <a:gd name="connsiteY8" fmla="*/ 959696 h 1069660"/>
                <a:gd name="connsiteX9" fmla="*/ 8643 w 1233552"/>
                <a:gd name="connsiteY9" fmla="*/ 0 h 1069660"/>
                <a:gd name="connsiteX0" fmla="*/ 8643 w 1233552"/>
                <a:gd name="connsiteY0" fmla="*/ 0 h 1069660"/>
                <a:gd name="connsiteX1" fmla="*/ 548449 w 1233552"/>
                <a:gd name="connsiteY1" fmla="*/ 226130 h 1069660"/>
                <a:gd name="connsiteX2" fmla="*/ 1146771 w 1233552"/>
                <a:gd name="connsiteY2" fmla="*/ 840073 h 1069660"/>
                <a:gd name="connsiteX3" fmla="*/ 1146771 w 1233552"/>
                <a:gd name="connsiteY3" fmla="*/ 796682 h 1069660"/>
                <a:gd name="connsiteX4" fmla="*/ 1233552 w 1233552"/>
                <a:gd name="connsiteY4" fmla="*/ 883464 h 1069660"/>
                <a:gd name="connsiteX5" fmla="*/ 1146771 w 1233552"/>
                <a:gd name="connsiteY5" fmla="*/ 970245 h 1069660"/>
                <a:gd name="connsiteX6" fmla="*/ 1146771 w 1233552"/>
                <a:gd name="connsiteY6" fmla="*/ 926854 h 1069660"/>
                <a:gd name="connsiteX7" fmla="*/ 460294 w 1233552"/>
                <a:gd name="connsiteY7" fmla="*/ 1069660 h 1069660"/>
                <a:gd name="connsiteX8" fmla="*/ 0 w 1233552"/>
                <a:gd name="connsiteY8" fmla="*/ 959696 h 1069660"/>
                <a:gd name="connsiteX9" fmla="*/ 8643 w 1233552"/>
                <a:gd name="connsiteY9" fmla="*/ 0 h 1069660"/>
                <a:gd name="connsiteX0" fmla="*/ 8643 w 1233552"/>
                <a:gd name="connsiteY0" fmla="*/ 0 h 1070055"/>
                <a:gd name="connsiteX1" fmla="*/ 548449 w 1233552"/>
                <a:gd name="connsiteY1" fmla="*/ 226130 h 1070055"/>
                <a:gd name="connsiteX2" fmla="*/ 1146771 w 1233552"/>
                <a:gd name="connsiteY2" fmla="*/ 840073 h 1070055"/>
                <a:gd name="connsiteX3" fmla="*/ 1146771 w 1233552"/>
                <a:gd name="connsiteY3" fmla="*/ 796682 h 1070055"/>
                <a:gd name="connsiteX4" fmla="*/ 1233552 w 1233552"/>
                <a:gd name="connsiteY4" fmla="*/ 883464 h 1070055"/>
                <a:gd name="connsiteX5" fmla="*/ 1146771 w 1233552"/>
                <a:gd name="connsiteY5" fmla="*/ 970245 h 1070055"/>
                <a:gd name="connsiteX6" fmla="*/ 1146771 w 1233552"/>
                <a:gd name="connsiteY6" fmla="*/ 926854 h 1070055"/>
                <a:gd name="connsiteX7" fmla="*/ 460294 w 1233552"/>
                <a:gd name="connsiteY7" fmla="*/ 1069660 h 1070055"/>
                <a:gd name="connsiteX8" fmla="*/ 0 w 1233552"/>
                <a:gd name="connsiteY8" fmla="*/ 959696 h 1070055"/>
                <a:gd name="connsiteX9" fmla="*/ 8643 w 1233552"/>
                <a:gd name="connsiteY9" fmla="*/ 0 h 1070055"/>
                <a:gd name="connsiteX0" fmla="*/ 8643 w 1233552"/>
                <a:gd name="connsiteY0" fmla="*/ 0 h 1073494"/>
                <a:gd name="connsiteX1" fmla="*/ 548449 w 1233552"/>
                <a:gd name="connsiteY1" fmla="*/ 226130 h 1073494"/>
                <a:gd name="connsiteX2" fmla="*/ 1146771 w 1233552"/>
                <a:gd name="connsiteY2" fmla="*/ 840073 h 1073494"/>
                <a:gd name="connsiteX3" fmla="*/ 1146771 w 1233552"/>
                <a:gd name="connsiteY3" fmla="*/ 796682 h 1073494"/>
                <a:gd name="connsiteX4" fmla="*/ 1233552 w 1233552"/>
                <a:gd name="connsiteY4" fmla="*/ 883464 h 1073494"/>
                <a:gd name="connsiteX5" fmla="*/ 1146771 w 1233552"/>
                <a:gd name="connsiteY5" fmla="*/ 970245 h 1073494"/>
                <a:gd name="connsiteX6" fmla="*/ 1146771 w 1233552"/>
                <a:gd name="connsiteY6" fmla="*/ 926854 h 1073494"/>
                <a:gd name="connsiteX7" fmla="*/ 460294 w 1233552"/>
                <a:gd name="connsiteY7" fmla="*/ 1069660 h 1073494"/>
                <a:gd name="connsiteX8" fmla="*/ 0 w 1233552"/>
                <a:gd name="connsiteY8" fmla="*/ 959696 h 1073494"/>
                <a:gd name="connsiteX9" fmla="*/ 8643 w 1233552"/>
                <a:gd name="connsiteY9" fmla="*/ 0 h 1073494"/>
                <a:gd name="connsiteX0" fmla="*/ 8643 w 1233552"/>
                <a:gd name="connsiteY0" fmla="*/ 0 h 1073494"/>
                <a:gd name="connsiteX1" fmla="*/ 548449 w 1233552"/>
                <a:gd name="connsiteY1" fmla="*/ 226130 h 1073494"/>
                <a:gd name="connsiteX2" fmla="*/ 1146771 w 1233552"/>
                <a:gd name="connsiteY2" fmla="*/ 840073 h 1073494"/>
                <a:gd name="connsiteX3" fmla="*/ 1146771 w 1233552"/>
                <a:gd name="connsiteY3" fmla="*/ 796682 h 1073494"/>
                <a:gd name="connsiteX4" fmla="*/ 1233552 w 1233552"/>
                <a:gd name="connsiteY4" fmla="*/ 883464 h 1073494"/>
                <a:gd name="connsiteX5" fmla="*/ 1146771 w 1233552"/>
                <a:gd name="connsiteY5" fmla="*/ 970245 h 1073494"/>
                <a:gd name="connsiteX6" fmla="*/ 1146771 w 1233552"/>
                <a:gd name="connsiteY6" fmla="*/ 926854 h 1073494"/>
                <a:gd name="connsiteX7" fmla="*/ 918354 w 1233552"/>
                <a:gd name="connsiteY7" fmla="*/ 1003973 h 1073494"/>
                <a:gd name="connsiteX8" fmla="*/ 460294 w 1233552"/>
                <a:gd name="connsiteY8" fmla="*/ 1069660 h 1073494"/>
                <a:gd name="connsiteX9" fmla="*/ 0 w 1233552"/>
                <a:gd name="connsiteY9" fmla="*/ 959696 h 1073494"/>
                <a:gd name="connsiteX10" fmla="*/ 8643 w 1233552"/>
                <a:gd name="connsiteY10" fmla="*/ 0 h 1073494"/>
                <a:gd name="connsiteX0" fmla="*/ 8643 w 1233552"/>
                <a:gd name="connsiteY0" fmla="*/ 0 h 1073494"/>
                <a:gd name="connsiteX1" fmla="*/ 548449 w 1233552"/>
                <a:gd name="connsiteY1" fmla="*/ 226130 h 1073494"/>
                <a:gd name="connsiteX2" fmla="*/ 793899 w 1233552"/>
                <a:gd name="connsiteY2" fmla="*/ 604680 h 1073494"/>
                <a:gd name="connsiteX3" fmla="*/ 1146771 w 1233552"/>
                <a:gd name="connsiteY3" fmla="*/ 840073 h 1073494"/>
                <a:gd name="connsiteX4" fmla="*/ 1146771 w 1233552"/>
                <a:gd name="connsiteY4" fmla="*/ 796682 h 1073494"/>
                <a:gd name="connsiteX5" fmla="*/ 1233552 w 1233552"/>
                <a:gd name="connsiteY5" fmla="*/ 883464 h 1073494"/>
                <a:gd name="connsiteX6" fmla="*/ 1146771 w 1233552"/>
                <a:gd name="connsiteY6" fmla="*/ 970245 h 1073494"/>
                <a:gd name="connsiteX7" fmla="*/ 1146771 w 1233552"/>
                <a:gd name="connsiteY7" fmla="*/ 926854 h 1073494"/>
                <a:gd name="connsiteX8" fmla="*/ 918354 w 1233552"/>
                <a:gd name="connsiteY8" fmla="*/ 1003973 h 1073494"/>
                <a:gd name="connsiteX9" fmla="*/ 460294 w 1233552"/>
                <a:gd name="connsiteY9" fmla="*/ 1069660 h 1073494"/>
                <a:gd name="connsiteX10" fmla="*/ 0 w 1233552"/>
                <a:gd name="connsiteY10" fmla="*/ 959696 h 1073494"/>
                <a:gd name="connsiteX11" fmla="*/ 8643 w 1233552"/>
                <a:gd name="connsiteY11" fmla="*/ 0 h 1073494"/>
                <a:gd name="connsiteX0" fmla="*/ 8643 w 1233552"/>
                <a:gd name="connsiteY0" fmla="*/ 0 h 1073494"/>
                <a:gd name="connsiteX1" fmla="*/ 548449 w 1233552"/>
                <a:gd name="connsiteY1" fmla="*/ 226130 h 1073494"/>
                <a:gd name="connsiteX2" fmla="*/ 793899 w 1233552"/>
                <a:gd name="connsiteY2" fmla="*/ 604680 h 1073494"/>
                <a:gd name="connsiteX3" fmla="*/ 1146771 w 1233552"/>
                <a:gd name="connsiteY3" fmla="*/ 840073 h 1073494"/>
                <a:gd name="connsiteX4" fmla="*/ 1146771 w 1233552"/>
                <a:gd name="connsiteY4" fmla="*/ 796682 h 1073494"/>
                <a:gd name="connsiteX5" fmla="*/ 1233552 w 1233552"/>
                <a:gd name="connsiteY5" fmla="*/ 883464 h 1073494"/>
                <a:gd name="connsiteX6" fmla="*/ 1146771 w 1233552"/>
                <a:gd name="connsiteY6" fmla="*/ 970245 h 1073494"/>
                <a:gd name="connsiteX7" fmla="*/ 1146771 w 1233552"/>
                <a:gd name="connsiteY7" fmla="*/ 926854 h 1073494"/>
                <a:gd name="connsiteX8" fmla="*/ 918354 w 1233552"/>
                <a:gd name="connsiteY8" fmla="*/ 1003973 h 1073494"/>
                <a:gd name="connsiteX9" fmla="*/ 460294 w 1233552"/>
                <a:gd name="connsiteY9" fmla="*/ 1069660 h 1073494"/>
                <a:gd name="connsiteX10" fmla="*/ 0 w 1233552"/>
                <a:gd name="connsiteY10" fmla="*/ 959696 h 1073494"/>
                <a:gd name="connsiteX11" fmla="*/ 8643 w 1233552"/>
                <a:gd name="connsiteY11" fmla="*/ 0 h 1073494"/>
                <a:gd name="connsiteX0" fmla="*/ 8643 w 1233552"/>
                <a:gd name="connsiteY0" fmla="*/ 0 h 1073494"/>
                <a:gd name="connsiteX1" fmla="*/ 548449 w 1233552"/>
                <a:gd name="connsiteY1" fmla="*/ 226130 h 1073494"/>
                <a:gd name="connsiteX2" fmla="*/ 793899 w 1233552"/>
                <a:gd name="connsiteY2" fmla="*/ 604680 h 1073494"/>
                <a:gd name="connsiteX3" fmla="*/ 1146771 w 1233552"/>
                <a:gd name="connsiteY3" fmla="*/ 840073 h 1073494"/>
                <a:gd name="connsiteX4" fmla="*/ 1146771 w 1233552"/>
                <a:gd name="connsiteY4" fmla="*/ 796682 h 1073494"/>
                <a:gd name="connsiteX5" fmla="*/ 1233552 w 1233552"/>
                <a:gd name="connsiteY5" fmla="*/ 883464 h 1073494"/>
                <a:gd name="connsiteX6" fmla="*/ 1146771 w 1233552"/>
                <a:gd name="connsiteY6" fmla="*/ 970245 h 1073494"/>
                <a:gd name="connsiteX7" fmla="*/ 1146771 w 1233552"/>
                <a:gd name="connsiteY7" fmla="*/ 926854 h 1073494"/>
                <a:gd name="connsiteX8" fmla="*/ 918354 w 1233552"/>
                <a:gd name="connsiteY8" fmla="*/ 1003973 h 1073494"/>
                <a:gd name="connsiteX9" fmla="*/ 460294 w 1233552"/>
                <a:gd name="connsiteY9" fmla="*/ 1069660 h 1073494"/>
                <a:gd name="connsiteX10" fmla="*/ 0 w 1233552"/>
                <a:gd name="connsiteY10" fmla="*/ 959696 h 1073494"/>
                <a:gd name="connsiteX11" fmla="*/ 8643 w 1233552"/>
                <a:gd name="connsiteY11" fmla="*/ 0 h 1073494"/>
                <a:gd name="connsiteX0" fmla="*/ 8643 w 1233552"/>
                <a:gd name="connsiteY0" fmla="*/ 0 h 1073494"/>
                <a:gd name="connsiteX1" fmla="*/ 548449 w 1233552"/>
                <a:gd name="connsiteY1" fmla="*/ 226130 h 1073494"/>
                <a:gd name="connsiteX2" fmla="*/ 814641 w 1233552"/>
                <a:gd name="connsiteY2" fmla="*/ 615051 h 1073494"/>
                <a:gd name="connsiteX3" fmla="*/ 1146771 w 1233552"/>
                <a:gd name="connsiteY3" fmla="*/ 840073 h 1073494"/>
                <a:gd name="connsiteX4" fmla="*/ 1146771 w 1233552"/>
                <a:gd name="connsiteY4" fmla="*/ 796682 h 1073494"/>
                <a:gd name="connsiteX5" fmla="*/ 1233552 w 1233552"/>
                <a:gd name="connsiteY5" fmla="*/ 883464 h 1073494"/>
                <a:gd name="connsiteX6" fmla="*/ 1146771 w 1233552"/>
                <a:gd name="connsiteY6" fmla="*/ 970245 h 1073494"/>
                <a:gd name="connsiteX7" fmla="*/ 1146771 w 1233552"/>
                <a:gd name="connsiteY7" fmla="*/ 926854 h 1073494"/>
                <a:gd name="connsiteX8" fmla="*/ 918354 w 1233552"/>
                <a:gd name="connsiteY8" fmla="*/ 1003973 h 1073494"/>
                <a:gd name="connsiteX9" fmla="*/ 460294 w 1233552"/>
                <a:gd name="connsiteY9" fmla="*/ 1069660 h 1073494"/>
                <a:gd name="connsiteX10" fmla="*/ 0 w 1233552"/>
                <a:gd name="connsiteY10" fmla="*/ 959696 h 1073494"/>
                <a:gd name="connsiteX11" fmla="*/ 8643 w 1233552"/>
                <a:gd name="connsiteY11" fmla="*/ 0 h 1073494"/>
                <a:gd name="connsiteX0" fmla="*/ 8643 w 1233552"/>
                <a:gd name="connsiteY0" fmla="*/ 0 h 1073494"/>
                <a:gd name="connsiteX1" fmla="*/ 548449 w 1233552"/>
                <a:gd name="connsiteY1" fmla="*/ 226130 h 1073494"/>
                <a:gd name="connsiteX2" fmla="*/ 814641 w 1233552"/>
                <a:gd name="connsiteY2" fmla="*/ 6150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48449 w 1233552"/>
                <a:gd name="connsiteY1" fmla="*/ 226130 h 1073494"/>
                <a:gd name="connsiteX2" fmla="*/ 811184 w 1233552"/>
                <a:gd name="connsiteY2" fmla="*/ 621965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48449 w 1233552"/>
                <a:gd name="connsiteY1" fmla="*/ 226130 h 1073494"/>
                <a:gd name="connsiteX2" fmla="*/ 811184 w 1233552"/>
                <a:gd name="connsiteY2" fmla="*/ 621965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48449 w 1233552"/>
                <a:gd name="connsiteY1" fmla="*/ 226130 h 1073494"/>
                <a:gd name="connsiteX2" fmla="*/ 811184 w 1233552"/>
                <a:gd name="connsiteY2" fmla="*/ 621965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48449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48449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48449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48449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65735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65735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65735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65735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8643 w 1233552"/>
                <a:gd name="connsiteY0" fmla="*/ 0 h 1073494"/>
                <a:gd name="connsiteX1" fmla="*/ 565735 w 1233552"/>
                <a:gd name="connsiteY1" fmla="*/ 226130 h 1073494"/>
                <a:gd name="connsiteX2" fmla="*/ 786985 w 1233552"/>
                <a:gd name="connsiteY2" fmla="*/ 602951 h 1073494"/>
                <a:gd name="connsiteX3" fmla="*/ 984039 w 1233552"/>
                <a:gd name="connsiteY3" fmla="*/ 827662 h 1073494"/>
                <a:gd name="connsiteX4" fmla="*/ 1146771 w 1233552"/>
                <a:gd name="connsiteY4" fmla="*/ 840073 h 1073494"/>
                <a:gd name="connsiteX5" fmla="*/ 1146771 w 1233552"/>
                <a:gd name="connsiteY5" fmla="*/ 796682 h 1073494"/>
                <a:gd name="connsiteX6" fmla="*/ 1233552 w 1233552"/>
                <a:gd name="connsiteY6" fmla="*/ 883464 h 1073494"/>
                <a:gd name="connsiteX7" fmla="*/ 1146771 w 1233552"/>
                <a:gd name="connsiteY7" fmla="*/ 970245 h 1073494"/>
                <a:gd name="connsiteX8" fmla="*/ 1146771 w 1233552"/>
                <a:gd name="connsiteY8" fmla="*/ 926854 h 1073494"/>
                <a:gd name="connsiteX9" fmla="*/ 918354 w 1233552"/>
                <a:gd name="connsiteY9" fmla="*/ 1003973 h 1073494"/>
                <a:gd name="connsiteX10" fmla="*/ 460294 w 1233552"/>
                <a:gd name="connsiteY10" fmla="*/ 1069660 h 1073494"/>
                <a:gd name="connsiteX11" fmla="*/ 0 w 1233552"/>
                <a:gd name="connsiteY11" fmla="*/ 959696 h 1073494"/>
                <a:gd name="connsiteX12" fmla="*/ 8643 w 1233552"/>
                <a:gd name="connsiteY12" fmla="*/ 0 h 1073494"/>
                <a:gd name="connsiteX0" fmla="*/ 27975 w 1252884"/>
                <a:gd name="connsiteY0" fmla="*/ 0 h 1073539"/>
                <a:gd name="connsiteX1" fmla="*/ 585067 w 1252884"/>
                <a:gd name="connsiteY1" fmla="*/ 226130 h 1073539"/>
                <a:gd name="connsiteX2" fmla="*/ 806317 w 1252884"/>
                <a:gd name="connsiteY2" fmla="*/ 602951 h 1073539"/>
                <a:gd name="connsiteX3" fmla="*/ 1003371 w 1252884"/>
                <a:gd name="connsiteY3" fmla="*/ 827662 h 1073539"/>
                <a:gd name="connsiteX4" fmla="*/ 1166103 w 1252884"/>
                <a:gd name="connsiteY4" fmla="*/ 840073 h 1073539"/>
                <a:gd name="connsiteX5" fmla="*/ 1166103 w 1252884"/>
                <a:gd name="connsiteY5" fmla="*/ 796682 h 1073539"/>
                <a:gd name="connsiteX6" fmla="*/ 1252884 w 1252884"/>
                <a:gd name="connsiteY6" fmla="*/ 883464 h 1073539"/>
                <a:gd name="connsiteX7" fmla="*/ 1166103 w 1252884"/>
                <a:gd name="connsiteY7" fmla="*/ 970245 h 1073539"/>
                <a:gd name="connsiteX8" fmla="*/ 1166103 w 1252884"/>
                <a:gd name="connsiteY8" fmla="*/ 926854 h 1073539"/>
                <a:gd name="connsiteX9" fmla="*/ 937686 w 1252884"/>
                <a:gd name="connsiteY9" fmla="*/ 1003973 h 1073539"/>
                <a:gd name="connsiteX10" fmla="*/ 479626 w 1252884"/>
                <a:gd name="connsiteY10" fmla="*/ 1069660 h 1073539"/>
                <a:gd name="connsiteX11" fmla="*/ 0 w 1252884"/>
                <a:gd name="connsiteY11" fmla="*/ 961629 h 1073539"/>
                <a:gd name="connsiteX12" fmla="*/ 27975 w 1252884"/>
                <a:gd name="connsiteY12" fmla="*/ 0 h 1073539"/>
                <a:gd name="connsiteX0" fmla="*/ 2846 w 1252884"/>
                <a:gd name="connsiteY0" fmla="*/ 0 h 1071606"/>
                <a:gd name="connsiteX1" fmla="*/ 585067 w 1252884"/>
                <a:gd name="connsiteY1" fmla="*/ 224197 h 1071606"/>
                <a:gd name="connsiteX2" fmla="*/ 806317 w 1252884"/>
                <a:gd name="connsiteY2" fmla="*/ 601018 h 1071606"/>
                <a:gd name="connsiteX3" fmla="*/ 1003371 w 1252884"/>
                <a:gd name="connsiteY3" fmla="*/ 825729 h 1071606"/>
                <a:gd name="connsiteX4" fmla="*/ 1166103 w 1252884"/>
                <a:gd name="connsiteY4" fmla="*/ 838140 h 1071606"/>
                <a:gd name="connsiteX5" fmla="*/ 1166103 w 1252884"/>
                <a:gd name="connsiteY5" fmla="*/ 794749 h 1071606"/>
                <a:gd name="connsiteX6" fmla="*/ 1252884 w 1252884"/>
                <a:gd name="connsiteY6" fmla="*/ 881531 h 1071606"/>
                <a:gd name="connsiteX7" fmla="*/ 1166103 w 1252884"/>
                <a:gd name="connsiteY7" fmla="*/ 968312 h 1071606"/>
                <a:gd name="connsiteX8" fmla="*/ 1166103 w 1252884"/>
                <a:gd name="connsiteY8" fmla="*/ 924921 h 1071606"/>
                <a:gd name="connsiteX9" fmla="*/ 937686 w 1252884"/>
                <a:gd name="connsiteY9" fmla="*/ 1002040 h 1071606"/>
                <a:gd name="connsiteX10" fmla="*/ 479626 w 1252884"/>
                <a:gd name="connsiteY10" fmla="*/ 1067727 h 1071606"/>
                <a:gd name="connsiteX11" fmla="*/ 0 w 1252884"/>
                <a:gd name="connsiteY11" fmla="*/ 959696 h 1071606"/>
                <a:gd name="connsiteX12" fmla="*/ 2846 w 1252884"/>
                <a:gd name="connsiteY12" fmla="*/ 0 h 1071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52884" h="1071606">
                  <a:moveTo>
                    <a:pt x="2846" y="0"/>
                  </a:moveTo>
                  <a:cubicBezTo>
                    <a:pt x="446675" y="48872"/>
                    <a:pt x="537078" y="154581"/>
                    <a:pt x="585067" y="224197"/>
                  </a:cubicBezTo>
                  <a:cubicBezTo>
                    <a:pt x="653056" y="296796"/>
                    <a:pt x="748701" y="507677"/>
                    <a:pt x="806317" y="601018"/>
                  </a:cubicBezTo>
                  <a:cubicBezTo>
                    <a:pt x="868545" y="713950"/>
                    <a:pt x="939415" y="781939"/>
                    <a:pt x="1003371" y="825729"/>
                  </a:cubicBezTo>
                  <a:lnTo>
                    <a:pt x="1166103" y="838140"/>
                  </a:lnTo>
                  <a:lnTo>
                    <a:pt x="1166103" y="794749"/>
                  </a:lnTo>
                  <a:lnTo>
                    <a:pt x="1252884" y="881531"/>
                  </a:lnTo>
                  <a:lnTo>
                    <a:pt x="1166103" y="968312"/>
                  </a:lnTo>
                  <a:lnTo>
                    <a:pt x="1166103" y="924921"/>
                  </a:lnTo>
                  <a:cubicBezTo>
                    <a:pt x="1128034" y="924493"/>
                    <a:pt x="1052099" y="978239"/>
                    <a:pt x="937686" y="1002040"/>
                  </a:cubicBezTo>
                  <a:cubicBezTo>
                    <a:pt x="823273" y="1025841"/>
                    <a:pt x="632685" y="1069057"/>
                    <a:pt x="479626" y="1067727"/>
                  </a:cubicBezTo>
                  <a:cubicBezTo>
                    <a:pt x="300270" y="1096756"/>
                    <a:pt x="153431" y="953138"/>
                    <a:pt x="0" y="959696"/>
                  </a:cubicBezTo>
                  <a:cubicBezTo>
                    <a:pt x="949" y="639797"/>
                    <a:pt x="1897" y="319899"/>
                    <a:pt x="2846" y="0"/>
                  </a:cubicBezTo>
                  <a:close/>
                </a:path>
              </a:pathLst>
            </a:cu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488" name="Group 2487">
              <a:extLst>
                <a:ext uri="{FF2B5EF4-FFF2-40B4-BE49-F238E27FC236}">
                  <a16:creationId xmlns:a16="http://schemas.microsoft.com/office/drawing/2014/main" id="{06F30B38-3C11-C424-F251-A8E5FEA16D45}"/>
                </a:ext>
              </a:extLst>
            </p:cNvPr>
            <p:cNvGrpSpPr/>
            <p:nvPr/>
          </p:nvGrpSpPr>
          <p:grpSpPr>
            <a:xfrm>
              <a:off x="5587644" y="2254660"/>
              <a:ext cx="6129020" cy="355331"/>
              <a:chOff x="5587644" y="2254660"/>
              <a:chExt cx="6129020" cy="355331"/>
            </a:xfrm>
          </p:grpSpPr>
          <p:grpSp>
            <p:nvGrpSpPr>
              <p:cNvPr id="2420" name="Group 2419">
                <a:extLst>
                  <a:ext uri="{FF2B5EF4-FFF2-40B4-BE49-F238E27FC236}">
                    <a16:creationId xmlns:a16="http://schemas.microsoft.com/office/drawing/2014/main" id="{C9223397-7D3A-B631-260D-BB06D72DE2E3}"/>
                  </a:ext>
                </a:extLst>
              </p:cNvPr>
              <p:cNvGrpSpPr/>
              <p:nvPr/>
            </p:nvGrpSpPr>
            <p:grpSpPr>
              <a:xfrm>
                <a:off x="5587644" y="2261235"/>
                <a:ext cx="6129020" cy="348756"/>
                <a:chOff x="5582353" y="2260633"/>
                <a:chExt cx="6129020" cy="348756"/>
              </a:xfrm>
            </p:grpSpPr>
            <p:grpSp>
              <p:nvGrpSpPr>
                <p:cNvPr id="2257" name="Group 2256">
                  <a:extLst>
                    <a:ext uri="{FF2B5EF4-FFF2-40B4-BE49-F238E27FC236}">
                      <a16:creationId xmlns:a16="http://schemas.microsoft.com/office/drawing/2014/main" id="{AA16E107-A674-BA53-27E9-D043B80E2708}"/>
                    </a:ext>
                  </a:extLst>
                </p:cNvPr>
                <p:cNvGrpSpPr/>
                <p:nvPr/>
              </p:nvGrpSpPr>
              <p:grpSpPr>
                <a:xfrm>
                  <a:off x="8758115" y="2553373"/>
                  <a:ext cx="295991" cy="56016"/>
                  <a:chOff x="8758115" y="2553373"/>
                  <a:chExt cx="295991" cy="56016"/>
                </a:xfrm>
              </p:grpSpPr>
              <p:sp>
                <p:nvSpPr>
                  <p:cNvPr id="2231" name="Rectangle: Rounded Corners 2230">
                    <a:extLst>
                      <a:ext uri="{FF2B5EF4-FFF2-40B4-BE49-F238E27FC236}">
                        <a16:creationId xmlns:a16="http://schemas.microsoft.com/office/drawing/2014/main" id="{E3A63282-B6E9-B215-B8DD-8A729FA60F0D}"/>
                      </a:ext>
                    </a:extLst>
                  </p:cNvPr>
                  <p:cNvSpPr/>
                  <p:nvPr/>
                </p:nvSpPr>
                <p:spPr bwMode="auto">
                  <a:xfrm>
                    <a:off x="8758115" y="2553373"/>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8" name="Freeform: Shape 2247">
                    <a:extLst>
                      <a:ext uri="{FF2B5EF4-FFF2-40B4-BE49-F238E27FC236}">
                        <a16:creationId xmlns:a16="http://schemas.microsoft.com/office/drawing/2014/main" id="{9639753E-EA9D-85A1-BA77-61704734A4A6}"/>
                      </a:ext>
                    </a:extLst>
                  </p:cNvPr>
                  <p:cNvSpPr/>
                  <p:nvPr/>
                </p:nvSpPr>
                <p:spPr bwMode="auto">
                  <a:xfrm>
                    <a:off x="8882970" y="2568198"/>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58" name="Group 2257">
                  <a:extLst>
                    <a:ext uri="{FF2B5EF4-FFF2-40B4-BE49-F238E27FC236}">
                      <a16:creationId xmlns:a16="http://schemas.microsoft.com/office/drawing/2014/main" id="{33C502BB-3328-6E60-8425-785E09576A29}"/>
                    </a:ext>
                  </a:extLst>
                </p:cNvPr>
                <p:cNvGrpSpPr/>
                <p:nvPr/>
              </p:nvGrpSpPr>
              <p:grpSpPr>
                <a:xfrm>
                  <a:off x="9051853" y="2543218"/>
                  <a:ext cx="326102" cy="61586"/>
                  <a:chOff x="9051853" y="2543218"/>
                  <a:chExt cx="295991" cy="56016"/>
                </a:xfrm>
              </p:grpSpPr>
              <p:sp>
                <p:nvSpPr>
                  <p:cNvPr id="2232" name="Rectangle: Rounded Corners 2231">
                    <a:extLst>
                      <a:ext uri="{FF2B5EF4-FFF2-40B4-BE49-F238E27FC236}">
                        <a16:creationId xmlns:a16="http://schemas.microsoft.com/office/drawing/2014/main" id="{719252D7-D0AC-C6B1-4E71-9717E065961C}"/>
                      </a:ext>
                    </a:extLst>
                  </p:cNvPr>
                  <p:cNvSpPr/>
                  <p:nvPr/>
                </p:nvSpPr>
                <p:spPr bwMode="auto">
                  <a:xfrm>
                    <a:off x="9051853" y="2543218"/>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9" name="Freeform: Shape 2248">
                    <a:extLst>
                      <a:ext uri="{FF2B5EF4-FFF2-40B4-BE49-F238E27FC236}">
                        <a16:creationId xmlns:a16="http://schemas.microsoft.com/office/drawing/2014/main" id="{3CB2141B-9EA1-DF1C-CF7A-83DB81A025F0}"/>
                      </a:ext>
                    </a:extLst>
                  </p:cNvPr>
                  <p:cNvSpPr/>
                  <p:nvPr/>
                </p:nvSpPr>
                <p:spPr bwMode="auto">
                  <a:xfrm>
                    <a:off x="9177389" y="255461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59" name="Group 2258">
                  <a:extLst>
                    <a:ext uri="{FF2B5EF4-FFF2-40B4-BE49-F238E27FC236}">
                      <a16:creationId xmlns:a16="http://schemas.microsoft.com/office/drawing/2014/main" id="{49ED0931-7C20-D13B-DEF8-2090C2189D7C}"/>
                    </a:ext>
                  </a:extLst>
                </p:cNvPr>
                <p:cNvGrpSpPr/>
                <p:nvPr/>
              </p:nvGrpSpPr>
              <p:grpSpPr>
                <a:xfrm>
                  <a:off x="9389488" y="2547138"/>
                  <a:ext cx="303152" cy="59313"/>
                  <a:chOff x="9051853" y="2543218"/>
                  <a:chExt cx="295991" cy="56016"/>
                </a:xfrm>
              </p:grpSpPr>
              <p:sp>
                <p:nvSpPr>
                  <p:cNvPr id="2260" name="Rectangle: Rounded Corners 2259">
                    <a:extLst>
                      <a:ext uri="{FF2B5EF4-FFF2-40B4-BE49-F238E27FC236}">
                        <a16:creationId xmlns:a16="http://schemas.microsoft.com/office/drawing/2014/main" id="{C6D04234-024E-B42D-698B-49617ECC5C87}"/>
                      </a:ext>
                    </a:extLst>
                  </p:cNvPr>
                  <p:cNvSpPr/>
                  <p:nvPr/>
                </p:nvSpPr>
                <p:spPr bwMode="auto">
                  <a:xfrm>
                    <a:off x="9051853" y="2543218"/>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61" name="Freeform: Shape 2260">
                    <a:extLst>
                      <a:ext uri="{FF2B5EF4-FFF2-40B4-BE49-F238E27FC236}">
                        <a16:creationId xmlns:a16="http://schemas.microsoft.com/office/drawing/2014/main" id="{C6D24FD2-BDB8-EECE-41D3-68D0AC7C5DB3}"/>
                      </a:ext>
                    </a:extLst>
                  </p:cNvPr>
                  <p:cNvSpPr/>
                  <p:nvPr/>
                </p:nvSpPr>
                <p:spPr bwMode="auto">
                  <a:xfrm>
                    <a:off x="9177389" y="255461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62" name="Group 2261">
                  <a:extLst>
                    <a:ext uri="{FF2B5EF4-FFF2-40B4-BE49-F238E27FC236}">
                      <a16:creationId xmlns:a16="http://schemas.microsoft.com/office/drawing/2014/main" id="{A0E78B1B-CB5E-1FC9-E77B-E0A001C4E077}"/>
                    </a:ext>
                  </a:extLst>
                </p:cNvPr>
                <p:cNvGrpSpPr/>
                <p:nvPr/>
              </p:nvGrpSpPr>
              <p:grpSpPr>
                <a:xfrm rot="21408664">
                  <a:off x="9711711" y="2536717"/>
                  <a:ext cx="310607" cy="61946"/>
                  <a:chOff x="9051853" y="2543218"/>
                  <a:chExt cx="295991" cy="56016"/>
                </a:xfrm>
              </p:grpSpPr>
              <p:sp>
                <p:nvSpPr>
                  <p:cNvPr id="2263" name="Rectangle: Rounded Corners 2262">
                    <a:extLst>
                      <a:ext uri="{FF2B5EF4-FFF2-40B4-BE49-F238E27FC236}">
                        <a16:creationId xmlns:a16="http://schemas.microsoft.com/office/drawing/2014/main" id="{3AFC6122-49FB-7735-C92A-FBDF0D4E2D9E}"/>
                      </a:ext>
                    </a:extLst>
                  </p:cNvPr>
                  <p:cNvSpPr/>
                  <p:nvPr/>
                </p:nvSpPr>
                <p:spPr bwMode="auto">
                  <a:xfrm>
                    <a:off x="9051853" y="2543218"/>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64" name="Freeform: Shape 2263">
                    <a:extLst>
                      <a:ext uri="{FF2B5EF4-FFF2-40B4-BE49-F238E27FC236}">
                        <a16:creationId xmlns:a16="http://schemas.microsoft.com/office/drawing/2014/main" id="{5BD34D0F-522C-D832-33D3-48CDFF387B9A}"/>
                      </a:ext>
                    </a:extLst>
                  </p:cNvPr>
                  <p:cNvSpPr/>
                  <p:nvPr/>
                </p:nvSpPr>
                <p:spPr bwMode="auto">
                  <a:xfrm>
                    <a:off x="9177389" y="255461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65" name="Group 2264">
                  <a:extLst>
                    <a:ext uri="{FF2B5EF4-FFF2-40B4-BE49-F238E27FC236}">
                      <a16:creationId xmlns:a16="http://schemas.microsoft.com/office/drawing/2014/main" id="{A3EBC114-19A2-D754-D014-330433B1D493}"/>
                    </a:ext>
                  </a:extLst>
                </p:cNvPr>
                <p:cNvGrpSpPr/>
                <p:nvPr/>
              </p:nvGrpSpPr>
              <p:grpSpPr>
                <a:xfrm rot="21332555">
                  <a:off x="10036926" y="2537667"/>
                  <a:ext cx="285838" cy="54500"/>
                  <a:chOff x="9051853" y="2543218"/>
                  <a:chExt cx="295991" cy="56016"/>
                </a:xfrm>
              </p:grpSpPr>
              <p:sp>
                <p:nvSpPr>
                  <p:cNvPr id="2266" name="Rectangle: Rounded Corners 2265">
                    <a:extLst>
                      <a:ext uri="{FF2B5EF4-FFF2-40B4-BE49-F238E27FC236}">
                        <a16:creationId xmlns:a16="http://schemas.microsoft.com/office/drawing/2014/main" id="{5F6B9A9D-6048-0BAD-E1C2-268B4A2DA6BA}"/>
                      </a:ext>
                    </a:extLst>
                  </p:cNvPr>
                  <p:cNvSpPr/>
                  <p:nvPr/>
                </p:nvSpPr>
                <p:spPr bwMode="auto">
                  <a:xfrm>
                    <a:off x="9051853" y="2543218"/>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67" name="Freeform: Shape 2266">
                    <a:extLst>
                      <a:ext uri="{FF2B5EF4-FFF2-40B4-BE49-F238E27FC236}">
                        <a16:creationId xmlns:a16="http://schemas.microsoft.com/office/drawing/2014/main" id="{7D14D77A-99FB-4DF8-13C7-D8EBED16DE7C}"/>
                      </a:ext>
                    </a:extLst>
                  </p:cNvPr>
                  <p:cNvSpPr/>
                  <p:nvPr/>
                </p:nvSpPr>
                <p:spPr bwMode="auto">
                  <a:xfrm>
                    <a:off x="9177389" y="255461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68" name="Group 2267">
                  <a:extLst>
                    <a:ext uri="{FF2B5EF4-FFF2-40B4-BE49-F238E27FC236}">
                      <a16:creationId xmlns:a16="http://schemas.microsoft.com/office/drawing/2014/main" id="{DBF00FEF-53AB-768E-4A23-3C33005C8C62}"/>
                    </a:ext>
                  </a:extLst>
                </p:cNvPr>
                <p:cNvGrpSpPr/>
                <p:nvPr/>
              </p:nvGrpSpPr>
              <p:grpSpPr>
                <a:xfrm>
                  <a:off x="10351172" y="2548041"/>
                  <a:ext cx="285838" cy="54500"/>
                  <a:chOff x="9051853" y="2543218"/>
                  <a:chExt cx="295991" cy="56016"/>
                </a:xfrm>
              </p:grpSpPr>
              <p:sp>
                <p:nvSpPr>
                  <p:cNvPr id="2269" name="Rectangle: Rounded Corners 2268">
                    <a:extLst>
                      <a:ext uri="{FF2B5EF4-FFF2-40B4-BE49-F238E27FC236}">
                        <a16:creationId xmlns:a16="http://schemas.microsoft.com/office/drawing/2014/main" id="{56913381-F421-94A1-9416-7DDFBF6D26AA}"/>
                      </a:ext>
                    </a:extLst>
                  </p:cNvPr>
                  <p:cNvSpPr/>
                  <p:nvPr/>
                </p:nvSpPr>
                <p:spPr bwMode="auto">
                  <a:xfrm>
                    <a:off x="9051853" y="2543218"/>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0" name="Freeform: Shape 2269">
                    <a:extLst>
                      <a:ext uri="{FF2B5EF4-FFF2-40B4-BE49-F238E27FC236}">
                        <a16:creationId xmlns:a16="http://schemas.microsoft.com/office/drawing/2014/main" id="{D603B399-C252-F660-06DD-41BCD94FFC2E}"/>
                      </a:ext>
                    </a:extLst>
                  </p:cNvPr>
                  <p:cNvSpPr/>
                  <p:nvPr/>
                </p:nvSpPr>
                <p:spPr bwMode="auto">
                  <a:xfrm>
                    <a:off x="9177389" y="255461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71" name="Group 2270">
                  <a:extLst>
                    <a:ext uri="{FF2B5EF4-FFF2-40B4-BE49-F238E27FC236}">
                      <a16:creationId xmlns:a16="http://schemas.microsoft.com/office/drawing/2014/main" id="{9FA3EDB4-324C-1199-23EF-7AA3D00F2F4C}"/>
                    </a:ext>
                  </a:extLst>
                </p:cNvPr>
                <p:cNvGrpSpPr/>
                <p:nvPr/>
              </p:nvGrpSpPr>
              <p:grpSpPr>
                <a:xfrm>
                  <a:off x="10639991" y="2542356"/>
                  <a:ext cx="341321" cy="52563"/>
                  <a:chOff x="9051853" y="2543218"/>
                  <a:chExt cx="295991" cy="56016"/>
                </a:xfrm>
              </p:grpSpPr>
              <p:sp>
                <p:nvSpPr>
                  <p:cNvPr id="2272" name="Rectangle: Rounded Corners 2271">
                    <a:extLst>
                      <a:ext uri="{FF2B5EF4-FFF2-40B4-BE49-F238E27FC236}">
                        <a16:creationId xmlns:a16="http://schemas.microsoft.com/office/drawing/2014/main" id="{AB0D02F3-C05E-1A18-AE53-C0ECABBCD2FB}"/>
                      </a:ext>
                    </a:extLst>
                  </p:cNvPr>
                  <p:cNvSpPr/>
                  <p:nvPr/>
                </p:nvSpPr>
                <p:spPr bwMode="auto">
                  <a:xfrm>
                    <a:off x="9051853" y="2543218"/>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3" name="Freeform: Shape 2272">
                    <a:extLst>
                      <a:ext uri="{FF2B5EF4-FFF2-40B4-BE49-F238E27FC236}">
                        <a16:creationId xmlns:a16="http://schemas.microsoft.com/office/drawing/2014/main" id="{9FEE0D3C-CB39-4902-8F6E-3F6B3F3B73DA}"/>
                      </a:ext>
                    </a:extLst>
                  </p:cNvPr>
                  <p:cNvSpPr/>
                  <p:nvPr/>
                </p:nvSpPr>
                <p:spPr bwMode="auto">
                  <a:xfrm>
                    <a:off x="9177389" y="255461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74" name="Group 2273">
                  <a:extLst>
                    <a:ext uri="{FF2B5EF4-FFF2-40B4-BE49-F238E27FC236}">
                      <a16:creationId xmlns:a16="http://schemas.microsoft.com/office/drawing/2014/main" id="{91916AEC-3EE0-C2A9-FEDF-93C769EED6F3}"/>
                    </a:ext>
                  </a:extLst>
                </p:cNvPr>
                <p:cNvGrpSpPr/>
                <p:nvPr/>
              </p:nvGrpSpPr>
              <p:grpSpPr>
                <a:xfrm>
                  <a:off x="10971324" y="2536236"/>
                  <a:ext cx="309572" cy="55388"/>
                  <a:chOff x="9051853" y="2543218"/>
                  <a:chExt cx="295991" cy="56016"/>
                </a:xfrm>
              </p:grpSpPr>
              <p:sp>
                <p:nvSpPr>
                  <p:cNvPr id="2275" name="Rectangle: Rounded Corners 2274">
                    <a:extLst>
                      <a:ext uri="{FF2B5EF4-FFF2-40B4-BE49-F238E27FC236}">
                        <a16:creationId xmlns:a16="http://schemas.microsoft.com/office/drawing/2014/main" id="{0115FFC4-38D6-F308-6BB3-243C56B870A0}"/>
                      </a:ext>
                    </a:extLst>
                  </p:cNvPr>
                  <p:cNvSpPr/>
                  <p:nvPr/>
                </p:nvSpPr>
                <p:spPr bwMode="auto">
                  <a:xfrm>
                    <a:off x="9051853" y="2543218"/>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6" name="Freeform: Shape 2275">
                    <a:extLst>
                      <a:ext uri="{FF2B5EF4-FFF2-40B4-BE49-F238E27FC236}">
                        <a16:creationId xmlns:a16="http://schemas.microsoft.com/office/drawing/2014/main" id="{C7AFF9C3-15AC-39D8-D50A-27BC90FB356B}"/>
                      </a:ext>
                    </a:extLst>
                  </p:cNvPr>
                  <p:cNvSpPr/>
                  <p:nvPr/>
                </p:nvSpPr>
                <p:spPr bwMode="auto">
                  <a:xfrm>
                    <a:off x="9177389" y="255461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77" name="Group 2276">
                  <a:extLst>
                    <a:ext uri="{FF2B5EF4-FFF2-40B4-BE49-F238E27FC236}">
                      <a16:creationId xmlns:a16="http://schemas.microsoft.com/office/drawing/2014/main" id="{46A84E11-112C-98C9-7130-9FC5B6AA1AFB}"/>
                    </a:ext>
                  </a:extLst>
                </p:cNvPr>
                <p:cNvGrpSpPr/>
                <p:nvPr/>
              </p:nvGrpSpPr>
              <p:grpSpPr>
                <a:xfrm>
                  <a:off x="11326560" y="2540567"/>
                  <a:ext cx="259135" cy="52704"/>
                  <a:chOff x="9051853" y="2543218"/>
                  <a:chExt cx="295991" cy="56016"/>
                </a:xfrm>
              </p:grpSpPr>
              <p:sp>
                <p:nvSpPr>
                  <p:cNvPr id="2278" name="Rectangle: Rounded Corners 2277">
                    <a:extLst>
                      <a:ext uri="{FF2B5EF4-FFF2-40B4-BE49-F238E27FC236}">
                        <a16:creationId xmlns:a16="http://schemas.microsoft.com/office/drawing/2014/main" id="{8AE4696A-3112-F4BD-1F1F-90C759B3FF42}"/>
                      </a:ext>
                    </a:extLst>
                  </p:cNvPr>
                  <p:cNvSpPr/>
                  <p:nvPr/>
                </p:nvSpPr>
                <p:spPr bwMode="auto">
                  <a:xfrm>
                    <a:off x="9051853" y="2543218"/>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79" name="Freeform: Shape 2278">
                    <a:extLst>
                      <a:ext uri="{FF2B5EF4-FFF2-40B4-BE49-F238E27FC236}">
                        <a16:creationId xmlns:a16="http://schemas.microsoft.com/office/drawing/2014/main" id="{D684C688-8C39-FEAF-F7C3-F74CCDF37044}"/>
                      </a:ext>
                    </a:extLst>
                  </p:cNvPr>
                  <p:cNvSpPr/>
                  <p:nvPr/>
                </p:nvSpPr>
                <p:spPr bwMode="auto">
                  <a:xfrm>
                    <a:off x="9177389" y="255461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07" name="Group 2306">
                  <a:extLst>
                    <a:ext uri="{FF2B5EF4-FFF2-40B4-BE49-F238E27FC236}">
                      <a16:creationId xmlns:a16="http://schemas.microsoft.com/office/drawing/2014/main" id="{E47B6941-506D-CF6E-C839-9294BE713421}"/>
                    </a:ext>
                  </a:extLst>
                </p:cNvPr>
                <p:cNvGrpSpPr/>
                <p:nvPr/>
              </p:nvGrpSpPr>
              <p:grpSpPr>
                <a:xfrm>
                  <a:off x="8671705" y="2463786"/>
                  <a:ext cx="294357" cy="68525"/>
                  <a:chOff x="5635121" y="2537254"/>
                  <a:chExt cx="309303" cy="56017"/>
                </a:xfrm>
              </p:grpSpPr>
              <p:sp>
                <p:nvSpPr>
                  <p:cNvPr id="2308" name="Rectangle: Rounded Corners 2307">
                    <a:extLst>
                      <a:ext uri="{FF2B5EF4-FFF2-40B4-BE49-F238E27FC236}">
                        <a16:creationId xmlns:a16="http://schemas.microsoft.com/office/drawing/2014/main" id="{25A83C5A-19AB-1729-72BC-D2F993E51222}"/>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9" name="Freeform: Shape 2308">
                    <a:extLst>
                      <a:ext uri="{FF2B5EF4-FFF2-40B4-BE49-F238E27FC236}">
                        <a16:creationId xmlns:a16="http://schemas.microsoft.com/office/drawing/2014/main" id="{1056443B-D9C0-40FE-BA82-A09A1D6E1ABC}"/>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10" name="Group 2309">
                  <a:extLst>
                    <a:ext uri="{FF2B5EF4-FFF2-40B4-BE49-F238E27FC236}">
                      <a16:creationId xmlns:a16="http://schemas.microsoft.com/office/drawing/2014/main" id="{6393E9B9-DF9A-A41B-FFAD-7DC1E09C8779}"/>
                    </a:ext>
                  </a:extLst>
                </p:cNvPr>
                <p:cNvGrpSpPr/>
                <p:nvPr/>
              </p:nvGrpSpPr>
              <p:grpSpPr>
                <a:xfrm rot="261611">
                  <a:off x="8989944" y="2464486"/>
                  <a:ext cx="320123" cy="65638"/>
                  <a:chOff x="5635121" y="2537254"/>
                  <a:chExt cx="309303" cy="56017"/>
                </a:xfrm>
              </p:grpSpPr>
              <p:sp>
                <p:nvSpPr>
                  <p:cNvPr id="2311" name="Rectangle: Rounded Corners 2310">
                    <a:extLst>
                      <a:ext uri="{FF2B5EF4-FFF2-40B4-BE49-F238E27FC236}">
                        <a16:creationId xmlns:a16="http://schemas.microsoft.com/office/drawing/2014/main" id="{D02D8C75-E47F-FE8D-F20B-B202CE3ABC44}"/>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12" name="Freeform: Shape 2311">
                    <a:extLst>
                      <a:ext uri="{FF2B5EF4-FFF2-40B4-BE49-F238E27FC236}">
                        <a16:creationId xmlns:a16="http://schemas.microsoft.com/office/drawing/2014/main" id="{C1DADD9F-B597-B47C-D389-C8939F346F13}"/>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13" name="Group 2312">
                  <a:extLst>
                    <a:ext uri="{FF2B5EF4-FFF2-40B4-BE49-F238E27FC236}">
                      <a16:creationId xmlns:a16="http://schemas.microsoft.com/office/drawing/2014/main" id="{15965B87-F48D-18DE-D544-C76DE93E5A0E}"/>
                    </a:ext>
                  </a:extLst>
                </p:cNvPr>
                <p:cNvGrpSpPr/>
                <p:nvPr/>
              </p:nvGrpSpPr>
              <p:grpSpPr>
                <a:xfrm>
                  <a:off x="9323821" y="2480483"/>
                  <a:ext cx="320123" cy="65638"/>
                  <a:chOff x="5635121" y="2537254"/>
                  <a:chExt cx="309303" cy="56017"/>
                </a:xfrm>
              </p:grpSpPr>
              <p:sp>
                <p:nvSpPr>
                  <p:cNvPr id="2314" name="Rectangle: Rounded Corners 2313">
                    <a:extLst>
                      <a:ext uri="{FF2B5EF4-FFF2-40B4-BE49-F238E27FC236}">
                        <a16:creationId xmlns:a16="http://schemas.microsoft.com/office/drawing/2014/main" id="{6B155FDA-A496-611B-0DDE-B8B1EF052D42}"/>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15" name="Freeform: Shape 2314">
                    <a:extLst>
                      <a:ext uri="{FF2B5EF4-FFF2-40B4-BE49-F238E27FC236}">
                        <a16:creationId xmlns:a16="http://schemas.microsoft.com/office/drawing/2014/main" id="{8826F26D-68FC-F348-6059-A2CA3395D672}"/>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16" name="Group 2315">
                  <a:extLst>
                    <a:ext uri="{FF2B5EF4-FFF2-40B4-BE49-F238E27FC236}">
                      <a16:creationId xmlns:a16="http://schemas.microsoft.com/office/drawing/2014/main" id="{C17CCF93-3C04-221B-F3A0-9A7457318BF0}"/>
                    </a:ext>
                  </a:extLst>
                </p:cNvPr>
                <p:cNvGrpSpPr/>
                <p:nvPr/>
              </p:nvGrpSpPr>
              <p:grpSpPr>
                <a:xfrm rot="356682">
                  <a:off x="9625924" y="2458304"/>
                  <a:ext cx="320123" cy="65638"/>
                  <a:chOff x="5635121" y="2537254"/>
                  <a:chExt cx="309303" cy="56017"/>
                </a:xfrm>
              </p:grpSpPr>
              <p:sp>
                <p:nvSpPr>
                  <p:cNvPr id="2317" name="Rectangle: Rounded Corners 2316">
                    <a:extLst>
                      <a:ext uri="{FF2B5EF4-FFF2-40B4-BE49-F238E27FC236}">
                        <a16:creationId xmlns:a16="http://schemas.microsoft.com/office/drawing/2014/main" id="{FB40FA74-35F3-5B39-4A7F-66D7E0081957}"/>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18" name="Freeform: Shape 2317">
                    <a:extLst>
                      <a:ext uri="{FF2B5EF4-FFF2-40B4-BE49-F238E27FC236}">
                        <a16:creationId xmlns:a16="http://schemas.microsoft.com/office/drawing/2014/main" id="{EFABF4DF-8297-0D06-1758-53305D4D163C}"/>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19" name="Group 2318">
                  <a:extLst>
                    <a:ext uri="{FF2B5EF4-FFF2-40B4-BE49-F238E27FC236}">
                      <a16:creationId xmlns:a16="http://schemas.microsoft.com/office/drawing/2014/main" id="{6B35B69D-B8E2-8008-344B-81A51520D0C1}"/>
                    </a:ext>
                  </a:extLst>
                </p:cNvPr>
                <p:cNvGrpSpPr/>
                <p:nvPr/>
              </p:nvGrpSpPr>
              <p:grpSpPr>
                <a:xfrm>
                  <a:off x="9954974" y="2470825"/>
                  <a:ext cx="320123" cy="65638"/>
                  <a:chOff x="5635121" y="2537254"/>
                  <a:chExt cx="309303" cy="56017"/>
                </a:xfrm>
              </p:grpSpPr>
              <p:sp>
                <p:nvSpPr>
                  <p:cNvPr id="2320" name="Rectangle: Rounded Corners 2319">
                    <a:extLst>
                      <a:ext uri="{FF2B5EF4-FFF2-40B4-BE49-F238E27FC236}">
                        <a16:creationId xmlns:a16="http://schemas.microsoft.com/office/drawing/2014/main" id="{500A6A12-83B7-5BF5-540F-F6D4DFF3AA3C}"/>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21" name="Freeform: Shape 2320">
                    <a:extLst>
                      <a:ext uri="{FF2B5EF4-FFF2-40B4-BE49-F238E27FC236}">
                        <a16:creationId xmlns:a16="http://schemas.microsoft.com/office/drawing/2014/main" id="{3349A147-5381-A8BB-AEDF-35B2B6195506}"/>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22" name="Group 2321">
                  <a:extLst>
                    <a:ext uri="{FF2B5EF4-FFF2-40B4-BE49-F238E27FC236}">
                      <a16:creationId xmlns:a16="http://schemas.microsoft.com/office/drawing/2014/main" id="{FE2EAF3E-61FD-3F4B-E18C-49E6C297B49D}"/>
                    </a:ext>
                  </a:extLst>
                </p:cNvPr>
                <p:cNvGrpSpPr/>
                <p:nvPr/>
              </p:nvGrpSpPr>
              <p:grpSpPr>
                <a:xfrm>
                  <a:off x="10272584" y="2463779"/>
                  <a:ext cx="343883" cy="76770"/>
                  <a:chOff x="5635121" y="2537254"/>
                  <a:chExt cx="309303" cy="56017"/>
                </a:xfrm>
              </p:grpSpPr>
              <p:sp>
                <p:nvSpPr>
                  <p:cNvPr id="2323" name="Rectangle: Rounded Corners 2322">
                    <a:extLst>
                      <a:ext uri="{FF2B5EF4-FFF2-40B4-BE49-F238E27FC236}">
                        <a16:creationId xmlns:a16="http://schemas.microsoft.com/office/drawing/2014/main" id="{54CC50DE-DFD5-3A7A-DE96-AF9782CCCE82}"/>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24" name="Freeform: Shape 2323">
                    <a:extLst>
                      <a:ext uri="{FF2B5EF4-FFF2-40B4-BE49-F238E27FC236}">
                        <a16:creationId xmlns:a16="http://schemas.microsoft.com/office/drawing/2014/main" id="{6D0070A2-768B-9F92-B16D-6322297FD9E8}"/>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25" name="Group 2324">
                  <a:extLst>
                    <a:ext uri="{FF2B5EF4-FFF2-40B4-BE49-F238E27FC236}">
                      <a16:creationId xmlns:a16="http://schemas.microsoft.com/office/drawing/2014/main" id="{9E1A7399-3478-3805-BA4C-5F7B5036387C}"/>
                    </a:ext>
                  </a:extLst>
                </p:cNvPr>
                <p:cNvGrpSpPr/>
                <p:nvPr/>
              </p:nvGrpSpPr>
              <p:grpSpPr>
                <a:xfrm rot="160227">
                  <a:off x="10605814" y="2467013"/>
                  <a:ext cx="326289" cy="57205"/>
                  <a:chOff x="5635121" y="2537254"/>
                  <a:chExt cx="309303" cy="56017"/>
                </a:xfrm>
              </p:grpSpPr>
              <p:sp>
                <p:nvSpPr>
                  <p:cNvPr id="2326" name="Rectangle: Rounded Corners 2325">
                    <a:extLst>
                      <a:ext uri="{FF2B5EF4-FFF2-40B4-BE49-F238E27FC236}">
                        <a16:creationId xmlns:a16="http://schemas.microsoft.com/office/drawing/2014/main" id="{683EA843-A1CB-6027-4E76-A1AF44D28B7A}"/>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27" name="Freeform: Shape 2326">
                    <a:extLst>
                      <a:ext uri="{FF2B5EF4-FFF2-40B4-BE49-F238E27FC236}">
                        <a16:creationId xmlns:a16="http://schemas.microsoft.com/office/drawing/2014/main" id="{82C267D1-970A-750C-CEFF-06D1694B4864}"/>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28" name="Group 2327">
                  <a:extLst>
                    <a:ext uri="{FF2B5EF4-FFF2-40B4-BE49-F238E27FC236}">
                      <a16:creationId xmlns:a16="http://schemas.microsoft.com/office/drawing/2014/main" id="{F8CD602D-DA9E-D43D-247F-3ABE92B193B2}"/>
                    </a:ext>
                  </a:extLst>
                </p:cNvPr>
                <p:cNvGrpSpPr/>
                <p:nvPr/>
              </p:nvGrpSpPr>
              <p:grpSpPr>
                <a:xfrm rot="21210844">
                  <a:off x="10929267" y="2466501"/>
                  <a:ext cx="326289" cy="57205"/>
                  <a:chOff x="5635121" y="2537254"/>
                  <a:chExt cx="309303" cy="56017"/>
                </a:xfrm>
              </p:grpSpPr>
              <p:sp>
                <p:nvSpPr>
                  <p:cNvPr id="2329" name="Rectangle: Rounded Corners 2328">
                    <a:extLst>
                      <a:ext uri="{FF2B5EF4-FFF2-40B4-BE49-F238E27FC236}">
                        <a16:creationId xmlns:a16="http://schemas.microsoft.com/office/drawing/2014/main" id="{72256387-F4D8-1162-90D7-AA175ED8486F}"/>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30" name="Freeform: Shape 2329">
                    <a:extLst>
                      <a:ext uri="{FF2B5EF4-FFF2-40B4-BE49-F238E27FC236}">
                        <a16:creationId xmlns:a16="http://schemas.microsoft.com/office/drawing/2014/main" id="{FBE080A0-453D-F609-5039-6A44E4701E0F}"/>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31" name="Group 2330">
                  <a:extLst>
                    <a:ext uri="{FF2B5EF4-FFF2-40B4-BE49-F238E27FC236}">
                      <a16:creationId xmlns:a16="http://schemas.microsoft.com/office/drawing/2014/main" id="{B0524C05-268E-BBAB-11F0-E0E82325A46D}"/>
                    </a:ext>
                  </a:extLst>
                </p:cNvPr>
                <p:cNvGrpSpPr/>
                <p:nvPr/>
              </p:nvGrpSpPr>
              <p:grpSpPr>
                <a:xfrm>
                  <a:off x="11297870" y="2474043"/>
                  <a:ext cx="326289" cy="57205"/>
                  <a:chOff x="5635121" y="2537254"/>
                  <a:chExt cx="309303" cy="56017"/>
                </a:xfrm>
              </p:grpSpPr>
              <p:sp>
                <p:nvSpPr>
                  <p:cNvPr id="2332" name="Rectangle: Rounded Corners 2331">
                    <a:extLst>
                      <a:ext uri="{FF2B5EF4-FFF2-40B4-BE49-F238E27FC236}">
                        <a16:creationId xmlns:a16="http://schemas.microsoft.com/office/drawing/2014/main" id="{31BD8195-380F-4D03-3C67-880B5856D85D}"/>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33" name="Freeform: Shape 2332">
                    <a:extLst>
                      <a:ext uri="{FF2B5EF4-FFF2-40B4-BE49-F238E27FC236}">
                        <a16:creationId xmlns:a16="http://schemas.microsoft.com/office/drawing/2014/main" id="{90F3CBBF-C788-03E1-25CB-20127DB01052}"/>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34" name="Group 2333">
                  <a:extLst>
                    <a:ext uri="{FF2B5EF4-FFF2-40B4-BE49-F238E27FC236}">
                      <a16:creationId xmlns:a16="http://schemas.microsoft.com/office/drawing/2014/main" id="{D3199BD6-429D-DAB5-2B8B-188409C368DB}"/>
                    </a:ext>
                  </a:extLst>
                </p:cNvPr>
                <p:cNvGrpSpPr/>
                <p:nvPr/>
              </p:nvGrpSpPr>
              <p:grpSpPr>
                <a:xfrm>
                  <a:off x="11382476" y="2399313"/>
                  <a:ext cx="326289" cy="57205"/>
                  <a:chOff x="5635121" y="2537254"/>
                  <a:chExt cx="309303" cy="56017"/>
                </a:xfrm>
              </p:grpSpPr>
              <p:sp>
                <p:nvSpPr>
                  <p:cNvPr id="2335" name="Rectangle: Rounded Corners 2334">
                    <a:extLst>
                      <a:ext uri="{FF2B5EF4-FFF2-40B4-BE49-F238E27FC236}">
                        <a16:creationId xmlns:a16="http://schemas.microsoft.com/office/drawing/2014/main" id="{B728B855-33DE-8E4D-B170-C0081F89098C}"/>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36" name="Freeform: Shape 2335">
                    <a:extLst>
                      <a:ext uri="{FF2B5EF4-FFF2-40B4-BE49-F238E27FC236}">
                        <a16:creationId xmlns:a16="http://schemas.microsoft.com/office/drawing/2014/main" id="{A1628942-E669-2F74-0657-87055759DD52}"/>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37" name="Group 2336">
                  <a:extLst>
                    <a:ext uri="{FF2B5EF4-FFF2-40B4-BE49-F238E27FC236}">
                      <a16:creationId xmlns:a16="http://schemas.microsoft.com/office/drawing/2014/main" id="{F354BBB1-3610-F1DB-055D-A633E307D05B}"/>
                    </a:ext>
                  </a:extLst>
                </p:cNvPr>
                <p:cNvGrpSpPr/>
                <p:nvPr/>
              </p:nvGrpSpPr>
              <p:grpSpPr>
                <a:xfrm>
                  <a:off x="11385084" y="2328398"/>
                  <a:ext cx="326289" cy="57205"/>
                  <a:chOff x="5635121" y="2537254"/>
                  <a:chExt cx="309303" cy="56017"/>
                </a:xfrm>
              </p:grpSpPr>
              <p:sp>
                <p:nvSpPr>
                  <p:cNvPr id="2338" name="Rectangle: Rounded Corners 2337">
                    <a:extLst>
                      <a:ext uri="{FF2B5EF4-FFF2-40B4-BE49-F238E27FC236}">
                        <a16:creationId xmlns:a16="http://schemas.microsoft.com/office/drawing/2014/main" id="{A59D8C17-E214-5FD7-BCCC-EFF4D8F3B171}"/>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39" name="Freeform: Shape 2338">
                    <a:extLst>
                      <a:ext uri="{FF2B5EF4-FFF2-40B4-BE49-F238E27FC236}">
                        <a16:creationId xmlns:a16="http://schemas.microsoft.com/office/drawing/2014/main" id="{82FDF6B2-974B-78F6-C638-EE6D9B5C2DD4}"/>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40" name="Group 2339">
                  <a:extLst>
                    <a:ext uri="{FF2B5EF4-FFF2-40B4-BE49-F238E27FC236}">
                      <a16:creationId xmlns:a16="http://schemas.microsoft.com/office/drawing/2014/main" id="{98298384-AC74-116D-8C3B-1122A28FCE7B}"/>
                    </a:ext>
                  </a:extLst>
                </p:cNvPr>
                <p:cNvGrpSpPr/>
                <p:nvPr/>
              </p:nvGrpSpPr>
              <p:grpSpPr>
                <a:xfrm rot="594617">
                  <a:off x="11308899" y="2260633"/>
                  <a:ext cx="326289" cy="57205"/>
                  <a:chOff x="5635121" y="2537254"/>
                  <a:chExt cx="309303" cy="56017"/>
                </a:xfrm>
              </p:grpSpPr>
              <p:sp>
                <p:nvSpPr>
                  <p:cNvPr id="2341" name="Rectangle: Rounded Corners 2340">
                    <a:extLst>
                      <a:ext uri="{FF2B5EF4-FFF2-40B4-BE49-F238E27FC236}">
                        <a16:creationId xmlns:a16="http://schemas.microsoft.com/office/drawing/2014/main" id="{9125DB76-4B3E-5D37-F2C0-0BF924F8D06E}"/>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42" name="Freeform: Shape 2341">
                    <a:extLst>
                      <a:ext uri="{FF2B5EF4-FFF2-40B4-BE49-F238E27FC236}">
                        <a16:creationId xmlns:a16="http://schemas.microsoft.com/office/drawing/2014/main" id="{5046F7A9-01ED-32DC-06C9-AB1D6E7C3A32}"/>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419" name="Group 2418">
                  <a:extLst>
                    <a:ext uri="{FF2B5EF4-FFF2-40B4-BE49-F238E27FC236}">
                      <a16:creationId xmlns:a16="http://schemas.microsoft.com/office/drawing/2014/main" id="{F4D627CF-97FE-2694-5863-69A07FB0135E}"/>
                    </a:ext>
                  </a:extLst>
                </p:cNvPr>
                <p:cNvGrpSpPr/>
                <p:nvPr/>
              </p:nvGrpSpPr>
              <p:grpSpPr>
                <a:xfrm>
                  <a:off x="5582353" y="2390969"/>
                  <a:ext cx="3169525" cy="203950"/>
                  <a:chOff x="5582353" y="2390969"/>
                  <a:chExt cx="3169525" cy="203950"/>
                </a:xfrm>
              </p:grpSpPr>
              <p:grpSp>
                <p:nvGrpSpPr>
                  <p:cNvPr id="2250" name="Group 2249">
                    <a:extLst>
                      <a:ext uri="{FF2B5EF4-FFF2-40B4-BE49-F238E27FC236}">
                        <a16:creationId xmlns:a16="http://schemas.microsoft.com/office/drawing/2014/main" id="{438FC41F-0020-7BB7-177C-F536A076EBAB}"/>
                      </a:ext>
                    </a:extLst>
                  </p:cNvPr>
                  <p:cNvGrpSpPr/>
                  <p:nvPr/>
                </p:nvGrpSpPr>
                <p:grpSpPr>
                  <a:xfrm>
                    <a:off x="6892347" y="2537254"/>
                    <a:ext cx="287884" cy="57665"/>
                    <a:chOff x="6892347" y="2537254"/>
                    <a:chExt cx="287884" cy="57665"/>
                  </a:xfrm>
                </p:grpSpPr>
                <p:sp>
                  <p:nvSpPr>
                    <p:cNvPr id="2225" name="Rectangle: Rounded Corners 2224">
                      <a:extLst>
                        <a:ext uri="{FF2B5EF4-FFF2-40B4-BE49-F238E27FC236}">
                          <a16:creationId xmlns:a16="http://schemas.microsoft.com/office/drawing/2014/main" id="{F6D0B5A3-FDCA-DE51-DDB5-30EEA8900D75}"/>
                        </a:ext>
                      </a:extLst>
                    </p:cNvPr>
                    <p:cNvSpPr/>
                    <p:nvPr/>
                  </p:nvSpPr>
                  <p:spPr bwMode="auto">
                    <a:xfrm>
                      <a:off x="6892347" y="2537254"/>
                      <a:ext cx="287884" cy="57665"/>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2" name="Freeform: Shape 2241">
                      <a:extLst>
                        <a:ext uri="{FF2B5EF4-FFF2-40B4-BE49-F238E27FC236}">
                          <a16:creationId xmlns:a16="http://schemas.microsoft.com/office/drawing/2014/main" id="{A0A62456-2BB0-104A-63FC-BAF1292F7720}"/>
                        </a:ext>
                      </a:extLst>
                    </p:cNvPr>
                    <p:cNvSpPr/>
                    <p:nvPr/>
                  </p:nvSpPr>
                  <p:spPr bwMode="auto">
                    <a:xfrm>
                      <a:off x="7016776" y="255010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51" name="Group 2250">
                    <a:extLst>
                      <a:ext uri="{FF2B5EF4-FFF2-40B4-BE49-F238E27FC236}">
                        <a16:creationId xmlns:a16="http://schemas.microsoft.com/office/drawing/2014/main" id="{F6D5A215-1A3B-7F26-F8AC-C0BC6957C39E}"/>
                      </a:ext>
                    </a:extLst>
                  </p:cNvPr>
                  <p:cNvGrpSpPr/>
                  <p:nvPr/>
                </p:nvGrpSpPr>
                <p:grpSpPr>
                  <a:xfrm>
                    <a:off x="7180671" y="2537255"/>
                    <a:ext cx="320704" cy="54370"/>
                    <a:chOff x="7180671" y="2537255"/>
                    <a:chExt cx="320704" cy="54370"/>
                  </a:xfrm>
                </p:grpSpPr>
                <p:sp>
                  <p:nvSpPr>
                    <p:cNvPr id="2226" name="Rectangle: Rounded Corners 2225">
                      <a:extLst>
                        <a:ext uri="{FF2B5EF4-FFF2-40B4-BE49-F238E27FC236}">
                          <a16:creationId xmlns:a16="http://schemas.microsoft.com/office/drawing/2014/main" id="{FED10B14-E5D3-6161-9248-7467860738DD}"/>
                        </a:ext>
                      </a:extLst>
                    </p:cNvPr>
                    <p:cNvSpPr/>
                    <p:nvPr/>
                  </p:nvSpPr>
                  <p:spPr bwMode="auto">
                    <a:xfrm>
                      <a:off x="7180671" y="2537255"/>
                      <a:ext cx="320704" cy="54370"/>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3" name="Freeform: Shape 2242">
                      <a:extLst>
                        <a:ext uri="{FF2B5EF4-FFF2-40B4-BE49-F238E27FC236}">
                          <a16:creationId xmlns:a16="http://schemas.microsoft.com/office/drawing/2014/main" id="{F19915D8-E307-DADF-3878-EF42E982770E}"/>
                        </a:ext>
                      </a:extLst>
                    </p:cNvPr>
                    <p:cNvSpPr/>
                    <p:nvPr/>
                  </p:nvSpPr>
                  <p:spPr bwMode="auto">
                    <a:xfrm>
                      <a:off x="7314533" y="2548471"/>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53" name="Group 2252">
                    <a:extLst>
                      <a:ext uri="{FF2B5EF4-FFF2-40B4-BE49-F238E27FC236}">
                        <a16:creationId xmlns:a16="http://schemas.microsoft.com/office/drawing/2014/main" id="{7DF473EE-030F-4704-590D-CE124DDB87E9}"/>
                      </a:ext>
                    </a:extLst>
                  </p:cNvPr>
                  <p:cNvGrpSpPr/>
                  <p:nvPr/>
                </p:nvGrpSpPr>
                <p:grpSpPr>
                  <a:xfrm>
                    <a:off x="7506889" y="2537255"/>
                    <a:ext cx="320704" cy="54370"/>
                    <a:chOff x="7506889" y="2537255"/>
                    <a:chExt cx="320704" cy="54370"/>
                  </a:xfrm>
                </p:grpSpPr>
                <p:sp>
                  <p:nvSpPr>
                    <p:cNvPr id="2227" name="Rectangle: Rounded Corners 2226">
                      <a:extLst>
                        <a:ext uri="{FF2B5EF4-FFF2-40B4-BE49-F238E27FC236}">
                          <a16:creationId xmlns:a16="http://schemas.microsoft.com/office/drawing/2014/main" id="{178197CB-4DC5-F77F-16CE-7932FBD43DF1}"/>
                        </a:ext>
                      </a:extLst>
                    </p:cNvPr>
                    <p:cNvSpPr/>
                    <p:nvPr/>
                  </p:nvSpPr>
                  <p:spPr bwMode="auto">
                    <a:xfrm>
                      <a:off x="7506889" y="2537255"/>
                      <a:ext cx="320704" cy="54370"/>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4" name="Freeform: Shape 2243">
                      <a:extLst>
                        <a:ext uri="{FF2B5EF4-FFF2-40B4-BE49-F238E27FC236}">
                          <a16:creationId xmlns:a16="http://schemas.microsoft.com/office/drawing/2014/main" id="{9BBC7639-9043-E819-EEB9-293DAB1AFA1C}"/>
                        </a:ext>
                      </a:extLst>
                    </p:cNvPr>
                    <p:cNvSpPr/>
                    <p:nvPr/>
                  </p:nvSpPr>
                  <p:spPr bwMode="auto">
                    <a:xfrm>
                      <a:off x="7642388" y="2546518"/>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54" name="Group 2253">
                    <a:extLst>
                      <a:ext uri="{FF2B5EF4-FFF2-40B4-BE49-F238E27FC236}">
                        <a16:creationId xmlns:a16="http://schemas.microsoft.com/office/drawing/2014/main" id="{1CAEDC15-3902-2446-8CA9-0CDFEF790A71}"/>
                      </a:ext>
                    </a:extLst>
                  </p:cNvPr>
                  <p:cNvGrpSpPr/>
                  <p:nvPr/>
                </p:nvGrpSpPr>
                <p:grpSpPr>
                  <a:xfrm>
                    <a:off x="7826517" y="2537255"/>
                    <a:ext cx="258097" cy="54369"/>
                    <a:chOff x="7826517" y="2537255"/>
                    <a:chExt cx="258097" cy="54369"/>
                  </a:xfrm>
                </p:grpSpPr>
                <p:sp>
                  <p:nvSpPr>
                    <p:cNvPr id="2228" name="Rectangle: Rounded Corners 2227">
                      <a:extLst>
                        <a:ext uri="{FF2B5EF4-FFF2-40B4-BE49-F238E27FC236}">
                          <a16:creationId xmlns:a16="http://schemas.microsoft.com/office/drawing/2014/main" id="{782610CD-C8A6-86D4-6E2C-DA824E644429}"/>
                        </a:ext>
                      </a:extLst>
                    </p:cNvPr>
                    <p:cNvSpPr/>
                    <p:nvPr/>
                  </p:nvSpPr>
                  <p:spPr bwMode="auto">
                    <a:xfrm>
                      <a:off x="7826517" y="2537255"/>
                      <a:ext cx="258097" cy="5436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5" name="Freeform: Shape 2244">
                      <a:extLst>
                        <a:ext uri="{FF2B5EF4-FFF2-40B4-BE49-F238E27FC236}">
                          <a16:creationId xmlns:a16="http://schemas.microsoft.com/office/drawing/2014/main" id="{A0A447FD-E698-48D7-23EE-96EA028F7A46}"/>
                        </a:ext>
                      </a:extLst>
                    </p:cNvPr>
                    <p:cNvSpPr/>
                    <p:nvPr/>
                  </p:nvSpPr>
                  <p:spPr bwMode="auto">
                    <a:xfrm>
                      <a:off x="7926286" y="2553792"/>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55" name="Group 2254">
                    <a:extLst>
                      <a:ext uri="{FF2B5EF4-FFF2-40B4-BE49-F238E27FC236}">
                        <a16:creationId xmlns:a16="http://schemas.microsoft.com/office/drawing/2014/main" id="{F8D70E35-36CF-005C-D11D-E5152CE2A36A}"/>
                      </a:ext>
                    </a:extLst>
                  </p:cNvPr>
                  <p:cNvGrpSpPr/>
                  <p:nvPr/>
                </p:nvGrpSpPr>
                <p:grpSpPr>
                  <a:xfrm>
                    <a:off x="8085185" y="2537255"/>
                    <a:ext cx="295991" cy="56016"/>
                    <a:chOff x="8085185" y="2537255"/>
                    <a:chExt cx="295991" cy="56016"/>
                  </a:xfrm>
                </p:grpSpPr>
                <p:sp>
                  <p:nvSpPr>
                    <p:cNvPr id="2229" name="Rectangle: Rounded Corners 2228">
                      <a:extLst>
                        <a:ext uri="{FF2B5EF4-FFF2-40B4-BE49-F238E27FC236}">
                          <a16:creationId xmlns:a16="http://schemas.microsoft.com/office/drawing/2014/main" id="{6E913C14-806D-3547-9B40-2D34E95DBC13}"/>
                        </a:ext>
                      </a:extLst>
                    </p:cNvPr>
                    <p:cNvSpPr/>
                    <p:nvPr/>
                  </p:nvSpPr>
                  <p:spPr bwMode="auto">
                    <a:xfrm>
                      <a:off x="8085185" y="2537255"/>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6" name="Freeform: Shape 2245">
                      <a:extLst>
                        <a:ext uri="{FF2B5EF4-FFF2-40B4-BE49-F238E27FC236}">
                          <a16:creationId xmlns:a16="http://schemas.microsoft.com/office/drawing/2014/main" id="{66CB6DB9-93F9-E2C2-0941-F8A3C5CDDB31}"/>
                        </a:ext>
                      </a:extLst>
                    </p:cNvPr>
                    <p:cNvSpPr/>
                    <p:nvPr/>
                  </p:nvSpPr>
                  <p:spPr bwMode="auto">
                    <a:xfrm>
                      <a:off x="8197599" y="2547927"/>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56" name="Group 2255">
                    <a:extLst>
                      <a:ext uri="{FF2B5EF4-FFF2-40B4-BE49-F238E27FC236}">
                        <a16:creationId xmlns:a16="http://schemas.microsoft.com/office/drawing/2014/main" id="{12BA12F3-FF5E-0FC6-B0B6-0E74AA0AF264}"/>
                      </a:ext>
                    </a:extLst>
                  </p:cNvPr>
                  <p:cNvGrpSpPr/>
                  <p:nvPr/>
                </p:nvGrpSpPr>
                <p:grpSpPr>
                  <a:xfrm>
                    <a:off x="8455887" y="2537255"/>
                    <a:ext cx="295991" cy="56016"/>
                    <a:chOff x="8455887" y="2537255"/>
                    <a:chExt cx="295991" cy="56016"/>
                  </a:xfrm>
                </p:grpSpPr>
                <p:sp>
                  <p:nvSpPr>
                    <p:cNvPr id="2230" name="Rectangle: Rounded Corners 2229">
                      <a:extLst>
                        <a:ext uri="{FF2B5EF4-FFF2-40B4-BE49-F238E27FC236}">
                          <a16:creationId xmlns:a16="http://schemas.microsoft.com/office/drawing/2014/main" id="{AFA47CA0-5534-B8D3-C581-AEAE8650AE8D}"/>
                        </a:ext>
                      </a:extLst>
                    </p:cNvPr>
                    <p:cNvSpPr/>
                    <p:nvPr/>
                  </p:nvSpPr>
                  <p:spPr bwMode="auto">
                    <a:xfrm>
                      <a:off x="8455887" y="2537255"/>
                      <a:ext cx="295991" cy="56016"/>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47" name="Freeform: Shape 2246">
                      <a:extLst>
                        <a:ext uri="{FF2B5EF4-FFF2-40B4-BE49-F238E27FC236}">
                          <a16:creationId xmlns:a16="http://schemas.microsoft.com/office/drawing/2014/main" id="{C037AE1B-203A-062E-C38D-2C75F7CF0DB2}"/>
                        </a:ext>
                      </a:extLst>
                    </p:cNvPr>
                    <p:cNvSpPr/>
                    <p:nvPr/>
                  </p:nvSpPr>
                  <p:spPr bwMode="auto">
                    <a:xfrm>
                      <a:off x="8581238" y="2546280"/>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89" name="Group 2288">
                    <a:extLst>
                      <a:ext uri="{FF2B5EF4-FFF2-40B4-BE49-F238E27FC236}">
                        <a16:creationId xmlns:a16="http://schemas.microsoft.com/office/drawing/2014/main" id="{0DFBB693-F6D0-F719-FD9A-0465F191045B}"/>
                      </a:ext>
                    </a:extLst>
                  </p:cNvPr>
                  <p:cNvGrpSpPr/>
                  <p:nvPr/>
                </p:nvGrpSpPr>
                <p:grpSpPr>
                  <a:xfrm>
                    <a:off x="6786557" y="2481254"/>
                    <a:ext cx="309303" cy="56017"/>
                    <a:chOff x="5635121" y="2537254"/>
                    <a:chExt cx="309303" cy="56017"/>
                  </a:xfrm>
                </p:grpSpPr>
                <p:sp>
                  <p:nvSpPr>
                    <p:cNvPr id="2290" name="Rectangle: Rounded Corners 2289">
                      <a:extLst>
                        <a:ext uri="{FF2B5EF4-FFF2-40B4-BE49-F238E27FC236}">
                          <a16:creationId xmlns:a16="http://schemas.microsoft.com/office/drawing/2014/main" id="{3424E3A0-3407-57A9-A4D7-8B79854A86AD}"/>
                        </a:ext>
                      </a:extLst>
                    </p:cNvPr>
                    <p:cNvSpPr/>
                    <p:nvPr/>
                  </p:nvSpPr>
                  <p:spPr bwMode="auto">
                    <a:xfrm>
                      <a:off x="5635121" y="2537254"/>
                      <a:ext cx="309303" cy="56017"/>
                    </a:xfrm>
                    <a:custGeom>
                      <a:avLst/>
                      <a:gdLst>
                        <a:gd name="connsiteX0" fmla="*/ 0 w 309303"/>
                        <a:gd name="connsiteY0" fmla="*/ 9336 h 56017"/>
                        <a:gd name="connsiteX1" fmla="*/ 9336 w 309303"/>
                        <a:gd name="connsiteY1" fmla="*/ 0 h 56017"/>
                        <a:gd name="connsiteX2" fmla="*/ 299967 w 309303"/>
                        <a:gd name="connsiteY2" fmla="*/ 0 h 56017"/>
                        <a:gd name="connsiteX3" fmla="*/ 309303 w 309303"/>
                        <a:gd name="connsiteY3" fmla="*/ 9336 h 56017"/>
                        <a:gd name="connsiteX4" fmla="*/ 309303 w 309303"/>
                        <a:gd name="connsiteY4" fmla="*/ 46681 h 56017"/>
                        <a:gd name="connsiteX5" fmla="*/ 299967 w 309303"/>
                        <a:gd name="connsiteY5" fmla="*/ 56017 h 56017"/>
                        <a:gd name="connsiteX6" fmla="*/ 9336 w 309303"/>
                        <a:gd name="connsiteY6" fmla="*/ 56017 h 56017"/>
                        <a:gd name="connsiteX7" fmla="*/ 0 w 309303"/>
                        <a:gd name="connsiteY7" fmla="*/ 46681 h 56017"/>
                        <a:gd name="connsiteX8" fmla="*/ 0 w 309303"/>
                        <a:gd name="connsiteY8" fmla="*/ 9336 h 56017"/>
                        <a:gd name="connsiteX0" fmla="*/ 0 w 309303"/>
                        <a:gd name="connsiteY0" fmla="*/ 9336 h 56017"/>
                        <a:gd name="connsiteX1" fmla="*/ 9336 w 309303"/>
                        <a:gd name="connsiteY1" fmla="*/ 0 h 56017"/>
                        <a:gd name="connsiteX2" fmla="*/ 299967 w 309303"/>
                        <a:gd name="connsiteY2" fmla="*/ 0 h 56017"/>
                        <a:gd name="connsiteX3" fmla="*/ 309303 w 309303"/>
                        <a:gd name="connsiteY3" fmla="*/ 9336 h 56017"/>
                        <a:gd name="connsiteX4" fmla="*/ 309303 w 309303"/>
                        <a:gd name="connsiteY4" fmla="*/ 46681 h 56017"/>
                        <a:gd name="connsiteX5" fmla="*/ 299967 w 309303"/>
                        <a:gd name="connsiteY5" fmla="*/ 56017 h 56017"/>
                        <a:gd name="connsiteX6" fmla="*/ 9336 w 309303"/>
                        <a:gd name="connsiteY6" fmla="*/ 56017 h 56017"/>
                        <a:gd name="connsiteX7" fmla="*/ 0 w 309303"/>
                        <a:gd name="connsiteY7" fmla="*/ 33500 h 56017"/>
                        <a:gd name="connsiteX8" fmla="*/ 0 w 309303"/>
                        <a:gd name="connsiteY8" fmla="*/ 9336 h 56017"/>
                        <a:gd name="connsiteX0" fmla="*/ 0 w 309303"/>
                        <a:gd name="connsiteY0" fmla="*/ 9336 h 56017"/>
                        <a:gd name="connsiteX1" fmla="*/ 9336 w 309303"/>
                        <a:gd name="connsiteY1" fmla="*/ 0 h 56017"/>
                        <a:gd name="connsiteX2" fmla="*/ 299967 w 309303"/>
                        <a:gd name="connsiteY2" fmla="*/ 0 h 56017"/>
                        <a:gd name="connsiteX3" fmla="*/ 309303 w 309303"/>
                        <a:gd name="connsiteY3" fmla="*/ 9336 h 56017"/>
                        <a:gd name="connsiteX4" fmla="*/ 309303 w 309303"/>
                        <a:gd name="connsiteY4" fmla="*/ 46681 h 56017"/>
                        <a:gd name="connsiteX5" fmla="*/ 299967 w 309303"/>
                        <a:gd name="connsiteY5" fmla="*/ 56017 h 56017"/>
                        <a:gd name="connsiteX6" fmla="*/ 20869 w 309303"/>
                        <a:gd name="connsiteY6" fmla="*/ 39541 h 56017"/>
                        <a:gd name="connsiteX7" fmla="*/ 0 w 309303"/>
                        <a:gd name="connsiteY7" fmla="*/ 33500 h 56017"/>
                        <a:gd name="connsiteX8" fmla="*/ 0 w 309303"/>
                        <a:gd name="connsiteY8" fmla="*/ 9336 h 56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303" h="56017">
                          <a:moveTo>
                            <a:pt x="0" y="9336"/>
                          </a:moveTo>
                          <a:cubicBezTo>
                            <a:pt x="0" y="4180"/>
                            <a:pt x="4180" y="0"/>
                            <a:pt x="9336" y="0"/>
                          </a:cubicBezTo>
                          <a:lnTo>
                            <a:pt x="299967" y="0"/>
                          </a:lnTo>
                          <a:cubicBezTo>
                            <a:pt x="305123" y="0"/>
                            <a:pt x="309303" y="4180"/>
                            <a:pt x="309303" y="9336"/>
                          </a:cubicBezTo>
                          <a:lnTo>
                            <a:pt x="309303" y="46681"/>
                          </a:lnTo>
                          <a:cubicBezTo>
                            <a:pt x="309303" y="51837"/>
                            <a:pt x="305123" y="56017"/>
                            <a:pt x="299967" y="56017"/>
                          </a:cubicBezTo>
                          <a:lnTo>
                            <a:pt x="20869" y="39541"/>
                          </a:lnTo>
                          <a:cubicBezTo>
                            <a:pt x="15713" y="39541"/>
                            <a:pt x="0" y="38656"/>
                            <a:pt x="0" y="33500"/>
                          </a:cubicBezTo>
                          <a:lnTo>
                            <a:pt x="0" y="9336"/>
                          </a:ln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1" name="Freeform: Shape 2290">
                      <a:extLst>
                        <a:ext uri="{FF2B5EF4-FFF2-40B4-BE49-F238E27FC236}">
                          <a16:creationId xmlns:a16="http://schemas.microsoft.com/office/drawing/2014/main" id="{9C24C346-0766-52D8-3A75-1CF95F17011B}"/>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92" name="Group 2291">
                    <a:extLst>
                      <a:ext uri="{FF2B5EF4-FFF2-40B4-BE49-F238E27FC236}">
                        <a16:creationId xmlns:a16="http://schemas.microsoft.com/office/drawing/2014/main" id="{58607A50-33DB-99BC-9EDD-C24BC542CB22}"/>
                      </a:ext>
                    </a:extLst>
                  </p:cNvPr>
                  <p:cNvGrpSpPr/>
                  <p:nvPr/>
                </p:nvGrpSpPr>
                <p:grpSpPr>
                  <a:xfrm>
                    <a:off x="7099595" y="2481254"/>
                    <a:ext cx="309303" cy="56017"/>
                    <a:chOff x="5635121" y="2537254"/>
                    <a:chExt cx="309303" cy="56017"/>
                  </a:xfrm>
                </p:grpSpPr>
                <p:sp>
                  <p:nvSpPr>
                    <p:cNvPr id="2293" name="Rectangle: Rounded Corners 2292">
                      <a:extLst>
                        <a:ext uri="{FF2B5EF4-FFF2-40B4-BE49-F238E27FC236}">
                          <a16:creationId xmlns:a16="http://schemas.microsoft.com/office/drawing/2014/main" id="{B46A8F5D-DFEB-D98E-0EDE-8918E5C1BA2A}"/>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4" name="Freeform: Shape 2293">
                      <a:extLst>
                        <a:ext uri="{FF2B5EF4-FFF2-40B4-BE49-F238E27FC236}">
                          <a16:creationId xmlns:a16="http://schemas.microsoft.com/office/drawing/2014/main" id="{CE7332EC-4D6A-C610-817C-995CB65B38C8}"/>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95" name="Group 2294">
                    <a:extLst>
                      <a:ext uri="{FF2B5EF4-FFF2-40B4-BE49-F238E27FC236}">
                        <a16:creationId xmlns:a16="http://schemas.microsoft.com/office/drawing/2014/main" id="{95BCE055-DEE7-F720-43F7-E282A7198EF2}"/>
                      </a:ext>
                    </a:extLst>
                  </p:cNvPr>
                  <p:cNvGrpSpPr/>
                  <p:nvPr/>
                </p:nvGrpSpPr>
                <p:grpSpPr>
                  <a:xfrm>
                    <a:off x="7406042" y="2481254"/>
                    <a:ext cx="309303" cy="56017"/>
                    <a:chOff x="5635121" y="2537254"/>
                    <a:chExt cx="309303" cy="56017"/>
                  </a:xfrm>
                </p:grpSpPr>
                <p:sp>
                  <p:nvSpPr>
                    <p:cNvPr id="2296" name="Rectangle: Rounded Corners 2295">
                      <a:extLst>
                        <a:ext uri="{FF2B5EF4-FFF2-40B4-BE49-F238E27FC236}">
                          <a16:creationId xmlns:a16="http://schemas.microsoft.com/office/drawing/2014/main" id="{F7310C3E-59C3-AFC7-196B-8935BA311CF6}"/>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97" name="Freeform: Shape 2296">
                      <a:extLst>
                        <a:ext uri="{FF2B5EF4-FFF2-40B4-BE49-F238E27FC236}">
                          <a16:creationId xmlns:a16="http://schemas.microsoft.com/office/drawing/2014/main" id="{514A9495-C6D1-F564-66BB-0E0563759A79}"/>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98" name="Group 2297">
                    <a:extLst>
                      <a:ext uri="{FF2B5EF4-FFF2-40B4-BE49-F238E27FC236}">
                        <a16:creationId xmlns:a16="http://schemas.microsoft.com/office/drawing/2014/main" id="{38FEBB07-97E1-CB40-3F50-1E0E4BC14251}"/>
                      </a:ext>
                    </a:extLst>
                  </p:cNvPr>
                  <p:cNvGrpSpPr/>
                  <p:nvPr/>
                </p:nvGrpSpPr>
                <p:grpSpPr>
                  <a:xfrm>
                    <a:off x="7715785" y="2481254"/>
                    <a:ext cx="309303" cy="56017"/>
                    <a:chOff x="5635121" y="2537254"/>
                    <a:chExt cx="309303" cy="56017"/>
                  </a:xfrm>
                </p:grpSpPr>
                <p:sp>
                  <p:nvSpPr>
                    <p:cNvPr id="2299" name="Rectangle: Rounded Corners 2298">
                      <a:extLst>
                        <a:ext uri="{FF2B5EF4-FFF2-40B4-BE49-F238E27FC236}">
                          <a16:creationId xmlns:a16="http://schemas.microsoft.com/office/drawing/2014/main" id="{E2658466-0BF7-950D-C1AB-A2492B9CF6F6}"/>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0" name="Freeform: Shape 2299">
                      <a:extLst>
                        <a:ext uri="{FF2B5EF4-FFF2-40B4-BE49-F238E27FC236}">
                          <a16:creationId xmlns:a16="http://schemas.microsoft.com/office/drawing/2014/main" id="{D6C7EF93-F496-C20A-AB1C-BE575F559889}"/>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01" name="Group 2300">
                    <a:extLst>
                      <a:ext uri="{FF2B5EF4-FFF2-40B4-BE49-F238E27FC236}">
                        <a16:creationId xmlns:a16="http://schemas.microsoft.com/office/drawing/2014/main" id="{826B99EF-D8DE-475F-0E85-77F7F6AA990B}"/>
                      </a:ext>
                    </a:extLst>
                  </p:cNvPr>
                  <p:cNvGrpSpPr/>
                  <p:nvPr/>
                </p:nvGrpSpPr>
                <p:grpSpPr>
                  <a:xfrm>
                    <a:off x="8023878" y="2468054"/>
                    <a:ext cx="297984" cy="67533"/>
                    <a:chOff x="5635121" y="2523654"/>
                    <a:chExt cx="329334" cy="69602"/>
                  </a:xfrm>
                </p:grpSpPr>
                <p:sp>
                  <p:nvSpPr>
                    <p:cNvPr id="2302" name="Rectangle: Rounded Corners 2301">
                      <a:extLst>
                        <a:ext uri="{FF2B5EF4-FFF2-40B4-BE49-F238E27FC236}">
                          <a16:creationId xmlns:a16="http://schemas.microsoft.com/office/drawing/2014/main" id="{B8B73C9B-9206-0516-A75A-A286A161A245}"/>
                        </a:ext>
                      </a:extLst>
                    </p:cNvPr>
                    <p:cNvSpPr/>
                    <p:nvPr/>
                  </p:nvSpPr>
                  <p:spPr bwMode="auto">
                    <a:xfrm>
                      <a:off x="5635121" y="2523654"/>
                      <a:ext cx="329334" cy="69602"/>
                    </a:xfrm>
                    <a:custGeom>
                      <a:avLst/>
                      <a:gdLst>
                        <a:gd name="connsiteX0" fmla="*/ 0 w 279860"/>
                        <a:gd name="connsiteY0" fmla="*/ 9059 h 54352"/>
                        <a:gd name="connsiteX1" fmla="*/ 9059 w 279860"/>
                        <a:gd name="connsiteY1" fmla="*/ 0 h 54352"/>
                        <a:gd name="connsiteX2" fmla="*/ 270801 w 279860"/>
                        <a:gd name="connsiteY2" fmla="*/ 0 h 54352"/>
                        <a:gd name="connsiteX3" fmla="*/ 279860 w 279860"/>
                        <a:gd name="connsiteY3" fmla="*/ 9059 h 54352"/>
                        <a:gd name="connsiteX4" fmla="*/ 279860 w 279860"/>
                        <a:gd name="connsiteY4" fmla="*/ 45293 h 54352"/>
                        <a:gd name="connsiteX5" fmla="*/ 270801 w 279860"/>
                        <a:gd name="connsiteY5" fmla="*/ 54352 h 54352"/>
                        <a:gd name="connsiteX6" fmla="*/ 9059 w 279860"/>
                        <a:gd name="connsiteY6" fmla="*/ 54352 h 54352"/>
                        <a:gd name="connsiteX7" fmla="*/ 0 w 279860"/>
                        <a:gd name="connsiteY7" fmla="*/ 45293 h 54352"/>
                        <a:gd name="connsiteX8" fmla="*/ 0 w 279860"/>
                        <a:gd name="connsiteY8" fmla="*/ 9059 h 54352"/>
                        <a:gd name="connsiteX0" fmla="*/ 0 w 279860"/>
                        <a:gd name="connsiteY0" fmla="*/ 28830 h 74123"/>
                        <a:gd name="connsiteX1" fmla="*/ 9059 w 279860"/>
                        <a:gd name="connsiteY1" fmla="*/ 19771 h 74123"/>
                        <a:gd name="connsiteX2" fmla="*/ 270801 w 279860"/>
                        <a:gd name="connsiteY2" fmla="*/ 0 h 74123"/>
                        <a:gd name="connsiteX3" fmla="*/ 279860 w 279860"/>
                        <a:gd name="connsiteY3" fmla="*/ 28830 h 74123"/>
                        <a:gd name="connsiteX4" fmla="*/ 279860 w 279860"/>
                        <a:gd name="connsiteY4" fmla="*/ 65064 h 74123"/>
                        <a:gd name="connsiteX5" fmla="*/ 270801 w 279860"/>
                        <a:gd name="connsiteY5" fmla="*/ 74123 h 74123"/>
                        <a:gd name="connsiteX6" fmla="*/ 9059 w 279860"/>
                        <a:gd name="connsiteY6" fmla="*/ 74123 h 74123"/>
                        <a:gd name="connsiteX7" fmla="*/ 0 w 279860"/>
                        <a:gd name="connsiteY7" fmla="*/ 65064 h 74123"/>
                        <a:gd name="connsiteX8" fmla="*/ 0 w 279860"/>
                        <a:gd name="connsiteY8" fmla="*/ 28830 h 74123"/>
                        <a:gd name="connsiteX0" fmla="*/ 0 w 279860"/>
                        <a:gd name="connsiteY0" fmla="*/ 10707 h 56000"/>
                        <a:gd name="connsiteX1" fmla="*/ 9059 w 279860"/>
                        <a:gd name="connsiteY1" fmla="*/ 1648 h 56000"/>
                        <a:gd name="connsiteX2" fmla="*/ 264211 w 279860"/>
                        <a:gd name="connsiteY2" fmla="*/ 0 h 56000"/>
                        <a:gd name="connsiteX3" fmla="*/ 279860 w 279860"/>
                        <a:gd name="connsiteY3" fmla="*/ 10707 h 56000"/>
                        <a:gd name="connsiteX4" fmla="*/ 279860 w 279860"/>
                        <a:gd name="connsiteY4" fmla="*/ 46941 h 56000"/>
                        <a:gd name="connsiteX5" fmla="*/ 270801 w 279860"/>
                        <a:gd name="connsiteY5" fmla="*/ 56000 h 56000"/>
                        <a:gd name="connsiteX6" fmla="*/ 9059 w 279860"/>
                        <a:gd name="connsiteY6" fmla="*/ 56000 h 56000"/>
                        <a:gd name="connsiteX7" fmla="*/ 0 w 279860"/>
                        <a:gd name="connsiteY7" fmla="*/ 46941 h 56000"/>
                        <a:gd name="connsiteX8" fmla="*/ 0 w 279860"/>
                        <a:gd name="connsiteY8" fmla="*/ 10707 h 56000"/>
                        <a:gd name="connsiteX0" fmla="*/ 0 w 299631"/>
                        <a:gd name="connsiteY0" fmla="*/ 10707 h 56000"/>
                        <a:gd name="connsiteX1" fmla="*/ 9059 w 299631"/>
                        <a:gd name="connsiteY1" fmla="*/ 1648 h 56000"/>
                        <a:gd name="connsiteX2" fmla="*/ 264211 w 299631"/>
                        <a:gd name="connsiteY2" fmla="*/ 0 h 56000"/>
                        <a:gd name="connsiteX3" fmla="*/ 299631 w 299631"/>
                        <a:gd name="connsiteY3" fmla="*/ 9060 h 56000"/>
                        <a:gd name="connsiteX4" fmla="*/ 279860 w 299631"/>
                        <a:gd name="connsiteY4" fmla="*/ 46941 h 56000"/>
                        <a:gd name="connsiteX5" fmla="*/ 270801 w 299631"/>
                        <a:gd name="connsiteY5" fmla="*/ 56000 h 56000"/>
                        <a:gd name="connsiteX6" fmla="*/ 9059 w 299631"/>
                        <a:gd name="connsiteY6" fmla="*/ 56000 h 56000"/>
                        <a:gd name="connsiteX7" fmla="*/ 0 w 299631"/>
                        <a:gd name="connsiteY7" fmla="*/ 46941 h 56000"/>
                        <a:gd name="connsiteX8" fmla="*/ 0 w 299631"/>
                        <a:gd name="connsiteY8" fmla="*/ 10707 h 56000"/>
                        <a:gd name="connsiteX0" fmla="*/ 0 w 299631"/>
                        <a:gd name="connsiteY0" fmla="*/ 22240 h 67533"/>
                        <a:gd name="connsiteX1" fmla="*/ 9059 w 299631"/>
                        <a:gd name="connsiteY1" fmla="*/ 13181 h 67533"/>
                        <a:gd name="connsiteX2" fmla="*/ 262563 w 299631"/>
                        <a:gd name="connsiteY2" fmla="*/ 0 h 67533"/>
                        <a:gd name="connsiteX3" fmla="*/ 299631 w 299631"/>
                        <a:gd name="connsiteY3" fmla="*/ 20593 h 67533"/>
                        <a:gd name="connsiteX4" fmla="*/ 279860 w 299631"/>
                        <a:gd name="connsiteY4" fmla="*/ 58474 h 67533"/>
                        <a:gd name="connsiteX5" fmla="*/ 270801 w 299631"/>
                        <a:gd name="connsiteY5" fmla="*/ 67533 h 67533"/>
                        <a:gd name="connsiteX6" fmla="*/ 9059 w 299631"/>
                        <a:gd name="connsiteY6" fmla="*/ 67533 h 67533"/>
                        <a:gd name="connsiteX7" fmla="*/ 0 w 299631"/>
                        <a:gd name="connsiteY7" fmla="*/ 58474 h 67533"/>
                        <a:gd name="connsiteX8" fmla="*/ 0 w 299631"/>
                        <a:gd name="connsiteY8" fmla="*/ 22240 h 67533"/>
                        <a:gd name="connsiteX0" fmla="*/ 0 w 297984"/>
                        <a:gd name="connsiteY0" fmla="*/ 22240 h 67533"/>
                        <a:gd name="connsiteX1" fmla="*/ 9059 w 297984"/>
                        <a:gd name="connsiteY1" fmla="*/ 13181 h 67533"/>
                        <a:gd name="connsiteX2" fmla="*/ 262563 w 297984"/>
                        <a:gd name="connsiteY2" fmla="*/ 0 h 67533"/>
                        <a:gd name="connsiteX3" fmla="*/ 297984 w 297984"/>
                        <a:gd name="connsiteY3" fmla="*/ 15651 h 67533"/>
                        <a:gd name="connsiteX4" fmla="*/ 279860 w 297984"/>
                        <a:gd name="connsiteY4" fmla="*/ 58474 h 67533"/>
                        <a:gd name="connsiteX5" fmla="*/ 270801 w 297984"/>
                        <a:gd name="connsiteY5" fmla="*/ 67533 h 67533"/>
                        <a:gd name="connsiteX6" fmla="*/ 9059 w 297984"/>
                        <a:gd name="connsiteY6" fmla="*/ 67533 h 67533"/>
                        <a:gd name="connsiteX7" fmla="*/ 0 w 297984"/>
                        <a:gd name="connsiteY7" fmla="*/ 58474 h 67533"/>
                        <a:gd name="connsiteX8" fmla="*/ 0 w 297984"/>
                        <a:gd name="connsiteY8" fmla="*/ 22240 h 67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7984" h="67533">
                          <a:moveTo>
                            <a:pt x="0" y="22240"/>
                          </a:moveTo>
                          <a:cubicBezTo>
                            <a:pt x="0" y="17237"/>
                            <a:pt x="4056" y="13181"/>
                            <a:pt x="9059" y="13181"/>
                          </a:cubicBezTo>
                          <a:lnTo>
                            <a:pt x="262563" y="0"/>
                          </a:lnTo>
                          <a:cubicBezTo>
                            <a:pt x="267566" y="0"/>
                            <a:pt x="297984" y="10648"/>
                            <a:pt x="297984" y="15651"/>
                          </a:cubicBezTo>
                          <a:lnTo>
                            <a:pt x="279860" y="58474"/>
                          </a:lnTo>
                          <a:cubicBezTo>
                            <a:pt x="279860" y="63477"/>
                            <a:pt x="275804" y="67533"/>
                            <a:pt x="270801" y="67533"/>
                          </a:cubicBezTo>
                          <a:lnTo>
                            <a:pt x="9059" y="67533"/>
                          </a:lnTo>
                          <a:cubicBezTo>
                            <a:pt x="4056" y="67533"/>
                            <a:pt x="0" y="63477"/>
                            <a:pt x="0" y="58474"/>
                          </a:cubicBezTo>
                          <a:lnTo>
                            <a:pt x="0" y="22240"/>
                          </a:ln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3" name="Freeform: Shape 2302">
                      <a:extLst>
                        <a:ext uri="{FF2B5EF4-FFF2-40B4-BE49-F238E27FC236}">
                          <a16:creationId xmlns:a16="http://schemas.microsoft.com/office/drawing/2014/main" id="{E62BE94F-0C12-A809-4842-F1D3101C40C4}"/>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04" name="Group 2303">
                    <a:extLst>
                      <a:ext uri="{FF2B5EF4-FFF2-40B4-BE49-F238E27FC236}">
                        <a16:creationId xmlns:a16="http://schemas.microsoft.com/office/drawing/2014/main" id="{CFF4C9AD-7FA6-9824-6473-04F635BD674F}"/>
                      </a:ext>
                    </a:extLst>
                  </p:cNvPr>
                  <p:cNvGrpSpPr/>
                  <p:nvPr/>
                </p:nvGrpSpPr>
                <p:grpSpPr>
                  <a:xfrm rot="290326">
                    <a:off x="8388124" y="2463786"/>
                    <a:ext cx="278082" cy="61935"/>
                    <a:chOff x="5635121" y="2537254"/>
                    <a:chExt cx="309303" cy="56017"/>
                  </a:xfrm>
                </p:grpSpPr>
                <p:sp>
                  <p:nvSpPr>
                    <p:cNvPr id="2305" name="Rectangle: Rounded Corners 2304">
                      <a:extLst>
                        <a:ext uri="{FF2B5EF4-FFF2-40B4-BE49-F238E27FC236}">
                          <a16:creationId xmlns:a16="http://schemas.microsoft.com/office/drawing/2014/main" id="{4A46BF46-0297-CF0C-4A08-206130375815}"/>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06" name="Freeform: Shape 2305">
                      <a:extLst>
                        <a:ext uri="{FF2B5EF4-FFF2-40B4-BE49-F238E27FC236}">
                          <a16:creationId xmlns:a16="http://schemas.microsoft.com/office/drawing/2014/main" id="{E1DF980A-3361-177F-E8D2-39D09BFE54CA}"/>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418" name="Group 2417">
                    <a:extLst>
                      <a:ext uri="{FF2B5EF4-FFF2-40B4-BE49-F238E27FC236}">
                        <a16:creationId xmlns:a16="http://schemas.microsoft.com/office/drawing/2014/main" id="{71B51036-534C-CF41-1750-8B8764B5CC03}"/>
                      </a:ext>
                    </a:extLst>
                  </p:cNvPr>
                  <p:cNvGrpSpPr/>
                  <p:nvPr/>
                </p:nvGrpSpPr>
                <p:grpSpPr>
                  <a:xfrm>
                    <a:off x="5582353" y="2405456"/>
                    <a:ext cx="1277474" cy="189463"/>
                    <a:chOff x="5582353" y="2405456"/>
                    <a:chExt cx="1277474" cy="189463"/>
                  </a:xfrm>
                </p:grpSpPr>
                <p:grpSp>
                  <p:nvGrpSpPr>
                    <p:cNvPr id="2239" name="Group 2238">
                      <a:extLst>
                        <a:ext uri="{FF2B5EF4-FFF2-40B4-BE49-F238E27FC236}">
                          <a16:creationId xmlns:a16="http://schemas.microsoft.com/office/drawing/2014/main" id="{BD52010D-9C03-F839-0173-4AF3DC1E9529}"/>
                        </a:ext>
                      </a:extLst>
                    </p:cNvPr>
                    <p:cNvGrpSpPr/>
                    <p:nvPr/>
                  </p:nvGrpSpPr>
                  <p:grpSpPr>
                    <a:xfrm>
                      <a:off x="5635121" y="2537254"/>
                      <a:ext cx="309303" cy="56017"/>
                      <a:chOff x="5635121" y="2537254"/>
                      <a:chExt cx="309303" cy="56017"/>
                    </a:xfrm>
                  </p:grpSpPr>
                  <p:sp>
                    <p:nvSpPr>
                      <p:cNvPr id="2221" name="Rectangle: Rounded Corners 2220">
                        <a:extLst>
                          <a:ext uri="{FF2B5EF4-FFF2-40B4-BE49-F238E27FC236}">
                            <a16:creationId xmlns:a16="http://schemas.microsoft.com/office/drawing/2014/main" id="{13FDEBE4-9570-D300-0785-C8B050DF0071}"/>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3" name="Freeform: Shape 2232">
                        <a:extLst>
                          <a:ext uri="{FF2B5EF4-FFF2-40B4-BE49-F238E27FC236}">
                            <a16:creationId xmlns:a16="http://schemas.microsoft.com/office/drawing/2014/main" id="{EFB4ACA2-666B-9419-5A12-2DF7C5A095D7}"/>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40" name="Group 2239">
                      <a:extLst>
                        <a:ext uri="{FF2B5EF4-FFF2-40B4-BE49-F238E27FC236}">
                          <a16:creationId xmlns:a16="http://schemas.microsoft.com/office/drawing/2014/main" id="{F4B8D3B5-D3CA-D6B3-8A19-B485EFD1F4D6}"/>
                        </a:ext>
                      </a:extLst>
                    </p:cNvPr>
                    <p:cNvGrpSpPr/>
                    <p:nvPr/>
                  </p:nvGrpSpPr>
                  <p:grpSpPr>
                    <a:xfrm>
                      <a:off x="5946511" y="2537254"/>
                      <a:ext cx="309303" cy="56017"/>
                      <a:chOff x="5946511" y="2537254"/>
                      <a:chExt cx="309303" cy="56017"/>
                    </a:xfrm>
                  </p:grpSpPr>
                  <p:sp>
                    <p:nvSpPr>
                      <p:cNvPr id="2222" name="Rectangle: Rounded Corners 2221">
                        <a:extLst>
                          <a:ext uri="{FF2B5EF4-FFF2-40B4-BE49-F238E27FC236}">
                            <a16:creationId xmlns:a16="http://schemas.microsoft.com/office/drawing/2014/main" id="{3D5FC358-44A5-8C67-BD9A-DD88B24F8E03}"/>
                          </a:ext>
                        </a:extLst>
                      </p:cNvPr>
                      <p:cNvSpPr/>
                      <p:nvPr/>
                    </p:nvSpPr>
                    <p:spPr bwMode="auto">
                      <a:xfrm>
                        <a:off x="594651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4" name="Freeform: Shape 2233">
                        <a:extLst>
                          <a:ext uri="{FF2B5EF4-FFF2-40B4-BE49-F238E27FC236}">
                            <a16:creationId xmlns:a16="http://schemas.microsoft.com/office/drawing/2014/main" id="{04DC4B76-4484-43D4-A8A8-CF6BC545D8A3}"/>
                          </a:ext>
                        </a:extLst>
                      </p:cNvPr>
                      <p:cNvSpPr/>
                      <p:nvPr/>
                    </p:nvSpPr>
                    <p:spPr bwMode="auto">
                      <a:xfrm>
                        <a:off x="6072775"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41" name="Group 2240">
                      <a:extLst>
                        <a:ext uri="{FF2B5EF4-FFF2-40B4-BE49-F238E27FC236}">
                          <a16:creationId xmlns:a16="http://schemas.microsoft.com/office/drawing/2014/main" id="{FDDFAA12-9BC9-EB1E-D215-A3A0D62C97B8}"/>
                        </a:ext>
                      </a:extLst>
                    </p:cNvPr>
                    <p:cNvGrpSpPr/>
                    <p:nvPr/>
                  </p:nvGrpSpPr>
                  <p:grpSpPr>
                    <a:xfrm>
                      <a:off x="6256254" y="2537254"/>
                      <a:ext cx="309303" cy="56017"/>
                      <a:chOff x="6256254" y="2537254"/>
                      <a:chExt cx="309303" cy="56017"/>
                    </a:xfrm>
                  </p:grpSpPr>
                  <p:sp>
                    <p:nvSpPr>
                      <p:cNvPr id="2223" name="Rectangle: Rounded Corners 2222">
                        <a:extLst>
                          <a:ext uri="{FF2B5EF4-FFF2-40B4-BE49-F238E27FC236}">
                            <a16:creationId xmlns:a16="http://schemas.microsoft.com/office/drawing/2014/main" id="{3E501EB8-E797-78FE-F55E-B50D021F2F76}"/>
                          </a:ext>
                        </a:extLst>
                      </p:cNvPr>
                      <p:cNvSpPr/>
                      <p:nvPr/>
                    </p:nvSpPr>
                    <p:spPr bwMode="auto">
                      <a:xfrm>
                        <a:off x="6256254"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5" name="Freeform: Shape 2234">
                        <a:extLst>
                          <a:ext uri="{FF2B5EF4-FFF2-40B4-BE49-F238E27FC236}">
                            <a16:creationId xmlns:a16="http://schemas.microsoft.com/office/drawing/2014/main" id="{1B864DE3-4ED3-ACBC-C9BE-77502328C66A}"/>
                          </a:ext>
                        </a:extLst>
                      </p:cNvPr>
                      <p:cNvSpPr/>
                      <p:nvPr/>
                    </p:nvSpPr>
                    <p:spPr bwMode="auto">
                      <a:xfrm>
                        <a:off x="6389107"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52" name="Group 2251">
                      <a:extLst>
                        <a:ext uri="{FF2B5EF4-FFF2-40B4-BE49-F238E27FC236}">
                          <a16:creationId xmlns:a16="http://schemas.microsoft.com/office/drawing/2014/main" id="{583D71B4-AA6E-EDBD-4B60-44F1F872663B}"/>
                        </a:ext>
                      </a:extLst>
                    </p:cNvPr>
                    <p:cNvGrpSpPr/>
                    <p:nvPr/>
                  </p:nvGrpSpPr>
                  <p:grpSpPr>
                    <a:xfrm>
                      <a:off x="6565998" y="2537254"/>
                      <a:ext cx="287884" cy="57665"/>
                      <a:chOff x="6565998" y="2537254"/>
                      <a:chExt cx="287884" cy="57665"/>
                    </a:xfrm>
                  </p:grpSpPr>
                  <p:sp>
                    <p:nvSpPr>
                      <p:cNvPr id="2224" name="Rectangle: Rounded Corners 2223">
                        <a:extLst>
                          <a:ext uri="{FF2B5EF4-FFF2-40B4-BE49-F238E27FC236}">
                            <a16:creationId xmlns:a16="http://schemas.microsoft.com/office/drawing/2014/main" id="{755ED686-70EA-3DA5-9770-28AB24409B6E}"/>
                          </a:ext>
                        </a:extLst>
                      </p:cNvPr>
                      <p:cNvSpPr/>
                      <p:nvPr/>
                    </p:nvSpPr>
                    <p:spPr bwMode="auto">
                      <a:xfrm>
                        <a:off x="6565998" y="2537254"/>
                        <a:ext cx="287884" cy="57665"/>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38" name="Freeform: Shape 2237">
                        <a:extLst>
                          <a:ext uri="{FF2B5EF4-FFF2-40B4-BE49-F238E27FC236}">
                            <a16:creationId xmlns:a16="http://schemas.microsoft.com/office/drawing/2014/main" id="{76162C01-66A4-31AD-33CB-14306A899040}"/>
                          </a:ext>
                        </a:extLst>
                      </p:cNvPr>
                      <p:cNvSpPr/>
                      <p:nvPr/>
                    </p:nvSpPr>
                    <p:spPr bwMode="auto">
                      <a:xfrm>
                        <a:off x="6687317" y="2549261"/>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80" name="Group 2279">
                      <a:extLst>
                        <a:ext uri="{FF2B5EF4-FFF2-40B4-BE49-F238E27FC236}">
                          <a16:creationId xmlns:a16="http://schemas.microsoft.com/office/drawing/2014/main" id="{19728BD4-350D-568A-5E68-DCFC233D2BD7}"/>
                        </a:ext>
                      </a:extLst>
                    </p:cNvPr>
                    <p:cNvGrpSpPr/>
                    <p:nvPr/>
                  </p:nvGrpSpPr>
                  <p:grpSpPr>
                    <a:xfrm>
                      <a:off x="5780062" y="2481254"/>
                      <a:ext cx="344955" cy="62474"/>
                      <a:chOff x="5635121" y="2537254"/>
                      <a:chExt cx="309303" cy="56017"/>
                    </a:xfrm>
                  </p:grpSpPr>
                  <p:sp>
                    <p:nvSpPr>
                      <p:cNvPr id="2281" name="Rectangle: Rounded Corners 2280">
                        <a:extLst>
                          <a:ext uri="{FF2B5EF4-FFF2-40B4-BE49-F238E27FC236}">
                            <a16:creationId xmlns:a16="http://schemas.microsoft.com/office/drawing/2014/main" id="{39DE312E-BD8B-224C-C764-35990F07FF76}"/>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82" name="Freeform: Shape 2281">
                        <a:extLst>
                          <a:ext uri="{FF2B5EF4-FFF2-40B4-BE49-F238E27FC236}">
                            <a16:creationId xmlns:a16="http://schemas.microsoft.com/office/drawing/2014/main" id="{40082976-EBAD-A8F7-2C06-7EE9D05E680D}"/>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83" name="Group 2282">
                      <a:extLst>
                        <a:ext uri="{FF2B5EF4-FFF2-40B4-BE49-F238E27FC236}">
                          <a16:creationId xmlns:a16="http://schemas.microsoft.com/office/drawing/2014/main" id="{EAE8B5E7-B958-FD54-CC4F-95480B076000}"/>
                        </a:ext>
                      </a:extLst>
                    </p:cNvPr>
                    <p:cNvGrpSpPr/>
                    <p:nvPr/>
                  </p:nvGrpSpPr>
                  <p:grpSpPr>
                    <a:xfrm>
                      <a:off x="6122588" y="2481254"/>
                      <a:ext cx="309303" cy="56017"/>
                      <a:chOff x="5635121" y="2537254"/>
                      <a:chExt cx="309303" cy="56017"/>
                    </a:xfrm>
                  </p:grpSpPr>
                  <p:sp>
                    <p:nvSpPr>
                      <p:cNvPr id="2284" name="Rectangle: Rounded Corners 2283">
                        <a:extLst>
                          <a:ext uri="{FF2B5EF4-FFF2-40B4-BE49-F238E27FC236}">
                            <a16:creationId xmlns:a16="http://schemas.microsoft.com/office/drawing/2014/main" id="{872B0C17-4A70-8B79-7D7F-906BCA0CB086}"/>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85" name="Freeform: Shape 2284">
                        <a:extLst>
                          <a:ext uri="{FF2B5EF4-FFF2-40B4-BE49-F238E27FC236}">
                            <a16:creationId xmlns:a16="http://schemas.microsoft.com/office/drawing/2014/main" id="{18920168-AD6B-AD1E-89B7-D5DD09B9C351}"/>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86" name="Group 2285">
                      <a:extLst>
                        <a:ext uri="{FF2B5EF4-FFF2-40B4-BE49-F238E27FC236}">
                          <a16:creationId xmlns:a16="http://schemas.microsoft.com/office/drawing/2014/main" id="{75FC7250-946E-50BB-433F-BC42BF8D95B9}"/>
                        </a:ext>
                      </a:extLst>
                    </p:cNvPr>
                    <p:cNvGrpSpPr/>
                    <p:nvPr/>
                  </p:nvGrpSpPr>
                  <p:grpSpPr>
                    <a:xfrm>
                      <a:off x="6433978" y="2481254"/>
                      <a:ext cx="309303" cy="56017"/>
                      <a:chOff x="5635121" y="2537254"/>
                      <a:chExt cx="309303" cy="56017"/>
                    </a:xfrm>
                  </p:grpSpPr>
                  <p:sp>
                    <p:nvSpPr>
                      <p:cNvPr id="2287" name="Rectangle: Rounded Corners 2286">
                        <a:extLst>
                          <a:ext uri="{FF2B5EF4-FFF2-40B4-BE49-F238E27FC236}">
                            <a16:creationId xmlns:a16="http://schemas.microsoft.com/office/drawing/2014/main" id="{8584D07E-B8F0-626C-FC7F-D2305192A814}"/>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88" name="Freeform: Shape 2287">
                        <a:extLst>
                          <a:ext uri="{FF2B5EF4-FFF2-40B4-BE49-F238E27FC236}">
                            <a16:creationId xmlns:a16="http://schemas.microsoft.com/office/drawing/2014/main" id="{71FE7A43-7E5D-4589-D535-81F56079E45B}"/>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46" name="Group 2345">
                      <a:extLst>
                        <a:ext uri="{FF2B5EF4-FFF2-40B4-BE49-F238E27FC236}">
                          <a16:creationId xmlns:a16="http://schemas.microsoft.com/office/drawing/2014/main" id="{AB581C4C-AEE0-74AB-61A2-6F40C088F612}"/>
                        </a:ext>
                      </a:extLst>
                    </p:cNvPr>
                    <p:cNvGrpSpPr/>
                    <p:nvPr/>
                  </p:nvGrpSpPr>
                  <p:grpSpPr>
                    <a:xfrm>
                      <a:off x="5582353" y="2420294"/>
                      <a:ext cx="344955" cy="62474"/>
                      <a:chOff x="5635121" y="2537254"/>
                      <a:chExt cx="309303" cy="56017"/>
                    </a:xfrm>
                  </p:grpSpPr>
                  <p:sp>
                    <p:nvSpPr>
                      <p:cNvPr id="2347" name="Rectangle: Rounded Corners 2346">
                        <a:extLst>
                          <a:ext uri="{FF2B5EF4-FFF2-40B4-BE49-F238E27FC236}">
                            <a16:creationId xmlns:a16="http://schemas.microsoft.com/office/drawing/2014/main" id="{0C7D92E1-18C2-C828-104F-9EC8635EED46}"/>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48" name="Freeform: Shape 2347">
                        <a:extLst>
                          <a:ext uri="{FF2B5EF4-FFF2-40B4-BE49-F238E27FC236}">
                            <a16:creationId xmlns:a16="http://schemas.microsoft.com/office/drawing/2014/main" id="{67AB5BC5-E6AB-5973-AD4E-75DD19B2ABAD}"/>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49" name="Group 2348">
                      <a:extLst>
                        <a:ext uri="{FF2B5EF4-FFF2-40B4-BE49-F238E27FC236}">
                          <a16:creationId xmlns:a16="http://schemas.microsoft.com/office/drawing/2014/main" id="{FF7344D6-2D75-1408-015A-B9E48CBE2194}"/>
                        </a:ext>
                      </a:extLst>
                    </p:cNvPr>
                    <p:cNvGrpSpPr/>
                    <p:nvPr/>
                  </p:nvGrpSpPr>
                  <p:grpSpPr>
                    <a:xfrm>
                      <a:off x="5926695" y="2420294"/>
                      <a:ext cx="344955" cy="62474"/>
                      <a:chOff x="5635121" y="2537254"/>
                      <a:chExt cx="309303" cy="56017"/>
                    </a:xfrm>
                  </p:grpSpPr>
                  <p:sp>
                    <p:nvSpPr>
                      <p:cNvPr id="2350" name="Rectangle: Rounded Corners 2349">
                        <a:extLst>
                          <a:ext uri="{FF2B5EF4-FFF2-40B4-BE49-F238E27FC236}">
                            <a16:creationId xmlns:a16="http://schemas.microsoft.com/office/drawing/2014/main" id="{21EBBF01-AC21-3B21-1DCE-DA75871AE304}"/>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51" name="Freeform: Shape 2350">
                        <a:extLst>
                          <a:ext uri="{FF2B5EF4-FFF2-40B4-BE49-F238E27FC236}">
                            <a16:creationId xmlns:a16="http://schemas.microsoft.com/office/drawing/2014/main" id="{3EA8E0BF-0D15-F76D-C8C6-9019C9F811DC}"/>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52" name="Group 2351">
                      <a:extLst>
                        <a:ext uri="{FF2B5EF4-FFF2-40B4-BE49-F238E27FC236}">
                          <a16:creationId xmlns:a16="http://schemas.microsoft.com/office/drawing/2014/main" id="{C1CFCAFB-FC82-44B3-6633-3BE4056BBFAA}"/>
                        </a:ext>
                      </a:extLst>
                    </p:cNvPr>
                    <p:cNvGrpSpPr/>
                    <p:nvPr/>
                  </p:nvGrpSpPr>
                  <p:grpSpPr>
                    <a:xfrm>
                      <a:off x="6271037" y="2420294"/>
                      <a:ext cx="344955" cy="62474"/>
                      <a:chOff x="5635121" y="2537254"/>
                      <a:chExt cx="309303" cy="56017"/>
                    </a:xfrm>
                  </p:grpSpPr>
                  <p:sp>
                    <p:nvSpPr>
                      <p:cNvPr id="2353" name="Rectangle: Rounded Corners 2352">
                        <a:extLst>
                          <a:ext uri="{FF2B5EF4-FFF2-40B4-BE49-F238E27FC236}">
                            <a16:creationId xmlns:a16="http://schemas.microsoft.com/office/drawing/2014/main" id="{2B94A259-78FA-6CB0-1F61-020ADED02C07}"/>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54" name="Freeform: Shape 2353">
                        <a:extLst>
                          <a:ext uri="{FF2B5EF4-FFF2-40B4-BE49-F238E27FC236}">
                            <a16:creationId xmlns:a16="http://schemas.microsoft.com/office/drawing/2014/main" id="{030BB2C5-9D99-F7C3-F91E-46388CC421B1}"/>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55" name="Group 2354">
                      <a:extLst>
                        <a:ext uri="{FF2B5EF4-FFF2-40B4-BE49-F238E27FC236}">
                          <a16:creationId xmlns:a16="http://schemas.microsoft.com/office/drawing/2014/main" id="{61726603-2EE3-FFB0-1FB0-6DA5481F1CF4}"/>
                        </a:ext>
                      </a:extLst>
                    </p:cNvPr>
                    <p:cNvGrpSpPr/>
                    <p:nvPr/>
                  </p:nvGrpSpPr>
                  <p:grpSpPr>
                    <a:xfrm>
                      <a:off x="6613726" y="2405456"/>
                      <a:ext cx="246101" cy="77303"/>
                      <a:chOff x="5635121" y="2523974"/>
                      <a:chExt cx="220666" cy="69314"/>
                    </a:xfrm>
                  </p:grpSpPr>
                  <p:sp>
                    <p:nvSpPr>
                      <p:cNvPr id="2356" name="Rectangle: Rounded Corners 2355">
                        <a:extLst>
                          <a:ext uri="{FF2B5EF4-FFF2-40B4-BE49-F238E27FC236}">
                            <a16:creationId xmlns:a16="http://schemas.microsoft.com/office/drawing/2014/main" id="{4DFE4301-4A61-4FBC-9611-241FC5904AEC}"/>
                          </a:ext>
                        </a:extLst>
                      </p:cNvPr>
                      <p:cNvSpPr/>
                      <p:nvPr/>
                    </p:nvSpPr>
                    <p:spPr bwMode="auto">
                      <a:xfrm>
                        <a:off x="5635121" y="2523974"/>
                        <a:ext cx="220666" cy="69314"/>
                      </a:xfrm>
                      <a:custGeom>
                        <a:avLst/>
                        <a:gdLst>
                          <a:gd name="connsiteX0" fmla="*/ 0 w 344955"/>
                          <a:gd name="connsiteY0" fmla="*/ 10413 h 62474"/>
                          <a:gd name="connsiteX1" fmla="*/ 10413 w 344955"/>
                          <a:gd name="connsiteY1" fmla="*/ 0 h 62474"/>
                          <a:gd name="connsiteX2" fmla="*/ 334542 w 344955"/>
                          <a:gd name="connsiteY2" fmla="*/ 0 h 62474"/>
                          <a:gd name="connsiteX3" fmla="*/ 344955 w 344955"/>
                          <a:gd name="connsiteY3" fmla="*/ 10413 h 62474"/>
                          <a:gd name="connsiteX4" fmla="*/ 344955 w 344955"/>
                          <a:gd name="connsiteY4" fmla="*/ 52061 h 62474"/>
                          <a:gd name="connsiteX5" fmla="*/ 334542 w 344955"/>
                          <a:gd name="connsiteY5" fmla="*/ 62474 h 62474"/>
                          <a:gd name="connsiteX6" fmla="*/ 10413 w 344955"/>
                          <a:gd name="connsiteY6" fmla="*/ 62474 h 62474"/>
                          <a:gd name="connsiteX7" fmla="*/ 0 w 344955"/>
                          <a:gd name="connsiteY7" fmla="*/ 52061 h 62474"/>
                          <a:gd name="connsiteX8" fmla="*/ 0 w 344955"/>
                          <a:gd name="connsiteY8" fmla="*/ 10413 h 62474"/>
                          <a:gd name="connsiteX0" fmla="*/ 0 w 344955"/>
                          <a:gd name="connsiteY0" fmla="*/ 25241 h 77302"/>
                          <a:gd name="connsiteX1" fmla="*/ 10413 w 344955"/>
                          <a:gd name="connsiteY1" fmla="*/ 14828 h 77302"/>
                          <a:gd name="connsiteX2" fmla="*/ 184613 w 344955"/>
                          <a:gd name="connsiteY2" fmla="*/ 0 h 77302"/>
                          <a:gd name="connsiteX3" fmla="*/ 344955 w 344955"/>
                          <a:gd name="connsiteY3" fmla="*/ 25241 h 77302"/>
                          <a:gd name="connsiteX4" fmla="*/ 344955 w 344955"/>
                          <a:gd name="connsiteY4" fmla="*/ 66889 h 77302"/>
                          <a:gd name="connsiteX5" fmla="*/ 334542 w 344955"/>
                          <a:gd name="connsiteY5" fmla="*/ 77302 h 77302"/>
                          <a:gd name="connsiteX6" fmla="*/ 10413 w 344955"/>
                          <a:gd name="connsiteY6" fmla="*/ 77302 h 77302"/>
                          <a:gd name="connsiteX7" fmla="*/ 0 w 344955"/>
                          <a:gd name="connsiteY7" fmla="*/ 66889 h 77302"/>
                          <a:gd name="connsiteX8" fmla="*/ 0 w 344955"/>
                          <a:gd name="connsiteY8" fmla="*/ 25241 h 77302"/>
                          <a:gd name="connsiteX0" fmla="*/ 0 w 344955"/>
                          <a:gd name="connsiteY0" fmla="*/ 25241 h 77302"/>
                          <a:gd name="connsiteX1" fmla="*/ 10413 w 344955"/>
                          <a:gd name="connsiteY1" fmla="*/ 14828 h 77302"/>
                          <a:gd name="connsiteX2" fmla="*/ 184613 w 344955"/>
                          <a:gd name="connsiteY2" fmla="*/ 0 h 77302"/>
                          <a:gd name="connsiteX3" fmla="*/ 257634 w 344955"/>
                          <a:gd name="connsiteY3" fmla="*/ 7117 h 77302"/>
                          <a:gd name="connsiteX4" fmla="*/ 344955 w 344955"/>
                          <a:gd name="connsiteY4" fmla="*/ 66889 h 77302"/>
                          <a:gd name="connsiteX5" fmla="*/ 334542 w 344955"/>
                          <a:gd name="connsiteY5" fmla="*/ 77302 h 77302"/>
                          <a:gd name="connsiteX6" fmla="*/ 10413 w 344955"/>
                          <a:gd name="connsiteY6" fmla="*/ 77302 h 77302"/>
                          <a:gd name="connsiteX7" fmla="*/ 0 w 344955"/>
                          <a:gd name="connsiteY7" fmla="*/ 66889 h 77302"/>
                          <a:gd name="connsiteX8" fmla="*/ 0 w 344955"/>
                          <a:gd name="connsiteY8" fmla="*/ 25241 h 77302"/>
                          <a:gd name="connsiteX0" fmla="*/ 0 w 344955"/>
                          <a:gd name="connsiteY0" fmla="*/ 25243 h 77304"/>
                          <a:gd name="connsiteX1" fmla="*/ 10413 w 344955"/>
                          <a:gd name="connsiteY1" fmla="*/ 14830 h 77304"/>
                          <a:gd name="connsiteX2" fmla="*/ 184613 w 344955"/>
                          <a:gd name="connsiteY2" fmla="*/ 2 h 77304"/>
                          <a:gd name="connsiteX3" fmla="*/ 244454 w 344955"/>
                          <a:gd name="connsiteY3" fmla="*/ 5471 h 77304"/>
                          <a:gd name="connsiteX4" fmla="*/ 344955 w 344955"/>
                          <a:gd name="connsiteY4" fmla="*/ 66891 h 77304"/>
                          <a:gd name="connsiteX5" fmla="*/ 334542 w 344955"/>
                          <a:gd name="connsiteY5" fmla="*/ 77304 h 77304"/>
                          <a:gd name="connsiteX6" fmla="*/ 10413 w 344955"/>
                          <a:gd name="connsiteY6" fmla="*/ 77304 h 77304"/>
                          <a:gd name="connsiteX7" fmla="*/ 0 w 344955"/>
                          <a:gd name="connsiteY7" fmla="*/ 66891 h 77304"/>
                          <a:gd name="connsiteX8" fmla="*/ 0 w 344955"/>
                          <a:gd name="connsiteY8" fmla="*/ 25243 h 77304"/>
                          <a:gd name="connsiteX0" fmla="*/ 0 w 344955"/>
                          <a:gd name="connsiteY0" fmla="*/ 25243 h 78951"/>
                          <a:gd name="connsiteX1" fmla="*/ 10413 w 344955"/>
                          <a:gd name="connsiteY1" fmla="*/ 14830 h 78951"/>
                          <a:gd name="connsiteX2" fmla="*/ 184613 w 344955"/>
                          <a:gd name="connsiteY2" fmla="*/ 2 h 78951"/>
                          <a:gd name="connsiteX3" fmla="*/ 244454 w 344955"/>
                          <a:gd name="connsiteY3" fmla="*/ 5471 h 78951"/>
                          <a:gd name="connsiteX4" fmla="*/ 344955 w 344955"/>
                          <a:gd name="connsiteY4" fmla="*/ 66891 h 78951"/>
                          <a:gd name="connsiteX5" fmla="*/ 201089 w 344955"/>
                          <a:gd name="connsiteY5" fmla="*/ 78951 h 78951"/>
                          <a:gd name="connsiteX6" fmla="*/ 10413 w 344955"/>
                          <a:gd name="connsiteY6" fmla="*/ 77304 h 78951"/>
                          <a:gd name="connsiteX7" fmla="*/ 0 w 344955"/>
                          <a:gd name="connsiteY7" fmla="*/ 66891 h 78951"/>
                          <a:gd name="connsiteX8" fmla="*/ 0 w 344955"/>
                          <a:gd name="connsiteY8" fmla="*/ 25243 h 78951"/>
                          <a:gd name="connsiteX0" fmla="*/ 0 w 246101"/>
                          <a:gd name="connsiteY0" fmla="*/ 25243 h 78951"/>
                          <a:gd name="connsiteX1" fmla="*/ 10413 w 246101"/>
                          <a:gd name="connsiteY1" fmla="*/ 14830 h 78951"/>
                          <a:gd name="connsiteX2" fmla="*/ 184613 w 246101"/>
                          <a:gd name="connsiteY2" fmla="*/ 2 h 78951"/>
                          <a:gd name="connsiteX3" fmla="*/ 244454 w 246101"/>
                          <a:gd name="connsiteY3" fmla="*/ 5471 h 78951"/>
                          <a:gd name="connsiteX4" fmla="*/ 246101 w 246101"/>
                          <a:gd name="connsiteY4" fmla="*/ 45472 h 78951"/>
                          <a:gd name="connsiteX5" fmla="*/ 201089 w 246101"/>
                          <a:gd name="connsiteY5" fmla="*/ 78951 h 78951"/>
                          <a:gd name="connsiteX6" fmla="*/ 10413 w 246101"/>
                          <a:gd name="connsiteY6" fmla="*/ 77304 h 78951"/>
                          <a:gd name="connsiteX7" fmla="*/ 0 w 246101"/>
                          <a:gd name="connsiteY7" fmla="*/ 66891 h 78951"/>
                          <a:gd name="connsiteX8" fmla="*/ 0 w 246101"/>
                          <a:gd name="connsiteY8" fmla="*/ 25243 h 78951"/>
                          <a:gd name="connsiteX0" fmla="*/ 0 w 246101"/>
                          <a:gd name="connsiteY0" fmla="*/ 25243 h 77304"/>
                          <a:gd name="connsiteX1" fmla="*/ 10413 w 246101"/>
                          <a:gd name="connsiteY1" fmla="*/ 14830 h 77304"/>
                          <a:gd name="connsiteX2" fmla="*/ 184613 w 246101"/>
                          <a:gd name="connsiteY2" fmla="*/ 2 h 77304"/>
                          <a:gd name="connsiteX3" fmla="*/ 244454 w 246101"/>
                          <a:gd name="connsiteY3" fmla="*/ 5471 h 77304"/>
                          <a:gd name="connsiteX4" fmla="*/ 246101 w 246101"/>
                          <a:gd name="connsiteY4" fmla="*/ 45472 h 77304"/>
                          <a:gd name="connsiteX5" fmla="*/ 217564 w 246101"/>
                          <a:gd name="connsiteY5" fmla="*/ 64123 h 77304"/>
                          <a:gd name="connsiteX6" fmla="*/ 10413 w 246101"/>
                          <a:gd name="connsiteY6" fmla="*/ 77304 h 77304"/>
                          <a:gd name="connsiteX7" fmla="*/ 0 w 246101"/>
                          <a:gd name="connsiteY7" fmla="*/ 66891 h 77304"/>
                          <a:gd name="connsiteX8" fmla="*/ 0 w 246101"/>
                          <a:gd name="connsiteY8" fmla="*/ 25243 h 77304"/>
                          <a:gd name="connsiteX0" fmla="*/ 0 w 246101"/>
                          <a:gd name="connsiteY0" fmla="*/ 25243 h 77304"/>
                          <a:gd name="connsiteX1" fmla="*/ 10413 w 246101"/>
                          <a:gd name="connsiteY1" fmla="*/ 14830 h 77304"/>
                          <a:gd name="connsiteX2" fmla="*/ 184613 w 246101"/>
                          <a:gd name="connsiteY2" fmla="*/ 2 h 77304"/>
                          <a:gd name="connsiteX3" fmla="*/ 244454 w 246101"/>
                          <a:gd name="connsiteY3" fmla="*/ 5471 h 77304"/>
                          <a:gd name="connsiteX4" fmla="*/ 246101 w 246101"/>
                          <a:gd name="connsiteY4" fmla="*/ 45472 h 77304"/>
                          <a:gd name="connsiteX5" fmla="*/ 204384 w 246101"/>
                          <a:gd name="connsiteY5" fmla="*/ 70713 h 77304"/>
                          <a:gd name="connsiteX6" fmla="*/ 10413 w 246101"/>
                          <a:gd name="connsiteY6" fmla="*/ 77304 h 77304"/>
                          <a:gd name="connsiteX7" fmla="*/ 0 w 246101"/>
                          <a:gd name="connsiteY7" fmla="*/ 66891 h 77304"/>
                          <a:gd name="connsiteX8" fmla="*/ 0 w 246101"/>
                          <a:gd name="connsiteY8" fmla="*/ 25243 h 77304"/>
                          <a:gd name="connsiteX0" fmla="*/ 0 w 246101"/>
                          <a:gd name="connsiteY0" fmla="*/ 25243 h 77304"/>
                          <a:gd name="connsiteX1" fmla="*/ 10413 w 246101"/>
                          <a:gd name="connsiteY1" fmla="*/ 14830 h 77304"/>
                          <a:gd name="connsiteX2" fmla="*/ 184613 w 246101"/>
                          <a:gd name="connsiteY2" fmla="*/ 2 h 77304"/>
                          <a:gd name="connsiteX3" fmla="*/ 244454 w 246101"/>
                          <a:gd name="connsiteY3" fmla="*/ 5471 h 77304"/>
                          <a:gd name="connsiteX4" fmla="*/ 246101 w 246101"/>
                          <a:gd name="connsiteY4" fmla="*/ 45472 h 77304"/>
                          <a:gd name="connsiteX5" fmla="*/ 196146 w 246101"/>
                          <a:gd name="connsiteY5" fmla="*/ 55885 h 77304"/>
                          <a:gd name="connsiteX6" fmla="*/ 10413 w 246101"/>
                          <a:gd name="connsiteY6" fmla="*/ 77304 h 77304"/>
                          <a:gd name="connsiteX7" fmla="*/ 0 w 246101"/>
                          <a:gd name="connsiteY7" fmla="*/ 66891 h 77304"/>
                          <a:gd name="connsiteX8" fmla="*/ 0 w 246101"/>
                          <a:gd name="connsiteY8" fmla="*/ 25243 h 77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101" h="77304">
                            <a:moveTo>
                              <a:pt x="0" y="25243"/>
                            </a:moveTo>
                            <a:cubicBezTo>
                              <a:pt x="0" y="19492"/>
                              <a:pt x="4662" y="14830"/>
                              <a:pt x="10413" y="14830"/>
                            </a:cubicBezTo>
                            <a:cubicBezTo>
                              <a:pt x="118456" y="14830"/>
                              <a:pt x="76570" y="2"/>
                              <a:pt x="184613" y="2"/>
                            </a:cubicBezTo>
                            <a:cubicBezTo>
                              <a:pt x="190364" y="2"/>
                              <a:pt x="244454" y="-280"/>
                              <a:pt x="244454" y="5471"/>
                            </a:cubicBezTo>
                            <a:lnTo>
                              <a:pt x="246101" y="45472"/>
                            </a:lnTo>
                            <a:cubicBezTo>
                              <a:pt x="246101" y="51223"/>
                              <a:pt x="201897" y="55885"/>
                              <a:pt x="196146" y="55885"/>
                            </a:cubicBezTo>
                            <a:lnTo>
                              <a:pt x="10413" y="77304"/>
                            </a:lnTo>
                            <a:cubicBezTo>
                              <a:pt x="4662" y="77304"/>
                              <a:pt x="0" y="72642"/>
                              <a:pt x="0" y="66891"/>
                            </a:cubicBezTo>
                            <a:lnTo>
                              <a:pt x="0" y="25243"/>
                            </a:ln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57" name="Freeform: Shape 2356">
                        <a:extLst>
                          <a:ext uri="{FF2B5EF4-FFF2-40B4-BE49-F238E27FC236}">
                            <a16:creationId xmlns:a16="http://schemas.microsoft.com/office/drawing/2014/main" id="{443D5F58-A3CC-EE04-F0BE-2E4EF586C715}"/>
                          </a:ext>
                        </a:extLst>
                      </p:cNvPr>
                      <p:cNvSpPr/>
                      <p:nvPr/>
                    </p:nvSpPr>
                    <p:spPr bwMode="auto">
                      <a:xfrm>
                        <a:off x="5711620" y="2542838"/>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2362" name="Group 2361">
                    <a:extLst>
                      <a:ext uri="{FF2B5EF4-FFF2-40B4-BE49-F238E27FC236}">
                        <a16:creationId xmlns:a16="http://schemas.microsoft.com/office/drawing/2014/main" id="{12081B1A-74DF-93D2-CF04-225A927EBAA9}"/>
                      </a:ext>
                    </a:extLst>
                  </p:cNvPr>
                  <p:cNvGrpSpPr/>
                  <p:nvPr/>
                </p:nvGrpSpPr>
                <p:grpSpPr>
                  <a:xfrm flipH="1">
                    <a:off x="6913103" y="2399071"/>
                    <a:ext cx="315536" cy="86397"/>
                    <a:chOff x="5635121" y="2523974"/>
                    <a:chExt cx="220666" cy="69314"/>
                  </a:xfrm>
                </p:grpSpPr>
                <p:sp>
                  <p:nvSpPr>
                    <p:cNvPr id="2363" name="Rectangle: Rounded Corners 2355">
                      <a:extLst>
                        <a:ext uri="{FF2B5EF4-FFF2-40B4-BE49-F238E27FC236}">
                          <a16:creationId xmlns:a16="http://schemas.microsoft.com/office/drawing/2014/main" id="{CE720F75-27D3-A059-2573-5669AC16BB28}"/>
                        </a:ext>
                      </a:extLst>
                    </p:cNvPr>
                    <p:cNvSpPr/>
                    <p:nvPr/>
                  </p:nvSpPr>
                  <p:spPr bwMode="auto">
                    <a:xfrm>
                      <a:off x="5635121" y="2523974"/>
                      <a:ext cx="220666" cy="69314"/>
                    </a:xfrm>
                    <a:custGeom>
                      <a:avLst/>
                      <a:gdLst>
                        <a:gd name="connsiteX0" fmla="*/ 0 w 344955"/>
                        <a:gd name="connsiteY0" fmla="*/ 10413 h 62474"/>
                        <a:gd name="connsiteX1" fmla="*/ 10413 w 344955"/>
                        <a:gd name="connsiteY1" fmla="*/ 0 h 62474"/>
                        <a:gd name="connsiteX2" fmla="*/ 334542 w 344955"/>
                        <a:gd name="connsiteY2" fmla="*/ 0 h 62474"/>
                        <a:gd name="connsiteX3" fmla="*/ 344955 w 344955"/>
                        <a:gd name="connsiteY3" fmla="*/ 10413 h 62474"/>
                        <a:gd name="connsiteX4" fmla="*/ 344955 w 344955"/>
                        <a:gd name="connsiteY4" fmla="*/ 52061 h 62474"/>
                        <a:gd name="connsiteX5" fmla="*/ 334542 w 344955"/>
                        <a:gd name="connsiteY5" fmla="*/ 62474 h 62474"/>
                        <a:gd name="connsiteX6" fmla="*/ 10413 w 344955"/>
                        <a:gd name="connsiteY6" fmla="*/ 62474 h 62474"/>
                        <a:gd name="connsiteX7" fmla="*/ 0 w 344955"/>
                        <a:gd name="connsiteY7" fmla="*/ 52061 h 62474"/>
                        <a:gd name="connsiteX8" fmla="*/ 0 w 344955"/>
                        <a:gd name="connsiteY8" fmla="*/ 10413 h 62474"/>
                        <a:gd name="connsiteX0" fmla="*/ 0 w 344955"/>
                        <a:gd name="connsiteY0" fmla="*/ 25241 h 77302"/>
                        <a:gd name="connsiteX1" fmla="*/ 10413 w 344955"/>
                        <a:gd name="connsiteY1" fmla="*/ 14828 h 77302"/>
                        <a:gd name="connsiteX2" fmla="*/ 184613 w 344955"/>
                        <a:gd name="connsiteY2" fmla="*/ 0 h 77302"/>
                        <a:gd name="connsiteX3" fmla="*/ 344955 w 344955"/>
                        <a:gd name="connsiteY3" fmla="*/ 25241 h 77302"/>
                        <a:gd name="connsiteX4" fmla="*/ 344955 w 344955"/>
                        <a:gd name="connsiteY4" fmla="*/ 66889 h 77302"/>
                        <a:gd name="connsiteX5" fmla="*/ 334542 w 344955"/>
                        <a:gd name="connsiteY5" fmla="*/ 77302 h 77302"/>
                        <a:gd name="connsiteX6" fmla="*/ 10413 w 344955"/>
                        <a:gd name="connsiteY6" fmla="*/ 77302 h 77302"/>
                        <a:gd name="connsiteX7" fmla="*/ 0 w 344955"/>
                        <a:gd name="connsiteY7" fmla="*/ 66889 h 77302"/>
                        <a:gd name="connsiteX8" fmla="*/ 0 w 344955"/>
                        <a:gd name="connsiteY8" fmla="*/ 25241 h 77302"/>
                        <a:gd name="connsiteX0" fmla="*/ 0 w 344955"/>
                        <a:gd name="connsiteY0" fmla="*/ 25241 h 77302"/>
                        <a:gd name="connsiteX1" fmla="*/ 10413 w 344955"/>
                        <a:gd name="connsiteY1" fmla="*/ 14828 h 77302"/>
                        <a:gd name="connsiteX2" fmla="*/ 184613 w 344955"/>
                        <a:gd name="connsiteY2" fmla="*/ 0 h 77302"/>
                        <a:gd name="connsiteX3" fmla="*/ 257634 w 344955"/>
                        <a:gd name="connsiteY3" fmla="*/ 7117 h 77302"/>
                        <a:gd name="connsiteX4" fmla="*/ 344955 w 344955"/>
                        <a:gd name="connsiteY4" fmla="*/ 66889 h 77302"/>
                        <a:gd name="connsiteX5" fmla="*/ 334542 w 344955"/>
                        <a:gd name="connsiteY5" fmla="*/ 77302 h 77302"/>
                        <a:gd name="connsiteX6" fmla="*/ 10413 w 344955"/>
                        <a:gd name="connsiteY6" fmla="*/ 77302 h 77302"/>
                        <a:gd name="connsiteX7" fmla="*/ 0 w 344955"/>
                        <a:gd name="connsiteY7" fmla="*/ 66889 h 77302"/>
                        <a:gd name="connsiteX8" fmla="*/ 0 w 344955"/>
                        <a:gd name="connsiteY8" fmla="*/ 25241 h 77302"/>
                        <a:gd name="connsiteX0" fmla="*/ 0 w 344955"/>
                        <a:gd name="connsiteY0" fmla="*/ 25243 h 77304"/>
                        <a:gd name="connsiteX1" fmla="*/ 10413 w 344955"/>
                        <a:gd name="connsiteY1" fmla="*/ 14830 h 77304"/>
                        <a:gd name="connsiteX2" fmla="*/ 184613 w 344955"/>
                        <a:gd name="connsiteY2" fmla="*/ 2 h 77304"/>
                        <a:gd name="connsiteX3" fmla="*/ 244454 w 344955"/>
                        <a:gd name="connsiteY3" fmla="*/ 5471 h 77304"/>
                        <a:gd name="connsiteX4" fmla="*/ 344955 w 344955"/>
                        <a:gd name="connsiteY4" fmla="*/ 66891 h 77304"/>
                        <a:gd name="connsiteX5" fmla="*/ 334542 w 344955"/>
                        <a:gd name="connsiteY5" fmla="*/ 77304 h 77304"/>
                        <a:gd name="connsiteX6" fmla="*/ 10413 w 344955"/>
                        <a:gd name="connsiteY6" fmla="*/ 77304 h 77304"/>
                        <a:gd name="connsiteX7" fmla="*/ 0 w 344955"/>
                        <a:gd name="connsiteY7" fmla="*/ 66891 h 77304"/>
                        <a:gd name="connsiteX8" fmla="*/ 0 w 344955"/>
                        <a:gd name="connsiteY8" fmla="*/ 25243 h 77304"/>
                        <a:gd name="connsiteX0" fmla="*/ 0 w 344955"/>
                        <a:gd name="connsiteY0" fmla="*/ 25243 h 78951"/>
                        <a:gd name="connsiteX1" fmla="*/ 10413 w 344955"/>
                        <a:gd name="connsiteY1" fmla="*/ 14830 h 78951"/>
                        <a:gd name="connsiteX2" fmla="*/ 184613 w 344955"/>
                        <a:gd name="connsiteY2" fmla="*/ 2 h 78951"/>
                        <a:gd name="connsiteX3" fmla="*/ 244454 w 344955"/>
                        <a:gd name="connsiteY3" fmla="*/ 5471 h 78951"/>
                        <a:gd name="connsiteX4" fmla="*/ 344955 w 344955"/>
                        <a:gd name="connsiteY4" fmla="*/ 66891 h 78951"/>
                        <a:gd name="connsiteX5" fmla="*/ 201089 w 344955"/>
                        <a:gd name="connsiteY5" fmla="*/ 78951 h 78951"/>
                        <a:gd name="connsiteX6" fmla="*/ 10413 w 344955"/>
                        <a:gd name="connsiteY6" fmla="*/ 77304 h 78951"/>
                        <a:gd name="connsiteX7" fmla="*/ 0 w 344955"/>
                        <a:gd name="connsiteY7" fmla="*/ 66891 h 78951"/>
                        <a:gd name="connsiteX8" fmla="*/ 0 w 344955"/>
                        <a:gd name="connsiteY8" fmla="*/ 25243 h 78951"/>
                        <a:gd name="connsiteX0" fmla="*/ 0 w 246101"/>
                        <a:gd name="connsiteY0" fmla="*/ 25243 h 78951"/>
                        <a:gd name="connsiteX1" fmla="*/ 10413 w 246101"/>
                        <a:gd name="connsiteY1" fmla="*/ 14830 h 78951"/>
                        <a:gd name="connsiteX2" fmla="*/ 184613 w 246101"/>
                        <a:gd name="connsiteY2" fmla="*/ 2 h 78951"/>
                        <a:gd name="connsiteX3" fmla="*/ 244454 w 246101"/>
                        <a:gd name="connsiteY3" fmla="*/ 5471 h 78951"/>
                        <a:gd name="connsiteX4" fmla="*/ 246101 w 246101"/>
                        <a:gd name="connsiteY4" fmla="*/ 45472 h 78951"/>
                        <a:gd name="connsiteX5" fmla="*/ 201089 w 246101"/>
                        <a:gd name="connsiteY5" fmla="*/ 78951 h 78951"/>
                        <a:gd name="connsiteX6" fmla="*/ 10413 w 246101"/>
                        <a:gd name="connsiteY6" fmla="*/ 77304 h 78951"/>
                        <a:gd name="connsiteX7" fmla="*/ 0 w 246101"/>
                        <a:gd name="connsiteY7" fmla="*/ 66891 h 78951"/>
                        <a:gd name="connsiteX8" fmla="*/ 0 w 246101"/>
                        <a:gd name="connsiteY8" fmla="*/ 25243 h 78951"/>
                        <a:gd name="connsiteX0" fmla="*/ 0 w 246101"/>
                        <a:gd name="connsiteY0" fmla="*/ 25243 h 77304"/>
                        <a:gd name="connsiteX1" fmla="*/ 10413 w 246101"/>
                        <a:gd name="connsiteY1" fmla="*/ 14830 h 77304"/>
                        <a:gd name="connsiteX2" fmla="*/ 184613 w 246101"/>
                        <a:gd name="connsiteY2" fmla="*/ 2 h 77304"/>
                        <a:gd name="connsiteX3" fmla="*/ 244454 w 246101"/>
                        <a:gd name="connsiteY3" fmla="*/ 5471 h 77304"/>
                        <a:gd name="connsiteX4" fmla="*/ 246101 w 246101"/>
                        <a:gd name="connsiteY4" fmla="*/ 45472 h 77304"/>
                        <a:gd name="connsiteX5" fmla="*/ 217564 w 246101"/>
                        <a:gd name="connsiteY5" fmla="*/ 64123 h 77304"/>
                        <a:gd name="connsiteX6" fmla="*/ 10413 w 246101"/>
                        <a:gd name="connsiteY6" fmla="*/ 77304 h 77304"/>
                        <a:gd name="connsiteX7" fmla="*/ 0 w 246101"/>
                        <a:gd name="connsiteY7" fmla="*/ 66891 h 77304"/>
                        <a:gd name="connsiteX8" fmla="*/ 0 w 246101"/>
                        <a:gd name="connsiteY8" fmla="*/ 25243 h 77304"/>
                        <a:gd name="connsiteX0" fmla="*/ 0 w 246101"/>
                        <a:gd name="connsiteY0" fmla="*/ 25243 h 77304"/>
                        <a:gd name="connsiteX1" fmla="*/ 10413 w 246101"/>
                        <a:gd name="connsiteY1" fmla="*/ 14830 h 77304"/>
                        <a:gd name="connsiteX2" fmla="*/ 184613 w 246101"/>
                        <a:gd name="connsiteY2" fmla="*/ 2 h 77304"/>
                        <a:gd name="connsiteX3" fmla="*/ 244454 w 246101"/>
                        <a:gd name="connsiteY3" fmla="*/ 5471 h 77304"/>
                        <a:gd name="connsiteX4" fmla="*/ 246101 w 246101"/>
                        <a:gd name="connsiteY4" fmla="*/ 45472 h 77304"/>
                        <a:gd name="connsiteX5" fmla="*/ 204384 w 246101"/>
                        <a:gd name="connsiteY5" fmla="*/ 70713 h 77304"/>
                        <a:gd name="connsiteX6" fmla="*/ 10413 w 246101"/>
                        <a:gd name="connsiteY6" fmla="*/ 77304 h 77304"/>
                        <a:gd name="connsiteX7" fmla="*/ 0 w 246101"/>
                        <a:gd name="connsiteY7" fmla="*/ 66891 h 77304"/>
                        <a:gd name="connsiteX8" fmla="*/ 0 w 246101"/>
                        <a:gd name="connsiteY8" fmla="*/ 25243 h 77304"/>
                        <a:gd name="connsiteX0" fmla="*/ 0 w 246101"/>
                        <a:gd name="connsiteY0" fmla="*/ 25243 h 77304"/>
                        <a:gd name="connsiteX1" fmla="*/ 10413 w 246101"/>
                        <a:gd name="connsiteY1" fmla="*/ 14830 h 77304"/>
                        <a:gd name="connsiteX2" fmla="*/ 184613 w 246101"/>
                        <a:gd name="connsiteY2" fmla="*/ 2 h 77304"/>
                        <a:gd name="connsiteX3" fmla="*/ 244454 w 246101"/>
                        <a:gd name="connsiteY3" fmla="*/ 5471 h 77304"/>
                        <a:gd name="connsiteX4" fmla="*/ 246101 w 246101"/>
                        <a:gd name="connsiteY4" fmla="*/ 45472 h 77304"/>
                        <a:gd name="connsiteX5" fmla="*/ 196146 w 246101"/>
                        <a:gd name="connsiteY5" fmla="*/ 55885 h 77304"/>
                        <a:gd name="connsiteX6" fmla="*/ 10413 w 246101"/>
                        <a:gd name="connsiteY6" fmla="*/ 77304 h 77304"/>
                        <a:gd name="connsiteX7" fmla="*/ 0 w 246101"/>
                        <a:gd name="connsiteY7" fmla="*/ 66891 h 77304"/>
                        <a:gd name="connsiteX8" fmla="*/ 0 w 246101"/>
                        <a:gd name="connsiteY8" fmla="*/ 25243 h 77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101" h="77304">
                          <a:moveTo>
                            <a:pt x="0" y="25243"/>
                          </a:moveTo>
                          <a:cubicBezTo>
                            <a:pt x="0" y="19492"/>
                            <a:pt x="4662" y="14830"/>
                            <a:pt x="10413" y="14830"/>
                          </a:cubicBezTo>
                          <a:cubicBezTo>
                            <a:pt x="118456" y="14830"/>
                            <a:pt x="76570" y="2"/>
                            <a:pt x="184613" y="2"/>
                          </a:cubicBezTo>
                          <a:cubicBezTo>
                            <a:pt x="190364" y="2"/>
                            <a:pt x="244454" y="-280"/>
                            <a:pt x="244454" y="5471"/>
                          </a:cubicBezTo>
                          <a:lnTo>
                            <a:pt x="246101" y="45472"/>
                          </a:lnTo>
                          <a:cubicBezTo>
                            <a:pt x="246101" y="51223"/>
                            <a:pt x="201897" y="55885"/>
                            <a:pt x="196146" y="55885"/>
                          </a:cubicBezTo>
                          <a:lnTo>
                            <a:pt x="10413" y="77304"/>
                          </a:lnTo>
                          <a:cubicBezTo>
                            <a:pt x="4662" y="77304"/>
                            <a:pt x="0" y="72642"/>
                            <a:pt x="0" y="66891"/>
                          </a:cubicBezTo>
                          <a:lnTo>
                            <a:pt x="0" y="25243"/>
                          </a:ln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64" name="Freeform: Shape 2363">
                      <a:extLst>
                        <a:ext uri="{FF2B5EF4-FFF2-40B4-BE49-F238E27FC236}">
                          <a16:creationId xmlns:a16="http://schemas.microsoft.com/office/drawing/2014/main" id="{F45E206A-2C61-3C59-DD06-2EB18B288493}"/>
                        </a:ext>
                      </a:extLst>
                    </p:cNvPr>
                    <p:cNvSpPr/>
                    <p:nvPr/>
                  </p:nvSpPr>
                  <p:spPr bwMode="auto">
                    <a:xfrm>
                      <a:off x="5718751" y="2542838"/>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68" name="Group 2367">
                    <a:extLst>
                      <a:ext uri="{FF2B5EF4-FFF2-40B4-BE49-F238E27FC236}">
                        <a16:creationId xmlns:a16="http://schemas.microsoft.com/office/drawing/2014/main" id="{56ACA077-C38E-2D25-4D05-16676B2913DB}"/>
                      </a:ext>
                    </a:extLst>
                  </p:cNvPr>
                  <p:cNvGrpSpPr/>
                  <p:nvPr/>
                </p:nvGrpSpPr>
                <p:grpSpPr>
                  <a:xfrm>
                    <a:off x="7229424" y="2424900"/>
                    <a:ext cx="309303" cy="56017"/>
                    <a:chOff x="5635121" y="2537254"/>
                    <a:chExt cx="309303" cy="56017"/>
                  </a:xfrm>
                </p:grpSpPr>
                <p:sp>
                  <p:nvSpPr>
                    <p:cNvPr id="2369" name="Rectangle: Rounded Corners 2368">
                      <a:extLst>
                        <a:ext uri="{FF2B5EF4-FFF2-40B4-BE49-F238E27FC236}">
                          <a16:creationId xmlns:a16="http://schemas.microsoft.com/office/drawing/2014/main" id="{F3824972-BB2B-02C7-F13E-C7A4D2EFB350}"/>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0" name="Freeform: Shape 2369">
                      <a:extLst>
                        <a:ext uri="{FF2B5EF4-FFF2-40B4-BE49-F238E27FC236}">
                          <a16:creationId xmlns:a16="http://schemas.microsoft.com/office/drawing/2014/main" id="{A7C620AF-08C6-06F2-B141-91B7B7702171}"/>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71" name="Group 2370">
                    <a:extLst>
                      <a:ext uri="{FF2B5EF4-FFF2-40B4-BE49-F238E27FC236}">
                        <a16:creationId xmlns:a16="http://schemas.microsoft.com/office/drawing/2014/main" id="{72E5B466-DACF-BE03-583F-CD5A0C122618}"/>
                      </a:ext>
                    </a:extLst>
                  </p:cNvPr>
                  <p:cNvGrpSpPr/>
                  <p:nvPr/>
                </p:nvGrpSpPr>
                <p:grpSpPr>
                  <a:xfrm>
                    <a:off x="7531226" y="2424900"/>
                    <a:ext cx="309303" cy="56017"/>
                    <a:chOff x="5635121" y="2537254"/>
                    <a:chExt cx="309303" cy="56017"/>
                  </a:xfrm>
                </p:grpSpPr>
                <p:sp>
                  <p:nvSpPr>
                    <p:cNvPr id="2372" name="Rectangle: Rounded Corners 2371">
                      <a:extLst>
                        <a:ext uri="{FF2B5EF4-FFF2-40B4-BE49-F238E27FC236}">
                          <a16:creationId xmlns:a16="http://schemas.microsoft.com/office/drawing/2014/main" id="{95B62DCF-0848-5217-487B-BCD7EEE6F217}"/>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3" name="Freeform: Shape 2372">
                      <a:extLst>
                        <a:ext uri="{FF2B5EF4-FFF2-40B4-BE49-F238E27FC236}">
                          <a16:creationId xmlns:a16="http://schemas.microsoft.com/office/drawing/2014/main" id="{FFDAB81A-547A-52EB-3EA2-935932F0859A}"/>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74" name="Group 2373">
                    <a:extLst>
                      <a:ext uri="{FF2B5EF4-FFF2-40B4-BE49-F238E27FC236}">
                        <a16:creationId xmlns:a16="http://schemas.microsoft.com/office/drawing/2014/main" id="{B352BEF7-CA4E-91A6-387B-F04490797D7F}"/>
                      </a:ext>
                    </a:extLst>
                  </p:cNvPr>
                  <p:cNvGrpSpPr/>
                  <p:nvPr/>
                </p:nvGrpSpPr>
                <p:grpSpPr>
                  <a:xfrm rot="21177253">
                    <a:off x="7844583" y="2401839"/>
                    <a:ext cx="309303" cy="56017"/>
                    <a:chOff x="5635121" y="2537254"/>
                    <a:chExt cx="309303" cy="56017"/>
                  </a:xfrm>
                </p:grpSpPr>
                <p:sp>
                  <p:nvSpPr>
                    <p:cNvPr id="2375" name="Rectangle: Rounded Corners 2374">
                      <a:extLst>
                        <a:ext uri="{FF2B5EF4-FFF2-40B4-BE49-F238E27FC236}">
                          <a16:creationId xmlns:a16="http://schemas.microsoft.com/office/drawing/2014/main" id="{BFFF21C1-D215-90A9-F0A3-67983C9DEFD4}"/>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6" name="Freeform: Shape 2375">
                      <a:extLst>
                        <a:ext uri="{FF2B5EF4-FFF2-40B4-BE49-F238E27FC236}">
                          <a16:creationId xmlns:a16="http://schemas.microsoft.com/office/drawing/2014/main" id="{7F69D2DD-7ED8-5F1D-072D-B9C57EDD31A5}"/>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77" name="Group 2376">
                    <a:extLst>
                      <a:ext uri="{FF2B5EF4-FFF2-40B4-BE49-F238E27FC236}">
                        <a16:creationId xmlns:a16="http://schemas.microsoft.com/office/drawing/2014/main" id="{C22E43A6-C99F-6734-001E-E2A4436B5A0A}"/>
                      </a:ext>
                    </a:extLst>
                  </p:cNvPr>
                  <p:cNvGrpSpPr/>
                  <p:nvPr/>
                </p:nvGrpSpPr>
                <p:grpSpPr>
                  <a:xfrm rot="520200">
                    <a:off x="8380153" y="2390969"/>
                    <a:ext cx="309303" cy="56017"/>
                    <a:chOff x="5635121" y="2537254"/>
                    <a:chExt cx="309303" cy="56017"/>
                  </a:xfrm>
                </p:grpSpPr>
                <p:sp>
                  <p:nvSpPr>
                    <p:cNvPr id="2378" name="Rectangle: Rounded Corners 2377">
                      <a:extLst>
                        <a:ext uri="{FF2B5EF4-FFF2-40B4-BE49-F238E27FC236}">
                          <a16:creationId xmlns:a16="http://schemas.microsoft.com/office/drawing/2014/main" id="{9AF3BAAD-059A-73EF-CC49-11855CE0EC4F}"/>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79" name="Freeform: Shape 2378">
                      <a:extLst>
                        <a:ext uri="{FF2B5EF4-FFF2-40B4-BE49-F238E27FC236}">
                          <a16:creationId xmlns:a16="http://schemas.microsoft.com/office/drawing/2014/main" id="{469CC0CE-03DA-437C-78C0-FEDFDA5EB566}"/>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2380" name="Group 2379">
                  <a:extLst>
                    <a:ext uri="{FF2B5EF4-FFF2-40B4-BE49-F238E27FC236}">
                      <a16:creationId xmlns:a16="http://schemas.microsoft.com/office/drawing/2014/main" id="{A5F5F538-C022-7859-C199-19D4B179A4AE}"/>
                    </a:ext>
                  </a:extLst>
                </p:cNvPr>
                <p:cNvGrpSpPr/>
                <p:nvPr/>
              </p:nvGrpSpPr>
              <p:grpSpPr>
                <a:xfrm>
                  <a:off x="8728318" y="2412600"/>
                  <a:ext cx="309303" cy="56017"/>
                  <a:chOff x="5635121" y="2537254"/>
                  <a:chExt cx="309303" cy="56017"/>
                </a:xfrm>
              </p:grpSpPr>
              <p:sp>
                <p:nvSpPr>
                  <p:cNvPr id="2381" name="Rectangle: Rounded Corners 2380">
                    <a:extLst>
                      <a:ext uri="{FF2B5EF4-FFF2-40B4-BE49-F238E27FC236}">
                        <a16:creationId xmlns:a16="http://schemas.microsoft.com/office/drawing/2014/main" id="{93AAE685-95BF-F3D1-A4DE-9F0C1A2C31D9}"/>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82" name="Freeform: Shape 2381">
                    <a:extLst>
                      <a:ext uri="{FF2B5EF4-FFF2-40B4-BE49-F238E27FC236}">
                        <a16:creationId xmlns:a16="http://schemas.microsoft.com/office/drawing/2014/main" id="{781F58AC-147D-6335-0C87-2C3D2E92EDCB}"/>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83" name="Group 2382">
                  <a:extLst>
                    <a:ext uri="{FF2B5EF4-FFF2-40B4-BE49-F238E27FC236}">
                      <a16:creationId xmlns:a16="http://schemas.microsoft.com/office/drawing/2014/main" id="{FD3A03E9-70E7-8747-06A4-7EDCBBFE5A60}"/>
                    </a:ext>
                  </a:extLst>
                </p:cNvPr>
                <p:cNvGrpSpPr/>
                <p:nvPr/>
              </p:nvGrpSpPr>
              <p:grpSpPr>
                <a:xfrm rot="280324">
                  <a:off x="9070668" y="2404470"/>
                  <a:ext cx="309303" cy="56017"/>
                  <a:chOff x="5635121" y="2537254"/>
                  <a:chExt cx="309303" cy="56017"/>
                </a:xfrm>
              </p:grpSpPr>
              <p:sp>
                <p:nvSpPr>
                  <p:cNvPr id="2384" name="Rectangle: Rounded Corners 2383">
                    <a:extLst>
                      <a:ext uri="{FF2B5EF4-FFF2-40B4-BE49-F238E27FC236}">
                        <a16:creationId xmlns:a16="http://schemas.microsoft.com/office/drawing/2014/main" id="{1B673D17-C2CB-85D8-3389-42A93204B2A1}"/>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85" name="Freeform: Shape 2384">
                    <a:extLst>
                      <a:ext uri="{FF2B5EF4-FFF2-40B4-BE49-F238E27FC236}">
                        <a16:creationId xmlns:a16="http://schemas.microsoft.com/office/drawing/2014/main" id="{F3762985-23D9-5450-694A-48FFFB934724}"/>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86" name="Group 2385">
                  <a:extLst>
                    <a:ext uri="{FF2B5EF4-FFF2-40B4-BE49-F238E27FC236}">
                      <a16:creationId xmlns:a16="http://schemas.microsoft.com/office/drawing/2014/main" id="{ED4DAFD0-5B26-7720-62FB-0A1A272CA99C}"/>
                    </a:ext>
                  </a:extLst>
                </p:cNvPr>
                <p:cNvGrpSpPr/>
                <p:nvPr/>
              </p:nvGrpSpPr>
              <p:grpSpPr>
                <a:xfrm rot="20664378">
                  <a:off x="9459517" y="2395300"/>
                  <a:ext cx="309303" cy="56017"/>
                  <a:chOff x="5635121" y="2537254"/>
                  <a:chExt cx="309303" cy="56017"/>
                </a:xfrm>
              </p:grpSpPr>
              <p:sp>
                <p:nvSpPr>
                  <p:cNvPr id="2387" name="Rectangle: Rounded Corners 2386">
                    <a:extLst>
                      <a:ext uri="{FF2B5EF4-FFF2-40B4-BE49-F238E27FC236}">
                        <a16:creationId xmlns:a16="http://schemas.microsoft.com/office/drawing/2014/main" id="{F63B4CEC-1CE4-B081-F1B2-F03772F2B88E}"/>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88" name="Freeform: Shape 2387">
                    <a:extLst>
                      <a:ext uri="{FF2B5EF4-FFF2-40B4-BE49-F238E27FC236}">
                        <a16:creationId xmlns:a16="http://schemas.microsoft.com/office/drawing/2014/main" id="{12180AE3-17FD-6B37-570E-8C38B3319DD7}"/>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92" name="Group 2391">
                  <a:extLst>
                    <a:ext uri="{FF2B5EF4-FFF2-40B4-BE49-F238E27FC236}">
                      <a16:creationId xmlns:a16="http://schemas.microsoft.com/office/drawing/2014/main" id="{0F5F8023-47D1-D743-2438-EC0AAFB0F951}"/>
                    </a:ext>
                  </a:extLst>
                </p:cNvPr>
                <p:cNvGrpSpPr/>
                <p:nvPr/>
              </p:nvGrpSpPr>
              <p:grpSpPr>
                <a:xfrm rot="421481">
                  <a:off x="9724181" y="2406937"/>
                  <a:ext cx="309303" cy="56017"/>
                  <a:chOff x="5635121" y="2537254"/>
                  <a:chExt cx="309303" cy="56017"/>
                </a:xfrm>
              </p:grpSpPr>
              <p:sp>
                <p:nvSpPr>
                  <p:cNvPr id="2393" name="Rectangle: Rounded Corners 2392">
                    <a:extLst>
                      <a:ext uri="{FF2B5EF4-FFF2-40B4-BE49-F238E27FC236}">
                        <a16:creationId xmlns:a16="http://schemas.microsoft.com/office/drawing/2014/main" id="{A2365D04-E906-D412-D85F-A11E6E737924}"/>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94" name="Freeform: Shape 2393">
                    <a:extLst>
                      <a:ext uri="{FF2B5EF4-FFF2-40B4-BE49-F238E27FC236}">
                        <a16:creationId xmlns:a16="http://schemas.microsoft.com/office/drawing/2014/main" id="{7E08267A-67C9-06C2-D41A-C4670FAEE346}"/>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95" name="Group 2394">
                  <a:extLst>
                    <a:ext uri="{FF2B5EF4-FFF2-40B4-BE49-F238E27FC236}">
                      <a16:creationId xmlns:a16="http://schemas.microsoft.com/office/drawing/2014/main" id="{B2E04039-C479-FA83-430B-27204E41C59B}"/>
                    </a:ext>
                  </a:extLst>
                </p:cNvPr>
                <p:cNvGrpSpPr/>
                <p:nvPr/>
              </p:nvGrpSpPr>
              <p:grpSpPr>
                <a:xfrm>
                  <a:off x="10052810" y="2408644"/>
                  <a:ext cx="309303" cy="56017"/>
                  <a:chOff x="5635121" y="2537254"/>
                  <a:chExt cx="309303" cy="56017"/>
                </a:xfrm>
              </p:grpSpPr>
              <p:sp>
                <p:nvSpPr>
                  <p:cNvPr id="2396" name="Rectangle: Rounded Corners 2395">
                    <a:extLst>
                      <a:ext uri="{FF2B5EF4-FFF2-40B4-BE49-F238E27FC236}">
                        <a16:creationId xmlns:a16="http://schemas.microsoft.com/office/drawing/2014/main" id="{EDD8E1DD-245E-AE5B-1114-ACA328A724EB}"/>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97" name="Freeform: Shape 2396">
                    <a:extLst>
                      <a:ext uri="{FF2B5EF4-FFF2-40B4-BE49-F238E27FC236}">
                        <a16:creationId xmlns:a16="http://schemas.microsoft.com/office/drawing/2014/main" id="{E2804EFF-F2B1-162B-E290-A5EE8304C391}"/>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398" name="Group 2397">
                  <a:extLst>
                    <a:ext uri="{FF2B5EF4-FFF2-40B4-BE49-F238E27FC236}">
                      <a16:creationId xmlns:a16="http://schemas.microsoft.com/office/drawing/2014/main" id="{FEAAF337-184E-6D83-55B3-49F972616AC0}"/>
                    </a:ext>
                  </a:extLst>
                </p:cNvPr>
                <p:cNvGrpSpPr/>
                <p:nvPr/>
              </p:nvGrpSpPr>
              <p:grpSpPr>
                <a:xfrm>
                  <a:off x="10359338" y="2405951"/>
                  <a:ext cx="309303" cy="56017"/>
                  <a:chOff x="5635121" y="2537254"/>
                  <a:chExt cx="309303" cy="56017"/>
                </a:xfrm>
              </p:grpSpPr>
              <p:sp>
                <p:nvSpPr>
                  <p:cNvPr id="2399" name="Rectangle: Rounded Corners 2398">
                    <a:extLst>
                      <a:ext uri="{FF2B5EF4-FFF2-40B4-BE49-F238E27FC236}">
                        <a16:creationId xmlns:a16="http://schemas.microsoft.com/office/drawing/2014/main" id="{8D37740C-12B1-F471-47BD-0CE0D7453FAC}"/>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0" name="Freeform: Shape 2399">
                    <a:extLst>
                      <a:ext uri="{FF2B5EF4-FFF2-40B4-BE49-F238E27FC236}">
                        <a16:creationId xmlns:a16="http://schemas.microsoft.com/office/drawing/2014/main" id="{CD127720-6217-75F7-3FA2-7DB8D4275477}"/>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401" name="Group 2400">
                  <a:extLst>
                    <a:ext uri="{FF2B5EF4-FFF2-40B4-BE49-F238E27FC236}">
                      <a16:creationId xmlns:a16="http://schemas.microsoft.com/office/drawing/2014/main" id="{46672937-320F-84B5-AB58-6B87D4A6B554}"/>
                    </a:ext>
                  </a:extLst>
                </p:cNvPr>
                <p:cNvGrpSpPr/>
                <p:nvPr/>
              </p:nvGrpSpPr>
              <p:grpSpPr>
                <a:xfrm>
                  <a:off x="10687204" y="2394418"/>
                  <a:ext cx="309303" cy="56017"/>
                  <a:chOff x="5635121" y="2537254"/>
                  <a:chExt cx="309303" cy="56017"/>
                </a:xfrm>
              </p:grpSpPr>
              <p:sp>
                <p:nvSpPr>
                  <p:cNvPr id="2402" name="Rectangle: Rounded Corners 2401">
                    <a:extLst>
                      <a:ext uri="{FF2B5EF4-FFF2-40B4-BE49-F238E27FC236}">
                        <a16:creationId xmlns:a16="http://schemas.microsoft.com/office/drawing/2014/main" id="{A0CFEF1D-0E50-00C4-CD03-39A412FA0AB6}"/>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3" name="Freeform: Shape 2402">
                    <a:extLst>
                      <a:ext uri="{FF2B5EF4-FFF2-40B4-BE49-F238E27FC236}">
                        <a16:creationId xmlns:a16="http://schemas.microsoft.com/office/drawing/2014/main" id="{B0076E5A-D92C-4007-125B-E6413821423B}"/>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404" name="Group 2403">
                  <a:extLst>
                    <a:ext uri="{FF2B5EF4-FFF2-40B4-BE49-F238E27FC236}">
                      <a16:creationId xmlns:a16="http://schemas.microsoft.com/office/drawing/2014/main" id="{78369FBC-8939-20AE-F8CB-386EF5B799E2}"/>
                    </a:ext>
                  </a:extLst>
                </p:cNvPr>
                <p:cNvGrpSpPr/>
                <p:nvPr/>
              </p:nvGrpSpPr>
              <p:grpSpPr>
                <a:xfrm>
                  <a:off x="11033395" y="2392369"/>
                  <a:ext cx="309303" cy="56017"/>
                  <a:chOff x="5635121" y="2537254"/>
                  <a:chExt cx="309303" cy="56017"/>
                </a:xfrm>
              </p:grpSpPr>
              <p:sp>
                <p:nvSpPr>
                  <p:cNvPr id="2405" name="Rectangle: Rounded Corners 2404">
                    <a:extLst>
                      <a:ext uri="{FF2B5EF4-FFF2-40B4-BE49-F238E27FC236}">
                        <a16:creationId xmlns:a16="http://schemas.microsoft.com/office/drawing/2014/main" id="{2FB8D487-7FE0-850D-B389-29FD35569591}"/>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6" name="Freeform: Shape 2405">
                    <a:extLst>
                      <a:ext uri="{FF2B5EF4-FFF2-40B4-BE49-F238E27FC236}">
                        <a16:creationId xmlns:a16="http://schemas.microsoft.com/office/drawing/2014/main" id="{D63461E9-D29C-1B49-5269-0BC7CB0263E3}"/>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407" name="Group 2406">
                  <a:extLst>
                    <a:ext uri="{FF2B5EF4-FFF2-40B4-BE49-F238E27FC236}">
                      <a16:creationId xmlns:a16="http://schemas.microsoft.com/office/drawing/2014/main" id="{C0AAA6C6-01CE-A3A0-1EED-B6AFB7F95BDA}"/>
                    </a:ext>
                  </a:extLst>
                </p:cNvPr>
                <p:cNvGrpSpPr/>
                <p:nvPr/>
              </p:nvGrpSpPr>
              <p:grpSpPr>
                <a:xfrm>
                  <a:off x="10923533" y="2328111"/>
                  <a:ext cx="326289" cy="57205"/>
                  <a:chOff x="5635121" y="2537254"/>
                  <a:chExt cx="309303" cy="56017"/>
                </a:xfrm>
              </p:grpSpPr>
              <p:sp>
                <p:nvSpPr>
                  <p:cNvPr id="2408" name="Rectangle: Rounded Corners 2407">
                    <a:extLst>
                      <a:ext uri="{FF2B5EF4-FFF2-40B4-BE49-F238E27FC236}">
                        <a16:creationId xmlns:a16="http://schemas.microsoft.com/office/drawing/2014/main" id="{DB47B305-8C9B-0AFD-40F5-3F376B705784}"/>
                      </a:ext>
                    </a:extLst>
                  </p:cNvPr>
                  <p:cNvSpPr/>
                  <p:nvPr/>
                </p:nvSpPr>
                <p:spPr bwMode="auto">
                  <a:xfrm>
                    <a:off x="5635121" y="2537254"/>
                    <a:ext cx="309303" cy="5601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09" name="Freeform: Shape 2408">
                    <a:extLst>
                      <a:ext uri="{FF2B5EF4-FFF2-40B4-BE49-F238E27FC236}">
                        <a16:creationId xmlns:a16="http://schemas.microsoft.com/office/drawing/2014/main" id="{82CAEDC1-96A2-63F7-698C-9EEBEFE15FA8}"/>
                      </a:ext>
                    </a:extLst>
                  </p:cNvPr>
                  <p:cNvSpPr/>
                  <p:nvPr/>
                </p:nvSpPr>
                <p:spPr bwMode="auto">
                  <a:xfrm>
                    <a:off x="5756442" y="2547614"/>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sp>
            <p:nvSpPr>
              <p:cNvPr id="2474" name="Rectangle: Rounded Corners 2473">
                <a:extLst>
                  <a:ext uri="{FF2B5EF4-FFF2-40B4-BE49-F238E27FC236}">
                    <a16:creationId xmlns:a16="http://schemas.microsoft.com/office/drawing/2014/main" id="{0DFDB15B-D588-09DE-9ED2-14B4ED814F05}"/>
                  </a:ext>
                </a:extLst>
              </p:cNvPr>
              <p:cNvSpPr/>
              <p:nvPr/>
            </p:nvSpPr>
            <p:spPr bwMode="auto">
              <a:xfrm>
                <a:off x="10168578" y="2342108"/>
                <a:ext cx="326289" cy="57205"/>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5" name="Rectangle: Rounded Corners 2474">
                <a:extLst>
                  <a:ext uri="{FF2B5EF4-FFF2-40B4-BE49-F238E27FC236}">
                    <a16:creationId xmlns:a16="http://schemas.microsoft.com/office/drawing/2014/main" id="{8BCE47BC-993C-5078-82ED-EEC14DA31728}"/>
                  </a:ext>
                </a:extLst>
              </p:cNvPr>
              <p:cNvSpPr/>
              <p:nvPr/>
            </p:nvSpPr>
            <p:spPr bwMode="auto">
              <a:xfrm>
                <a:off x="10510441" y="2328334"/>
                <a:ext cx="348059" cy="70980"/>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6" name="Rectangle: Rounded Corners 2475">
                <a:extLst>
                  <a:ext uri="{FF2B5EF4-FFF2-40B4-BE49-F238E27FC236}">
                    <a16:creationId xmlns:a16="http://schemas.microsoft.com/office/drawing/2014/main" id="{764A7BD7-AD1A-6EEC-7E3A-E33BA509EED0}"/>
                  </a:ext>
                </a:extLst>
              </p:cNvPr>
              <p:cNvSpPr/>
              <p:nvPr/>
            </p:nvSpPr>
            <p:spPr bwMode="auto">
              <a:xfrm>
                <a:off x="10446893" y="2271320"/>
                <a:ext cx="319488" cy="50904"/>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7" name="Rectangle: Rounded Corners 2476">
                <a:extLst>
                  <a:ext uri="{FF2B5EF4-FFF2-40B4-BE49-F238E27FC236}">
                    <a16:creationId xmlns:a16="http://schemas.microsoft.com/office/drawing/2014/main" id="{FE24882A-5CE9-F36D-AF6F-22A8798D2CBD}"/>
                  </a:ext>
                </a:extLst>
              </p:cNvPr>
              <p:cNvSpPr/>
              <p:nvPr/>
            </p:nvSpPr>
            <p:spPr bwMode="auto">
              <a:xfrm>
                <a:off x="10815108" y="2254660"/>
                <a:ext cx="341859" cy="5779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8" name="Rectangle: Rounded Corners 2477">
                <a:extLst>
                  <a:ext uri="{FF2B5EF4-FFF2-40B4-BE49-F238E27FC236}">
                    <a16:creationId xmlns:a16="http://schemas.microsoft.com/office/drawing/2014/main" id="{660F4FEF-66EC-B116-6CA7-31ECC6B6C7E3}"/>
                  </a:ext>
                </a:extLst>
              </p:cNvPr>
              <p:cNvSpPr/>
              <p:nvPr/>
            </p:nvSpPr>
            <p:spPr bwMode="auto">
              <a:xfrm>
                <a:off x="10081683" y="2271643"/>
                <a:ext cx="341859" cy="57797"/>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9" name="Rectangle: Rounded Corners 2478">
                <a:extLst>
                  <a:ext uri="{FF2B5EF4-FFF2-40B4-BE49-F238E27FC236}">
                    <a16:creationId xmlns:a16="http://schemas.microsoft.com/office/drawing/2014/main" id="{DEAEF14E-29A9-D998-81C7-3991E7738BE0}"/>
                  </a:ext>
                </a:extLst>
              </p:cNvPr>
              <p:cNvSpPr/>
              <p:nvPr/>
            </p:nvSpPr>
            <p:spPr bwMode="auto">
              <a:xfrm>
                <a:off x="9653405" y="2271841"/>
                <a:ext cx="408534" cy="104363"/>
              </a:xfrm>
              <a:custGeom>
                <a:avLst/>
                <a:gdLst>
                  <a:gd name="connsiteX0" fmla="*/ 0 w 341859"/>
                  <a:gd name="connsiteY0" fmla="*/ 9633 h 57797"/>
                  <a:gd name="connsiteX1" fmla="*/ 9633 w 341859"/>
                  <a:gd name="connsiteY1" fmla="*/ 0 h 57797"/>
                  <a:gd name="connsiteX2" fmla="*/ 332226 w 341859"/>
                  <a:gd name="connsiteY2" fmla="*/ 0 h 57797"/>
                  <a:gd name="connsiteX3" fmla="*/ 341859 w 341859"/>
                  <a:gd name="connsiteY3" fmla="*/ 9633 h 57797"/>
                  <a:gd name="connsiteX4" fmla="*/ 341859 w 341859"/>
                  <a:gd name="connsiteY4" fmla="*/ 48164 h 57797"/>
                  <a:gd name="connsiteX5" fmla="*/ 332226 w 341859"/>
                  <a:gd name="connsiteY5" fmla="*/ 57797 h 57797"/>
                  <a:gd name="connsiteX6" fmla="*/ 9633 w 341859"/>
                  <a:gd name="connsiteY6" fmla="*/ 57797 h 57797"/>
                  <a:gd name="connsiteX7" fmla="*/ 0 w 341859"/>
                  <a:gd name="connsiteY7" fmla="*/ 48164 h 57797"/>
                  <a:gd name="connsiteX8" fmla="*/ 0 w 341859"/>
                  <a:gd name="connsiteY8" fmla="*/ 9633 h 57797"/>
                  <a:gd name="connsiteX0" fmla="*/ 0 w 381351"/>
                  <a:gd name="connsiteY0" fmla="*/ 56199 h 104363"/>
                  <a:gd name="connsiteX1" fmla="*/ 9633 w 381351"/>
                  <a:gd name="connsiteY1" fmla="*/ 46566 h 104363"/>
                  <a:gd name="connsiteX2" fmla="*/ 380909 w 381351"/>
                  <a:gd name="connsiteY2" fmla="*/ 0 h 104363"/>
                  <a:gd name="connsiteX3" fmla="*/ 341859 w 381351"/>
                  <a:gd name="connsiteY3" fmla="*/ 56199 h 104363"/>
                  <a:gd name="connsiteX4" fmla="*/ 341859 w 381351"/>
                  <a:gd name="connsiteY4" fmla="*/ 94730 h 104363"/>
                  <a:gd name="connsiteX5" fmla="*/ 332226 w 381351"/>
                  <a:gd name="connsiteY5" fmla="*/ 104363 h 104363"/>
                  <a:gd name="connsiteX6" fmla="*/ 9633 w 381351"/>
                  <a:gd name="connsiteY6" fmla="*/ 104363 h 104363"/>
                  <a:gd name="connsiteX7" fmla="*/ 0 w 381351"/>
                  <a:gd name="connsiteY7" fmla="*/ 94730 h 104363"/>
                  <a:gd name="connsiteX8" fmla="*/ 0 w 381351"/>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41859 w 408534"/>
                  <a:gd name="connsiteY4" fmla="*/ 94730 h 104363"/>
                  <a:gd name="connsiteX5" fmla="*/ 332226 w 408534"/>
                  <a:gd name="connsiteY5" fmla="*/ 104363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32226 w 408534"/>
                  <a:gd name="connsiteY5" fmla="*/ 104363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59743 w 408534"/>
                  <a:gd name="connsiteY5" fmla="*/ 39805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56568 w 408534"/>
                  <a:gd name="connsiteY5" fmla="*/ 39805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56568 w 408534"/>
                  <a:gd name="connsiteY5" fmla="*/ 39805 h 104363"/>
                  <a:gd name="connsiteX6" fmla="*/ 9633 w 408534"/>
                  <a:gd name="connsiteY6" fmla="*/ 104363 h 104363"/>
                  <a:gd name="connsiteX7" fmla="*/ 0 w 408534"/>
                  <a:gd name="connsiteY7" fmla="*/ 94730 h 104363"/>
                  <a:gd name="connsiteX8" fmla="*/ 0 w 408534"/>
                  <a:gd name="connsiteY8" fmla="*/ 56199 h 104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8534" h="104363">
                    <a:moveTo>
                      <a:pt x="0" y="56199"/>
                    </a:moveTo>
                    <a:cubicBezTo>
                      <a:pt x="0" y="50879"/>
                      <a:pt x="4313" y="46566"/>
                      <a:pt x="9633" y="46566"/>
                    </a:cubicBezTo>
                    <a:cubicBezTo>
                      <a:pt x="117164" y="46566"/>
                      <a:pt x="273378" y="0"/>
                      <a:pt x="380909" y="0"/>
                    </a:cubicBezTo>
                    <a:cubicBezTo>
                      <a:pt x="386229" y="0"/>
                      <a:pt x="408534" y="7487"/>
                      <a:pt x="408534" y="12807"/>
                    </a:cubicBezTo>
                    <a:lnTo>
                      <a:pt x="384192" y="40755"/>
                    </a:lnTo>
                    <a:cubicBezTo>
                      <a:pt x="384192" y="46075"/>
                      <a:pt x="361888" y="39805"/>
                      <a:pt x="356568" y="39805"/>
                    </a:cubicBezTo>
                    <a:cubicBezTo>
                      <a:pt x="200706" y="90957"/>
                      <a:pt x="125278" y="82844"/>
                      <a:pt x="9633" y="104363"/>
                    </a:cubicBezTo>
                    <a:cubicBezTo>
                      <a:pt x="4313" y="104363"/>
                      <a:pt x="0" y="100050"/>
                      <a:pt x="0" y="94730"/>
                    </a:cubicBezTo>
                    <a:lnTo>
                      <a:pt x="0" y="56199"/>
                    </a:ln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0" name="Rectangle: Rounded Corners 2478">
                <a:extLst>
                  <a:ext uri="{FF2B5EF4-FFF2-40B4-BE49-F238E27FC236}">
                    <a16:creationId xmlns:a16="http://schemas.microsoft.com/office/drawing/2014/main" id="{78DAFE98-FF54-32BC-8B4D-06C3841B7B94}"/>
                  </a:ext>
                </a:extLst>
              </p:cNvPr>
              <p:cNvSpPr/>
              <p:nvPr/>
            </p:nvSpPr>
            <p:spPr bwMode="auto">
              <a:xfrm>
                <a:off x="9764967" y="2317179"/>
                <a:ext cx="401126" cy="102246"/>
              </a:xfrm>
              <a:custGeom>
                <a:avLst/>
                <a:gdLst>
                  <a:gd name="connsiteX0" fmla="*/ 0 w 341859"/>
                  <a:gd name="connsiteY0" fmla="*/ 9633 h 57797"/>
                  <a:gd name="connsiteX1" fmla="*/ 9633 w 341859"/>
                  <a:gd name="connsiteY1" fmla="*/ 0 h 57797"/>
                  <a:gd name="connsiteX2" fmla="*/ 332226 w 341859"/>
                  <a:gd name="connsiteY2" fmla="*/ 0 h 57797"/>
                  <a:gd name="connsiteX3" fmla="*/ 341859 w 341859"/>
                  <a:gd name="connsiteY3" fmla="*/ 9633 h 57797"/>
                  <a:gd name="connsiteX4" fmla="*/ 341859 w 341859"/>
                  <a:gd name="connsiteY4" fmla="*/ 48164 h 57797"/>
                  <a:gd name="connsiteX5" fmla="*/ 332226 w 341859"/>
                  <a:gd name="connsiteY5" fmla="*/ 57797 h 57797"/>
                  <a:gd name="connsiteX6" fmla="*/ 9633 w 341859"/>
                  <a:gd name="connsiteY6" fmla="*/ 57797 h 57797"/>
                  <a:gd name="connsiteX7" fmla="*/ 0 w 341859"/>
                  <a:gd name="connsiteY7" fmla="*/ 48164 h 57797"/>
                  <a:gd name="connsiteX8" fmla="*/ 0 w 341859"/>
                  <a:gd name="connsiteY8" fmla="*/ 9633 h 57797"/>
                  <a:gd name="connsiteX0" fmla="*/ 0 w 381351"/>
                  <a:gd name="connsiteY0" fmla="*/ 56199 h 104363"/>
                  <a:gd name="connsiteX1" fmla="*/ 9633 w 381351"/>
                  <a:gd name="connsiteY1" fmla="*/ 46566 h 104363"/>
                  <a:gd name="connsiteX2" fmla="*/ 380909 w 381351"/>
                  <a:gd name="connsiteY2" fmla="*/ 0 h 104363"/>
                  <a:gd name="connsiteX3" fmla="*/ 341859 w 381351"/>
                  <a:gd name="connsiteY3" fmla="*/ 56199 h 104363"/>
                  <a:gd name="connsiteX4" fmla="*/ 341859 w 381351"/>
                  <a:gd name="connsiteY4" fmla="*/ 94730 h 104363"/>
                  <a:gd name="connsiteX5" fmla="*/ 332226 w 381351"/>
                  <a:gd name="connsiteY5" fmla="*/ 104363 h 104363"/>
                  <a:gd name="connsiteX6" fmla="*/ 9633 w 381351"/>
                  <a:gd name="connsiteY6" fmla="*/ 104363 h 104363"/>
                  <a:gd name="connsiteX7" fmla="*/ 0 w 381351"/>
                  <a:gd name="connsiteY7" fmla="*/ 94730 h 104363"/>
                  <a:gd name="connsiteX8" fmla="*/ 0 w 381351"/>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41859 w 408534"/>
                  <a:gd name="connsiteY4" fmla="*/ 94730 h 104363"/>
                  <a:gd name="connsiteX5" fmla="*/ 332226 w 408534"/>
                  <a:gd name="connsiteY5" fmla="*/ 104363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32226 w 408534"/>
                  <a:gd name="connsiteY5" fmla="*/ 104363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59743 w 408534"/>
                  <a:gd name="connsiteY5" fmla="*/ 39805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56568 w 408534"/>
                  <a:gd name="connsiteY5" fmla="*/ 39805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56568 w 408534"/>
                  <a:gd name="connsiteY5" fmla="*/ 39805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84192 w 408534"/>
                  <a:gd name="connsiteY4" fmla="*/ 40755 h 104363"/>
                  <a:gd name="connsiteX5" fmla="*/ 352335 w 408534"/>
                  <a:gd name="connsiteY5" fmla="*/ 51447 h 104363"/>
                  <a:gd name="connsiteX6" fmla="*/ 9633 w 408534"/>
                  <a:gd name="connsiteY6" fmla="*/ 104363 h 104363"/>
                  <a:gd name="connsiteX7" fmla="*/ 0 w 408534"/>
                  <a:gd name="connsiteY7" fmla="*/ 94730 h 104363"/>
                  <a:gd name="connsiteX8" fmla="*/ 0 w 408534"/>
                  <a:gd name="connsiteY8" fmla="*/ 56199 h 104363"/>
                  <a:gd name="connsiteX0" fmla="*/ 0 w 408534"/>
                  <a:gd name="connsiteY0" fmla="*/ 56199 h 104363"/>
                  <a:gd name="connsiteX1" fmla="*/ 9633 w 408534"/>
                  <a:gd name="connsiteY1" fmla="*/ 46566 h 104363"/>
                  <a:gd name="connsiteX2" fmla="*/ 380909 w 408534"/>
                  <a:gd name="connsiteY2" fmla="*/ 0 h 104363"/>
                  <a:gd name="connsiteX3" fmla="*/ 408534 w 408534"/>
                  <a:gd name="connsiteY3" fmla="*/ 12807 h 104363"/>
                  <a:gd name="connsiteX4" fmla="*/ 378900 w 408534"/>
                  <a:gd name="connsiteY4" fmla="*/ 52397 h 104363"/>
                  <a:gd name="connsiteX5" fmla="*/ 352335 w 408534"/>
                  <a:gd name="connsiteY5" fmla="*/ 51447 h 104363"/>
                  <a:gd name="connsiteX6" fmla="*/ 9633 w 408534"/>
                  <a:gd name="connsiteY6" fmla="*/ 104363 h 104363"/>
                  <a:gd name="connsiteX7" fmla="*/ 0 w 408534"/>
                  <a:gd name="connsiteY7" fmla="*/ 94730 h 104363"/>
                  <a:gd name="connsiteX8" fmla="*/ 0 w 408534"/>
                  <a:gd name="connsiteY8" fmla="*/ 56199 h 104363"/>
                  <a:gd name="connsiteX0" fmla="*/ 0 w 401126"/>
                  <a:gd name="connsiteY0" fmla="*/ 56199 h 104363"/>
                  <a:gd name="connsiteX1" fmla="*/ 9633 w 401126"/>
                  <a:gd name="connsiteY1" fmla="*/ 46566 h 104363"/>
                  <a:gd name="connsiteX2" fmla="*/ 380909 w 401126"/>
                  <a:gd name="connsiteY2" fmla="*/ 0 h 104363"/>
                  <a:gd name="connsiteX3" fmla="*/ 401126 w 401126"/>
                  <a:gd name="connsiteY3" fmla="*/ 35032 h 104363"/>
                  <a:gd name="connsiteX4" fmla="*/ 378900 w 401126"/>
                  <a:gd name="connsiteY4" fmla="*/ 52397 h 104363"/>
                  <a:gd name="connsiteX5" fmla="*/ 352335 w 401126"/>
                  <a:gd name="connsiteY5" fmla="*/ 51447 h 104363"/>
                  <a:gd name="connsiteX6" fmla="*/ 9633 w 401126"/>
                  <a:gd name="connsiteY6" fmla="*/ 104363 h 104363"/>
                  <a:gd name="connsiteX7" fmla="*/ 0 w 401126"/>
                  <a:gd name="connsiteY7" fmla="*/ 94730 h 104363"/>
                  <a:gd name="connsiteX8" fmla="*/ 0 w 401126"/>
                  <a:gd name="connsiteY8" fmla="*/ 56199 h 104363"/>
                  <a:gd name="connsiteX0" fmla="*/ 0 w 401126"/>
                  <a:gd name="connsiteY0" fmla="*/ 38207 h 86371"/>
                  <a:gd name="connsiteX1" fmla="*/ 9633 w 401126"/>
                  <a:gd name="connsiteY1" fmla="*/ 28574 h 86371"/>
                  <a:gd name="connsiteX2" fmla="*/ 341750 w 401126"/>
                  <a:gd name="connsiteY2" fmla="*/ 0 h 86371"/>
                  <a:gd name="connsiteX3" fmla="*/ 401126 w 401126"/>
                  <a:gd name="connsiteY3" fmla="*/ 17040 h 86371"/>
                  <a:gd name="connsiteX4" fmla="*/ 378900 w 401126"/>
                  <a:gd name="connsiteY4" fmla="*/ 34405 h 86371"/>
                  <a:gd name="connsiteX5" fmla="*/ 352335 w 401126"/>
                  <a:gd name="connsiteY5" fmla="*/ 33455 h 86371"/>
                  <a:gd name="connsiteX6" fmla="*/ 9633 w 401126"/>
                  <a:gd name="connsiteY6" fmla="*/ 86371 h 86371"/>
                  <a:gd name="connsiteX7" fmla="*/ 0 w 401126"/>
                  <a:gd name="connsiteY7" fmla="*/ 76738 h 86371"/>
                  <a:gd name="connsiteX8" fmla="*/ 0 w 401126"/>
                  <a:gd name="connsiteY8" fmla="*/ 38207 h 86371"/>
                  <a:gd name="connsiteX0" fmla="*/ 0 w 401126"/>
                  <a:gd name="connsiteY0" fmla="*/ 54082 h 102246"/>
                  <a:gd name="connsiteX1" fmla="*/ 9633 w 401126"/>
                  <a:gd name="connsiteY1" fmla="*/ 44449 h 102246"/>
                  <a:gd name="connsiteX2" fmla="*/ 330108 w 401126"/>
                  <a:gd name="connsiteY2" fmla="*/ 0 h 102246"/>
                  <a:gd name="connsiteX3" fmla="*/ 401126 w 401126"/>
                  <a:gd name="connsiteY3" fmla="*/ 32915 h 102246"/>
                  <a:gd name="connsiteX4" fmla="*/ 378900 w 401126"/>
                  <a:gd name="connsiteY4" fmla="*/ 50280 h 102246"/>
                  <a:gd name="connsiteX5" fmla="*/ 352335 w 401126"/>
                  <a:gd name="connsiteY5" fmla="*/ 49330 h 102246"/>
                  <a:gd name="connsiteX6" fmla="*/ 9633 w 401126"/>
                  <a:gd name="connsiteY6" fmla="*/ 102246 h 102246"/>
                  <a:gd name="connsiteX7" fmla="*/ 0 w 401126"/>
                  <a:gd name="connsiteY7" fmla="*/ 92613 h 102246"/>
                  <a:gd name="connsiteX8" fmla="*/ 0 w 401126"/>
                  <a:gd name="connsiteY8" fmla="*/ 54082 h 102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1126" h="102246">
                    <a:moveTo>
                      <a:pt x="0" y="54082"/>
                    </a:moveTo>
                    <a:cubicBezTo>
                      <a:pt x="0" y="48762"/>
                      <a:pt x="4313" y="44449"/>
                      <a:pt x="9633" y="44449"/>
                    </a:cubicBezTo>
                    <a:cubicBezTo>
                      <a:pt x="117164" y="44449"/>
                      <a:pt x="222577" y="0"/>
                      <a:pt x="330108" y="0"/>
                    </a:cubicBezTo>
                    <a:cubicBezTo>
                      <a:pt x="335428" y="0"/>
                      <a:pt x="401126" y="27595"/>
                      <a:pt x="401126" y="32915"/>
                    </a:cubicBezTo>
                    <a:lnTo>
                      <a:pt x="378900" y="50280"/>
                    </a:lnTo>
                    <a:cubicBezTo>
                      <a:pt x="378900" y="55600"/>
                      <a:pt x="357655" y="49330"/>
                      <a:pt x="352335" y="49330"/>
                    </a:cubicBezTo>
                    <a:cubicBezTo>
                      <a:pt x="196473" y="100482"/>
                      <a:pt x="125278" y="80727"/>
                      <a:pt x="9633" y="102246"/>
                    </a:cubicBezTo>
                    <a:cubicBezTo>
                      <a:pt x="4313" y="102246"/>
                      <a:pt x="0" y="97933"/>
                      <a:pt x="0" y="92613"/>
                    </a:cubicBezTo>
                    <a:lnTo>
                      <a:pt x="0" y="54082"/>
                    </a:ln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1" name="Oval 2480">
                <a:extLst>
                  <a:ext uri="{FF2B5EF4-FFF2-40B4-BE49-F238E27FC236}">
                    <a16:creationId xmlns:a16="http://schemas.microsoft.com/office/drawing/2014/main" id="{5802EB55-3EB9-4BB5-ED71-9EF41F80FBE5}"/>
                  </a:ext>
                </a:extLst>
              </p:cNvPr>
              <p:cNvSpPr/>
              <p:nvPr/>
            </p:nvSpPr>
            <p:spPr bwMode="auto">
              <a:xfrm>
                <a:off x="10961162" y="2261850"/>
                <a:ext cx="61976"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2" name="Oval 2481">
                <a:extLst>
                  <a:ext uri="{FF2B5EF4-FFF2-40B4-BE49-F238E27FC236}">
                    <a16:creationId xmlns:a16="http://schemas.microsoft.com/office/drawing/2014/main" id="{67C9AEE0-85A6-2FE7-A147-A70D0FEC403B}"/>
                  </a:ext>
                </a:extLst>
              </p:cNvPr>
              <p:cNvSpPr/>
              <p:nvPr/>
            </p:nvSpPr>
            <p:spPr bwMode="auto">
              <a:xfrm>
                <a:off x="10651532" y="2345116"/>
                <a:ext cx="61976"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3" name="Oval 2482">
                <a:extLst>
                  <a:ext uri="{FF2B5EF4-FFF2-40B4-BE49-F238E27FC236}">
                    <a16:creationId xmlns:a16="http://schemas.microsoft.com/office/drawing/2014/main" id="{96BEBDF3-B1F2-D992-C674-0CAAAE1486B3}"/>
                  </a:ext>
                </a:extLst>
              </p:cNvPr>
              <p:cNvSpPr/>
              <p:nvPr/>
            </p:nvSpPr>
            <p:spPr bwMode="auto">
              <a:xfrm>
                <a:off x="10563992" y="2270737"/>
                <a:ext cx="61976"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4" name="Oval 2483">
                <a:extLst>
                  <a:ext uri="{FF2B5EF4-FFF2-40B4-BE49-F238E27FC236}">
                    <a16:creationId xmlns:a16="http://schemas.microsoft.com/office/drawing/2014/main" id="{04C7D233-62E2-3219-644D-DABB5F6E15C9}"/>
                  </a:ext>
                </a:extLst>
              </p:cNvPr>
              <p:cNvSpPr/>
              <p:nvPr/>
            </p:nvSpPr>
            <p:spPr bwMode="auto">
              <a:xfrm>
                <a:off x="10304590" y="2345116"/>
                <a:ext cx="61976"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5" name="Oval 2484">
                <a:extLst>
                  <a:ext uri="{FF2B5EF4-FFF2-40B4-BE49-F238E27FC236}">
                    <a16:creationId xmlns:a16="http://schemas.microsoft.com/office/drawing/2014/main" id="{076CDFBD-5B5B-FB4E-9795-CCE255B9A527}"/>
                  </a:ext>
                </a:extLst>
              </p:cNvPr>
              <p:cNvSpPr/>
              <p:nvPr/>
            </p:nvSpPr>
            <p:spPr bwMode="auto">
              <a:xfrm>
                <a:off x="10229044" y="2283333"/>
                <a:ext cx="61976"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6" name="Oval 2485">
                <a:extLst>
                  <a:ext uri="{FF2B5EF4-FFF2-40B4-BE49-F238E27FC236}">
                    <a16:creationId xmlns:a16="http://schemas.microsoft.com/office/drawing/2014/main" id="{4A926D44-D443-0605-D6EB-28983C6AD258}"/>
                  </a:ext>
                </a:extLst>
              </p:cNvPr>
              <p:cNvSpPr/>
              <p:nvPr/>
            </p:nvSpPr>
            <p:spPr bwMode="auto">
              <a:xfrm rot="20890685">
                <a:off x="9910661" y="2353594"/>
                <a:ext cx="61976"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7" name="Oval 2486">
                <a:extLst>
                  <a:ext uri="{FF2B5EF4-FFF2-40B4-BE49-F238E27FC236}">
                    <a16:creationId xmlns:a16="http://schemas.microsoft.com/office/drawing/2014/main" id="{93A22F1B-74C9-6CFD-C74F-2176F0166C58}"/>
                  </a:ext>
                </a:extLst>
              </p:cNvPr>
              <p:cNvSpPr/>
              <p:nvPr/>
            </p:nvSpPr>
            <p:spPr bwMode="auto">
              <a:xfrm rot="20890685">
                <a:off x="9816349" y="2299460"/>
                <a:ext cx="61976"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216" name="Arrow: Right 2215">
              <a:extLst>
                <a:ext uri="{FF2B5EF4-FFF2-40B4-BE49-F238E27FC236}">
                  <a16:creationId xmlns:a16="http://schemas.microsoft.com/office/drawing/2014/main" id="{2BBBA35C-A83B-B154-E568-DFA945970697}"/>
                </a:ext>
              </a:extLst>
            </p:cNvPr>
            <p:cNvSpPr/>
            <p:nvPr/>
          </p:nvSpPr>
          <p:spPr bwMode="auto">
            <a:xfrm rot="15923756">
              <a:off x="9422481" y="3431443"/>
              <a:ext cx="425049" cy="158550"/>
            </a:xfrm>
            <a:custGeom>
              <a:avLst/>
              <a:gdLst>
                <a:gd name="connsiteX0" fmla="*/ 0 w 211347"/>
                <a:gd name="connsiteY0" fmla="*/ 39638 h 158550"/>
                <a:gd name="connsiteX1" fmla="*/ 132072 w 211347"/>
                <a:gd name="connsiteY1" fmla="*/ 39638 h 158550"/>
                <a:gd name="connsiteX2" fmla="*/ 132072 w 211347"/>
                <a:gd name="connsiteY2" fmla="*/ 0 h 158550"/>
                <a:gd name="connsiteX3" fmla="*/ 211347 w 211347"/>
                <a:gd name="connsiteY3" fmla="*/ 79275 h 158550"/>
                <a:gd name="connsiteX4" fmla="*/ 132072 w 211347"/>
                <a:gd name="connsiteY4" fmla="*/ 158550 h 158550"/>
                <a:gd name="connsiteX5" fmla="*/ 132072 w 211347"/>
                <a:gd name="connsiteY5" fmla="*/ 118913 h 158550"/>
                <a:gd name="connsiteX6" fmla="*/ 0 w 211347"/>
                <a:gd name="connsiteY6" fmla="*/ 118913 h 158550"/>
                <a:gd name="connsiteX7" fmla="*/ 0 w 211347"/>
                <a:gd name="connsiteY7" fmla="*/ 39638 h 158550"/>
                <a:gd name="connsiteX0" fmla="*/ 213702 w 425049"/>
                <a:gd name="connsiteY0" fmla="*/ 39638 h 158550"/>
                <a:gd name="connsiteX1" fmla="*/ 345774 w 425049"/>
                <a:gd name="connsiteY1" fmla="*/ 39638 h 158550"/>
                <a:gd name="connsiteX2" fmla="*/ 345774 w 425049"/>
                <a:gd name="connsiteY2" fmla="*/ 0 h 158550"/>
                <a:gd name="connsiteX3" fmla="*/ 425049 w 425049"/>
                <a:gd name="connsiteY3" fmla="*/ 79275 h 158550"/>
                <a:gd name="connsiteX4" fmla="*/ 345774 w 425049"/>
                <a:gd name="connsiteY4" fmla="*/ 158550 h 158550"/>
                <a:gd name="connsiteX5" fmla="*/ 345774 w 425049"/>
                <a:gd name="connsiteY5" fmla="*/ 118913 h 158550"/>
                <a:gd name="connsiteX6" fmla="*/ 0 w 425049"/>
                <a:gd name="connsiteY6" fmla="*/ 124844 h 158550"/>
                <a:gd name="connsiteX7" fmla="*/ 213702 w 425049"/>
                <a:gd name="connsiteY7" fmla="*/ 39638 h 158550"/>
                <a:gd name="connsiteX0" fmla="*/ 47703 w 425049"/>
                <a:gd name="connsiteY0" fmla="*/ 27923 h 158550"/>
                <a:gd name="connsiteX1" fmla="*/ 345774 w 425049"/>
                <a:gd name="connsiteY1" fmla="*/ 39638 h 158550"/>
                <a:gd name="connsiteX2" fmla="*/ 345774 w 425049"/>
                <a:gd name="connsiteY2" fmla="*/ 0 h 158550"/>
                <a:gd name="connsiteX3" fmla="*/ 425049 w 425049"/>
                <a:gd name="connsiteY3" fmla="*/ 79275 h 158550"/>
                <a:gd name="connsiteX4" fmla="*/ 345774 w 425049"/>
                <a:gd name="connsiteY4" fmla="*/ 158550 h 158550"/>
                <a:gd name="connsiteX5" fmla="*/ 345774 w 425049"/>
                <a:gd name="connsiteY5" fmla="*/ 118913 h 158550"/>
                <a:gd name="connsiteX6" fmla="*/ 0 w 425049"/>
                <a:gd name="connsiteY6" fmla="*/ 124844 h 158550"/>
                <a:gd name="connsiteX7" fmla="*/ 47703 w 425049"/>
                <a:gd name="connsiteY7" fmla="*/ 27923 h 158550"/>
                <a:gd name="connsiteX0" fmla="*/ 47703 w 425049"/>
                <a:gd name="connsiteY0" fmla="*/ 27923 h 158550"/>
                <a:gd name="connsiteX1" fmla="*/ 345774 w 425049"/>
                <a:gd name="connsiteY1" fmla="*/ 39638 h 158550"/>
                <a:gd name="connsiteX2" fmla="*/ 345774 w 425049"/>
                <a:gd name="connsiteY2" fmla="*/ 0 h 158550"/>
                <a:gd name="connsiteX3" fmla="*/ 425049 w 425049"/>
                <a:gd name="connsiteY3" fmla="*/ 79275 h 158550"/>
                <a:gd name="connsiteX4" fmla="*/ 345774 w 425049"/>
                <a:gd name="connsiteY4" fmla="*/ 158550 h 158550"/>
                <a:gd name="connsiteX5" fmla="*/ 345774 w 425049"/>
                <a:gd name="connsiteY5" fmla="*/ 118913 h 158550"/>
                <a:gd name="connsiteX6" fmla="*/ 0 w 425049"/>
                <a:gd name="connsiteY6" fmla="*/ 124844 h 158550"/>
                <a:gd name="connsiteX7" fmla="*/ 47703 w 425049"/>
                <a:gd name="connsiteY7" fmla="*/ 27923 h 158550"/>
                <a:gd name="connsiteX0" fmla="*/ 47703 w 425049"/>
                <a:gd name="connsiteY0" fmla="*/ 27923 h 158550"/>
                <a:gd name="connsiteX1" fmla="*/ 345774 w 425049"/>
                <a:gd name="connsiteY1" fmla="*/ 39638 h 158550"/>
                <a:gd name="connsiteX2" fmla="*/ 345774 w 425049"/>
                <a:gd name="connsiteY2" fmla="*/ 0 h 158550"/>
                <a:gd name="connsiteX3" fmla="*/ 425049 w 425049"/>
                <a:gd name="connsiteY3" fmla="*/ 79275 h 158550"/>
                <a:gd name="connsiteX4" fmla="*/ 345774 w 425049"/>
                <a:gd name="connsiteY4" fmla="*/ 158550 h 158550"/>
                <a:gd name="connsiteX5" fmla="*/ 345774 w 425049"/>
                <a:gd name="connsiteY5" fmla="*/ 118913 h 158550"/>
                <a:gd name="connsiteX6" fmla="*/ 0 w 425049"/>
                <a:gd name="connsiteY6" fmla="*/ 124844 h 158550"/>
                <a:gd name="connsiteX7" fmla="*/ 47703 w 425049"/>
                <a:gd name="connsiteY7" fmla="*/ 27923 h 158550"/>
                <a:gd name="connsiteX0" fmla="*/ 47703 w 425049"/>
                <a:gd name="connsiteY0" fmla="*/ 27923 h 158550"/>
                <a:gd name="connsiteX1" fmla="*/ 345774 w 425049"/>
                <a:gd name="connsiteY1" fmla="*/ 39638 h 158550"/>
                <a:gd name="connsiteX2" fmla="*/ 345774 w 425049"/>
                <a:gd name="connsiteY2" fmla="*/ 0 h 158550"/>
                <a:gd name="connsiteX3" fmla="*/ 425049 w 425049"/>
                <a:gd name="connsiteY3" fmla="*/ 79275 h 158550"/>
                <a:gd name="connsiteX4" fmla="*/ 345774 w 425049"/>
                <a:gd name="connsiteY4" fmla="*/ 158550 h 158550"/>
                <a:gd name="connsiteX5" fmla="*/ 345774 w 425049"/>
                <a:gd name="connsiteY5" fmla="*/ 118913 h 158550"/>
                <a:gd name="connsiteX6" fmla="*/ 0 w 425049"/>
                <a:gd name="connsiteY6" fmla="*/ 124844 h 158550"/>
                <a:gd name="connsiteX7" fmla="*/ 47703 w 425049"/>
                <a:gd name="connsiteY7" fmla="*/ 27923 h 15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5049" h="158550">
                  <a:moveTo>
                    <a:pt x="47703" y="27923"/>
                  </a:moveTo>
                  <a:cubicBezTo>
                    <a:pt x="169126" y="45176"/>
                    <a:pt x="246417" y="35733"/>
                    <a:pt x="345774" y="39638"/>
                  </a:cubicBezTo>
                  <a:lnTo>
                    <a:pt x="345774" y="0"/>
                  </a:lnTo>
                  <a:lnTo>
                    <a:pt x="425049" y="79275"/>
                  </a:lnTo>
                  <a:lnTo>
                    <a:pt x="345774" y="158550"/>
                  </a:lnTo>
                  <a:lnTo>
                    <a:pt x="345774" y="118913"/>
                  </a:lnTo>
                  <a:cubicBezTo>
                    <a:pt x="210203" y="147353"/>
                    <a:pt x="143893" y="136743"/>
                    <a:pt x="0" y="124844"/>
                  </a:cubicBezTo>
                  <a:lnTo>
                    <a:pt x="47703" y="27923"/>
                  </a:lnTo>
                  <a:close/>
                </a:path>
              </a:pathLst>
            </a:cu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5" name="Rectangle 1964">
              <a:extLst>
                <a:ext uri="{FF2B5EF4-FFF2-40B4-BE49-F238E27FC236}">
                  <a16:creationId xmlns:a16="http://schemas.microsoft.com/office/drawing/2014/main" id="{781B67DC-EC91-9CA9-5B6E-C1B79BDC55FA}"/>
                </a:ext>
              </a:extLst>
            </p:cNvPr>
            <p:cNvSpPr/>
            <p:nvPr/>
          </p:nvSpPr>
          <p:spPr bwMode="auto">
            <a:xfrm>
              <a:off x="5529668" y="5341294"/>
              <a:ext cx="6129653" cy="246450"/>
            </a:xfrm>
            <a:prstGeom prst="rect">
              <a:avLst/>
            </a:prstGeom>
            <a:solidFill>
              <a:schemeClr val="accent4">
                <a:lumMod val="20000"/>
                <a:lumOff val="80000"/>
              </a:schemeClr>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163" name="Group 2162">
              <a:extLst>
                <a:ext uri="{FF2B5EF4-FFF2-40B4-BE49-F238E27FC236}">
                  <a16:creationId xmlns:a16="http://schemas.microsoft.com/office/drawing/2014/main" id="{638D2DAB-6E71-D2F9-06BE-26EDDF4DA2E8}"/>
                </a:ext>
              </a:extLst>
            </p:cNvPr>
            <p:cNvGrpSpPr/>
            <p:nvPr/>
          </p:nvGrpSpPr>
          <p:grpSpPr>
            <a:xfrm>
              <a:off x="5527277" y="5307759"/>
              <a:ext cx="6131193" cy="45719"/>
              <a:chOff x="5527277" y="5307759"/>
              <a:chExt cx="6131193" cy="45719"/>
            </a:xfrm>
          </p:grpSpPr>
          <p:grpSp>
            <p:nvGrpSpPr>
              <p:cNvPr id="1972" name="Group 1971">
                <a:extLst>
                  <a:ext uri="{FF2B5EF4-FFF2-40B4-BE49-F238E27FC236}">
                    <a16:creationId xmlns:a16="http://schemas.microsoft.com/office/drawing/2014/main" id="{5F1193B7-0FB2-C344-525D-50BCC014F334}"/>
                  </a:ext>
                </a:extLst>
              </p:cNvPr>
              <p:cNvGrpSpPr/>
              <p:nvPr/>
            </p:nvGrpSpPr>
            <p:grpSpPr>
              <a:xfrm>
                <a:off x="5731654" y="5307759"/>
                <a:ext cx="205891" cy="45719"/>
                <a:chOff x="5731654" y="5307759"/>
                <a:chExt cx="205891" cy="45719"/>
              </a:xfrm>
            </p:grpSpPr>
            <p:sp>
              <p:nvSpPr>
                <p:cNvPr id="1966" name="Rectangle: Rounded Corners 1965">
                  <a:extLst>
                    <a:ext uri="{FF2B5EF4-FFF2-40B4-BE49-F238E27FC236}">
                      <a16:creationId xmlns:a16="http://schemas.microsoft.com/office/drawing/2014/main" id="{1F247FED-67B5-E7BE-06B0-6F0FD2543EEB}"/>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9" name="Freeform: Shape 1968">
                  <a:extLst>
                    <a:ext uri="{FF2B5EF4-FFF2-40B4-BE49-F238E27FC236}">
                      <a16:creationId xmlns:a16="http://schemas.microsoft.com/office/drawing/2014/main" id="{2A44AB6F-BD15-0F2B-7CC9-263E100FE27E}"/>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73" name="Group 1972">
                <a:extLst>
                  <a:ext uri="{FF2B5EF4-FFF2-40B4-BE49-F238E27FC236}">
                    <a16:creationId xmlns:a16="http://schemas.microsoft.com/office/drawing/2014/main" id="{C8E17E32-42C6-F84E-A6E5-BA3D3E3F5E21}"/>
                  </a:ext>
                </a:extLst>
              </p:cNvPr>
              <p:cNvGrpSpPr/>
              <p:nvPr/>
            </p:nvGrpSpPr>
            <p:grpSpPr>
              <a:xfrm>
                <a:off x="5936032" y="5307759"/>
                <a:ext cx="205891" cy="45719"/>
                <a:chOff x="5731654" y="5307759"/>
                <a:chExt cx="205891" cy="45719"/>
              </a:xfrm>
            </p:grpSpPr>
            <p:sp>
              <p:nvSpPr>
                <p:cNvPr id="1974" name="Rectangle: Rounded Corners 1973">
                  <a:extLst>
                    <a:ext uri="{FF2B5EF4-FFF2-40B4-BE49-F238E27FC236}">
                      <a16:creationId xmlns:a16="http://schemas.microsoft.com/office/drawing/2014/main" id="{6E5EBB7D-31D2-9E3C-08B7-42FD862F4E32}"/>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5" name="Freeform: Shape 1974">
                  <a:extLst>
                    <a:ext uri="{FF2B5EF4-FFF2-40B4-BE49-F238E27FC236}">
                      <a16:creationId xmlns:a16="http://schemas.microsoft.com/office/drawing/2014/main" id="{0033D2EC-5676-4AE6-7440-A6FC12039867}"/>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76" name="Group 1975">
                <a:extLst>
                  <a:ext uri="{FF2B5EF4-FFF2-40B4-BE49-F238E27FC236}">
                    <a16:creationId xmlns:a16="http://schemas.microsoft.com/office/drawing/2014/main" id="{20346B31-B898-AB7B-E12F-93C7A8486C98}"/>
                  </a:ext>
                </a:extLst>
              </p:cNvPr>
              <p:cNvGrpSpPr/>
              <p:nvPr/>
            </p:nvGrpSpPr>
            <p:grpSpPr>
              <a:xfrm>
                <a:off x="5527277" y="5307759"/>
                <a:ext cx="205891" cy="45719"/>
                <a:chOff x="5731654" y="5307759"/>
                <a:chExt cx="205891" cy="45719"/>
              </a:xfrm>
            </p:grpSpPr>
            <p:sp>
              <p:nvSpPr>
                <p:cNvPr id="1977" name="Rectangle: Rounded Corners 1976">
                  <a:extLst>
                    <a:ext uri="{FF2B5EF4-FFF2-40B4-BE49-F238E27FC236}">
                      <a16:creationId xmlns:a16="http://schemas.microsoft.com/office/drawing/2014/main" id="{7F1A8EC3-4DA7-B00D-6271-7C05060F04A6}"/>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78" name="Freeform: Shape 1977">
                  <a:extLst>
                    <a:ext uri="{FF2B5EF4-FFF2-40B4-BE49-F238E27FC236}">
                      <a16:creationId xmlns:a16="http://schemas.microsoft.com/office/drawing/2014/main" id="{4C94AD41-9A55-B409-1D4D-34A21B1C5ABD}"/>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79" name="Group 1978">
                <a:extLst>
                  <a:ext uri="{FF2B5EF4-FFF2-40B4-BE49-F238E27FC236}">
                    <a16:creationId xmlns:a16="http://schemas.microsoft.com/office/drawing/2014/main" id="{2AFD2D78-551D-1F91-D457-5DE7B26A2EA8}"/>
                  </a:ext>
                </a:extLst>
              </p:cNvPr>
              <p:cNvGrpSpPr/>
              <p:nvPr/>
            </p:nvGrpSpPr>
            <p:grpSpPr>
              <a:xfrm>
                <a:off x="6346300" y="5307759"/>
                <a:ext cx="205891" cy="45719"/>
                <a:chOff x="5731654" y="5307759"/>
                <a:chExt cx="205891" cy="45719"/>
              </a:xfrm>
            </p:grpSpPr>
            <p:sp>
              <p:nvSpPr>
                <p:cNvPr id="1980" name="Rectangle: Rounded Corners 1979">
                  <a:extLst>
                    <a:ext uri="{FF2B5EF4-FFF2-40B4-BE49-F238E27FC236}">
                      <a16:creationId xmlns:a16="http://schemas.microsoft.com/office/drawing/2014/main" id="{D7908B98-931D-CA11-990C-736E3388B873}"/>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1" name="Freeform: Shape 1980">
                  <a:extLst>
                    <a:ext uri="{FF2B5EF4-FFF2-40B4-BE49-F238E27FC236}">
                      <a16:creationId xmlns:a16="http://schemas.microsoft.com/office/drawing/2014/main" id="{15366372-17F1-6576-11EB-2149DB676E11}"/>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82" name="Group 1981">
                <a:extLst>
                  <a:ext uri="{FF2B5EF4-FFF2-40B4-BE49-F238E27FC236}">
                    <a16:creationId xmlns:a16="http://schemas.microsoft.com/office/drawing/2014/main" id="{1EF48F9E-F927-8310-195D-024D99885050}"/>
                  </a:ext>
                </a:extLst>
              </p:cNvPr>
              <p:cNvGrpSpPr/>
              <p:nvPr/>
            </p:nvGrpSpPr>
            <p:grpSpPr>
              <a:xfrm>
                <a:off x="6550678" y="5307759"/>
                <a:ext cx="205891" cy="45719"/>
                <a:chOff x="5731654" y="5307759"/>
                <a:chExt cx="205891" cy="45719"/>
              </a:xfrm>
            </p:grpSpPr>
            <p:sp>
              <p:nvSpPr>
                <p:cNvPr id="1983" name="Rectangle: Rounded Corners 1982">
                  <a:extLst>
                    <a:ext uri="{FF2B5EF4-FFF2-40B4-BE49-F238E27FC236}">
                      <a16:creationId xmlns:a16="http://schemas.microsoft.com/office/drawing/2014/main" id="{82DB6C86-53CC-BF65-957E-491E0A159A33}"/>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4" name="Freeform: Shape 1983">
                  <a:extLst>
                    <a:ext uri="{FF2B5EF4-FFF2-40B4-BE49-F238E27FC236}">
                      <a16:creationId xmlns:a16="http://schemas.microsoft.com/office/drawing/2014/main" id="{43327CD8-BBAD-308C-CEB5-E45956E11BC2}"/>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85" name="Group 1984">
                <a:extLst>
                  <a:ext uri="{FF2B5EF4-FFF2-40B4-BE49-F238E27FC236}">
                    <a16:creationId xmlns:a16="http://schemas.microsoft.com/office/drawing/2014/main" id="{EEB9D2B9-7783-6D10-FE7F-3F616E1ECAC4}"/>
                  </a:ext>
                </a:extLst>
              </p:cNvPr>
              <p:cNvGrpSpPr/>
              <p:nvPr/>
            </p:nvGrpSpPr>
            <p:grpSpPr>
              <a:xfrm>
                <a:off x="6141923" y="5307759"/>
                <a:ext cx="205891" cy="45719"/>
                <a:chOff x="5731654" y="5307759"/>
                <a:chExt cx="205891" cy="45719"/>
              </a:xfrm>
            </p:grpSpPr>
            <p:sp>
              <p:nvSpPr>
                <p:cNvPr id="1986" name="Rectangle: Rounded Corners 1985">
                  <a:extLst>
                    <a:ext uri="{FF2B5EF4-FFF2-40B4-BE49-F238E27FC236}">
                      <a16:creationId xmlns:a16="http://schemas.microsoft.com/office/drawing/2014/main" id="{601C616D-3B8F-C7DA-F3AC-D76F4748660D}"/>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87" name="Freeform: Shape 1986">
                  <a:extLst>
                    <a:ext uri="{FF2B5EF4-FFF2-40B4-BE49-F238E27FC236}">
                      <a16:creationId xmlns:a16="http://schemas.microsoft.com/office/drawing/2014/main" id="{75293FD0-AAEF-EFF2-9337-6EC2CD39279E}"/>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88" name="Group 1987">
                <a:extLst>
                  <a:ext uri="{FF2B5EF4-FFF2-40B4-BE49-F238E27FC236}">
                    <a16:creationId xmlns:a16="http://schemas.microsoft.com/office/drawing/2014/main" id="{DF541AF5-E139-2583-E415-9EF58F8F73B8}"/>
                  </a:ext>
                </a:extLst>
              </p:cNvPr>
              <p:cNvGrpSpPr/>
              <p:nvPr/>
            </p:nvGrpSpPr>
            <p:grpSpPr>
              <a:xfrm>
                <a:off x="6959432" y="5307759"/>
                <a:ext cx="205891" cy="45719"/>
                <a:chOff x="5731654" y="5307759"/>
                <a:chExt cx="205891" cy="45719"/>
              </a:xfrm>
            </p:grpSpPr>
            <p:sp>
              <p:nvSpPr>
                <p:cNvPr id="1989" name="Rectangle: Rounded Corners 1988">
                  <a:extLst>
                    <a:ext uri="{FF2B5EF4-FFF2-40B4-BE49-F238E27FC236}">
                      <a16:creationId xmlns:a16="http://schemas.microsoft.com/office/drawing/2014/main" id="{C0BE46C5-DA5A-38A4-2E9C-7157AEEBEA6F}"/>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0" name="Freeform: Shape 1989">
                  <a:extLst>
                    <a:ext uri="{FF2B5EF4-FFF2-40B4-BE49-F238E27FC236}">
                      <a16:creationId xmlns:a16="http://schemas.microsoft.com/office/drawing/2014/main" id="{973D7705-93BB-7212-F496-D57B7C801592}"/>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91" name="Group 1990">
                <a:extLst>
                  <a:ext uri="{FF2B5EF4-FFF2-40B4-BE49-F238E27FC236}">
                    <a16:creationId xmlns:a16="http://schemas.microsoft.com/office/drawing/2014/main" id="{542C2D56-E407-221F-DD74-8EE1B6CD4EDD}"/>
                  </a:ext>
                </a:extLst>
              </p:cNvPr>
              <p:cNvGrpSpPr/>
              <p:nvPr/>
            </p:nvGrpSpPr>
            <p:grpSpPr>
              <a:xfrm>
                <a:off x="7163810" y="5307759"/>
                <a:ext cx="205891" cy="45719"/>
                <a:chOff x="5731654" y="5307759"/>
                <a:chExt cx="205891" cy="45719"/>
              </a:xfrm>
            </p:grpSpPr>
            <p:sp>
              <p:nvSpPr>
                <p:cNvPr id="1992" name="Rectangle: Rounded Corners 1991">
                  <a:extLst>
                    <a:ext uri="{FF2B5EF4-FFF2-40B4-BE49-F238E27FC236}">
                      <a16:creationId xmlns:a16="http://schemas.microsoft.com/office/drawing/2014/main" id="{2AC10223-99F1-D045-0C41-DB0AB0AAB416}"/>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3" name="Freeform: Shape 1992">
                  <a:extLst>
                    <a:ext uri="{FF2B5EF4-FFF2-40B4-BE49-F238E27FC236}">
                      <a16:creationId xmlns:a16="http://schemas.microsoft.com/office/drawing/2014/main" id="{3193BEF7-C4C7-8EAF-9519-527B061BA2B0}"/>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94" name="Group 1993">
                <a:extLst>
                  <a:ext uri="{FF2B5EF4-FFF2-40B4-BE49-F238E27FC236}">
                    <a16:creationId xmlns:a16="http://schemas.microsoft.com/office/drawing/2014/main" id="{604D39F4-399A-6FE7-7FB5-A4D76DE8A606}"/>
                  </a:ext>
                </a:extLst>
              </p:cNvPr>
              <p:cNvGrpSpPr/>
              <p:nvPr/>
            </p:nvGrpSpPr>
            <p:grpSpPr>
              <a:xfrm>
                <a:off x="6755055" y="5307759"/>
                <a:ext cx="205891" cy="45719"/>
                <a:chOff x="5731654" y="5307759"/>
                <a:chExt cx="205891" cy="45719"/>
              </a:xfrm>
            </p:grpSpPr>
            <p:sp>
              <p:nvSpPr>
                <p:cNvPr id="1995" name="Rectangle: Rounded Corners 1994">
                  <a:extLst>
                    <a:ext uri="{FF2B5EF4-FFF2-40B4-BE49-F238E27FC236}">
                      <a16:creationId xmlns:a16="http://schemas.microsoft.com/office/drawing/2014/main" id="{B48DD6A9-203E-1292-32C3-BE9F0D518BD2}"/>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6" name="Freeform: Shape 1995">
                  <a:extLst>
                    <a:ext uri="{FF2B5EF4-FFF2-40B4-BE49-F238E27FC236}">
                      <a16:creationId xmlns:a16="http://schemas.microsoft.com/office/drawing/2014/main" id="{D93537EE-30C6-EC1A-BB16-21E994C05B5D}"/>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997" name="Group 1996">
                <a:extLst>
                  <a:ext uri="{FF2B5EF4-FFF2-40B4-BE49-F238E27FC236}">
                    <a16:creationId xmlns:a16="http://schemas.microsoft.com/office/drawing/2014/main" id="{7E029349-37AD-ABC4-8A65-522010EB760B}"/>
                  </a:ext>
                </a:extLst>
              </p:cNvPr>
              <p:cNvGrpSpPr/>
              <p:nvPr/>
            </p:nvGrpSpPr>
            <p:grpSpPr>
              <a:xfrm>
                <a:off x="7574079" y="5307759"/>
                <a:ext cx="205891" cy="45719"/>
                <a:chOff x="5731654" y="5307759"/>
                <a:chExt cx="205891" cy="45719"/>
              </a:xfrm>
            </p:grpSpPr>
            <p:sp>
              <p:nvSpPr>
                <p:cNvPr id="1998" name="Rectangle: Rounded Corners 1997">
                  <a:extLst>
                    <a:ext uri="{FF2B5EF4-FFF2-40B4-BE49-F238E27FC236}">
                      <a16:creationId xmlns:a16="http://schemas.microsoft.com/office/drawing/2014/main" id="{B4FEE239-1471-54C8-E9A8-24B4B963EC17}"/>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99" name="Freeform: Shape 1998">
                  <a:extLst>
                    <a:ext uri="{FF2B5EF4-FFF2-40B4-BE49-F238E27FC236}">
                      <a16:creationId xmlns:a16="http://schemas.microsoft.com/office/drawing/2014/main" id="{7EF923E1-A620-2C75-32CC-CB4030C9F874}"/>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00" name="Group 1999">
                <a:extLst>
                  <a:ext uri="{FF2B5EF4-FFF2-40B4-BE49-F238E27FC236}">
                    <a16:creationId xmlns:a16="http://schemas.microsoft.com/office/drawing/2014/main" id="{0C5F8620-F404-3855-DB8B-519B61D0B871}"/>
                  </a:ext>
                </a:extLst>
              </p:cNvPr>
              <p:cNvGrpSpPr/>
              <p:nvPr/>
            </p:nvGrpSpPr>
            <p:grpSpPr>
              <a:xfrm>
                <a:off x="7778457" y="5307759"/>
                <a:ext cx="205891" cy="45719"/>
                <a:chOff x="5731654" y="5307759"/>
                <a:chExt cx="205891" cy="45719"/>
              </a:xfrm>
            </p:grpSpPr>
            <p:sp>
              <p:nvSpPr>
                <p:cNvPr id="2001" name="Rectangle: Rounded Corners 2000">
                  <a:extLst>
                    <a:ext uri="{FF2B5EF4-FFF2-40B4-BE49-F238E27FC236}">
                      <a16:creationId xmlns:a16="http://schemas.microsoft.com/office/drawing/2014/main" id="{0EA923F9-984E-9A08-261E-7771738EC225}"/>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2" name="Freeform: Shape 2001">
                  <a:extLst>
                    <a:ext uri="{FF2B5EF4-FFF2-40B4-BE49-F238E27FC236}">
                      <a16:creationId xmlns:a16="http://schemas.microsoft.com/office/drawing/2014/main" id="{A2DF6624-6D7A-3013-1348-A68DD5234DAA}"/>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03" name="Group 2002">
                <a:extLst>
                  <a:ext uri="{FF2B5EF4-FFF2-40B4-BE49-F238E27FC236}">
                    <a16:creationId xmlns:a16="http://schemas.microsoft.com/office/drawing/2014/main" id="{6D28745C-39C3-DDB3-5400-4A8F2C02AA04}"/>
                  </a:ext>
                </a:extLst>
              </p:cNvPr>
              <p:cNvGrpSpPr/>
              <p:nvPr/>
            </p:nvGrpSpPr>
            <p:grpSpPr>
              <a:xfrm>
                <a:off x="7369702" y="5307759"/>
                <a:ext cx="205891" cy="45719"/>
                <a:chOff x="5731654" y="5307759"/>
                <a:chExt cx="205891" cy="45719"/>
              </a:xfrm>
            </p:grpSpPr>
            <p:sp>
              <p:nvSpPr>
                <p:cNvPr id="2004" name="Rectangle: Rounded Corners 2003">
                  <a:extLst>
                    <a:ext uri="{FF2B5EF4-FFF2-40B4-BE49-F238E27FC236}">
                      <a16:creationId xmlns:a16="http://schemas.microsoft.com/office/drawing/2014/main" id="{2419E535-EEC4-4345-E632-AE558023EE30}"/>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5" name="Freeform: Shape 2004">
                  <a:extLst>
                    <a:ext uri="{FF2B5EF4-FFF2-40B4-BE49-F238E27FC236}">
                      <a16:creationId xmlns:a16="http://schemas.microsoft.com/office/drawing/2014/main" id="{12CE9016-8008-CED9-6A6B-F1A86D6275FB}"/>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06" name="Group 2005">
                <a:extLst>
                  <a:ext uri="{FF2B5EF4-FFF2-40B4-BE49-F238E27FC236}">
                    <a16:creationId xmlns:a16="http://schemas.microsoft.com/office/drawing/2014/main" id="{0D6525F1-7EDF-939E-FC99-A073746C4703}"/>
                  </a:ext>
                </a:extLst>
              </p:cNvPr>
              <p:cNvGrpSpPr/>
              <p:nvPr/>
            </p:nvGrpSpPr>
            <p:grpSpPr>
              <a:xfrm>
                <a:off x="7984348" y="5307759"/>
                <a:ext cx="205891" cy="45719"/>
                <a:chOff x="5731654" y="5307759"/>
                <a:chExt cx="205891" cy="45719"/>
              </a:xfrm>
            </p:grpSpPr>
            <p:sp>
              <p:nvSpPr>
                <p:cNvPr id="2007" name="Rectangle: Rounded Corners 2006">
                  <a:extLst>
                    <a:ext uri="{FF2B5EF4-FFF2-40B4-BE49-F238E27FC236}">
                      <a16:creationId xmlns:a16="http://schemas.microsoft.com/office/drawing/2014/main" id="{F0203529-13E3-AC29-20B4-A77EB5AA00E1}"/>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08" name="Freeform: Shape 2007">
                  <a:extLst>
                    <a:ext uri="{FF2B5EF4-FFF2-40B4-BE49-F238E27FC236}">
                      <a16:creationId xmlns:a16="http://schemas.microsoft.com/office/drawing/2014/main" id="{5D1E764E-E7E3-7005-5625-C3DDF40C86E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09" name="Group 2008">
                <a:extLst>
                  <a:ext uri="{FF2B5EF4-FFF2-40B4-BE49-F238E27FC236}">
                    <a16:creationId xmlns:a16="http://schemas.microsoft.com/office/drawing/2014/main" id="{436B1EDC-1649-0103-2016-F1C6BF6F434C}"/>
                  </a:ext>
                </a:extLst>
              </p:cNvPr>
              <p:cNvGrpSpPr/>
              <p:nvPr/>
            </p:nvGrpSpPr>
            <p:grpSpPr>
              <a:xfrm>
                <a:off x="8188726" y="5307759"/>
                <a:ext cx="205891" cy="45719"/>
                <a:chOff x="5731654" y="5307759"/>
                <a:chExt cx="205891" cy="45719"/>
              </a:xfrm>
            </p:grpSpPr>
            <p:sp>
              <p:nvSpPr>
                <p:cNvPr id="2010" name="Rectangle: Rounded Corners 2009">
                  <a:extLst>
                    <a:ext uri="{FF2B5EF4-FFF2-40B4-BE49-F238E27FC236}">
                      <a16:creationId xmlns:a16="http://schemas.microsoft.com/office/drawing/2014/main" id="{A22D665C-CE68-EC64-EDAF-891E0A68B249}"/>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1" name="Freeform: Shape 2010">
                  <a:extLst>
                    <a:ext uri="{FF2B5EF4-FFF2-40B4-BE49-F238E27FC236}">
                      <a16:creationId xmlns:a16="http://schemas.microsoft.com/office/drawing/2014/main" id="{B5799660-9502-8EE4-07D2-8FB330833852}"/>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12" name="Group 2011">
                <a:extLst>
                  <a:ext uri="{FF2B5EF4-FFF2-40B4-BE49-F238E27FC236}">
                    <a16:creationId xmlns:a16="http://schemas.microsoft.com/office/drawing/2014/main" id="{4D9D4580-96D4-82CD-5070-A106BEC6A558}"/>
                  </a:ext>
                </a:extLst>
              </p:cNvPr>
              <p:cNvGrpSpPr/>
              <p:nvPr/>
            </p:nvGrpSpPr>
            <p:grpSpPr>
              <a:xfrm>
                <a:off x="8598994" y="5307759"/>
                <a:ext cx="205891" cy="45719"/>
                <a:chOff x="5731654" y="5307759"/>
                <a:chExt cx="205891" cy="45719"/>
              </a:xfrm>
            </p:grpSpPr>
            <p:sp>
              <p:nvSpPr>
                <p:cNvPr id="2013" name="Rectangle: Rounded Corners 2012">
                  <a:extLst>
                    <a:ext uri="{FF2B5EF4-FFF2-40B4-BE49-F238E27FC236}">
                      <a16:creationId xmlns:a16="http://schemas.microsoft.com/office/drawing/2014/main" id="{BA54855F-7A0C-2B24-FE4A-BFF2309F3415}"/>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4" name="Freeform: Shape 2013">
                  <a:extLst>
                    <a:ext uri="{FF2B5EF4-FFF2-40B4-BE49-F238E27FC236}">
                      <a16:creationId xmlns:a16="http://schemas.microsoft.com/office/drawing/2014/main" id="{F50366E8-46B4-6F6C-A47D-B6DF21FB05C8}"/>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15" name="Group 2014">
                <a:extLst>
                  <a:ext uri="{FF2B5EF4-FFF2-40B4-BE49-F238E27FC236}">
                    <a16:creationId xmlns:a16="http://schemas.microsoft.com/office/drawing/2014/main" id="{985B5692-BE21-78A9-D0CC-754014AC0CC2}"/>
                  </a:ext>
                </a:extLst>
              </p:cNvPr>
              <p:cNvGrpSpPr/>
              <p:nvPr/>
            </p:nvGrpSpPr>
            <p:grpSpPr>
              <a:xfrm>
                <a:off x="8803372" y="5307759"/>
                <a:ext cx="205891" cy="45719"/>
                <a:chOff x="5731654" y="5307759"/>
                <a:chExt cx="205891" cy="45719"/>
              </a:xfrm>
            </p:grpSpPr>
            <p:sp>
              <p:nvSpPr>
                <p:cNvPr id="2016" name="Rectangle: Rounded Corners 2015">
                  <a:extLst>
                    <a:ext uri="{FF2B5EF4-FFF2-40B4-BE49-F238E27FC236}">
                      <a16:creationId xmlns:a16="http://schemas.microsoft.com/office/drawing/2014/main" id="{0D64D1AA-6490-1669-5149-FA32B9347240}"/>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17" name="Freeform: Shape 2016">
                  <a:extLst>
                    <a:ext uri="{FF2B5EF4-FFF2-40B4-BE49-F238E27FC236}">
                      <a16:creationId xmlns:a16="http://schemas.microsoft.com/office/drawing/2014/main" id="{9CCF8B79-B751-6AA0-36B7-F56E4329A7D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18" name="Group 2017">
                <a:extLst>
                  <a:ext uri="{FF2B5EF4-FFF2-40B4-BE49-F238E27FC236}">
                    <a16:creationId xmlns:a16="http://schemas.microsoft.com/office/drawing/2014/main" id="{A4853120-97AF-EFF4-1C3A-7AE840633AFA}"/>
                  </a:ext>
                </a:extLst>
              </p:cNvPr>
              <p:cNvGrpSpPr/>
              <p:nvPr/>
            </p:nvGrpSpPr>
            <p:grpSpPr>
              <a:xfrm>
                <a:off x="8394617" y="5307759"/>
                <a:ext cx="205891" cy="45719"/>
                <a:chOff x="5731654" y="5307759"/>
                <a:chExt cx="205891" cy="45719"/>
              </a:xfrm>
            </p:grpSpPr>
            <p:sp>
              <p:nvSpPr>
                <p:cNvPr id="2019" name="Rectangle: Rounded Corners 2018">
                  <a:extLst>
                    <a:ext uri="{FF2B5EF4-FFF2-40B4-BE49-F238E27FC236}">
                      <a16:creationId xmlns:a16="http://schemas.microsoft.com/office/drawing/2014/main" id="{BA630582-0824-C0B7-61B6-B502116C3D20}"/>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0" name="Freeform: Shape 2019">
                  <a:extLst>
                    <a:ext uri="{FF2B5EF4-FFF2-40B4-BE49-F238E27FC236}">
                      <a16:creationId xmlns:a16="http://schemas.microsoft.com/office/drawing/2014/main" id="{18448AC3-5F3C-0037-17CD-058A9F081BE0}"/>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21" name="Group 2020">
                <a:extLst>
                  <a:ext uri="{FF2B5EF4-FFF2-40B4-BE49-F238E27FC236}">
                    <a16:creationId xmlns:a16="http://schemas.microsoft.com/office/drawing/2014/main" id="{8572A4D7-3289-D6E3-F0C7-0D6C94B66301}"/>
                  </a:ext>
                </a:extLst>
              </p:cNvPr>
              <p:cNvGrpSpPr/>
              <p:nvPr/>
            </p:nvGrpSpPr>
            <p:grpSpPr>
              <a:xfrm>
                <a:off x="9212126" y="5307759"/>
                <a:ext cx="205891" cy="45719"/>
                <a:chOff x="5731654" y="5307759"/>
                <a:chExt cx="205891" cy="45719"/>
              </a:xfrm>
            </p:grpSpPr>
            <p:sp>
              <p:nvSpPr>
                <p:cNvPr id="2022" name="Rectangle: Rounded Corners 2021">
                  <a:extLst>
                    <a:ext uri="{FF2B5EF4-FFF2-40B4-BE49-F238E27FC236}">
                      <a16:creationId xmlns:a16="http://schemas.microsoft.com/office/drawing/2014/main" id="{83CC884C-B357-86F3-CAB2-D8C05B00F769}"/>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3" name="Freeform: Shape 2022">
                  <a:extLst>
                    <a:ext uri="{FF2B5EF4-FFF2-40B4-BE49-F238E27FC236}">
                      <a16:creationId xmlns:a16="http://schemas.microsoft.com/office/drawing/2014/main" id="{B436C2A1-9555-0C95-23E5-AB0C4F600FA3}"/>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24" name="Group 2023">
                <a:extLst>
                  <a:ext uri="{FF2B5EF4-FFF2-40B4-BE49-F238E27FC236}">
                    <a16:creationId xmlns:a16="http://schemas.microsoft.com/office/drawing/2014/main" id="{D9374909-1D70-892A-1848-EC3529FD4453}"/>
                  </a:ext>
                </a:extLst>
              </p:cNvPr>
              <p:cNvGrpSpPr/>
              <p:nvPr/>
            </p:nvGrpSpPr>
            <p:grpSpPr>
              <a:xfrm>
                <a:off x="9416504" y="5307759"/>
                <a:ext cx="205891" cy="45719"/>
                <a:chOff x="5731654" y="5307759"/>
                <a:chExt cx="205891" cy="45719"/>
              </a:xfrm>
            </p:grpSpPr>
            <p:sp>
              <p:nvSpPr>
                <p:cNvPr id="2025" name="Rectangle: Rounded Corners 2024">
                  <a:extLst>
                    <a:ext uri="{FF2B5EF4-FFF2-40B4-BE49-F238E27FC236}">
                      <a16:creationId xmlns:a16="http://schemas.microsoft.com/office/drawing/2014/main" id="{0D306104-006C-E2A3-4055-7337A85FF487}"/>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6" name="Freeform: Shape 2025">
                  <a:extLst>
                    <a:ext uri="{FF2B5EF4-FFF2-40B4-BE49-F238E27FC236}">
                      <a16:creationId xmlns:a16="http://schemas.microsoft.com/office/drawing/2014/main" id="{38495F29-6F81-6B45-A712-14C2A10C6187}"/>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27" name="Group 2026">
                <a:extLst>
                  <a:ext uri="{FF2B5EF4-FFF2-40B4-BE49-F238E27FC236}">
                    <a16:creationId xmlns:a16="http://schemas.microsoft.com/office/drawing/2014/main" id="{D03955B5-F621-B301-DB65-8C957B55B3F2}"/>
                  </a:ext>
                </a:extLst>
              </p:cNvPr>
              <p:cNvGrpSpPr/>
              <p:nvPr/>
            </p:nvGrpSpPr>
            <p:grpSpPr>
              <a:xfrm>
                <a:off x="9007749" y="5307759"/>
                <a:ext cx="205891" cy="45719"/>
                <a:chOff x="5731654" y="5307759"/>
                <a:chExt cx="205891" cy="45719"/>
              </a:xfrm>
            </p:grpSpPr>
            <p:sp>
              <p:nvSpPr>
                <p:cNvPr id="2028" name="Rectangle: Rounded Corners 2027">
                  <a:extLst>
                    <a:ext uri="{FF2B5EF4-FFF2-40B4-BE49-F238E27FC236}">
                      <a16:creationId xmlns:a16="http://schemas.microsoft.com/office/drawing/2014/main" id="{FA266396-CEDE-3716-4A52-65F07F3C3731}"/>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29" name="Freeform: Shape 2028">
                  <a:extLst>
                    <a:ext uri="{FF2B5EF4-FFF2-40B4-BE49-F238E27FC236}">
                      <a16:creationId xmlns:a16="http://schemas.microsoft.com/office/drawing/2014/main" id="{D797C25E-1B12-92C8-8A60-C341F51467D8}"/>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30" name="Group 2029">
                <a:extLst>
                  <a:ext uri="{FF2B5EF4-FFF2-40B4-BE49-F238E27FC236}">
                    <a16:creationId xmlns:a16="http://schemas.microsoft.com/office/drawing/2014/main" id="{0E4F61F3-4D2E-6912-CDC3-71CDC6833080}"/>
                  </a:ext>
                </a:extLst>
              </p:cNvPr>
              <p:cNvGrpSpPr/>
              <p:nvPr/>
            </p:nvGrpSpPr>
            <p:grpSpPr>
              <a:xfrm>
                <a:off x="9826773" y="5307759"/>
                <a:ext cx="205891" cy="45719"/>
                <a:chOff x="5731654" y="5307759"/>
                <a:chExt cx="205891" cy="45719"/>
              </a:xfrm>
            </p:grpSpPr>
            <p:sp>
              <p:nvSpPr>
                <p:cNvPr id="2031" name="Rectangle: Rounded Corners 2030">
                  <a:extLst>
                    <a:ext uri="{FF2B5EF4-FFF2-40B4-BE49-F238E27FC236}">
                      <a16:creationId xmlns:a16="http://schemas.microsoft.com/office/drawing/2014/main" id="{DA34DCB3-8DA6-6B15-6ECA-DFF37341CD26}"/>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2" name="Freeform: Shape 2031">
                  <a:extLst>
                    <a:ext uri="{FF2B5EF4-FFF2-40B4-BE49-F238E27FC236}">
                      <a16:creationId xmlns:a16="http://schemas.microsoft.com/office/drawing/2014/main" id="{B9F303C8-36FD-0E3A-0544-066AE0E2D4CB}"/>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33" name="Group 2032">
                <a:extLst>
                  <a:ext uri="{FF2B5EF4-FFF2-40B4-BE49-F238E27FC236}">
                    <a16:creationId xmlns:a16="http://schemas.microsoft.com/office/drawing/2014/main" id="{D4580D3B-399E-0CAA-F882-20E6C6AE035F}"/>
                  </a:ext>
                </a:extLst>
              </p:cNvPr>
              <p:cNvGrpSpPr/>
              <p:nvPr/>
            </p:nvGrpSpPr>
            <p:grpSpPr>
              <a:xfrm>
                <a:off x="10031151" y="5307759"/>
                <a:ext cx="205891" cy="45719"/>
                <a:chOff x="5731654" y="5307759"/>
                <a:chExt cx="205891" cy="45719"/>
              </a:xfrm>
            </p:grpSpPr>
            <p:sp>
              <p:nvSpPr>
                <p:cNvPr id="2034" name="Rectangle: Rounded Corners 2033">
                  <a:extLst>
                    <a:ext uri="{FF2B5EF4-FFF2-40B4-BE49-F238E27FC236}">
                      <a16:creationId xmlns:a16="http://schemas.microsoft.com/office/drawing/2014/main" id="{7C3E9142-0870-D8B0-4040-6CC90F52126D}"/>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5" name="Freeform: Shape 2034">
                  <a:extLst>
                    <a:ext uri="{FF2B5EF4-FFF2-40B4-BE49-F238E27FC236}">
                      <a16:creationId xmlns:a16="http://schemas.microsoft.com/office/drawing/2014/main" id="{FC05120C-431C-7F03-563D-14192F69A53D}"/>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36" name="Group 2035">
                <a:extLst>
                  <a:ext uri="{FF2B5EF4-FFF2-40B4-BE49-F238E27FC236}">
                    <a16:creationId xmlns:a16="http://schemas.microsoft.com/office/drawing/2014/main" id="{48046889-55AD-AA5C-E9B7-CAD5586A8850}"/>
                  </a:ext>
                </a:extLst>
              </p:cNvPr>
              <p:cNvGrpSpPr/>
              <p:nvPr/>
            </p:nvGrpSpPr>
            <p:grpSpPr>
              <a:xfrm>
                <a:off x="9622396" y="5307759"/>
                <a:ext cx="205891" cy="45719"/>
                <a:chOff x="5731654" y="5307759"/>
                <a:chExt cx="205891" cy="45719"/>
              </a:xfrm>
            </p:grpSpPr>
            <p:sp>
              <p:nvSpPr>
                <p:cNvPr id="2037" name="Rectangle: Rounded Corners 2036">
                  <a:extLst>
                    <a:ext uri="{FF2B5EF4-FFF2-40B4-BE49-F238E27FC236}">
                      <a16:creationId xmlns:a16="http://schemas.microsoft.com/office/drawing/2014/main" id="{D71A52FB-2471-672B-369C-0AA70EA92F1B}"/>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38" name="Freeform: Shape 2037">
                  <a:extLst>
                    <a:ext uri="{FF2B5EF4-FFF2-40B4-BE49-F238E27FC236}">
                      <a16:creationId xmlns:a16="http://schemas.microsoft.com/office/drawing/2014/main" id="{6CC34F64-7575-F321-D015-018460C7882E}"/>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39" name="Group 2038">
                <a:extLst>
                  <a:ext uri="{FF2B5EF4-FFF2-40B4-BE49-F238E27FC236}">
                    <a16:creationId xmlns:a16="http://schemas.microsoft.com/office/drawing/2014/main" id="{C8F42967-F0B1-EDA6-908D-A1CD2EDA0572}"/>
                  </a:ext>
                </a:extLst>
              </p:cNvPr>
              <p:cNvGrpSpPr/>
              <p:nvPr/>
            </p:nvGrpSpPr>
            <p:grpSpPr>
              <a:xfrm>
                <a:off x="10224801" y="5307759"/>
                <a:ext cx="205891" cy="45719"/>
                <a:chOff x="5731654" y="5307759"/>
                <a:chExt cx="205891" cy="45719"/>
              </a:xfrm>
            </p:grpSpPr>
            <p:sp>
              <p:nvSpPr>
                <p:cNvPr id="2040" name="Rectangle: Rounded Corners 2039">
                  <a:extLst>
                    <a:ext uri="{FF2B5EF4-FFF2-40B4-BE49-F238E27FC236}">
                      <a16:creationId xmlns:a16="http://schemas.microsoft.com/office/drawing/2014/main" id="{64290764-0D2B-448E-2ED5-4C8F38A6531B}"/>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1" name="Freeform: Shape 2040">
                  <a:extLst>
                    <a:ext uri="{FF2B5EF4-FFF2-40B4-BE49-F238E27FC236}">
                      <a16:creationId xmlns:a16="http://schemas.microsoft.com/office/drawing/2014/main" id="{C40C006F-5F52-BF70-F5F6-0ABB784E5B3C}"/>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42" name="Group 2041">
                <a:extLst>
                  <a:ext uri="{FF2B5EF4-FFF2-40B4-BE49-F238E27FC236}">
                    <a16:creationId xmlns:a16="http://schemas.microsoft.com/office/drawing/2014/main" id="{3CFF86D0-8BF0-8A4D-7098-5560BFAF9D07}"/>
                  </a:ext>
                </a:extLst>
              </p:cNvPr>
              <p:cNvGrpSpPr/>
              <p:nvPr/>
            </p:nvGrpSpPr>
            <p:grpSpPr>
              <a:xfrm>
                <a:off x="10429179" y="5307759"/>
                <a:ext cx="205891" cy="45719"/>
                <a:chOff x="5731654" y="5307759"/>
                <a:chExt cx="205891" cy="45719"/>
              </a:xfrm>
            </p:grpSpPr>
            <p:sp>
              <p:nvSpPr>
                <p:cNvPr id="2043" name="Rectangle: Rounded Corners 2042">
                  <a:extLst>
                    <a:ext uri="{FF2B5EF4-FFF2-40B4-BE49-F238E27FC236}">
                      <a16:creationId xmlns:a16="http://schemas.microsoft.com/office/drawing/2014/main" id="{F8EF9B94-9937-4390-D82D-C67ED4AA67D4}"/>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4" name="Freeform: Shape 2043">
                  <a:extLst>
                    <a:ext uri="{FF2B5EF4-FFF2-40B4-BE49-F238E27FC236}">
                      <a16:creationId xmlns:a16="http://schemas.microsoft.com/office/drawing/2014/main" id="{44385A7A-B8D6-D150-FEF4-8DCE0CEC333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45" name="Group 2044">
                <a:extLst>
                  <a:ext uri="{FF2B5EF4-FFF2-40B4-BE49-F238E27FC236}">
                    <a16:creationId xmlns:a16="http://schemas.microsoft.com/office/drawing/2014/main" id="{B930A602-A8F9-B429-EF14-5A824C5042A8}"/>
                  </a:ext>
                </a:extLst>
              </p:cNvPr>
              <p:cNvGrpSpPr/>
              <p:nvPr/>
            </p:nvGrpSpPr>
            <p:grpSpPr>
              <a:xfrm>
                <a:off x="10839447" y="5307759"/>
                <a:ext cx="205891" cy="45719"/>
                <a:chOff x="5731654" y="5307759"/>
                <a:chExt cx="205891" cy="45719"/>
              </a:xfrm>
            </p:grpSpPr>
            <p:sp>
              <p:nvSpPr>
                <p:cNvPr id="2046" name="Rectangle: Rounded Corners 2045">
                  <a:extLst>
                    <a:ext uri="{FF2B5EF4-FFF2-40B4-BE49-F238E27FC236}">
                      <a16:creationId xmlns:a16="http://schemas.microsoft.com/office/drawing/2014/main" id="{892BA95E-B337-289B-550B-28918259B7F3}"/>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47" name="Freeform: Shape 2046">
                  <a:extLst>
                    <a:ext uri="{FF2B5EF4-FFF2-40B4-BE49-F238E27FC236}">
                      <a16:creationId xmlns:a16="http://schemas.microsoft.com/office/drawing/2014/main" id="{39FB330D-4A84-E8ED-90E8-AFED26139E3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48" name="Group 2047">
                <a:extLst>
                  <a:ext uri="{FF2B5EF4-FFF2-40B4-BE49-F238E27FC236}">
                    <a16:creationId xmlns:a16="http://schemas.microsoft.com/office/drawing/2014/main" id="{39AD333B-9B09-0C86-E7DD-05ED5FF1A6AA}"/>
                  </a:ext>
                </a:extLst>
              </p:cNvPr>
              <p:cNvGrpSpPr/>
              <p:nvPr/>
            </p:nvGrpSpPr>
            <p:grpSpPr>
              <a:xfrm>
                <a:off x="11043825" y="5307759"/>
                <a:ext cx="205891" cy="45719"/>
                <a:chOff x="5731654" y="5307759"/>
                <a:chExt cx="205891" cy="45719"/>
              </a:xfrm>
            </p:grpSpPr>
            <p:sp>
              <p:nvSpPr>
                <p:cNvPr id="2049" name="Rectangle: Rounded Corners 2048">
                  <a:extLst>
                    <a:ext uri="{FF2B5EF4-FFF2-40B4-BE49-F238E27FC236}">
                      <a16:creationId xmlns:a16="http://schemas.microsoft.com/office/drawing/2014/main" id="{B913F384-57CE-5545-5A25-EA61A32111F9}"/>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0" name="Freeform: Shape 2049">
                  <a:extLst>
                    <a:ext uri="{FF2B5EF4-FFF2-40B4-BE49-F238E27FC236}">
                      <a16:creationId xmlns:a16="http://schemas.microsoft.com/office/drawing/2014/main" id="{4DA2E805-E574-C5B2-FAD5-3C80219CBD70}"/>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51" name="Group 2050">
                <a:extLst>
                  <a:ext uri="{FF2B5EF4-FFF2-40B4-BE49-F238E27FC236}">
                    <a16:creationId xmlns:a16="http://schemas.microsoft.com/office/drawing/2014/main" id="{1BA6404E-66A1-25EA-776A-A7E31460D2F9}"/>
                  </a:ext>
                </a:extLst>
              </p:cNvPr>
              <p:cNvGrpSpPr/>
              <p:nvPr/>
            </p:nvGrpSpPr>
            <p:grpSpPr>
              <a:xfrm>
                <a:off x="10635070" y="5307759"/>
                <a:ext cx="205891" cy="45719"/>
                <a:chOff x="5731654" y="5307759"/>
                <a:chExt cx="205891" cy="45719"/>
              </a:xfrm>
            </p:grpSpPr>
            <p:sp>
              <p:nvSpPr>
                <p:cNvPr id="2052" name="Rectangle: Rounded Corners 2051">
                  <a:extLst>
                    <a:ext uri="{FF2B5EF4-FFF2-40B4-BE49-F238E27FC236}">
                      <a16:creationId xmlns:a16="http://schemas.microsoft.com/office/drawing/2014/main" id="{155EB885-A394-1C75-DEA3-0F962557A5FC}"/>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3" name="Freeform: Shape 2052">
                  <a:extLst>
                    <a:ext uri="{FF2B5EF4-FFF2-40B4-BE49-F238E27FC236}">
                      <a16:creationId xmlns:a16="http://schemas.microsoft.com/office/drawing/2014/main" id="{3C99BD0C-F1F7-454F-A7E3-01E7711DB5F9}"/>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54" name="Group 2053">
                <a:extLst>
                  <a:ext uri="{FF2B5EF4-FFF2-40B4-BE49-F238E27FC236}">
                    <a16:creationId xmlns:a16="http://schemas.microsoft.com/office/drawing/2014/main" id="{CAA2B46C-271A-55C3-D670-41FF7ADC11B1}"/>
                  </a:ext>
                </a:extLst>
              </p:cNvPr>
              <p:cNvGrpSpPr/>
              <p:nvPr/>
            </p:nvGrpSpPr>
            <p:grpSpPr>
              <a:xfrm>
                <a:off x="11452579" y="5307759"/>
                <a:ext cx="205891" cy="45719"/>
                <a:chOff x="5731654" y="5307759"/>
                <a:chExt cx="205891" cy="45719"/>
              </a:xfrm>
            </p:grpSpPr>
            <p:sp>
              <p:nvSpPr>
                <p:cNvPr id="2055" name="Rectangle: Rounded Corners 2054">
                  <a:extLst>
                    <a:ext uri="{FF2B5EF4-FFF2-40B4-BE49-F238E27FC236}">
                      <a16:creationId xmlns:a16="http://schemas.microsoft.com/office/drawing/2014/main" id="{93C7430B-FC5F-B8D2-6E9F-750140107163}"/>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56" name="Freeform: Shape 2055">
                  <a:extLst>
                    <a:ext uri="{FF2B5EF4-FFF2-40B4-BE49-F238E27FC236}">
                      <a16:creationId xmlns:a16="http://schemas.microsoft.com/office/drawing/2014/main" id="{ABAD50C6-7BAF-8EAB-4DC1-D497BB5B2AD3}"/>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60" name="Group 2059">
                <a:extLst>
                  <a:ext uri="{FF2B5EF4-FFF2-40B4-BE49-F238E27FC236}">
                    <a16:creationId xmlns:a16="http://schemas.microsoft.com/office/drawing/2014/main" id="{E63F3E1B-CC54-A29C-45D8-CED00EE56BBA}"/>
                  </a:ext>
                </a:extLst>
              </p:cNvPr>
              <p:cNvGrpSpPr/>
              <p:nvPr/>
            </p:nvGrpSpPr>
            <p:grpSpPr>
              <a:xfrm>
                <a:off x="11248202" y="5307759"/>
                <a:ext cx="205891" cy="45719"/>
                <a:chOff x="5731654" y="5307759"/>
                <a:chExt cx="205891" cy="45719"/>
              </a:xfrm>
            </p:grpSpPr>
            <p:sp>
              <p:nvSpPr>
                <p:cNvPr id="2061" name="Rectangle: Rounded Corners 2060">
                  <a:extLst>
                    <a:ext uri="{FF2B5EF4-FFF2-40B4-BE49-F238E27FC236}">
                      <a16:creationId xmlns:a16="http://schemas.microsoft.com/office/drawing/2014/main" id="{CA86DB50-1886-6F1B-ADFD-457AAA3338D2}"/>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62" name="Freeform: Shape 2061">
                  <a:extLst>
                    <a:ext uri="{FF2B5EF4-FFF2-40B4-BE49-F238E27FC236}">
                      <a16:creationId xmlns:a16="http://schemas.microsoft.com/office/drawing/2014/main" id="{E63F76FE-C8B7-4B04-B7AC-FE980E68E468}"/>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2162" name="Group 2161">
              <a:extLst>
                <a:ext uri="{FF2B5EF4-FFF2-40B4-BE49-F238E27FC236}">
                  <a16:creationId xmlns:a16="http://schemas.microsoft.com/office/drawing/2014/main" id="{63B97979-F917-7A4D-88C6-34AED92FBCDB}"/>
                </a:ext>
              </a:extLst>
            </p:cNvPr>
            <p:cNvGrpSpPr/>
            <p:nvPr/>
          </p:nvGrpSpPr>
          <p:grpSpPr>
            <a:xfrm>
              <a:off x="5527277" y="5577068"/>
              <a:ext cx="6131193" cy="45719"/>
              <a:chOff x="5527277" y="5577068"/>
              <a:chExt cx="6131193" cy="45719"/>
            </a:xfrm>
          </p:grpSpPr>
          <p:grpSp>
            <p:nvGrpSpPr>
              <p:cNvPr id="2072" name="Group 2071">
                <a:extLst>
                  <a:ext uri="{FF2B5EF4-FFF2-40B4-BE49-F238E27FC236}">
                    <a16:creationId xmlns:a16="http://schemas.microsoft.com/office/drawing/2014/main" id="{8A5C718C-D09E-3AB5-D54E-B70702B79A29}"/>
                  </a:ext>
                </a:extLst>
              </p:cNvPr>
              <p:cNvGrpSpPr/>
              <p:nvPr/>
            </p:nvGrpSpPr>
            <p:grpSpPr>
              <a:xfrm>
                <a:off x="5731654" y="5577068"/>
                <a:ext cx="205891" cy="45719"/>
                <a:chOff x="5731654" y="5307759"/>
                <a:chExt cx="205891" cy="45719"/>
              </a:xfrm>
            </p:grpSpPr>
            <p:sp>
              <p:nvSpPr>
                <p:cNvPr id="2073" name="Rectangle: Rounded Corners 2072">
                  <a:extLst>
                    <a:ext uri="{FF2B5EF4-FFF2-40B4-BE49-F238E27FC236}">
                      <a16:creationId xmlns:a16="http://schemas.microsoft.com/office/drawing/2014/main" id="{7074BEAD-9C29-DC12-2A99-6D1FADFF504A}"/>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4" name="Freeform: Shape 2073">
                  <a:extLst>
                    <a:ext uri="{FF2B5EF4-FFF2-40B4-BE49-F238E27FC236}">
                      <a16:creationId xmlns:a16="http://schemas.microsoft.com/office/drawing/2014/main" id="{F699C561-ECFF-0754-885C-9849E9F1D5F4}"/>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75" name="Group 2074">
                <a:extLst>
                  <a:ext uri="{FF2B5EF4-FFF2-40B4-BE49-F238E27FC236}">
                    <a16:creationId xmlns:a16="http://schemas.microsoft.com/office/drawing/2014/main" id="{735088E7-C959-51D6-939D-DB23918AF1C4}"/>
                  </a:ext>
                </a:extLst>
              </p:cNvPr>
              <p:cNvGrpSpPr/>
              <p:nvPr/>
            </p:nvGrpSpPr>
            <p:grpSpPr>
              <a:xfrm>
                <a:off x="5936032" y="5577068"/>
                <a:ext cx="205891" cy="45719"/>
                <a:chOff x="5731654" y="5307759"/>
                <a:chExt cx="205891" cy="45719"/>
              </a:xfrm>
            </p:grpSpPr>
            <p:sp>
              <p:nvSpPr>
                <p:cNvPr id="2076" name="Rectangle: Rounded Corners 2075">
                  <a:extLst>
                    <a:ext uri="{FF2B5EF4-FFF2-40B4-BE49-F238E27FC236}">
                      <a16:creationId xmlns:a16="http://schemas.microsoft.com/office/drawing/2014/main" id="{CE1D7B55-ECC9-DC19-8FA7-81A7A088EB75}"/>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77" name="Freeform: Shape 2076">
                  <a:extLst>
                    <a:ext uri="{FF2B5EF4-FFF2-40B4-BE49-F238E27FC236}">
                      <a16:creationId xmlns:a16="http://schemas.microsoft.com/office/drawing/2014/main" id="{414838E7-45A7-F318-BF8C-38510FA55698}"/>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78" name="Group 2077">
                <a:extLst>
                  <a:ext uri="{FF2B5EF4-FFF2-40B4-BE49-F238E27FC236}">
                    <a16:creationId xmlns:a16="http://schemas.microsoft.com/office/drawing/2014/main" id="{E7DBEDCA-E5AB-2EBC-2A35-2394FAF7C9DE}"/>
                  </a:ext>
                </a:extLst>
              </p:cNvPr>
              <p:cNvGrpSpPr/>
              <p:nvPr/>
            </p:nvGrpSpPr>
            <p:grpSpPr>
              <a:xfrm>
                <a:off x="5527277" y="5577068"/>
                <a:ext cx="205891" cy="45719"/>
                <a:chOff x="5731654" y="5307759"/>
                <a:chExt cx="205891" cy="45719"/>
              </a:xfrm>
            </p:grpSpPr>
            <p:sp>
              <p:nvSpPr>
                <p:cNvPr id="2079" name="Rectangle: Rounded Corners 2078">
                  <a:extLst>
                    <a:ext uri="{FF2B5EF4-FFF2-40B4-BE49-F238E27FC236}">
                      <a16:creationId xmlns:a16="http://schemas.microsoft.com/office/drawing/2014/main" id="{72BCC5E1-0ED8-48D3-6F1B-CBA4E994FD8A}"/>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0" name="Freeform: Shape 2079">
                  <a:extLst>
                    <a:ext uri="{FF2B5EF4-FFF2-40B4-BE49-F238E27FC236}">
                      <a16:creationId xmlns:a16="http://schemas.microsoft.com/office/drawing/2014/main" id="{EFB35047-EB31-2590-220F-856AB4A516BE}"/>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81" name="Group 2080">
                <a:extLst>
                  <a:ext uri="{FF2B5EF4-FFF2-40B4-BE49-F238E27FC236}">
                    <a16:creationId xmlns:a16="http://schemas.microsoft.com/office/drawing/2014/main" id="{0AB42408-2351-4F41-C0C2-7E3EAFE84BAF}"/>
                  </a:ext>
                </a:extLst>
              </p:cNvPr>
              <p:cNvGrpSpPr/>
              <p:nvPr/>
            </p:nvGrpSpPr>
            <p:grpSpPr>
              <a:xfrm>
                <a:off x="6346300" y="5577068"/>
                <a:ext cx="205891" cy="45719"/>
                <a:chOff x="5731654" y="5307759"/>
                <a:chExt cx="205891" cy="45719"/>
              </a:xfrm>
            </p:grpSpPr>
            <p:sp>
              <p:nvSpPr>
                <p:cNvPr id="2082" name="Rectangle: Rounded Corners 2081">
                  <a:extLst>
                    <a:ext uri="{FF2B5EF4-FFF2-40B4-BE49-F238E27FC236}">
                      <a16:creationId xmlns:a16="http://schemas.microsoft.com/office/drawing/2014/main" id="{04BE16F9-F3A4-B8B6-3955-068F1353F37A}"/>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3" name="Freeform: Shape 2082">
                  <a:extLst>
                    <a:ext uri="{FF2B5EF4-FFF2-40B4-BE49-F238E27FC236}">
                      <a16:creationId xmlns:a16="http://schemas.microsoft.com/office/drawing/2014/main" id="{E8474649-355A-8164-4AC3-0736C239351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84" name="Group 2083">
                <a:extLst>
                  <a:ext uri="{FF2B5EF4-FFF2-40B4-BE49-F238E27FC236}">
                    <a16:creationId xmlns:a16="http://schemas.microsoft.com/office/drawing/2014/main" id="{C6CACCF5-8EEE-2697-C13B-F3CF99A1E581}"/>
                  </a:ext>
                </a:extLst>
              </p:cNvPr>
              <p:cNvGrpSpPr/>
              <p:nvPr/>
            </p:nvGrpSpPr>
            <p:grpSpPr>
              <a:xfrm>
                <a:off x="6550678" y="5577068"/>
                <a:ext cx="205891" cy="45719"/>
                <a:chOff x="5731654" y="5307759"/>
                <a:chExt cx="205891" cy="45719"/>
              </a:xfrm>
            </p:grpSpPr>
            <p:sp>
              <p:nvSpPr>
                <p:cNvPr id="2085" name="Rectangle: Rounded Corners 2084">
                  <a:extLst>
                    <a:ext uri="{FF2B5EF4-FFF2-40B4-BE49-F238E27FC236}">
                      <a16:creationId xmlns:a16="http://schemas.microsoft.com/office/drawing/2014/main" id="{F1BAA05A-5216-CF4F-15A1-EDD823277027}"/>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6" name="Freeform: Shape 2085">
                  <a:extLst>
                    <a:ext uri="{FF2B5EF4-FFF2-40B4-BE49-F238E27FC236}">
                      <a16:creationId xmlns:a16="http://schemas.microsoft.com/office/drawing/2014/main" id="{74D6A37B-C552-2FE9-B39C-E3C0F612E42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87" name="Group 2086">
                <a:extLst>
                  <a:ext uri="{FF2B5EF4-FFF2-40B4-BE49-F238E27FC236}">
                    <a16:creationId xmlns:a16="http://schemas.microsoft.com/office/drawing/2014/main" id="{3147D17C-C41C-C110-4855-C6D9D928EFCA}"/>
                  </a:ext>
                </a:extLst>
              </p:cNvPr>
              <p:cNvGrpSpPr/>
              <p:nvPr/>
            </p:nvGrpSpPr>
            <p:grpSpPr>
              <a:xfrm>
                <a:off x="6141923" y="5577068"/>
                <a:ext cx="205891" cy="45719"/>
                <a:chOff x="5731654" y="5307759"/>
                <a:chExt cx="205891" cy="45719"/>
              </a:xfrm>
            </p:grpSpPr>
            <p:sp>
              <p:nvSpPr>
                <p:cNvPr id="2088" name="Rectangle: Rounded Corners 2087">
                  <a:extLst>
                    <a:ext uri="{FF2B5EF4-FFF2-40B4-BE49-F238E27FC236}">
                      <a16:creationId xmlns:a16="http://schemas.microsoft.com/office/drawing/2014/main" id="{C458D9A5-8270-6C51-50EA-ED74DA091422}"/>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89" name="Freeform: Shape 2088">
                  <a:extLst>
                    <a:ext uri="{FF2B5EF4-FFF2-40B4-BE49-F238E27FC236}">
                      <a16:creationId xmlns:a16="http://schemas.microsoft.com/office/drawing/2014/main" id="{C5B5491C-AB4A-FA20-8100-51982289D408}"/>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90" name="Group 2089">
                <a:extLst>
                  <a:ext uri="{FF2B5EF4-FFF2-40B4-BE49-F238E27FC236}">
                    <a16:creationId xmlns:a16="http://schemas.microsoft.com/office/drawing/2014/main" id="{5D41D80E-A7AB-E81F-6BFF-F76C325746A9}"/>
                  </a:ext>
                </a:extLst>
              </p:cNvPr>
              <p:cNvGrpSpPr/>
              <p:nvPr/>
            </p:nvGrpSpPr>
            <p:grpSpPr>
              <a:xfrm>
                <a:off x="6959432" y="5577068"/>
                <a:ext cx="205891" cy="45719"/>
                <a:chOff x="5731654" y="5307759"/>
                <a:chExt cx="205891" cy="45719"/>
              </a:xfrm>
            </p:grpSpPr>
            <p:sp>
              <p:nvSpPr>
                <p:cNvPr id="2091" name="Rectangle: Rounded Corners 2090">
                  <a:extLst>
                    <a:ext uri="{FF2B5EF4-FFF2-40B4-BE49-F238E27FC236}">
                      <a16:creationId xmlns:a16="http://schemas.microsoft.com/office/drawing/2014/main" id="{DA0F6763-D93D-7801-A44B-3A897BDC2FAD}"/>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2" name="Freeform: Shape 2091">
                  <a:extLst>
                    <a:ext uri="{FF2B5EF4-FFF2-40B4-BE49-F238E27FC236}">
                      <a16:creationId xmlns:a16="http://schemas.microsoft.com/office/drawing/2014/main" id="{4598EC3C-EFB4-1893-E5E2-32130EA69A83}"/>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93" name="Group 2092">
                <a:extLst>
                  <a:ext uri="{FF2B5EF4-FFF2-40B4-BE49-F238E27FC236}">
                    <a16:creationId xmlns:a16="http://schemas.microsoft.com/office/drawing/2014/main" id="{57F42DA8-EB60-3EFD-5F58-DCED6D4B6917}"/>
                  </a:ext>
                </a:extLst>
              </p:cNvPr>
              <p:cNvGrpSpPr/>
              <p:nvPr/>
            </p:nvGrpSpPr>
            <p:grpSpPr>
              <a:xfrm>
                <a:off x="7163810" y="5577068"/>
                <a:ext cx="205891" cy="45719"/>
                <a:chOff x="5731654" y="5307759"/>
                <a:chExt cx="205891" cy="45719"/>
              </a:xfrm>
            </p:grpSpPr>
            <p:sp>
              <p:nvSpPr>
                <p:cNvPr id="2094" name="Rectangle: Rounded Corners 2093">
                  <a:extLst>
                    <a:ext uri="{FF2B5EF4-FFF2-40B4-BE49-F238E27FC236}">
                      <a16:creationId xmlns:a16="http://schemas.microsoft.com/office/drawing/2014/main" id="{7ACFFC5B-74DB-FD20-0115-C68CA60708F2}"/>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5" name="Freeform: Shape 2094">
                  <a:extLst>
                    <a:ext uri="{FF2B5EF4-FFF2-40B4-BE49-F238E27FC236}">
                      <a16:creationId xmlns:a16="http://schemas.microsoft.com/office/drawing/2014/main" id="{D67BD249-C777-E9D6-1961-51392933927B}"/>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96" name="Group 2095">
                <a:extLst>
                  <a:ext uri="{FF2B5EF4-FFF2-40B4-BE49-F238E27FC236}">
                    <a16:creationId xmlns:a16="http://schemas.microsoft.com/office/drawing/2014/main" id="{A7CCC193-29EE-475C-BCE4-521DD4603CF9}"/>
                  </a:ext>
                </a:extLst>
              </p:cNvPr>
              <p:cNvGrpSpPr/>
              <p:nvPr/>
            </p:nvGrpSpPr>
            <p:grpSpPr>
              <a:xfrm>
                <a:off x="6755055" y="5577068"/>
                <a:ext cx="205891" cy="45719"/>
                <a:chOff x="5731654" y="5307759"/>
                <a:chExt cx="205891" cy="45719"/>
              </a:xfrm>
            </p:grpSpPr>
            <p:sp>
              <p:nvSpPr>
                <p:cNvPr id="2097" name="Rectangle: Rounded Corners 2096">
                  <a:extLst>
                    <a:ext uri="{FF2B5EF4-FFF2-40B4-BE49-F238E27FC236}">
                      <a16:creationId xmlns:a16="http://schemas.microsoft.com/office/drawing/2014/main" id="{200D6F37-D4D8-B99D-CF29-03701C642631}"/>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98" name="Freeform: Shape 2097">
                  <a:extLst>
                    <a:ext uri="{FF2B5EF4-FFF2-40B4-BE49-F238E27FC236}">
                      <a16:creationId xmlns:a16="http://schemas.microsoft.com/office/drawing/2014/main" id="{F848B78C-CC89-F66F-A768-1096D691091B}"/>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099" name="Group 2098">
                <a:extLst>
                  <a:ext uri="{FF2B5EF4-FFF2-40B4-BE49-F238E27FC236}">
                    <a16:creationId xmlns:a16="http://schemas.microsoft.com/office/drawing/2014/main" id="{25454F62-DB3B-16C4-EE7E-BECE095E7B13}"/>
                  </a:ext>
                </a:extLst>
              </p:cNvPr>
              <p:cNvGrpSpPr/>
              <p:nvPr/>
            </p:nvGrpSpPr>
            <p:grpSpPr>
              <a:xfrm>
                <a:off x="7574079" y="5577068"/>
                <a:ext cx="205891" cy="45719"/>
                <a:chOff x="5731654" y="5307759"/>
                <a:chExt cx="205891" cy="45719"/>
              </a:xfrm>
            </p:grpSpPr>
            <p:sp>
              <p:nvSpPr>
                <p:cNvPr id="2100" name="Rectangle: Rounded Corners 2099">
                  <a:extLst>
                    <a:ext uri="{FF2B5EF4-FFF2-40B4-BE49-F238E27FC236}">
                      <a16:creationId xmlns:a16="http://schemas.microsoft.com/office/drawing/2014/main" id="{4207F72E-A78B-AB3F-E73E-5243C9B43516}"/>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1" name="Freeform: Shape 2100">
                  <a:extLst>
                    <a:ext uri="{FF2B5EF4-FFF2-40B4-BE49-F238E27FC236}">
                      <a16:creationId xmlns:a16="http://schemas.microsoft.com/office/drawing/2014/main" id="{4584914A-7446-0681-3A5D-BACD948F597B}"/>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02" name="Group 2101">
                <a:extLst>
                  <a:ext uri="{FF2B5EF4-FFF2-40B4-BE49-F238E27FC236}">
                    <a16:creationId xmlns:a16="http://schemas.microsoft.com/office/drawing/2014/main" id="{A4EE6A57-6DD6-A02E-835B-1097F0569ED4}"/>
                  </a:ext>
                </a:extLst>
              </p:cNvPr>
              <p:cNvGrpSpPr/>
              <p:nvPr/>
            </p:nvGrpSpPr>
            <p:grpSpPr>
              <a:xfrm>
                <a:off x="7778457" y="5577068"/>
                <a:ext cx="205891" cy="45719"/>
                <a:chOff x="5731654" y="5307759"/>
                <a:chExt cx="205891" cy="45719"/>
              </a:xfrm>
            </p:grpSpPr>
            <p:sp>
              <p:nvSpPr>
                <p:cNvPr id="2103" name="Rectangle: Rounded Corners 2102">
                  <a:extLst>
                    <a:ext uri="{FF2B5EF4-FFF2-40B4-BE49-F238E27FC236}">
                      <a16:creationId xmlns:a16="http://schemas.microsoft.com/office/drawing/2014/main" id="{F3E7C503-F619-55D1-6949-AE09B9C9D82F}"/>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4" name="Freeform: Shape 2103">
                  <a:extLst>
                    <a:ext uri="{FF2B5EF4-FFF2-40B4-BE49-F238E27FC236}">
                      <a16:creationId xmlns:a16="http://schemas.microsoft.com/office/drawing/2014/main" id="{CA2C90C9-33C9-34AD-8967-4580F4630864}"/>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05" name="Group 2104">
                <a:extLst>
                  <a:ext uri="{FF2B5EF4-FFF2-40B4-BE49-F238E27FC236}">
                    <a16:creationId xmlns:a16="http://schemas.microsoft.com/office/drawing/2014/main" id="{0A58CBAA-D5B1-A525-E6AF-79F83B24EFB9}"/>
                  </a:ext>
                </a:extLst>
              </p:cNvPr>
              <p:cNvGrpSpPr/>
              <p:nvPr/>
            </p:nvGrpSpPr>
            <p:grpSpPr>
              <a:xfrm>
                <a:off x="7369702" y="5577068"/>
                <a:ext cx="205891" cy="45719"/>
                <a:chOff x="5731654" y="5307759"/>
                <a:chExt cx="205891" cy="45719"/>
              </a:xfrm>
            </p:grpSpPr>
            <p:sp>
              <p:nvSpPr>
                <p:cNvPr id="2106" name="Rectangle: Rounded Corners 2105">
                  <a:extLst>
                    <a:ext uri="{FF2B5EF4-FFF2-40B4-BE49-F238E27FC236}">
                      <a16:creationId xmlns:a16="http://schemas.microsoft.com/office/drawing/2014/main" id="{E8F96D6B-501A-8DDA-1507-0F00D23AC7D9}"/>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07" name="Freeform: Shape 2106">
                  <a:extLst>
                    <a:ext uri="{FF2B5EF4-FFF2-40B4-BE49-F238E27FC236}">
                      <a16:creationId xmlns:a16="http://schemas.microsoft.com/office/drawing/2014/main" id="{331A3BDD-31C9-2DDB-9366-A1986B521989}"/>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08" name="Group 2107">
                <a:extLst>
                  <a:ext uri="{FF2B5EF4-FFF2-40B4-BE49-F238E27FC236}">
                    <a16:creationId xmlns:a16="http://schemas.microsoft.com/office/drawing/2014/main" id="{C3E70E2A-4948-F82B-D30B-F945EF7CD500}"/>
                  </a:ext>
                </a:extLst>
              </p:cNvPr>
              <p:cNvGrpSpPr/>
              <p:nvPr/>
            </p:nvGrpSpPr>
            <p:grpSpPr>
              <a:xfrm>
                <a:off x="7984348" y="5577068"/>
                <a:ext cx="205891" cy="45719"/>
                <a:chOff x="5731654" y="5307759"/>
                <a:chExt cx="205891" cy="45719"/>
              </a:xfrm>
            </p:grpSpPr>
            <p:sp>
              <p:nvSpPr>
                <p:cNvPr id="2109" name="Rectangle: Rounded Corners 2108">
                  <a:extLst>
                    <a:ext uri="{FF2B5EF4-FFF2-40B4-BE49-F238E27FC236}">
                      <a16:creationId xmlns:a16="http://schemas.microsoft.com/office/drawing/2014/main" id="{A2345190-D050-D2ED-87DE-E5EF1DEC32FE}"/>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0" name="Freeform: Shape 2109">
                  <a:extLst>
                    <a:ext uri="{FF2B5EF4-FFF2-40B4-BE49-F238E27FC236}">
                      <a16:creationId xmlns:a16="http://schemas.microsoft.com/office/drawing/2014/main" id="{327D5B8A-0D68-7AA2-0560-76B00FF218D7}"/>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11" name="Group 2110">
                <a:extLst>
                  <a:ext uri="{FF2B5EF4-FFF2-40B4-BE49-F238E27FC236}">
                    <a16:creationId xmlns:a16="http://schemas.microsoft.com/office/drawing/2014/main" id="{7DE91DF2-1964-52A1-3440-19EA51A5E051}"/>
                  </a:ext>
                </a:extLst>
              </p:cNvPr>
              <p:cNvGrpSpPr/>
              <p:nvPr/>
            </p:nvGrpSpPr>
            <p:grpSpPr>
              <a:xfrm>
                <a:off x="8188726" y="5577068"/>
                <a:ext cx="205891" cy="45719"/>
                <a:chOff x="5731654" y="5307759"/>
                <a:chExt cx="205891" cy="45719"/>
              </a:xfrm>
            </p:grpSpPr>
            <p:sp>
              <p:nvSpPr>
                <p:cNvPr id="2112" name="Rectangle: Rounded Corners 2111">
                  <a:extLst>
                    <a:ext uri="{FF2B5EF4-FFF2-40B4-BE49-F238E27FC236}">
                      <a16:creationId xmlns:a16="http://schemas.microsoft.com/office/drawing/2014/main" id="{381068B6-150B-BE7D-7622-E6719F6ACB22}"/>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3" name="Freeform: Shape 2112">
                  <a:extLst>
                    <a:ext uri="{FF2B5EF4-FFF2-40B4-BE49-F238E27FC236}">
                      <a16:creationId xmlns:a16="http://schemas.microsoft.com/office/drawing/2014/main" id="{E8A18FC8-9665-005A-23D2-EF58EDE09DBE}"/>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14" name="Group 2113">
                <a:extLst>
                  <a:ext uri="{FF2B5EF4-FFF2-40B4-BE49-F238E27FC236}">
                    <a16:creationId xmlns:a16="http://schemas.microsoft.com/office/drawing/2014/main" id="{1AA2513C-39BA-7E58-DFAE-A05504F1AED3}"/>
                  </a:ext>
                </a:extLst>
              </p:cNvPr>
              <p:cNvGrpSpPr/>
              <p:nvPr/>
            </p:nvGrpSpPr>
            <p:grpSpPr>
              <a:xfrm>
                <a:off x="8598994" y="5577068"/>
                <a:ext cx="205891" cy="45719"/>
                <a:chOff x="5731654" y="5307759"/>
                <a:chExt cx="205891" cy="45719"/>
              </a:xfrm>
            </p:grpSpPr>
            <p:sp>
              <p:nvSpPr>
                <p:cNvPr id="2115" name="Rectangle: Rounded Corners 2114">
                  <a:extLst>
                    <a:ext uri="{FF2B5EF4-FFF2-40B4-BE49-F238E27FC236}">
                      <a16:creationId xmlns:a16="http://schemas.microsoft.com/office/drawing/2014/main" id="{631906ED-3C0A-9729-9CCB-88491D7D3A6D}"/>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6" name="Freeform: Shape 2115">
                  <a:extLst>
                    <a:ext uri="{FF2B5EF4-FFF2-40B4-BE49-F238E27FC236}">
                      <a16:creationId xmlns:a16="http://schemas.microsoft.com/office/drawing/2014/main" id="{CBFD8B68-A8FA-6801-3FDB-141A87411BE6}"/>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17" name="Group 2116">
                <a:extLst>
                  <a:ext uri="{FF2B5EF4-FFF2-40B4-BE49-F238E27FC236}">
                    <a16:creationId xmlns:a16="http://schemas.microsoft.com/office/drawing/2014/main" id="{58AADCE3-7E71-1964-A3B3-D60F280489A0}"/>
                  </a:ext>
                </a:extLst>
              </p:cNvPr>
              <p:cNvGrpSpPr/>
              <p:nvPr/>
            </p:nvGrpSpPr>
            <p:grpSpPr>
              <a:xfrm>
                <a:off x="8803372" y="5577068"/>
                <a:ext cx="205891" cy="45719"/>
                <a:chOff x="5731654" y="5307759"/>
                <a:chExt cx="205891" cy="45719"/>
              </a:xfrm>
            </p:grpSpPr>
            <p:sp>
              <p:nvSpPr>
                <p:cNvPr id="2118" name="Rectangle: Rounded Corners 2117">
                  <a:extLst>
                    <a:ext uri="{FF2B5EF4-FFF2-40B4-BE49-F238E27FC236}">
                      <a16:creationId xmlns:a16="http://schemas.microsoft.com/office/drawing/2014/main" id="{C68AE28C-084C-3A46-58D9-BB04B47E22F5}"/>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19" name="Freeform: Shape 2118">
                  <a:extLst>
                    <a:ext uri="{FF2B5EF4-FFF2-40B4-BE49-F238E27FC236}">
                      <a16:creationId xmlns:a16="http://schemas.microsoft.com/office/drawing/2014/main" id="{84A4857C-26EF-47D6-A924-890F97B07BA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20" name="Group 2119">
                <a:extLst>
                  <a:ext uri="{FF2B5EF4-FFF2-40B4-BE49-F238E27FC236}">
                    <a16:creationId xmlns:a16="http://schemas.microsoft.com/office/drawing/2014/main" id="{69195EAF-0C6B-C216-773C-F8927781D707}"/>
                  </a:ext>
                </a:extLst>
              </p:cNvPr>
              <p:cNvGrpSpPr/>
              <p:nvPr/>
            </p:nvGrpSpPr>
            <p:grpSpPr>
              <a:xfrm>
                <a:off x="8394617" y="5577068"/>
                <a:ext cx="205891" cy="45719"/>
                <a:chOff x="5731654" y="5307759"/>
                <a:chExt cx="205891" cy="45719"/>
              </a:xfrm>
            </p:grpSpPr>
            <p:sp>
              <p:nvSpPr>
                <p:cNvPr id="2121" name="Rectangle: Rounded Corners 2120">
                  <a:extLst>
                    <a:ext uri="{FF2B5EF4-FFF2-40B4-BE49-F238E27FC236}">
                      <a16:creationId xmlns:a16="http://schemas.microsoft.com/office/drawing/2014/main" id="{76AA0045-0756-C3E7-A8C5-BE6D3CBAE0DD}"/>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2" name="Freeform: Shape 2121">
                  <a:extLst>
                    <a:ext uri="{FF2B5EF4-FFF2-40B4-BE49-F238E27FC236}">
                      <a16:creationId xmlns:a16="http://schemas.microsoft.com/office/drawing/2014/main" id="{5A791F92-9DB4-EA7B-F8B9-46C2240A65A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23" name="Group 2122">
                <a:extLst>
                  <a:ext uri="{FF2B5EF4-FFF2-40B4-BE49-F238E27FC236}">
                    <a16:creationId xmlns:a16="http://schemas.microsoft.com/office/drawing/2014/main" id="{2A5B0D26-EAC2-9715-9F27-FD09BAD4D74F}"/>
                  </a:ext>
                </a:extLst>
              </p:cNvPr>
              <p:cNvGrpSpPr/>
              <p:nvPr/>
            </p:nvGrpSpPr>
            <p:grpSpPr>
              <a:xfrm>
                <a:off x="9212126" y="5577068"/>
                <a:ext cx="205891" cy="45719"/>
                <a:chOff x="5731654" y="5307759"/>
                <a:chExt cx="205891" cy="45719"/>
              </a:xfrm>
            </p:grpSpPr>
            <p:sp>
              <p:nvSpPr>
                <p:cNvPr id="2124" name="Rectangle: Rounded Corners 2123">
                  <a:extLst>
                    <a:ext uri="{FF2B5EF4-FFF2-40B4-BE49-F238E27FC236}">
                      <a16:creationId xmlns:a16="http://schemas.microsoft.com/office/drawing/2014/main" id="{70FE34E9-1C2D-D8FB-4205-1AD45C12C6FA}"/>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5" name="Freeform: Shape 2124">
                  <a:extLst>
                    <a:ext uri="{FF2B5EF4-FFF2-40B4-BE49-F238E27FC236}">
                      <a16:creationId xmlns:a16="http://schemas.microsoft.com/office/drawing/2014/main" id="{2017D054-1506-D70C-B69E-BEBBCE7509D2}"/>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26" name="Group 2125">
                <a:extLst>
                  <a:ext uri="{FF2B5EF4-FFF2-40B4-BE49-F238E27FC236}">
                    <a16:creationId xmlns:a16="http://schemas.microsoft.com/office/drawing/2014/main" id="{DE1A046E-6598-4387-D5CB-900A1A73A4F6}"/>
                  </a:ext>
                </a:extLst>
              </p:cNvPr>
              <p:cNvGrpSpPr/>
              <p:nvPr/>
            </p:nvGrpSpPr>
            <p:grpSpPr>
              <a:xfrm>
                <a:off x="9416504" y="5577068"/>
                <a:ext cx="205891" cy="45719"/>
                <a:chOff x="5731654" y="5307759"/>
                <a:chExt cx="205891" cy="45719"/>
              </a:xfrm>
            </p:grpSpPr>
            <p:sp>
              <p:nvSpPr>
                <p:cNvPr id="2127" name="Rectangle: Rounded Corners 2126">
                  <a:extLst>
                    <a:ext uri="{FF2B5EF4-FFF2-40B4-BE49-F238E27FC236}">
                      <a16:creationId xmlns:a16="http://schemas.microsoft.com/office/drawing/2014/main" id="{370934CD-C34B-49C5-F776-8D0F72F0FA13}"/>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28" name="Freeform: Shape 2127">
                  <a:extLst>
                    <a:ext uri="{FF2B5EF4-FFF2-40B4-BE49-F238E27FC236}">
                      <a16:creationId xmlns:a16="http://schemas.microsoft.com/office/drawing/2014/main" id="{56955144-C4BD-49CA-5A9D-C86C9F9C3693}"/>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29" name="Group 2128">
                <a:extLst>
                  <a:ext uri="{FF2B5EF4-FFF2-40B4-BE49-F238E27FC236}">
                    <a16:creationId xmlns:a16="http://schemas.microsoft.com/office/drawing/2014/main" id="{88430AA6-58A3-C815-3080-D2FD7BBBB498}"/>
                  </a:ext>
                </a:extLst>
              </p:cNvPr>
              <p:cNvGrpSpPr/>
              <p:nvPr/>
            </p:nvGrpSpPr>
            <p:grpSpPr>
              <a:xfrm>
                <a:off x="9007749" y="5577068"/>
                <a:ext cx="205891" cy="45719"/>
                <a:chOff x="5731654" y="5307759"/>
                <a:chExt cx="205891" cy="45719"/>
              </a:xfrm>
            </p:grpSpPr>
            <p:sp>
              <p:nvSpPr>
                <p:cNvPr id="2130" name="Rectangle: Rounded Corners 2129">
                  <a:extLst>
                    <a:ext uri="{FF2B5EF4-FFF2-40B4-BE49-F238E27FC236}">
                      <a16:creationId xmlns:a16="http://schemas.microsoft.com/office/drawing/2014/main" id="{9E2E4BD7-4D89-4C93-5A7D-52400A63E868}"/>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1" name="Freeform: Shape 2130">
                  <a:extLst>
                    <a:ext uri="{FF2B5EF4-FFF2-40B4-BE49-F238E27FC236}">
                      <a16:creationId xmlns:a16="http://schemas.microsoft.com/office/drawing/2014/main" id="{A6B4DF1A-0BA5-F516-873D-081F633EB036}"/>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32" name="Group 2131">
                <a:extLst>
                  <a:ext uri="{FF2B5EF4-FFF2-40B4-BE49-F238E27FC236}">
                    <a16:creationId xmlns:a16="http://schemas.microsoft.com/office/drawing/2014/main" id="{827FBCDB-9147-66D2-F439-AC2CD1E94E86}"/>
                  </a:ext>
                </a:extLst>
              </p:cNvPr>
              <p:cNvGrpSpPr/>
              <p:nvPr/>
            </p:nvGrpSpPr>
            <p:grpSpPr>
              <a:xfrm>
                <a:off x="9826773" y="5577068"/>
                <a:ext cx="205891" cy="45719"/>
                <a:chOff x="5731654" y="5307759"/>
                <a:chExt cx="205891" cy="45719"/>
              </a:xfrm>
            </p:grpSpPr>
            <p:sp>
              <p:nvSpPr>
                <p:cNvPr id="2133" name="Rectangle: Rounded Corners 2132">
                  <a:extLst>
                    <a:ext uri="{FF2B5EF4-FFF2-40B4-BE49-F238E27FC236}">
                      <a16:creationId xmlns:a16="http://schemas.microsoft.com/office/drawing/2014/main" id="{00522709-4497-1146-57BC-D281FA237D27}"/>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4" name="Freeform: Shape 2133">
                  <a:extLst>
                    <a:ext uri="{FF2B5EF4-FFF2-40B4-BE49-F238E27FC236}">
                      <a16:creationId xmlns:a16="http://schemas.microsoft.com/office/drawing/2014/main" id="{4327C2D9-A483-0409-1145-3CA803401DCD}"/>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35" name="Group 2134">
                <a:extLst>
                  <a:ext uri="{FF2B5EF4-FFF2-40B4-BE49-F238E27FC236}">
                    <a16:creationId xmlns:a16="http://schemas.microsoft.com/office/drawing/2014/main" id="{8D5FB84A-8CCF-6DF1-3EDA-078E52534510}"/>
                  </a:ext>
                </a:extLst>
              </p:cNvPr>
              <p:cNvGrpSpPr/>
              <p:nvPr/>
            </p:nvGrpSpPr>
            <p:grpSpPr>
              <a:xfrm>
                <a:off x="10031151" y="5577068"/>
                <a:ext cx="205891" cy="45719"/>
                <a:chOff x="5731654" y="5307759"/>
                <a:chExt cx="205891" cy="45719"/>
              </a:xfrm>
            </p:grpSpPr>
            <p:sp>
              <p:nvSpPr>
                <p:cNvPr id="2136" name="Rectangle: Rounded Corners 2135">
                  <a:extLst>
                    <a:ext uri="{FF2B5EF4-FFF2-40B4-BE49-F238E27FC236}">
                      <a16:creationId xmlns:a16="http://schemas.microsoft.com/office/drawing/2014/main" id="{8CD0515E-4BDE-A9B6-3084-B5A4B5EE07F9}"/>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37" name="Freeform: Shape 2136">
                  <a:extLst>
                    <a:ext uri="{FF2B5EF4-FFF2-40B4-BE49-F238E27FC236}">
                      <a16:creationId xmlns:a16="http://schemas.microsoft.com/office/drawing/2014/main" id="{9DD3C9D7-03FA-1D17-F84B-694866A37414}"/>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38" name="Group 2137">
                <a:extLst>
                  <a:ext uri="{FF2B5EF4-FFF2-40B4-BE49-F238E27FC236}">
                    <a16:creationId xmlns:a16="http://schemas.microsoft.com/office/drawing/2014/main" id="{98AAF485-5B5D-FEC1-E2EE-D118C51CAA79}"/>
                  </a:ext>
                </a:extLst>
              </p:cNvPr>
              <p:cNvGrpSpPr/>
              <p:nvPr/>
            </p:nvGrpSpPr>
            <p:grpSpPr>
              <a:xfrm>
                <a:off x="9622396" y="5577068"/>
                <a:ext cx="205891" cy="45719"/>
                <a:chOff x="5731654" y="5307759"/>
                <a:chExt cx="205891" cy="45719"/>
              </a:xfrm>
            </p:grpSpPr>
            <p:sp>
              <p:nvSpPr>
                <p:cNvPr id="2139" name="Rectangle: Rounded Corners 2138">
                  <a:extLst>
                    <a:ext uri="{FF2B5EF4-FFF2-40B4-BE49-F238E27FC236}">
                      <a16:creationId xmlns:a16="http://schemas.microsoft.com/office/drawing/2014/main" id="{16E1ECE7-1F6F-6ADB-25FF-2E93D5958E67}"/>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0" name="Freeform: Shape 2139">
                  <a:extLst>
                    <a:ext uri="{FF2B5EF4-FFF2-40B4-BE49-F238E27FC236}">
                      <a16:creationId xmlns:a16="http://schemas.microsoft.com/office/drawing/2014/main" id="{D517DC64-B40E-7375-1CB2-19BF50A63782}"/>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41" name="Group 2140">
                <a:extLst>
                  <a:ext uri="{FF2B5EF4-FFF2-40B4-BE49-F238E27FC236}">
                    <a16:creationId xmlns:a16="http://schemas.microsoft.com/office/drawing/2014/main" id="{56F878D2-196F-12DB-FAE3-E71185D13D62}"/>
                  </a:ext>
                </a:extLst>
              </p:cNvPr>
              <p:cNvGrpSpPr/>
              <p:nvPr/>
            </p:nvGrpSpPr>
            <p:grpSpPr>
              <a:xfrm>
                <a:off x="10224801" y="5577068"/>
                <a:ext cx="205891" cy="45719"/>
                <a:chOff x="5731654" y="5307759"/>
                <a:chExt cx="205891" cy="45719"/>
              </a:xfrm>
            </p:grpSpPr>
            <p:sp>
              <p:nvSpPr>
                <p:cNvPr id="2142" name="Rectangle: Rounded Corners 2141">
                  <a:extLst>
                    <a:ext uri="{FF2B5EF4-FFF2-40B4-BE49-F238E27FC236}">
                      <a16:creationId xmlns:a16="http://schemas.microsoft.com/office/drawing/2014/main" id="{714DCED8-658B-7943-FDC8-12B5BCF4D354}"/>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3" name="Freeform: Shape 2142">
                  <a:extLst>
                    <a:ext uri="{FF2B5EF4-FFF2-40B4-BE49-F238E27FC236}">
                      <a16:creationId xmlns:a16="http://schemas.microsoft.com/office/drawing/2014/main" id="{10829287-8ECE-4668-9341-2B8820BC0A34}"/>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44" name="Group 2143">
                <a:extLst>
                  <a:ext uri="{FF2B5EF4-FFF2-40B4-BE49-F238E27FC236}">
                    <a16:creationId xmlns:a16="http://schemas.microsoft.com/office/drawing/2014/main" id="{3383E067-0E6B-B2C1-BA21-B022B3A21ECD}"/>
                  </a:ext>
                </a:extLst>
              </p:cNvPr>
              <p:cNvGrpSpPr/>
              <p:nvPr/>
            </p:nvGrpSpPr>
            <p:grpSpPr>
              <a:xfrm>
                <a:off x="10429179" y="5577068"/>
                <a:ext cx="205891" cy="45719"/>
                <a:chOff x="5731654" y="5307759"/>
                <a:chExt cx="205891" cy="45719"/>
              </a:xfrm>
            </p:grpSpPr>
            <p:sp>
              <p:nvSpPr>
                <p:cNvPr id="2145" name="Rectangle: Rounded Corners 2144">
                  <a:extLst>
                    <a:ext uri="{FF2B5EF4-FFF2-40B4-BE49-F238E27FC236}">
                      <a16:creationId xmlns:a16="http://schemas.microsoft.com/office/drawing/2014/main" id="{AF7D8B5A-756D-8B66-22DB-304C46789FF2}"/>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6" name="Freeform: Shape 2145">
                  <a:extLst>
                    <a:ext uri="{FF2B5EF4-FFF2-40B4-BE49-F238E27FC236}">
                      <a16:creationId xmlns:a16="http://schemas.microsoft.com/office/drawing/2014/main" id="{FB227193-6F5D-52E0-DAAD-3C8D53C0D704}"/>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47" name="Group 2146">
                <a:extLst>
                  <a:ext uri="{FF2B5EF4-FFF2-40B4-BE49-F238E27FC236}">
                    <a16:creationId xmlns:a16="http://schemas.microsoft.com/office/drawing/2014/main" id="{28EC7572-C52D-2D79-9FBC-D596E226F960}"/>
                  </a:ext>
                </a:extLst>
              </p:cNvPr>
              <p:cNvGrpSpPr/>
              <p:nvPr/>
            </p:nvGrpSpPr>
            <p:grpSpPr>
              <a:xfrm>
                <a:off x="10839447" y="5577068"/>
                <a:ext cx="205891" cy="45719"/>
                <a:chOff x="5731654" y="5307759"/>
                <a:chExt cx="205891" cy="45719"/>
              </a:xfrm>
            </p:grpSpPr>
            <p:sp>
              <p:nvSpPr>
                <p:cNvPr id="2148" name="Rectangle: Rounded Corners 2147">
                  <a:extLst>
                    <a:ext uri="{FF2B5EF4-FFF2-40B4-BE49-F238E27FC236}">
                      <a16:creationId xmlns:a16="http://schemas.microsoft.com/office/drawing/2014/main" id="{5FCB2D7D-476E-D299-CADD-12AFD1D2B75B}"/>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49" name="Freeform: Shape 2148">
                  <a:extLst>
                    <a:ext uri="{FF2B5EF4-FFF2-40B4-BE49-F238E27FC236}">
                      <a16:creationId xmlns:a16="http://schemas.microsoft.com/office/drawing/2014/main" id="{1FEA1596-8420-DD76-C941-976F967401B7}"/>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50" name="Group 2149">
                <a:extLst>
                  <a:ext uri="{FF2B5EF4-FFF2-40B4-BE49-F238E27FC236}">
                    <a16:creationId xmlns:a16="http://schemas.microsoft.com/office/drawing/2014/main" id="{B64F9DDF-B99B-10FF-FA67-35B39C55B925}"/>
                  </a:ext>
                </a:extLst>
              </p:cNvPr>
              <p:cNvGrpSpPr/>
              <p:nvPr/>
            </p:nvGrpSpPr>
            <p:grpSpPr>
              <a:xfrm>
                <a:off x="11043825" y="5577068"/>
                <a:ext cx="205891" cy="45719"/>
                <a:chOff x="5731654" y="5307759"/>
                <a:chExt cx="205891" cy="45719"/>
              </a:xfrm>
            </p:grpSpPr>
            <p:sp>
              <p:nvSpPr>
                <p:cNvPr id="2151" name="Rectangle: Rounded Corners 2150">
                  <a:extLst>
                    <a:ext uri="{FF2B5EF4-FFF2-40B4-BE49-F238E27FC236}">
                      <a16:creationId xmlns:a16="http://schemas.microsoft.com/office/drawing/2014/main" id="{BB6A459C-C223-C328-EA1E-94830D0B5550}"/>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2" name="Freeform: Shape 2151">
                  <a:extLst>
                    <a:ext uri="{FF2B5EF4-FFF2-40B4-BE49-F238E27FC236}">
                      <a16:creationId xmlns:a16="http://schemas.microsoft.com/office/drawing/2014/main" id="{C2499EB7-E81B-7F5A-3E6F-F36BB3BCCDB3}"/>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53" name="Group 2152">
                <a:extLst>
                  <a:ext uri="{FF2B5EF4-FFF2-40B4-BE49-F238E27FC236}">
                    <a16:creationId xmlns:a16="http://schemas.microsoft.com/office/drawing/2014/main" id="{6DAA127E-A7C1-3B3E-E1D2-6E3DB78E3F01}"/>
                  </a:ext>
                </a:extLst>
              </p:cNvPr>
              <p:cNvGrpSpPr/>
              <p:nvPr/>
            </p:nvGrpSpPr>
            <p:grpSpPr>
              <a:xfrm>
                <a:off x="10635070" y="5577068"/>
                <a:ext cx="205891" cy="45719"/>
                <a:chOff x="5731654" y="5307759"/>
                <a:chExt cx="205891" cy="45719"/>
              </a:xfrm>
            </p:grpSpPr>
            <p:sp>
              <p:nvSpPr>
                <p:cNvPr id="2154" name="Rectangle: Rounded Corners 2153">
                  <a:extLst>
                    <a:ext uri="{FF2B5EF4-FFF2-40B4-BE49-F238E27FC236}">
                      <a16:creationId xmlns:a16="http://schemas.microsoft.com/office/drawing/2014/main" id="{13659D50-EFEE-6ADB-CB5F-11FE3A2169D8}"/>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5" name="Freeform: Shape 2154">
                  <a:extLst>
                    <a:ext uri="{FF2B5EF4-FFF2-40B4-BE49-F238E27FC236}">
                      <a16:creationId xmlns:a16="http://schemas.microsoft.com/office/drawing/2014/main" id="{8BD278CF-6597-224B-AA80-FF686DD18D2F}"/>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56" name="Group 2155">
                <a:extLst>
                  <a:ext uri="{FF2B5EF4-FFF2-40B4-BE49-F238E27FC236}">
                    <a16:creationId xmlns:a16="http://schemas.microsoft.com/office/drawing/2014/main" id="{35DB0AED-4F38-E54E-E7ED-B87A4DD68C99}"/>
                  </a:ext>
                </a:extLst>
              </p:cNvPr>
              <p:cNvGrpSpPr/>
              <p:nvPr/>
            </p:nvGrpSpPr>
            <p:grpSpPr>
              <a:xfrm>
                <a:off x="11452579" y="5577068"/>
                <a:ext cx="205891" cy="45719"/>
                <a:chOff x="5731654" y="5307759"/>
                <a:chExt cx="205891" cy="45719"/>
              </a:xfrm>
            </p:grpSpPr>
            <p:sp>
              <p:nvSpPr>
                <p:cNvPr id="2157" name="Rectangle: Rounded Corners 2156">
                  <a:extLst>
                    <a:ext uri="{FF2B5EF4-FFF2-40B4-BE49-F238E27FC236}">
                      <a16:creationId xmlns:a16="http://schemas.microsoft.com/office/drawing/2014/main" id="{A0F00FA9-7BB3-94D6-93D1-78B2A7B815E1}"/>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58" name="Freeform: Shape 2157">
                  <a:extLst>
                    <a:ext uri="{FF2B5EF4-FFF2-40B4-BE49-F238E27FC236}">
                      <a16:creationId xmlns:a16="http://schemas.microsoft.com/office/drawing/2014/main" id="{F5AA45D7-A950-5D78-56E7-BB7A06927A79}"/>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159" name="Group 2158">
                <a:extLst>
                  <a:ext uri="{FF2B5EF4-FFF2-40B4-BE49-F238E27FC236}">
                    <a16:creationId xmlns:a16="http://schemas.microsoft.com/office/drawing/2014/main" id="{06A051F4-9EC5-DD48-4BB4-8C57E3A661A0}"/>
                  </a:ext>
                </a:extLst>
              </p:cNvPr>
              <p:cNvGrpSpPr/>
              <p:nvPr/>
            </p:nvGrpSpPr>
            <p:grpSpPr>
              <a:xfrm>
                <a:off x="11248202" y="5577068"/>
                <a:ext cx="205891" cy="45719"/>
                <a:chOff x="5731654" y="5307759"/>
                <a:chExt cx="205891" cy="45719"/>
              </a:xfrm>
            </p:grpSpPr>
            <p:sp>
              <p:nvSpPr>
                <p:cNvPr id="2160" name="Rectangle: Rounded Corners 2159">
                  <a:extLst>
                    <a:ext uri="{FF2B5EF4-FFF2-40B4-BE49-F238E27FC236}">
                      <a16:creationId xmlns:a16="http://schemas.microsoft.com/office/drawing/2014/main" id="{47EBD9EF-D605-7DC8-C4CA-7AE7E856F1E4}"/>
                    </a:ext>
                  </a:extLst>
                </p:cNvPr>
                <p:cNvSpPr/>
                <p:nvPr/>
              </p:nvSpPr>
              <p:spPr bwMode="auto">
                <a:xfrm>
                  <a:off x="5731654" y="5307759"/>
                  <a:ext cx="205891" cy="45719"/>
                </a:xfrm>
                <a:prstGeom prst="roundRect">
                  <a:avLst/>
                </a:pr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1" name="Freeform: Shape 2160">
                  <a:extLst>
                    <a:ext uri="{FF2B5EF4-FFF2-40B4-BE49-F238E27FC236}">
                      <a16:creationId xmlns:a16="http://schemas.microsoft.com/office/drawing/2014/main" id="{B275AC76-3C2C-F17E-2738-32FD766C8DA7}"/>
                    </a:ext>
                  </a:extLst>
                </p:cNvPr>
                <p:cNvSpPr/>
                <p:nvPr/>
              </p:nvSpPr>
              <p:spPr bwMode="auto">
                <a:xfrm>
                  <a:off x="5803185" y="5314193"/>
                  <a:ext cx="53744" cy="31036"/>
                </a:xfrm>
                <a:custGeom>
                  <a:avLst/>
                  <a:gdLst>
                    <a:gd name="connsiteX0" fmla="*/ 26872 w 53744"/>
                    <a:gd name="connsiteY0" fmla="*/ 0 h 31036"/>
                    <a:gd name="connsiteX1" fmla="*/ 53744 w 53744"/>
                    <a:gd name="connsiteY1" fmla="*/ 15518 h 31036"/>
                    <a:gd name="connsiteX2" fmla="*/ 26872 w 53744"/>
                    <a:gd name="connsiteY2" fmla="*/ 31036 h 31036"/>
                    <a:gd name="connsiteX3" fmla="*/ 0 w 53744"/>
                    <a:gd name="connsiteY3" fmla="*/ 15518 h 31036"/>
                    <a:gd name="connsiteX4" fmla="*/ 26872 w 53744"/>
                    <a:gd name="connsiteY4" fmla="*/ 0 h 31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4" h="31036">
                      <a:moveTo>
                        <a:pt x="26872" y="0"/>
                      </a:moveTo>
                      <a:cubicBezTo>
                        <a:pt x="41713" y="0"/>
                        <a:pt x="53744" y="6948"/>
                        <a:pt x="53744" y="15518"/>
                      </a:cubicBezTo>
                      <a:cubicBezTo>
                        <a:pt x="53744" y="24088"/>
                        <a:pt x="41713" y="31036"/>
                        <a:pt x="26872" y="31036"/>
                      </a:cubicBezTo>
                      <a:cubicBezTo>
                        <a:pt x="12031" y="31036"/>
                        <a:pt x="0" y="24088"/>
                        <a:pt x="0" y="15518"/>
                      </a:cubicBezTo>
                      <a:cubicBezTo>
                        <a:pt x="0" y="6948"/>
                        <a:pt x="12031" y="0"/>
                        <a:pt x="26872"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1964" name="Group 1963">
              <a:extLst>
                <a:ext uri="{FF2B5EF4-FFF2-40B4-BE49-F238E27FC236}">
                  <a16:creationId xmlns:a16="http://schemas.microsoft.com/office/drawing/2014/main" id="{6125795D-A7F6-7F0C-2CC1-8CD363EECDB6}"/>
                </a:ext>
              </a:extLst>
            </p:cNvPr>
            <p:cNvGrpSpPr/>
            <p:nvPr/>
          </p:nvGrpSpPr>
          <p:grpSpPr>
            <a:xfrm>
              <a:off x="8080310" y="4415879"/>
              <a:ext cx="210990" cy="131346"/>
              <a:chOff x="8080310" y="4415879"/>
              <a:chExt cx="210990" cy="131346"/>
            </a:xfrm>
          </p:grpSpPr>
          <p:sp>
            <p:nvSpPr>
              <p:cNvPr id="1958" name="Rectangle 1957">
                <a:extLst>
                  <a:ext uri="{FF2B5EF4-FFF2-40B4-BE49-F238E27FC236}">
                    <a16:creationId xmlns:a16="http://schemas.microsoft.com/office/drawing/2014/main" id="{851608EC-AB1C-5765-809E-01171691B128}"/>
                  </a:ext>
                </a:extLst>
              </p:cNvPr>
              <p:cNvSpPr/>
              <p:nvPr/>
            </p:nvSpPr>
            <p:spPr bwMode="auto">
              <a:xfrm rot="1431134">
                <a:off x="8172803" y="4501506"/>
                <a:ext cx="100365"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0" name="Rectangle 1959">
                <a:extLst>
                  <a:ext uri="{FF2B5EF4-FFF2-40B4-BE49-F238E27FC236}">
                    <a16:creationId xmlns:a16="http://schemas.microsoft.com/office/drawing/2014/main" id="{643D6EEE-5D61-6241-88AA-8C3DD06BAFE8}"/>
                  </a:ext>
                </a:extLst>
              </p:cNvPr>
              <p:cNvSpPr/>
              <p:nvPr/>
            </p:nvSpPr>
            <p:spPr bwMode="auto">
              <a:xfrm rot="1431134">
                <a:off x="8190935" y="4455004"/>
                <a:ext cx="100365" cy="45719"/>
              </a:xfrm>
              <a:prstGeom prst="rect">
                <a:avLst/>
              </a:pr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62" name="Freeform: Shape 1961">
                <a:extLst>
                  <a:ext uri="{FF2B5EF4-FFF2-40B4-BE49-F238E27FC236}">
                    <a16:creationId xmlns:a16="http://schemas.microsoft.com/office/drawing/2014/main" id="{10B45C0B-8214-DE63-6A65-69F5DE494AB5}"/>
                  </a:ext>
                </a:extLst>
              </p:cNvPr>
              <p:cNvSpPr/>
              <p:nvPr/>
            </p:nvSpPr>
            <p:spPr bwMode="auto">
              <a:xfrm>
                <a:off x="8080310" y="4463532"/>
                <a:ext cx="88641" cy="55983"/>
              </a:xfrm>
              <a:custGeom>
                <a:avLst/>
                <a:gdLst>
                  <a:gd name="connsiteX0" fmla="*/ 0 w 88641"/>
                  <a:gd name="connsiteY0" fmla="*/ 0 h 55983"/>
                  <a:gd name="connsiteX1" fmla="*/ 59483 w 88641"/>
                  <a:gd name="connsiteY1" fmla="*/ 18661 h 55983"/>
                  <a:gd name="connsiteX2" fmla="*/ 74645 w 88641"/>
                  <a:gd name="connsiteY2" fmla="*/ 48985 h 55983"/>
                  <a:gd name="connsiteX3" fmla="*/ 88641 w 88641"/>
                  <a:gd name="connsiteY3" fmla="*/ 55983 h 55983"/>
                </a:gdLst>
                <a:ahLst/>
                <a:cxnLst>
                  <a:cxn ang="0">
                    <a:pos x="connsiteX0" y="connsiteY0"/>
                  </a:cxn>
                  <a:cxn ang="0">
                    <a:pos x="connsiteX1" y="connsiteY1"/>
                  </a:cxn>
                  <a:cxn ang="0">
                    <a:pos x="connsiteX2" y="connsiteY2"/>
                  </a:cxn>
                  <a:cxn ang="0">
                    <a:pos x="connsiteX3" y="connsiteY3"/>
                  </a:cxn>
                </a:cxnLst>
                <a:rect l="l" t="t" r="r" b="b"/>
                <a:pathLst>
                  <a:path w="88641" h="55983">
                    <a:moveTo>
                      <a:pt x="0" y="0"/>
                    </a:moveTo>
                    <a:lnTo>
                      <a:pt x="59483" y="18661"/>
                    </a:lnTo>
                    <a:lnTo>
                      <a:pt x="74645" y="48985"/>
                    </a:lnTo>
                    <a:lnTo>
                      <a:pt x="88641" y="55983"/>
                    </a:lnTo>
                  </a:path>
                </a:pathLst>
              </a:custGeom>
              <a:noFill/>
              <a:ln w="28575">
                <a:solidFill>
                  <a:schemeClr val="accent2"/>
                </a:solidFill>
                <a:miter lim="800000"/>
                <a:headEnd/>
                <a:tailEnd/>
              </a:ln>
            </p:spPr>
            <p:txBody>
              <a:bodyPr rtlCol="0" anchor="ctr"/>
              <a:lstStyle/>
              <a:p>
                <a:pPr algn="ctr"/>
                <a:endParaRPr lang="en-US" dirty="0"/>
              </a:p>
            </p:txBody>
          </p:sp>
          <p:sp>
            <p:nvSpPr>
              <p:cNvPr id="1963" name="Freeform: Shape 1962">
                <a:extLst>
                  <a:ext uri="{FF2B5EF4-FFF2-40B4-BE49-F238E27FC236}">
                    <a16:creationId xmlns:a16="http://schemas.microsoft.com/office/drawing/2014/main" id="{B0BCE7A4-D20F-D433-BBB1-17F53ECD8662}"/>
                  </a:ext>
                </a:extLst>
              </p:cNvPr>
              <p:cNvSpPr/>
              <p:nvPr/>
            </p:nvSpPr>
            <p:spPr bwMode="auto">
              <a:xfrm rot="1773593" flipV="1">
                <a:off x="8097805" y="4415879"/>
                <a:ext cx="88641" cy="45719"/>
              </a:xfrm>
              <a:custGeom>
                <a:avLst/>
                <a:gdLst>
                  <a:gd name="connsiteX0" fmla="*/ 0 w 88641"/>
                  <a:gd name="connsiteY0" fmla="*/ 0 h 55983"/>
                  <a:gd name="connsiteX1" fmla="*/ 59483 w 88641"/>
                  <a:gd name="connsiteY1" fmla="*/ 18661 h 55983"/>
                  <a:gd name="connsiteX2" fmla="*/ 74645 w 88641"/>
                  <a:gd name="connsiteY2" fmla="*/ 48985 h 55983"/>
                  <a:gd name="connsiteX3" fmla="*/ 88641 w 88641"/>
                  <a:gd name="connsiteY3" fmla="*/ 55983 h 55983"/>
                </a:gdLst>
                <a:ahLst/>
                <a:cxnLst>
                  <a:cxn ang="0">
                    <a:pos x="connsiteX0" y="connsiteY0"/>
                  </a:cxn>
                  <a:cxn ang="0">
                    <a:pos x="connsiteX1" y="connsiteY1"/>
                  </a:cxn>
                  <a:cxn ang="0">
                    <a:pos x="connsiteX2" y="connsiteY2"/>
                  </a:cxn>
                  <a:cxn ang="0">
                    <a:pos x="connsiteX3" y="connsiteY3"/>
                  </a:cxn>
                </a:cxnLst>
                <a:rect l="l" t="t" r="r" b="b"/>
                <a:pathLst>
                  <a:path w="88641" h="55983">
                    <a:moveTo>
                      <a:pt x="0" y="0"/>
                    </a:moveTo>
                    <a:lnTo>
                      <a:pt x="59483" y="18661"/>
                    </a:lnTo>
                    <a:lnTo>
                      <a:pt x="74645" y="48985"/>
                    </a:lnTo>
                    <a:lnTo>
                      <a:pt x="88641" y="55983"/>
                    </a:lnTo>
                  </a:path>
                </a:pathLst>
              </a:custGeom>
              <a:noFill/>
              <a:ln w="28575">
                <a:solidFill>
                  <a:schemeClr val="accent5">
                    <a:lumMod val="60000"/>
                    <a:lumOff val="40000"/>
                  </a:schemeClr>
                </a:solidFill>
                <a:miter lim="800000"/>
                <a:headEnd/>
                <a:tailEnd/>
              </a:ln>
            </p:spPr>
            <p:txBody>
              <a:bodyPr rtlCol="0" anchor="ctr"/>
              <a:lstStyle/>
              <a:p>
                <a:pPr algn="ctr"/>
                <a:endParaRPr lang="en-US" dirty="0"/>
              </a:p>
            </p:txBody>
          </p:sp>
          <p:sp>
            <p:nvSpPr>
              <p:cNvPr id="1961" name="Oval 1960">
                <a:extLst>
                  <a:ext uri="{FF2B5EF4-FFF2-40B4-BE49-F238E27FC236}">
                    <a16:creationId xmlns:a16="http://schemas.microsoft.com/office/drawing/2014/main" id="{E001E65D-D9E0-D1D1-DE27-E630F5551F9F}"/>
                  </a:ext>
                </a:extLst>
              </p:cNvPr>
              <p:cNvSpPr/>
              <p:nvPr/>
            </p:nvSpPr>
            <p:spPr bwMode="auto">
              <a:xfrm rot="1101021">
                <a:off x="8154430" y="4460306"/>
                <a:ext cx="55984" cy="45719"/>
              </a:xfrm>
              <a:prstGeom prst="ellipse">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945" name="Arrow: Right 1944">
              <a:extLst>
                <a:ext uri="{FF2B5EF4-FFF2-40B4-BE49-F238E27FC236}">
                  <a16:creationId xmlns:a16="http://schemas.microsoft.com/office/drawing/2014/main" id="{D00E0285-1300-797F-CFA8-2196A8B41DD8}"/>
                </a:ext>
              </a:extLst>
            </p:cNvPr>
            <p:cNvSpPr/>
            <p:nvPr/>
          </p:nvSpPr>
          <p:spPr bwMode="auto">
            <a:xfrm rot="7092733">
              <a:off x="9156276" y="4440059"/>
              <a:ext cx="485254" cy="401755"/>
            </a:xfrm>
            <a:custGeom>
              <a:avLst/>
              <a:gdLst>
                <a:gd name="connsiteX0" fmla="*/ 0 w 244030"/>
                <a:gd name="connsiteY0" fmla="*/ 40648 h 162593"/>
                <a:gd name="connsiteX1" fmla="*/ 162734 w 244030"/>
                <a:gd name="connsiteY1" fmla="*/ 40648 h 162593"/>
                <a:gd name="connsiteX2" fmla="*/ 162734 w 244030"/>
                <a:gd name="connsiteY2" fmla="*/ 0 h 162593"/>
                <a:gd name="connsiteX3" fmla="*/ 244030 w 244030"/>
                <a:gd name="connsiteY3" fmla="*/ 81297 h 162593"/>
                <a:gd name="connsiteX4" fmla="*/ 162734 w 244030"/>
                <a:gd name="connsiteY4" fmla="*/ 162593 h 162593"/>
                <a:gd name="connsiteX5" fmla="*/ 162734 w 244030"/>
                <a:gd name="connsiteY5" fmla="*/ 121945 h 162593"/>
                <a:gd name="connsiteX6" fmla="*/ 0 w 244030"/>
                <a:gd name="connsiteY6" fmla="*/ 121945 h 162593"/>
                <a:gd name="connsiteX7" fmla="*/ 0 w 244030"/>
                <a:gd name="connsiteY7" fmla="*/ 40648 h 162593"/>
                <a:gd name="connsiteX0" fmla="*/ 0 w 477750"/>
                <a:gd name="connsiteY0" fmla="*/ 0 h 396723"/>
                <a:gd name="connsiteX1" fmla="*/ 396454 w 477750"/>
                <a:gd name="connsiteY1" fmla="*/ 274778 h 396723"/>
                <a:gd name="connsiteX2" fmla="*/ 396454 w 477750"/>
                <a:gd name="connsiteY2" fmla="*/ 234130 h 396723"/>
                <a:gd name="connsiteX3" fmla="*/ 477750 w 477750"/>
                <a:gd name="connsiteY3" fmla="*/ 315427 h 396723"/>
                <a:gd name="connsiteX4" fmla="*/ 396454 w 477750"/>
                <a:gd name="connsiteY4" fmla="*/ 396723 h 396723"/>
                <a:gd name="connsiteX5" fmla="*/ 396454 w 477750"/>
                <a:gd name="connsiteY5" fmla="*/ 356075 h 396723"/>
                <a:gd name="connsiteX6" fmla="*/ 233720 w 477750"/>
                <a:gd name="connsiteY6" fmla="*/ 356075 h 396723"/>
                <a:gd name="connsiteX7" fmla="*/ 0 w 477750"/>
                <a:gd name="connsiteY7" fmla="*/ 0 h 396723"/>
                <a:gd name="connsiteX0" fmla="*/ 7504 w 485254"/>
                <a:gd name="connsiteY0" fmla="*/ 0 h 396723"/>
                <a:gd name="connsiteX1" fmla="*/ 403958 w 485254"/>
                <a:gd name="connsiteY1" fmla="*/ 274778 h 396723"/>
                <a:gd name="connsiteX2" fmla="*/ 403958 w 485254"/>
                <a:gd name="connsiteY2" fmla="*/ 234130 h 396723"/>
                <a:gd name="connsiteX3" fmla="*/ 485254 w 485254"/>
                <a:gd name="connsiteY3" fmla="*/ 315427 h 396723"/>
                <a:gd name="connsiteX4" fmla="*/ 403958 w 485254"/>
                <a:gd name="connsiteY4" fmla="*/ 396723 h 396723"/>
                <a:gd name="connsiteX5" fmla="*/ 403958 w 485254"/>
                <a:gd name="connsiteY5" fmla="*/ 356075 h 396723"/>
                <a:gd name="connsiteX6" fmla="*/ 0 w 485254"/>
                <a:gd name="connsiteY6" fmla="*/ 89246 h 396723"/>
                <a:gd name="connsiteX7" fmla="*/ 7504 w 485254"/>
                <a:gd name="connsiteY7" fmla="*/ 0 h 396723"/>
                <a:gd name="connsiteX0" fmla="*/ 7504 w 485254"/>
                <a:gd name="connsiteY0" fmla="*/ 3255 h 399978"/>
                <a:gd name="connsiteX1" fmla="*/ 403958 w 485254"/>
                <a:gd name="connsiteY1" fmla="*/ 278033 h 399978"/>
                <a:gd name="connsiteX2" fmla="*/ 403958 w 485254"/>
                <a:gd name="connsiteY2" fmla="*/ 237385 h 399978"/>
                <a:gd name="connsiteX3" fmla="*/ 485254 w 485254"/>
                <a:gd name="connsiteY3" fmla="*/ 318682 h 399978"/>
                <a:gd name="connsiteX4" fmla="*/ 403958 w 485254"/>
                <a:gd name="connsiteY4" fmla="*/ 399978 h 399978"/>
                <a:gd name="connsiteX5" fmla="*/ 403958 w 485254"/>
                <a:gd name="connsiteY5" fmla="*/ 359330 h 399978"/>
                <a:gd name="connsiteX6" fmla="*/ 0 w 485254"/>
                <a:gd name="connsiteY6" fmla="*/ 92501 h 399978"/>
                <a:gd name="connsiteX7" fmla="*/ 7504 w 485254"/>
                <a:gd name="connsiteY7" fmla="*/ 3255 h 399978"/>
                <a:gd name="connsiteX0" fmla="*/ 7504 w 485254"/>
                <a:gd name="connsiteY0" fmla="*/ 2746 h 399469"/>
                <a:gd name="connsiteX1" fmla="*/ 403958 w 485254"/>
                <a:gd name="connsiteY1" fmla="*/ 277524 h 399469"/>
                <a:gd name="connsiteX2" fmla="*/ 403958 w 485254"/>
                <a:gd name="connsiteY2" fmla="*/ 236876 h 399469"/>
                <a:gd name="connsiteX3" fmla="*/ 485254 w 485254"/>
                <a:gd name="connsiteY3" fmla="*/ 318173 h 399469"/>
                <a:gd name="connsiteX4" fmla="*/ 403958 w 485254"/>
                <a:gd name="connsiteY4" fmla="*/ 399469 h 399469"/>
                <a:gd name="connsiteX5" fmla="*/ 403958 w 485254"/>
                <a:gd name="connsiteY5" fmla="*/ 358821 h 399469"/>
                <a:gd name="connsiteX6" fmla="*/ 0 w 485254"/>
                <a:gd name="connsiteY6" fmla="*/ 91992 h 399469"/>
                <a:gd name="connsiteX7" fmla="*/ 7504 w 485254"/>
                <a:gd name="connsiteY7" fmla="*/ 2746 h 399469"/>
                <a:gd name="connsiteX0" fmla="*/ 7504 w 485254"/>
                <a:gd name="connsiteY0" fmla="*/ 2746 h 399469"/>
                <a:gd name="connsiteX1" fmla="*/ 403958 w 485254"/>
                <a:gd name="connsiteY1" fmla="*/ 277524 h 399469"/>
                <a:gd name="connsiteX2" fmla="*/ 403958 w 485254"/>
                <a:gd name="connsiteY2" fmla="*/ 236876 h 399469"/>
                <a:gd name="connsiteX3" fmla="*/ 485254 w 485254"/>
                <a:gd name="connsiteY3" fmla="*/ 318173 h 399469"/>
                <a:gd name="connsiteX4" fmla="*/ 403958 w 485254"/>
                <a:gd name="connsiteY4" fmla="*/ 399469 h 399469"/>
                <a:gd name="connsiteX5" fmla="*/ 403958 w 485254"/>
                <a:gd name="connsiteY5" fmla="*/ 358821 h 399469"/>
                <a:gd name="connsiteX6" fmla="*/ 0 w 485254"/>
                <a:gd name="connsiteY6" fmla="*/ 91992 h 399469"/>
                <a:gd name="connsiteX7" fmla="*/ 7504 w 485254"/>
                <a:gd name="connsiteY7" fmla="*/ 2746 h 399469"/>
                <a:gd name="connsiteX0" fmla="*/ 7504 w 485254"/>
                <a:gd name="connsiteY0" fmla="*/ 2746 h 399469"/>
                <a:gd name="connsiteX1" fmla="*/ 403958 w 485254"/>
                <a:gd name="connsiteY1" fmla="*/ 277524 h 399469"/>
                <a:gd name="connsiteX2" fmla="*/ 403958 w 485254"/>
                <a:gd name="connsiteY2" fmla="*/ 236876 h 399469"/>
                <a:gd name="connsiteX3" fmla="*/ 485254 w 485254"/>
                <a:gd name="connsiteY3" fmla="*/ 318173 h 399469"/>
                <a:gd name="connsiteX4" fmla="*/ 403958 w 485254"/>
                <a:gd name="connsiteY4" fmla="*/ 399469 h 399469"/>
                <a:gd name="connsiteX5" fmla="*/ 403958 w 485254"/>
                <a:gd name="connsiteY5" fmla="*/ 358821 h 399469"/>
                <a:gd name="connsiteX6" fmla="*/ 0 w 485254"/>
                <a:gd name="connsiteY6" fmla="*/ 91992 h 399469"/>
                <a:gd name="connsiteX7" fmla="*/ 7504 w 485254"/>
                <a:gd name="connsiteY7" fmla="*/ 2746 h 399469"/>
                <a:gd name="connsiteX0" fmla="*/ 7504 w 485254"/>
                <a:gd name="connsiteY0" fmla="*/ 2746 h 399469"/>
                <a:gd name="connsiteX1" fmla="*/ 403958 w 485254"/>
                <a:gd name="connsiteY1" fmla="*/ 277524 h 399469"/>
                <a:gd name="connsiteX2" fmla="*/ 403958 w 485254"/>
                <a:gd name="connsiteY2" fmla="*/ 236876 h 399469"/>
                <a:gd name="connsiteX3" fmla="*/ 485254 w 485254"/>
                <a:gd name="connsiteY3" fmla="*/ 318173 h 399469"/>
                <a:gd name="connsiteX4" fmla="*/ 403958 w 485254"/>
                <a:gd name="connsiteY4" fmla="*/ 399469 h 399469"/>
                <a:gd name="connsiteX5" fmla="*/ 403958 w 485254"/>
                <a:gd name="connsiteY5" fmla="*/ 358821 h 399469"/>
                <a:gd name="connsiteX6" fmla="*/ 0 w 485254"/>
                <a:gd name="connsiteY6" fmla="*/ 91992 h 399469"/>
                <a:gd name="connsiteX7" fmla="*/ 7504 w 485254"/>
                <a:gd name="connsiteY7" fmla="*/ 2746 h 399469"/>
                <a:gd name="connsiteX0" fmla="*/ 7504 w 485254"/>
                <a:gd name="connsiteY0" fmla="*/ 5032 h 401755"/>
                <a:gd name="connsiteX1" fmla="*/ 403958 w 485254"/>
                <a:gd name="connsiteY1" fmla="*/ 279810 h 401755"/>
                <a:gd name="connsiteX2" fmla="*/ 403958 w 485254"/>
                <a:gd name="connsiteY2" fmla="*/ 239162 h 401755"/>
                <a:gd name="connsiteX3" fmla="*/ 485254 w 485254"/>
                <a:gd name="connsiteY3" fmla="*/ 320459 h 401755"/>
                <a:gd name="connsiteX4" fmla="*/ 403958 w 485254"/>
                <a:gd name="connsiteY4" fmla="*/ 401755 h 401755"/>
                <a:gd name="connsiteX5" fmla="*/ 403958 w 485254"/>
                <a:gd name="connsiteY5" fmla="*/ 361107 h 401755"/>
                <a:gd name="connsiteX6" fmla="*/ 0 w 485254"/>
                <a:gd name="connsiteY6" fmla="*/ 94278 h 401755"/>
                <a:gd name="connsiteX7" fmla="*/ 7504 w 485254"/>
                <a:gd name="connsiteY7" fmla="*/ 5032 h 40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5254" h="401755">
                  <a:moveTo>
                    <a:pt x="7504" y="5032"/>
                  </a:moveTo>
                  <a:cubicBezTo>
                    <a:pt x="193719" y="-40265"/>
                    <a:pt x="215893" y="233905"/>
                    <a:pt x="403958" y="279810"/>
                  </a:cubicBezTo>
                  <a:lnTo>
                    <a:pt x="403958" y="239162"/>
                  </a:lnTo>
                  <a:lnTo>
                    <a:pt x="485254" y="320459"/>
                  </a:lnTo>
                  <a:lnTo>
                    <a:pt x="403958" y="401755"/>
                  </a:lnTo>
                  <a:lnTo>
                    <a:pt x="403958" y="361107"/>
                  </a:lnTo>
                  <a:cubicBezTo>
                    <a:pt x="206108" y="333529"/>
                    <a:pt x="111479" y="103460"/>
                    <a:pt x="0" y="94278"/>
                  </a:cubicBezTo>
                  <a:lnTo>
                    <a:pt x="7504" y="5032"/>
                  </a:lnTo>
                  <a:close/>
                </a:path>
              </a:pathLst>
            </a:cu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3" name="Arrow: Right 1942">
              <a:extLst>
                <a:ext uri="{FF2B5EF4-FFF2-40B4-BE49-F238E27FC236}">
                  <a16:creationId xmlns:a16="http://schemas.microsoft.com/office/drawing/2014/main" id="{1F23374C-F93F-6AC9-EEF4-AE3920D93DE8}"/>
                </a:ext>
              </a:extLst>
            </p:cNvPr>
            <p:cNvSpPr/>
            <p:nvPr/>
          </p:nvSpPr>
          <p:spPr bwMode="auto">
            <a:xfrm rot="17967710">
              <a:off x="9599650" y="3609758"/>
              <a:ext cx="632331" cy="352554"/>
            </a:xfrm>
            <a:custGeom>
              <a:avLst/>
              <a:gdLst>
                <a:gd name="connsiteX0" fmla="*/ 0 w 196062"/>
                <a:gd name="connsiteY0" fmla="*/ 37878 h 151511"/>
                <a:gd name="connsiteX1" fmla="*/ 120307 w 196062"/>
                <a:gd name="connsiteY1" fmla="*/ 37878 h 151511"/>
                <a:gd name="connsiteX2" fmla="*/ 120307 w 196062"/>
                <a:gd name="connsiteY2" fmla="*/ 0 h 151511"/>
                <a:gd name="connsiteX3" fmla="*/ 196062 w 196062"/>
                <a:gd name="connsiteY3" fmla="*/ 75756 h 151511"/>
                <a:gd name="connsiteX4" fmla="*/ 120307 w 196062"/>
                <a:gd name="connsiteY4" fmla="*/ 151511 h 151511"/>
                <a:gd name="connsiteX5" fmla="*/ 120307 w 196062"/>
                <a:gd name="connsiteY5" fmla="*/ 113633 h 151511"/>
                <a:gd name="connsiteX6" fmla="*/ 0 w 196062"/>
                <a:gd name="connsiteY6" fmla="*/ 113633 h 151511"/>
                <a:gd name="connsiteX7" fmla="*/ 0 w 196062"/>
                <a:gd name="connsiteY7" fmla="*/ 37878 h 151511"/>
                <a:gd name="connsiteX0" fmla="*/ 366971 w 563033"/>
                <a:gd name="connsiteY0" fmla="*/ 37878 h 356668"/>
                <a:gd name="connsiteX1" fmla="*/ 487278 w 563033"/>
                <a:gd name="connsiteY1" fmla="*/ 37878 h 356668"/>
                <a:gd name="connsiteX2" fmla="*/ 487278 w 563033"/>
                <a:gd name="connsiteY2" fmla="*/ 0 h 356668"/>
                <a:gd name="connsiteX3" fmla="*/ 563033 w 563033"/>
                <a:gd name="connsiteY3" fmla="*/ 75756 h 356668"/>
                <a:gd name="connsiteX4" fmla="*/ 487278 w 563033"/>
                <a:gd name="connsiteY4" fmla="*/ 151511 h 356668"/>
                <a:gd name="connsiteX5" fmla="*/ 487278 w 563033"/>
                <a:gd name="connsiteY5" fmla="*/ 113633 h 356668"/>
                <a:gd name="connsiteX6" fmla="*/ 0 w 563033"/>
                <a:gd name="connsiteY6" fmla="*/ 356668 h 356668"/>
                <a:gd name="connsiteX7" fmla="*/ 366971 w 563033"/>
                <a:gd name="connsiteY7" fmla="*/ 37878 h 356668"/>
                <a:gd name="connsiteX0" fmla="*/ 0 w 632331"/>
                <a:gd name="connsiteY0" fmla="*/ 333955 h 356668"/>
                <a:gd name="connsiteX1" fmla="*/ 556576 w 632331"/>
                <a:gd name="connsiteY1" fmla="*/ 37878 h 356668"/>
                <a:gd name="connsiteX2" fmla="*/ 556576 w 632331"/>
                <a:gd name="connsiteY2" fmla="*/ 0 h 356668"/>
                <a:gd name="connsiteX3" fmla="*/ 632331 w 632331"/>
                <a:gd name="connsiteY3" fmla="*/ 75756 h 356668"/>
                <a:gd name="connsiteX4" fmla="*/ 556576 w 632331"/>
                <a:gd name="connsiteY4" fmla="*/ 151511 h 356668"/>
                <a:gd name="connsiteX5" fmla="*/ 556576 w 632331"/>
                <a:gd name="connsiteY5" fmla="*/ 113633 h 356668"/>
                <a:gd name="connsiteX6" fmla="*/ 69298 w 632331"/>
                <a:gd name="connsiteY6" fmla="*/ 356668 h 356668"/>
                <a:gd name="connsiteX7" fmla="*/ 0 w 632331"/>
                <a:gd name="connsiteY7" fmla="*/ 333955 h 356668"/>
                <a:gd name="connsiteX0" fmla="*/ 0 w 632331"/>
                <a:gd name="connsiteY0" fmla="*/ 333955 h 356668"/>
                <a:gd name="connsiteX1" fmla="*/ 556576 w 632331"/>
                <a:gd name="connsiteY1" fmla="*/ 37878 h 356668"/>
                <a:gd name="connsiteX2" fmla="*/ 556576 w 632331"/>
                <a:gd name="connsiteY2" fmla="*/ 0 h 356668"/>
                <a:gd name="connsiteX3" fmla="*/ 632331 w 632331"/>
                <a:gd name="connsiteY3" fmla="*/ 75756 h 356668"/>
                <a:gd name="connsiteX4" fmla="*/ 556576 w 632331"/>
                <a:gd name="connsiteY4" fmla="*/ 151511 h 356668"/>
                <a:gd name="connsiteX5" fmla="*/ 556576 w 632331"/>
                <a:gd name="connsiteY5" fmla="*/ 113633 h 356668"/>
                <a:gd name="connsiteX6" fmla="*/ 69298 w 632331"/>
                <a:gd name="connsiteY6" fmla="*/ 356668 h 356668"/>
                <a:gd name="connsiteX7" fmla="*/ 0 w 632331"/>
                <a:gd name="connsiteY7" fmla="*/ 333955 h 356668"/>
                <a:gd name="connsiteX0" fmla="*/ 0 w 632331"/>
                <a:gd name="connsiteY0" fmla="*/ 333955 h 356668"/>
                <a:gd name="connsiteX1" fmla="*/ 556576 w 632331"/>
                <a:gd name="connsiteY1" fmla="*/ 37878 h 356668"/>
                <a:gd name="connsiteX2" fmla="*/ 556576 w 632331"/>
                <a:gd name="connsiteY2" fmla="*/ 0 h 356668"/>
                <a:gd name="connsiteX3" fmla="*/ 632331 w 632331"/>
                <a:gd name="connsiteY3" fmla="*/ 75756 h 356668"/>
                <a:gd name="connsiteX4" fmla="*/ 556576 w 632331"/>
                <a:gd name="connsiteY4" fmla="*/ 151511 h 356668"/>
                <a:gd name="connsiteX5" fmla="*/ 556576 w 632331"/>
                <a:gd name="connsiteY5" fmla="*/ 113633 h 356668"/>
                <a:gd name="connsiteX6" fmla="*/ 69298 w 632331"/>
                <a:gd name="connsiteY6" fmla="*/ 356668 h 356668"/>
                <a:gd name="connsiteX7" fmla="*/ 0 w 632331"/>
                <a:gd name="connsiteY7" fmla="*/ 333955 h 356668"/>
                <a:gd name="connsiteX0" fmla="*/ 0 w 632331"/>
                <a:gd name="connsiteY0" fmla="*/ 333955 h 356668"/>
                <a:gd name="connsiteX1" fmla="*/ 556576 w 632331"/>
                <a:gd name="connsiteY1" fmla="*/ 37878 h 356668"/>
                <a:gd name="connsiteX2" fmla="*/ 556576 w 632331"/>
                <a:gd name="connsiteY2" fmla="*/ 0 h 356668"/>
                <a:gd name="connsiteX3" fmla="*/ 632331 w 632331"/>
                <a:gd name="connsiteY3" fmla="*/ 75756 h 356668"/>
                <a:gd name="connsiteX4" fmla="*/ 556576 w 632331"/>
                <a:gd name="connsiteY4" fmla="*/ 151511 h 356668"/>
                <a:gd name="connsiteX5" fmla="*/ 556576 w 632331"/>
                <a:gd name="connsiteY5" fmla="*/ 113633 h 356668"/>
                <a:gd name="connsiteX6" fmla="*/ 69298 w 632331"/>
                <a:gd name="connsiteY6" fmla="*/ 356668 h 356668"/>
                <a:gd name="connsiteX7" fmla="*/ 0 w 632331"/>
                <a:gd name="connsiteY7" fmla="*/ 333955 h 356668"/>
                <a:gd name="connsiteX0" fmla="*/ 0 w 632331"/>
                <a:gd name="connsiteY0" fmla="*/ 333955 h 356668"/>
                <a:gd name="connsiteX1" fmla="*/ 556576 w 632331"/>
                <a:gd name="connsiteY1" fmla="*/ 37878 h 356668"/>
                <a:gd name="connsiteX2" fmla="*/ 556576 w 632331"/>
                <a:gd name="connsiteY2" fmla="*/ 0 h 356668"/>
                <a:gd name="connsiteX3" fmla="*/ 632331 w 632331"/>
                <a:gd name="connsiteY3" fmla="*/ 75756 h 356668"/>
                <a:gd name="connsiteX4" fmla="*/ 556576 w 632331"/>
                <a:gd name="connsiteY4" fmla="*/ 151511 h 356668"/>
                <a:gd name="connsiteX5" fmla="*/ 556576 w 632331"/>
                <a:gd name="connsiteY5" fmla="*/ 113633 h 356668"/>
                <a:gd name="connsiteX6" fmla="*/ 69298 w 632331"/>
                <a:gd name="connsiteY6" fmla="*/ 356668 h 356668"/>
                <a:gd name="connsiteX7" fmla="*/ 0 w 632331"/>
                <a:gd name="connsiteY7" fmla="*/ 333955 h 356668"/>
                <a:gd name="connsiteX0" fmla="*/ 0 w 632331"/>
                <a:gd name="connsiteY0" fmla="*/ 333955 h 352554"/>
                <a:gd name="connsiteX1" fmla="*/ 556576 w 632331"/>
                <a:gd name="connsiteY1" fmla="*/ 37878 h 352554"/>
                <a:gd name="connsiteX2" fmla="*/ 556576 w 632331"/>
                <a:gd name="connsiteY2" fmla="*/ 0 h 352554"/>
                <a:gd name="connsiteX3" fmla="*/ 632331 w 632331"/>
                <a:gd name="connsiteY3" fmla="*/ 75756 h 352554"/>
                <a:gd name="connsiteX4" fmla="*/ 556576 w 632331"/>
                <a:gd name="connsiteY4" fmla="*/ 151511 h 352554"/>
                <a:gd name="connsiteX5" fmla="*/ 556576 w 632331"/>
                <a:gd name="connsiteY5" fmla="*/ 113633 h 352554"/>
                <a:gd name="connsiteX6" fmla="*/ 104695 w 632331"/>
                <a:gd name="connsiteY6" fmla="*/ 352554 h 352554"/>
                <a:gd name="connsiteX7" fmla="*/ 0 w 632331"/>
                <a:gd name="connsiteY7" fmla="*/ 333955 h 352554"/>
                <a:gd name="connsiteX0" fmla="*/ 0 w 632331"/>
                <a:gd name="connsiteY0" fmla="*/ 333955 h 352554"/>
                <a:gd name="connsiteX1" fmla="*/ 556576 w 632331"/>
                <a:gd name="connsiteY1" fmla="*/ 37878 h 352554"/>
                <a:gd name="connsiteX2" fmla="*/ 556576 w 632331"/>
                <a:gd name="connsiteY2" fmla="*/ 0 h 352554"/>
                <a:gd name="connsiteX3" fmla="*/ 632331 w 632331"/>
                <a:gd name="connsiteY3" fmla="*/ 75756 h 352554"/>
                <a:gd name="connsiteX4" fmla="*/ 556576 w 632331"/>
                <a:gd name="connsiteY4" fmla="*/ 151511 h 352554"/>
                <a:gd name="connsiteX5" fmla="*/ 556576 w 632331"/>
                <a:gd name="connsiteY5" fmla="*/ 113633 h 352554"/>
                <a:gd name="connsiteX6" fmla="*/ 104695 w 632331"/>
                <a:gd name="connsiteY6" fmla="*/ 352554 h 352554"/>
                <a:gd name="connsiteX7" fmla="*/ 0 w 632331"/>
                <a:gd name="connsiteY7" fmla="*/ 333955 h 352554"/>
                <a:gd name="connsiteX0" fmla="*/ 0 w 632331"/>
                <a:gd name="connsiteY0" fmla="*/ 333955 h 352554"/>
                <a:gd name="connsiteX1" fmla="*/ 556576 w 632331"/>
                <a:gd name="connsiteY1" fmla="*/ 37878 h 352554"/>
                <a:gd name="connsiteX2" fmla="*/ 556576 w 632331"/>
                <a:gd name="connsiteY2" fmla="*/ 0 h 352554"/>
                <a:gd name="connsiteX3" fmla="*/ 632331 w 632331"/>
                <a:gd name="connsiteY3" fmla="*/ 75756 h 352554"/>
                <a:gd name="connsiteX4" fmla="*/ 556576 w 632331"/>
                <a:gd name="connsiteY4" fmla="*/ 151511 h 352554"/>
                <a:gd name="connsiteX5" fmla="*/ 556576 w 632331"/>
                <a:gd name="connsiteY5" fmla="*/ 113633 h 352554"/>
                <a:gd name="connsiteX6" fmla="*/ 104695 w 632331"/>
                <a:gd name="connsiteY6" fmla="*/ 352554 h 352554"/>
                <a:gd name="connsiteX7" fmla="*/ 0 w 632331"/>
                <a:gd name="connsiteY7" fmla="*/ 333955 h 352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32331" h="352554">
                  <a:moveTo>
                    <a:pt x="0" y="333955"/>
                  </a:moveTo>
                  <a:cubicBezTo>
                    <a:pt x="241508" y="56728"/>
                    <a:pt x="320627" y="57850"/>
                    <a:pt x="556576" y="37878"/>
                  </a:cubicBezTo>
                  <a:lnTo>
                    <a:pt x="556576" y="0"/>
                  </a:lnTo>
                  <a:lnTo>
                    <a:pt x="632331" y="75756"/>
                  </a:lnTo>
                  <a:lnTo>
                    <a:pt x="556576" y="151511"/>
                  </a:lnTo>
                  <a:lnTo>
                    <a:pt x="556576" y="113633"/>
                  </a:lnTo>
                  <a:cubicBezTo>
                    <a:pt x="321219" y="114741"/>
                    <a:pt x="186782" y="259353"/>
                    <a:pt x="104695" y="352554"/>
                  </a:cubicBezTo>
                  <a:lnTo>
                    <a:pt x="0" y="333955"/>
                  </a:lnTo>
                  <a:close/>
                </a:path>
              </a:pathLst>
            </a:cu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4" name="Arrow: Right 1943">
              <a:extLst>
                <a:ext uri="{FF2B5EF4-FFF2-40B4-BE49-F238E27FC236}">
                  <a16:creationId xmlns:a16="http://schemas.microsoft.com/office/drawing/2014/main" id="{C2025995-402E-B227-29D3-DBA3CB44BC1E}"/>
                </a:ext>
              </a:extLst>
            </p:cNvPr>
            <p:cNvSpPr/>
            <p:nvPr/>
          </p:nvSpPr>
          <p:spPr bwMode="auto">
            <a:xfrm rot="20669575">
              <a:off x="9671038" y="3955470"/>
              <a:ext cx="581182" cy="394910"/>
            </a:xfrm>
            <a:custGeom>
              <a:avLst/>
              <a:gdLst>
                <a:gd name="connsiteX0" fmla="*/ 0 w 211055"/>
                <a:gd name="connsiteY0" fmla="*/ 36732 h 146927"/>
                <a:gd name="connsiteX1" fmla="*/ 137592 w 211055"/>
                <a:gd name="connsiteY1" fmla="*/ 36732 h 146927"/>
                <a:gd name="connsiteX2" fmla="*/ 137592 w 211055"/>
                <a:gd name="connsiteY2" fmla="*/ 0 h 146927"/>
                <a:gd name="connsiteX3" fmla="*/ 211055 w 211055"/>
                <a:gd name="connsiteY3" fmla="*/ 73464 h 146927"/>
                <a:gd name="connsiteX4" fmla="*/ 137592 w 211055"/>
                <a:gd name="connsiteY4" fmla="*/ 146927 h 146927"/>
                <a:gd name="connsiteX5" fmla="*/ 137592 w 211055"/>
                <a:gd name="connsiteY5" fmla="*/ 110195 h 146927"/>
                <a:gd name="connsiteX6" fmla="*/ 0 w 211055"/>
                <a:gd name="connsiteY6" fmla="*/ 110195 h 146927"/>
                <a:gd name="connsiteX7" fmla="*/ 0 w 211055"/>
                <a:gd name="connsiteY7" fmla="*/ 36732 h 146927"/>
                <a:gd name="connsiteX0" fmla="*/ 344485 w 555540"/>
                <a:gd name="connsiteY0" fmla="*/ 36732 h 394910"/>
                <a:gd name="connsiteX1" fmla="*/ 482077 w 555540"/>
                <a:gd name="connsiteY1" fmla="*/ 36732 h 394910"/>
                <a:gd name="connsiteX2" fmla="*/ 482077 w 555540"/>
                <a:gd name="connsiteY2" fmla="*/ 0 h 394910"/>
                <a:gd name="connsiteX3" fmla="*/ 555540 w 555540"/>
                <a:gd name="connsiteY3" fmla="*/ 73464 h 394910"/>
                <a:gd name="connsiteX4" fmla="*/ 482077 w 555540"/>
                <a:gd name="connsiteY4" fmla="*/ 146927 h 394910"/>
                <a:gd name="connsiteX5" fmla="*/ 482077 w 555540"/>
                <a:gd name="connsiteY5" fmla="*/ 110195 h 394910"/>
                <a:gd name="connsiteX6" fmla="*/ 0 w 555540"/>
                <a:gd name="connsiteY6" fmla="*/ 394910 h 394910"/>
                <a:gd name="connsiteX7" fmla="*/ 344485 w 555540"/>
                <a:gd name="connsiteY7" fmla="*/ 36732 h 394910"/>
                <a:gd name="connsiteX0" fmla="*/ 0 w 597461"/>
                <a:gd name="connsiteY0" fmla="*/ 304433 h 394910"/>
                <a:gd name="connsiteX1" fmla="*/ 523998 w 597461"/>
                <a:gd name="connsiteY1" fmla="*/ 36732 h 394910"/>
                <a:gd name="connsiteX2" fmla="*/ 523998 w 597461"/>
                <a:gd name="connsiteY2" fmla="*/ 0 h 394910"/>
                <a:gd name="connsiteX3" fmla="*/ 597461 w 597461"/>
                <a:gd name="connsiteY3" fmla="*/ 73464 h 394910"/>
                <a:gd name="connsiteX4" fmla="*/ 523998 w 597461"/>
                <a:gd name="connsiteY4" fmla="*/ 146927 h 394910"/>
                <a:gd name="connsiteX5" fmla="*/ 523998 w 597461"/>
                <a:gd name="connsiteY5" fmla="*/ 110195 h 394910"/>
                <a:gd name="connsiteX6" fmla="*/ 41921 w 597461"/>
                <a:gd name="connsiteY6" fmla="*/ 394910 h 394910"/>
                <a:gd name="connsiteX7" fmla="*/ 0 w 597461"/>
                <a:gd name="connsiteY7" fmla="*/ 304433 h 394910"/>
                <a:gd name="connsiteX0" fmla="*/ 0 w 597461"/>
                <a:gd name="connsiteY0" fmla="*/ 304433 h 394910"/>
                <a:gd name="connsiteX1" fmla="*/ 523998 w 597461"/>
                <a:gd name="connsiteY1" fmla="*/ 36732 h 394910"/>
                <a:gd name="connsiteX2" fmla="*/ 523998 w 597461"/>
                <a:gd name="connsiteY2" fmla="*/ 0 h 394910"/>
                <a:gd name="connsiteX3" fmla="*/ 597461 w 597461"/>
                <a:gd name="connsiteY3" fmla="*/ 73464 h 394910"/>
                <a:gd name="connsiteX4" fmla="*/ 523998 w 597461"/>
                <a:gd name="connsiteY4" fmla="*/ 146927 h 394910"/>
                <a:gd name="connsiteX5" fmla="*/ 523998 w 597461"/>
                <a:gd name="connsiteY5" fmla="*/ 110195 h 394910"/>
                <a:gd name="connsiteX6" fmla="*/ 41921 w 597461"/>
                <a:gd name="connsiteY6" fmla="*/ 394910 h 394910"/>
                <a:gd name="connsiteX7" fmla="*/ 0 w 597461"/>
                <a:gd name="connsiteY7" fmla="*/ 304433 h 394910"/>
                <a:gd name="connsiteX0" fmla="*/ 0 w 597461"/>
                <a:gd name="connsiteY0" fmla="*/ 304433 h 394910"/>
                <a:gd name="connsiteX1" fmla="*/ 523998 w 597461"/>
                <a:gd name="connsiteY1" fmla="*/ 36732 h 394910"/>
                <a:gd name="connsiteX2" fmla="*/ 523998 w 597461"/>
                <a:gd name="connsiteY2" fmla="*/ 0 h 394910"/>
                <a:gd name="connsiteX3" fmla="*/ 597461 w 597461"/>
                <a:gd name="connsiteY3" fmla="*/ 73464 h 394910"/>
                <a:gd name="connsiteX4" fmla="*/ 523998 w 597461"/>
                <a:gd name="connsiteY4" fmla="*/ 146927 h 394910"/>
                <a:gd name="connsiteX5" fmla="*/ 523998 w 597461"/>
                <a:gd name="connsiteY5" fmla="*/ 110195 h 394910"/>
                <a:gd name="connsiteX6" fmla="*/ 41921 w 597461"/>
                <a:gd name="connsiteY6" fmla="*/ 394910 h 394910"/>
                <a:gd name="connsiteX7" fmla="*/ 0 w 597461"/>
                <a:gd name="connsiteY7" fmla="*/ 304433 h 394910"/>
                <a:gd name="connsiteX0" fmla="*/ 0 w 597461"/>
                <a:gd name="connsiteY0" fmla="*/ 304433 h 394910"/>
                <a:gd name="connsiteX1" fmla="*/ 523998 w 597461"/>
                <a:gd name="connsiteY1" fmla="*/ 36732 h 394910"/>
                <a:gd name="connsiteX2" fmla="*/ 523998 w 597461"/>
                <a:gd name="connsiteY2" fmla="*/ 0 h 394910"/>
                <a:gd name="connsiteX3" fmla="*/ 597461 w 597461"/>
                <a:gd name="connsiteY3" fmla="*/ 73464 h 394910"/>
                <a:gd name="connsiteX4" fmla="*/ 523998 w 597461"/>
                <a:gd name="connsiteY4" fmla="*/ 146927 h 394910"/>
                <a:gd name="connsiteX5" fmla="*/ 523998 w 597461"/>
                <a:gd name="connsiteY5" fmla="*/ 110195 h 394910"/>
                <a:gd name="connsiteX6" fmla="*/ 279373 w 597461"/>
                <a:gd name="connsiteY6" fmla="*/ 296459 h 394910"/>
                <a:gd name="connsiteX7" fmla="*/ 41921 w 597461"/>
                <a:gd name="connsiteY7" fmla="*/ 394910 h 394910"/>
                <a:gd name="connsiteX8" fmla="*/ 0 w 597461"/>
                <a:gd name="connsiteY8" fmla="*/ 304433 h 394910"/>
                <a:gd name="connsiteX0" fmla="*/ 0 w 597461"/>
                <a:gd name="connsiteY0" fmla="*/ 304433 h 394910"/>
                <a:gd name="connsiteX1" fmla="*/ 523998 w 597461"/>
                <a:gd name="connsiteY1" fmla="*/ 36732 h 394910"/>
                <a:gd name="connsiteX2" fmla="*/ 523998 w 597461"/>
                <a:gd name="connsiteY2" fmla="*/ 0 h 394910"/>
                <a:gd name="connsiteX3" fmla="*/ 597461 w 597461"/>
                <a:gd name="connsiteY3" fmla="*/ 73464 h 394910"/>
                <a:gd name="connsiteX4" fmla="*/ 523998 w 597461"/>
                <a:gd name="connsiteY4" fmla="*/ 146927 h 394910"/>
                <a:gd name="connsiteX5" fmla="*/ 523998 w 597461"/>
                <a:gd name="connsiteY5" fmla="*/ 110195 h 394910"/>
                <a:gd name="connsiteX6" fmla="*/ 301932 w 597461"/>
                <a:gd name="connsiteY6" fmla="*/ 234551 h 394910"/>
                <a:gd name="connsiteX7" fmla="*/ 41921 w 597461"/>
                <a:gd name="connsiteY7" fmla="*/ 394910 h 394910"/>
                <a:gd name="connsiteX8" fmla="*/ 0 w 597461"/>
                <a:gd name="connsiteY8" fmla="*/ 304433 h 394910"/>
                <a:gd name="connsiteX0" fmla="*/ 0 w 597461"/>
                <a:gd name="connsiteY0" fmla="*/ 304433 h 394910"/>
                <a:gd name="connsiteX1" fmla="*/ 345189 w 597461"/>
                <a:gd name="connsiteY1" fmla="*/ 85108 h 394910"/>
                <a:gd name="connsiteX2" fmla="*/ 523998 w 597461"/>
                <a:gd name="connsiteY2" fmla="*/ 36732 h 394910"/>
                <a:gd name="connsiteX3" fmla="*/ 523998 w 597461"/>
                <a:gd name="connsiteY3" fmla="*/ 0 h 394910"/>
                <a:gd name="connsiteX4" fmla="*/ 597461 w 597461"/>
                <a:gd name="connsiteY4" fmla="*/ 73464 h 394910"/>
                <a:gd name="connsiteX5" fmla="*/ 523998 w 597461"/>
                <a:gd name="connsiteY5" fmla="*/ 146927 h 394910"/>
                <a:gd name="connsiteX6" fmla="*/ 523998 w 597461"/>
                <a:gd name="connsiteY6" fmla="*/ 110195 h 394910"/>
                <a:gd name="connsiteX7" fmla="*/ 301932 w 597461"/>
                <a:gd name="connsiteY7" fmla="*/ 234551 h 394910"/>
                <a:gd name="connsiteX8" fmla="*/ 41921 w 597461"/>
                <a:gd name="connsiteY8" fmla="*/ 394910 h 394910"/>
                <a:gd name="connsiteX9" fmla="*/ 0 w 597461"/>
                <a:gd name="connsiteY9" fmla="*/ 304433 h 394910"/>
                <a:gd name="connsiteX0" fmla="*/ 0 w 594034"/>
                <a:gd name="connsiteY0" fmla="*/ 317941 h 394910"/>
                <a:gd name="connsiteX1" fmla="*/ 341762 w 594034"/>
                <a:gd name="connsiteY1" fmla="*/ 85108 h 394910"/>
                <a:gd name="connsiteX2" fmla="*/ 520571 w 594034"/>
                <a:gd name="connsiteY2" fmla="*/ 36732 h 394910"/>
                <a:gd name="connsiteX3" fmla="*/ 520571 w 594034"/>
                <a:gd name="connsiteY3" fmla="*/ 0 h 394910"/>
                <a:gd name="connsiteX4" fmla="*/ 594034 w 594034"/>
                <a:gd name="connsiteY4" fmla="*/ 73464 h 394910"/>
                <a:gd name="connsiteX5" fmla="*/ 520571 w 594034"/>
                <a:gd name="connsiteY5" fmla="*/ 146927 h 394910"/>
                <a:gd name="connsiteX6" fmla="*/ 520571 w 594034"/>
                <a:gd name="connsiteY6" fmla="*/ 110195 h 394910"/>
                <a:gd name="connsiteX7" fmla="*/ 298505 w 594034"/>
                <a:gd name="connsiteY7" fmla="*/ 234551 h 394910"/>
                <a:gd name="connsiteX8" fmla="*/ 38494 w 594034"/>
                <a:gd name="connsiteY8" fmla="*/ 394910 h 394910"/>
                <a:gd name="connsiteX9" fmla="*/ 0 w 594034"/>
                <a:gd name="connsiteY9" fmla="*/ 317941 h 394910"/>
                <a:gd name="connsiteX0" fmla="*/ 0 w 581182"/>
                <a:gd name="connsiteY0" fmla="*/ 291012 h 394910"/>
                <a:gd name="connsiteX1" fmla="*/ 328910 w 581182"/>
                <a:gd name="connsiteY1" fmla="*/ 85108 h 394910"/>
                <a:gd name="connsiteX2" fmla="*/ 507719 w 581182"/>
                <a:gd name="connsiteY2" fmla="*/ 36732 h 394910"/>
                <a:gd name="connsiteX3" fmla="*/ 507719 w 581182"/>
                <a:gd name="connsiteY3" fmla="*/ 0 h 394910"/>
                <a:gd name="connsiteX4" fmla="*/ 581182 w 581182"/>
                <a:gd name="connsiteY4" fmla="*/ 73464 h 394910"/>
                <a:gd name="connsiteX5" fmla="*/ 507719 w 581182"/>
                <a:gd name="connsiteY5" fmla="*/ 146927 h 394910"/>
                <a:gd name="connsiteX6" fmla="*/ 507719 w 581182"/>
                <a:gd name="connsiteY6" fmla="*/ 110195 h 394910"/>
                <a:gd name="connsiteX7" fmla="*/ 285653 w 581182"/>
                <a:gd name="connsiteY7" fmla="*/ 234551 h 394910"/>
                <a:gd name="connsiteX8" fmla="*/ 25642 w 581182"/>
                <a:gd name="connsiteY8" fmla="*/ 394910 h 394910"/>
                <a:gd name="connsiteX9" fmla="*/ 0 w 581182"/>
                <a:gd name="connsiteY9" fmla="*/ 291012 h 394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81182" h="394910">
                  <a:moveTo>
                    <a:pt x="0" y="291012"/>
                  </a:moveTo>
                  <a:cubicBezTo>
                    <a:pt x="57639" y="240749"/>
                    <a:pt x="241577" y="129725"/>
                    <a:pt x="328910" y="85108"/>
                  </a:cubicBezTo>
                  <a:cubicBezTo>
                    <a:pt x="416243" y="40491"/>
                    <a:pt x="485012" y="52287"/>
                    <a:pt x="507719" y="36732"/>
                  </a:cubicBezTo>
                  <a:lnTo>
                    <a:pt x="507719" y="0"/>
                  </a:lnTo>
                  <a:lnTo>
                    <a:pt x="581182" y="73464"/>
                  </a:lnTo>
                  <a:lnTo>
                    <a:pt x="507719" y="146927"/>
                  </a:lnTo>
                  <a:lnTo>
                    <a:pt x="507719" y="110195"/>
                  </a:lnTo>
                  <a:cubicBezTo>
                    <a:pt x="479018" y="119631"/>
                    <a:pt x="365999" y="187099"/>
                    <a:pt x="285653" y="234551"/>
                  </a:cubicBezTo>
                  <a:cubicBezTo>
                    <a:pt x="205307" y="282004"/>
                    <a:pt x="84274" y="378094"/>
                    <a:pt x="25642" y="394910"/>
                  </a:cubicBezTo>
                  <a:lnTo>
                    <a:pt x="0" y="291012"/>
                  </a:lnTo>
                  <a:close/>
                </a:path>
              </a:pathLst>
            </a:custGeom>
            <a:solidFill>
              <a:schemeClr val="accent3">
                <a:alpha val="16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1" name="Arrow: Right 1940">
              <a:extLst>
                <a:ext uri="{FF2B5EF4-FFF2-40B4-BE49-F238E27FC236}">
                  <a16:creationId xmlns:a16="http://schemas.microsoft.com/office/drawing/2014/main" id="{1EA4447C-B770-03D9-26C3-5DCD1B391C94}"/>
                </a:ext>
              </a:extLst>
            </p:cNvPr>
            <p:cNvSpPr/>
            <p:nvPr/>
          </p:nvSpPr>
          <p:spPr bwMode="auto">
            <a:xfrm>
              <a:off x="7159570" y="4072713"/>
              <a:ext cx="660365" cy="410453"/>
            </a:xfrm>
            <a:custGeom>
              <a:avLst/>
              <a:gdLst>
                <a:gd name="connsiteX0" fmla="*/ 0 w 238601"/>
                <a:gd name="connsiteY0" fmla="*/ 43477 h 173906"/>
                <a:gd name="connsiteX1" fmla="*/ 151648 w 238601"/>
                <a:gd name="connsiteY1" fmla="*/ 43477 h 173906"/>
                <a:gd name="connsiteX2" fmla="*/ 151648 w 238601"/>
                <a:gd name="connsiteY2" fmla="*/ 0 h 173906"/>
                <a:gd name="connsiteX3" fmla="*/ 238601 w 238601"/>
                <a:gd name="connsiteY3" fmla="*/ 86953 h 173906"/>
                <a:gd name="connsiteX4" fmla="*/ 151648 w 238601"/>
                <a:gd name="connsiteY4" fmla="*/ 173906 h 173906"/>
                <a:gd name="connsiteX5" fmla="*/ 151648 w 238601"/>
                <a:gd name="connsiteY5" fmla="*/ 130430 h 173906"/>
                <a:gd name="connsiteX6" fmla="*/ 0 w 238601"/>
                <a:gd name="connsiteY6" fmla="*/ 130430 h 173906"/>
                <a:gd name="connsiteX7" fmla="*/ 0 w 238601"/>
                <a:gd name="connsiteY7" fmla="*/ 43477 h 173906"/>
                <a:gd name="connsiteX0" fmla="*/ 421764 w 660365"/>
                <a:gd name="connsiteY0" fmla="*/ 276042 h 406471"/>
                <a:gd name="connsiteX1" fmla="*/ 573412 w 660365"/>
                <a:gd name="connsiteY1" fmla="*/ 276042 h 406471"/>
                <a:gd name="connsiteX2" fmla="*/ 573412 w 660365"/>
                <a:gd name="connsiteY2" fmla="*/ 232565 h 406471"/>
                <a:gd name="connsiteX3" fmla="*/ 660365 w 660365"/>
                <a:gd name="connsiteY3" fmla="*/ 319518 h 406471"/>
                <a:gd name="connsiteX4" fmla="*/ 573412 w 660365"/>
                <a:gd name="connsiteY4" fmla="*/ 406471 h 406471"/>
                <a:gd name="connsiteX5" fmla="*/ 573412 w 660365"/>
                <a:gd name="connsiteY5" fmla="*/ 362995 h 406471"/>
                <a:gd name="connsiteX6" fmla="*/ 0 w 660365"/>
                <a:gd name="connsiteY6" fmla="*/ 0 h 406471"/>
                <a:gd name="connsiteX7" fmla="*/ 421764 w 660365"/>
                <a:gd name="connsiteY7" fmla="*/ 276042 h 406471"/>
                <a:gd name="connsiteX0" fmla="*/ 95069 w 660365"/>
                <a:gd name="connsiteY0" fmla="*/ 0 h 410453"/>
                <a:gd name="connsiteX1" fmla="*/ 573412 w 660365"/>
                <a:gd name="connsiteY1" fmla="*/ 280024 h 410453"/>
                <a:gd name="connsiteX2" fmla="*/ 573412 w 660365"/>
                <a:gd name="connsiteY2" fmla="*/ 236547 h 410453"/>
                <a:gd name="connsiteX3" fmla="*/ 660365 w 660365"/>
                <a:gd name="connsiteY3" fmla="*/ 323500 h 410453"/>
                <a:gd name="connsiteX4" fmla="*/ 573412 w 660365"/>
                <a:gd name="connsiteY4" fmla="*/ 410453 h 410453"/>
                <a:gd name="connsiteX5" fmla="*/ 573412 w 660365"/>
                <a:gd name="connsiteY5" fmla="*/ 366977 h 410453"/>
                <a:gd name="connsiteX6" fmla="*/ 0 w 660365"/>
                <a:gd name="connsiteY6" fmla="*/ 3982 h 410453"/>
                <a:gd name="connsiteX7" fmla="*/ 95069 w 660365"/>
                <a:gd name="connsiteY7" fmla="*/ 0 h 410453"/>
                <a:gd name="connsiteX0" fmla="*/ 95069 w 660365"/>
                <a:gd name="connsiteY0" fmla="*/ 0 h 410453"/>
                <a:gd name="connsiteX1" fmla="*/ 573412 w 660365"/>
                <a:gd name="connsiteY1" fmla="*/ 280024 h 410453"/>
                <a:gd name="connsiteX2" fmla="*/ 573412 w 660365"/>
                <a:gd name="connsiteY2" fmla="*/ 236547 h 410453"/>
                <a:gd name="connsiteX3" fmla="*/ 660365 w 660365"/>
                <a:gd name="connsiteY3" fmla="*/ 323500 h 410453"/>
                <a:gd name="connsiteX4" fmla="*/ 573412 w 660365"/>
                <a:gd name="connsiteY4" fmla="*/ 410453 h 410453"/>
                <a:gd name="connsiteX5" fmla="*/ 573412 w 660365"/>
                <a:gd name="connsiteY5" fmla="*/ 366977 h 410453"/>
                <a:gd name="connsiteX6" fmla="*/ 143530 w 660365"/>
                <a:gd name="connsiteY6" fmla="*/ 305690 h 410453"/>
                <a:gd name="connsiteX7" fmla="*/ 0 w 660365"/>
                <a:gd name="connsiteY7" fmla="*/ 3982 h 410453"/>
                <a:gd name="connsiteX8" fmla="*/ 95069 w 660365"/>
                <a:gd name="connsiteY8" fmla="*/ 0 h 410453"/>
                <a:gd name="connsiteX0" fmla="*/ 95069 w 660365"/>
                <a:gd name="connsiteY0" fmla="*/ 0 h 410453"/>
                <a:gd name="connsiteX1" fmla="*/ 573412 w 660365"/>
                <a:gd name="connsiteY1" fmla="*/ 280024 h 410453"/>
                <a:gd name="connsiteX2" fmla="*/ 573412 w 660365"/>
                <a:gd name="connsiteY2" fmla="*/ 236547 h 410453"/>
                <a:gd name="connsiteX3" fmla="*/ 660365 w 660365"/>
                <a:gd name="connsiteY3" fmla="*/ 323500 h 410453"/>
                <a:gd name="connsiteX4" fmla="*/ 573412 w 660365"/>
                <a:gd name="connsiteY4" fmla="*/ 410453 h 410453"/>
                <a:gd name="connsiteX5" fmla="*/ 573412 w 660365"/>
                <a:gd name="connsiteY5" fmla="*/ 366977 h 410453"/>
                <a:gd name="connsiteX6" fmla="*/ 143530 w 660365"/>
                <a:gd name="connsiteY6" fmla="*/ 305690 h 410453"/>
                <a:gd name="connsiteX7" fmla="*/ 0 w 660365"/>
                <a:gd name="connsiteY7" fmla="*/ 3982 h 410453"/>
                <a:gd name="connsiteX8" fmla="*/ 95069 w 660365"/>
                <a:gd name="connsiteY8" fmla="*/ 0 h 410453"/>
                <a:gd name="connsiteX0" fmla="*/ 95069 w 660365"/>
                <a:gd name="connsiteY0" fmla="*/ 0 h 410453"/>
                <a:gd name="connsiteX1" fmla="*/ 573412 w 660365"/>
                <a:gd name="connsiteY1" fmla="*/ 280024 h 410453"/>
                <a:gd name="connsiteX2" fmla="*/ 573412 w 660365"/>
                <a:gd name="connsiteY2" fmla="*/ 236547 h 410453"/>
                <a:gd name="connsiteX3" fmla="*/ 660365 w 660365"/>
                <a:gd name="connsiteY3" fmla="*/ 323500 h 410453"/>
                <a:gd name="connsiteX4" fmla="*/ 573412 w 660365"/>
                <a:gd name="connsiteY4" fmla="*/ 410453 h 410453"/>
                <a:gd name="connsiteX5" fmla="*/ 573412 w 660365"/>
                <a:gd name="connsiteY5" fmla="*/ 366977 h 410453"/>
                <a:gd name="connsiteX6" fmla="*/ 143530 w 660365"/>
                <a:gd name="connsiteY6" fmla="*/ 305690 h 410453"/>
                <a:gd name="connsiteX7" fmla="*/ 0 w 660365"/>
                <a:gd name="connsiteY7" fmla="*/ 3982 h 410453"/>
                <a:gd name="connsiteX8" fmla="*/ 95069 w 660365"/>
                <a:gd name="connsiteY8" fmla="*/ 0 h 410453"/>
                <a:gd name="connsiteX0" fmla="*/ 95069 w 660365"/>
                <a:gd name="connsiteY0" fmla="*/ 0 h 410453"/>
                <a:gd name="connsiteX1" fmla="*/ 573412 w 660365"/>
                <a:gd name="connsiteY1" fmla="*/ 280024 h 410453"/>
                <a:gd name="connsiteX2" fmla="*/ 573412 w 660365"/>
                <a:gd name="connsiteY2" fmla="*/ 236547 h 410453"/>
                <a:gd name="connsiteX3" fmla="*/ 660365 w 660365"/>
                <a:gd name="connsiteY3" fmla="*/ 323500 h 410453"/>
                <a:gd name="connsiteX4" fmla="*/ 573412 w 660365"/>
                <a:gd name="connsiteY4" fmla="*/ 410453 h 410453"/>
                <a:gd name="connsiteX5" fmla="*/ 573412 w 660365"/>
                <a:gd name="connsiteY5" fmla="*/ 366977 h 410453"/>
                <a:gd name="connsiteX6" fmla="*/ 143530 w 660365"/>
                <a:gd name="connsiteY6" fmla="*/ 305690 h 410453"/>
                <a:gd name="connsiteX7" fmla="*/ 0 w 660365"/>
                <a:gd name="connsiteY7" fmla="*/ 3982 h 410453"/>
                <a:gd name="connsiteX8" fmla="*/ 95069 w 660365"/>
                <a:gd name="connsiteY8" fmla="*/ 0 h 410453"/>
                <a:gd name="connsiteX0" fmla="*/ 95069 w 660365"/>
                <a:gd name="connsiteY0" fmla="*/ 0 h 410453"/>
                <a:gd name="connsiteX1" fmla="*/ 573412 w 660365"/>
                <a:gd name="connsiteY1" fmla="*/ 280024 h 410453"/>
                <a:gd name="connsiteX2" fmla="*/ 573412 w 660365"/>
                <a:gd name="connsiteY2" fmla="*/ 236547 h 410453"/>
                <a:gd name="connsiteX3" fmla="*/ 660365 w 660365"/>
                <a:gd name="connsiteY3" fmla="*/ 323500 h 410453"/>
                <a:gd name="connsiteX4" fmla="*/ 573412 w 660365"/>
                <a:gd name="connsiteY4" fmla="*/ 410453 h 410453"/>
                <a:gd name="connsiteX5" fmla="*/ 573412 w 660365"/>
                <a:gd name="connsiteY5" fmla="*/ 366977 h 410453"/>
                <a:gd name="connsiteX6" fmla="*/ 143530 w 660365"/>
                <a:gd name="connsiteY6" fmla="*/ 305690 h 410453"/>
                <a:gd name="connsiteX7" fmla="*/ 0 w 660365"/>
                <a:gd name="connsiteY7" fmla="*/ 3982 h 410453"/>
                <a:gd name="connsiteX8" fmla="*/ 95069 w 660365"/>
                <a:gd name="connsiteY8" fmla="*/ 0 h 410453"/>
                <a:gd name="connsiteX0" fmla="*/ 95069 w 660365"/>
                <a:gd name="connsiteY0" fmla="*/ 0 h 410453"/>
                <a:gd name="connsiteX1" fmla="*/ 573412 w 660365"/>
                <a:gd name="connsiteY1" fmla="*/ 280024 h 410453"/>
                <a:gd name="connsiteX2" fmla="*/ 573412 w 660365"/>
                <a:gd name="connsiteY2" fmla="*/ 236547 h 410453"/>
                <a:gd name="connsiteX3" fmla="*/ 660365 w 660365"/>
                <a:gd name="connsiteY3" fmla="*/ 323500 h 410453"/>
                <a:gd name="connsiteX4" fmla="*/ 573412 w 660365"/>
                <a:gd name="connsiteY4" fmla="*/ 410453 h 410453"/>
                <a:gd name="connsiteX5" fmla="*/ 573412 w 660365"/>
                <a:gd name="connsiteY5" fmla="*/ 366977 h 410453"/>
                <a:gd name="connsiteX6" fmla="*/ 143530 w 660365"/>
                <a:gd name="connsiteY6" fmla="*/ 305690 h 410453"/>
                <a:gd name="connsiteX7" fmla="*/ 0 w 660365"/>
                <a:gd name="connsiteY7" fmla="*/ 3982 h 410453"/>
                <a:gd name="connsiteX8" fmla="*/ 95069 w 660365"/>
                <a:gd name="connsiteY8" fmla="*/ 0 h 410453"/>
                <a:gd name="connsiteX0" fmla="*/ 95069 w 660365"/>
                <a:gd name="connsiteY0" fmla="*/ 0 h 410453"/>
                <a:gd name="connsiteX1" fmla="*/ 231686 w 660365"/>
                <a:gd name="connsiteY1" fmla="*/ 220991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31686 w 660365"/>
                <a:gd name="connsiteY1" fmla="*/ 220991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54157 w 660365"/>
                <a:gd name="connsiteY1" fmla="*/ 240005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54157 w 660365"/>
                <a:gd name="connsiteY1" fmla="*/ 240005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54157 w 660365"/>
                <a:gd name="connsiteY1" fmla="*/ 240005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54157 w 660365"/>
                <a:gd name="connsiteY1" fmla="*/ 240005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48971 w 660365"/>
                <a:gd name="connsiteY1" fmla="*/ 226176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48971 w 660365"/>
                <a:gd name="connsiteY1" fmla="*/ 226176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48971 w 660365"/>
                <a:gd name="connsiteY1" fmla="*/ 226176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 name="connsiteX0" fmla="*/ 95069 w 660365"/>
                <a:gd name="connsiteY0" fmla="*/ 0 h 410453"/>
                <a:gd name="connsiteX1" fmla="*/ 248971 w 660365"/>
                <a:gd name="connsiteY1" fmla="*/ 226176 h 410453"/>
                <a:gd name="connsiteX2" fmla="*/ 573412 w 660365"/>
                <a:gd name="connsiteY2" fmla="*/ 280024 h 410453"/>
                <a:gd name="connsiteX3" fmla="*/ 573412 w 660365"/>
                <a:gd name="connsiteY3" fmla="*/ 236547 h 410453"/>
                <a:gd name="connsiteX4" fmla="*/ 660365 w 660365"/>
                <a:gd name="connsiteY4" fmla="*/ 323500 h 410453"/>
                <a:gd name="connsiteX5" fmla="*/ 573412 w 660365"/>
                <a:gd name="connsiteY5" fmla="*/ 410453 h 410453"/>
                <a:gd name="connsiteX6" fmla="*/ 573412 w 660365"/>
                <a:gd name="connsiteY6" fmla="*/ 366977 h 410453"/>
                <a:gd name="connsiteX7" fmla="*/ 143530 w 660365"/>
                <a:gd name="connsiteY7" fmla="*/ 305690 h 410453"/>
                <a:gd name="connsiteX8" fmla="*/ 0 w 660365"/>
                <a:gd name="connsiteY8" fmla="*/ 3982 h 410453"/>
                <a:gd name="connsiteX9" fmla="*/ 95069 w 660365"/>
                <a:gd name="connsiteY9" fmla="*/ 0 h 410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0365" h="410453">
                  <a:moveTo>
                    <a:pt x="95069" y="0"/>
                  </a:moveTo>
                  <a:cubicBezTo>
                    <a:pt x="140031" y="143382"/>
                    <a:pt x="167709" y="183050"/>
                    <a:pt x="248971" y="226176"/>
                  </a:cubicBezTo>
                  <a:cubicBezTo>
                    <a:pt x="309295" y="254496"/>
                    <a:pt x="400733" y="284546"/>
                    <a:pt x="573412" y="280024"/>
                  </a:cubicBezTo>
                  <a:lnTo>
                    <a:pt x="573412" y="236547"/>
                  </a:lnTo>
                  <a:lnTo>
                    <a:pt x="660365" y="323500"/>
                  </a:lnTo>
                  <a:lnTo>
                    <a:pt x="573412" y="410453"/>
                  </a:lnTo>
                  <a:lnTo>
                    <a:pt x="573412" y="366977"/>
                  </a:lnTo>
                  <a:cubicBezTo>
                    <a:pt x="526340" y="362105"/>
                    <a:pt x="271844" y="377975"/>
                    <a:pt x="143530" y="305690"/>
                  </a:cubicBezTo>
                  <a:cubicBezTo>
                    <a:pt x="73216" y="253520"/>
                    <a:pt x="42657" y="242835"/>
                    <a:pt x="0" y="3982"/>
                  </a:cubicBezTo>
                  <a:lnTo>
                    <a:pt x="95069" y="0"/>
                  </a:lnTo>
                  <a:close/>
                </a:path>
              </a:pathLst>
            </a:cu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42" name="Arrow: Right 1941">
              <a:extLst>
                <a:ext uri="{FF2B5EF4-FFF2-40B4-BE49-F238E27FC236}">
                  <a16:creationId xmlns:a16="http://schemas.microsoft.com/office/drawing/2014/main" id="{B2FF57B1-FF6D-D87B-5E3A-363108DC4E54}"/>
                </a:ext>
              </a:extLst>
            </p:cNvPr>
            <p:cNvSpPr/>
            <p:nvPr/>
          </p:nvSpPr>
          <p:spPr bwMode="auto">
            <a:xfrm>
              <a:off x="7152959" y="4060317"/>
              <a:ext cx="703700" cy="949234"/>
            </a:xfrm>
            <a:custGeom>
              <a:avLst/>
              <a:gdLst>
                <a:gd name="connsiteX0" fmla="*/ 0 w 238601"/>
                <a:gd name="connsiteY0" fmla="*/ 43477 h 173906"/>
                <a:gd name="connsiteX1" fmla="*/ 151648 w 238601"/>
                <a:gd name="connsiteY1" fmla="*/ 43477 h 173906"/>
                <a:gd name="connsiteX2" fmla="*/ 151648 w 238601"/>
                <a:gd name="connsiteY2" fmla="*/ 0 h 173906"/>
                <a:gd name="connsiteX3" fmla="*/ 238601 w 238601"/>
                <a:gd name="connsiteY3" fmla="*/ 86953 h 173906"/>
                <a:gd name="connsiteX4" fmla="*/ 151648 w 238601"/>
                <a:gd name="connsiteY4" fmla="*/ 173906 h 173906"/>
                <a:gd name="connsiteX5" fmla="*/ 151648 w 238601"/>
                <a:gd name="connsiteY5" fmla="*/ 130430 h 173906"/>
                <a:gd name="connsiteX6" fmla="*/ 0 w 238601"/>
                <a:gd name="connsiteY6" fmla="*/ 130430 h 173906"/>
                <a:gd name="connsiteX7" fmla="*/ 0 w 238601"/>
                <a:gd name="connsiteY7" fmla="*/ 43477 h 173906"/>
                <a:gd name="connsiteX0" fmla="*/ 0 w 643081"/>
                <a:gd name="connsiteY0" fmla="*/ 0 h 918645"/>
                <a:gd name="connsiteX1" fmla="*/ 556128 w 643081"/>
                <a:gd name="connsiteY1" fmla="*/ 788216 h 918645"/>
                <a:gd name="connsiteX2" fmla="*/ 556128 w 643081"/>
                <a:gd name="connsiteY2" fmla="*/ 744739 h 918645"/>
                <a:gd name="connsiteX3" fmla="*/ 643081 w 643081"/>
                <a:gd name="connsiteY3" fmla="*/ 831692 h 918645"/>
                <a:gd name="connsiteX4" fmla="*/ 556128 w 643081"/>
                <a:gd name="connsiteY4" fmla="*/ 918645 h 918645"/>
                <a:gd name="connsiteX5" fmla="*/ 556128 w 643081"/>
                <a:gd name="connsiteY5" fmla="*/ 875169 h 918645"/>
                <a:gd name="connsiteX6" fmla="*/ 404480 w 643081"/>
                <a:gd name="connsiteY6" fmla="*/ 875169 h 918645"/>
                <a:gd name="connsiteX7" fmla="*/ 0 w 643081"/>
                <a:gd name="connsiteY7" fmla="*/ 0 h 918645"/>
                <a:gd name="connsiteX0" fmla="*/ 65684 w 708765"/>
                <a:gd name="connsiteY0" fmla="*/ 16760 h 935405"/>
                <a:gd name="connsiteX1" fmla="*/ 621812 w 708765"/>
                <a:gd name="connsiteY1" fmla="*/ 804976 h 935405"/>
                <a:gd name="connsiteX2" fmla="*/ 621812 w 708765"/>
                <a:gd name="connsiteY2" fmla="*/ 761499 h 935405"/>
                <a:gd name="connsiteX3" fmla="*/ 708765 w 708765"/>
                <a:gd name="connsiteY3" fmla="*/ 848452 h 935405"/>
                <a:gd name="connsiteX4" fmla="*/ 621812 w 708765"/>
                <a:gd name="connsiteY4" fmla="*/ 935405 h 935405"/>
                <a:gd name="connsiteX5" fmla="*/ 621812 w 708765"/>
                <a:gd name="connsiteY5" fmla="*/ 891929 h 935405"/>
                <a:gd name="connsiteX6" fmla="*/ 0 w 708765"/>
                <a:gd name="connsiteY6" fmla="*/ 0 h 935405"/>
                <a:gd name="connsiteX7" fmla="*/ 65684 w 708765"/>
                <a:gd name="connsiteY7" fmla="*/ 16760 h 935405"/>
                <a:gd name="connsiteX0" fmla="*/ 65684 w 708765"/>
                <a:gd name="connsiteY0" fmla="*/ 16760 h 935405"/>
                <a:gd name="connsiteX1" fmla="*/ 621812 w 708765"/>
                <a:gd name="connsiteY1" fmla="*/ 804976 h 935405"/>
                <a:gd name="connsiteX2" fmla="*/ 621812 w 708765"/>
                <a:gd name="connsiteY2" fmla="*/ 761499 h 935405"/>
                <a:gd name="connsiteX3" fmla="*/ 708765 w 708765"/>
                <a:gd name="connsiteY3" fmla="*/ 848452 h 935405"/>
                <a:gd name="connsiteX4" fmla="*/ 621812 w 708765"/>
                <a:gd name="connsiteY4" fmla="*/ 935405 h 935405"/>
                <a:gd name="connsiteX5" fmla="*/ 621812 w 708765"/>
                <a:gd name="connsiteY5" fmla="*/ 891929 h 935405"/>
                <a:gd name="connsiteX6" fmla="*/ 125821 w 708765"/>
                <a:gd name="connsiteY6" fmla="*/ 667251 h 935405"/>
                <a:gd name="connsiteX7" fmla="*/ 0 w 708765"/>
                <a:gd name="connsiteY7" fmla="*/ 0 h 935405"/>
                <a:gd name="connsiteX8" fmla="*/ 65684 w 708765"/>
                <a:gd name="connsiteY8" fmla="*/ 16760 h 935405"/>
                <a:gd name="connsiteX0" fmla="*/ 68276 w 711357"/>
                <a:gd name="connsiteY0" fmla="*/ 16760 h 935405"/>
                <a:gd name="connsiteX1" fmla="*/ 624404 w 711357"/>
                <a:gd name="connsiteY1" fmla="*/ 804976 h 935405"/>
                <a:gd name="connsiteX2" fmla="*/ 624404 w 711357"/>
                <a:gd name="connsiteY2" fmla="*/ 761499 h 935405"/>
                <a:gd name="connsiteX3" fmla="*/ 711357 w 711357"/>
                <a:gd name="connsiteY3" fmla="*/ 848452 h 935405"/>
                <a:gd name="connsiteX4" fmla="*/ 624404 w 711357"/>
                <a:gd name="connsiteY4" fmla="*/ 935405 h 935405"/>
                <a:gd name="connsiteX5" fmla="*/ 624404 w 711357"/>
                <a:gd name="connsiteY5" fmla="*/ 891929 h 935405"/>
                <a:gd name="connsiteX6" fmla="*/ 128413 w 711357"/>
                <a:gd name="connsiteY6" fmla="*/ 667251 h 935405"/>
                <a:gd name="connsiteX7" fmla="*/ 2592 w 711357"/>
                <a:gd name="connsiteY7" fmla="*/ 0 h 935405"/>
                <a:gd name="connsiteX8" fmla="*/ 68276 w 711357"/>
                <a:gd name="connsiteY8" fmla="*/ 16760 h 935405"/>
                <a:gd name="connsiteX0" fmla="*/ 68839 w 711920"/>
                <a:gd name="connsiteY0" fmla="*/ 16760 h 935405"/>
                <a:gd name="connsiteX1" fmla="*/ 624967 w 711920"/>
                <a:gd name="connsiteY1" fmla="*/ 804976 h 935405"/>
                <a:gd name="connsiteX2" fmla="*/ 624967 w 711920"/>
                <a:gd name="connsiteY2" fmla="*/ 761499 h 935405"/>
                <a:gd name="connsiteX3" fmla="*/ 711920 w 711920"/>
                <a:gd name="connsiteY3" fmla="*/ 848452 h 935405"/>
                <a:gd name="connsiteX4" fmla="*/ 624967 w 711920"/>
                <a:gd name="connsiteY4" fmla="*/ 935405 h 935405"/>
                <a:gd name="connsiteX5" fmla="*/ 624967 w 711920"/>
                <a:gd name="connsiteY5" fmla="*/ 891929 h 935405"/>
                <a:gd name="connsiteX6" fmla="*/ 128976 w 711920"/>
                <a:gd name="connsiteY6" fmla="*/ 667251 h 935405"/>
                <a:gd name="connsiteX7" fmla="*/ 3155 w 711920"/>
                <a:gd name="connsiteY7" fmla="*/ 0 h 935405"/>
                <a:gd name="connsiteX8" fmla="*/ 68839 w 711920"/>
                <a:gd name="connsiteY8" fmla="*/ 16760 h 935405"/>
                <a:gd name="connsiteX0" fmla="*/ 68839 w 711920"/>
                <a:gd name="connsiteY0" fmla="*/ 16760 h 935405"/>
                <a:gd name="connsiteX1" fmla="*/ 205032 w 711920"/>
                <a:gd name="connsiteY1" fmla="*/ 601567 h 935405"/>
                <a:gd name="connsiteX2" fmla="*/ 624967 w 711920"/>
                <a:gd name="connsiteY2" fmla="*/ 804976 h 935405"/>
                <a:gd name="connsiteX3" fmla="*/ 624967 w 711920"/>
                <a:gd name="connsiteY3" fmla="*/ 761499 h 935405"/>
                <a:gd name="connsiteX4" fmla="*/ 711920 w 711920"/>
                <a:gd name="connsiteY4" fmla="*/ 848452 h 935405"/>
                <a:gd name="connsiteX5" fmla="*/ 624967 w 711920"/>
                <a:gd name="connsiteY5" fmla="*/ 935405 h 935405"/>
                <a:gd name="connsiteX6" fmla="*/ 624967 w 711920"/>
                <a:gd name="connsiteY6" fmla="*/ 891929 h 935405"/>
                <a:gd name="connsiteX7" fmla="*/ 128976 w 711920"/>
                <a:gd name="connsiteY7" fmla="*/ 667251 h 935405"/>
                <a:gd name="connsiteX8" fmla="*/ 3155 w 711920"/>
                <a:gd name="connsiteY8" fmla="*/ 0 h 935405"/>
                <a:gd name="connsiteX9" fmla="*/ 68839 w 711920"/>
                <a:gd name="connsiteY9" fmla="*/ 16760 h 935405"/>
                <a:gd name="connsiteX0" fmla="*/ 68839 w 711920"/>
                <a:gd name="connsiteY0" fmla="*/ 16760 h 935405"/>
                <a:gd name="connsiteX1" fmla="*/ 205032 w 711920"/>
                <a:gd name="connsiteY1" fmla="*/ 601567 h 935405"/>
                <a:gd name="connsiteX2" fmla="*/ 624967 w 711920"/>
                <a:gd name="connsiteY2" fmla="*/ 804976 h 935405"/>
                <a:gd name="connsiteX3" fmla="*/ 624967 w 711920"/>
                <a:gd name="connsiteY3" fmla="*/ 761499 h 935405"/>
                <a:gd name="connsiteX4" fmla="*/ 711920 w 711920"/>
                <a:gd name="connsiteY4" fmla="*/ 848452 h 935405"/>
                <a:gd name="connsiteX5" fmla="*/ 624967 w 711920"/>
                <a:gd name="connsiteY5" fmla="*/ 935405 h 935405"/>
                <a:gd name="connsiteX6" fmla="*/ 624967 w 711920"/>
                <a:gd name="connsiteY6" fmla="*/ 891929 h 935405"/>
                <a:gd name="connsiteX7" fmla="*/ 128976 w 711920"/>
                <a:gd name="connsiteY7" fmla="*/ 667251 h 935405"/>
                <a:gd name="connsiteX8" fmla="*/ 3155 w 711920"/>
                <a:gd name="connsiteY8" fmla="*/ 0 h 935405"/>
                <a:gd name="connsiteX9" fmla="*/ 68839 w 711920"/>
                <a:gd name="connsiteY9" fmla="*/ 16760 h 935405"/>
                <a:gd name="connsiteX0" fmla="*/ 82667 w 711920"/>
                <a:gd name="connsiteY0" fmla="*/ 16760 h 935405"/>
                <a:gd name="connsiteX1" fmla="*/ 205032 w 711920"/>
                <a:gd name="connsiteY1" fmla="*/ 601567 h 935405"/>
                <a:gd name="connsiteX2" fmla="*/ 624967 w 711920"/>
                <a:gd name="connsiteY2" fmla="*/ 804976 h 935405"/>
                <a:gd name="connsiteX3" fmla="*/ 624967 w 711920"/>
                <a:gd name="connsiteY3" fmla="*/ 761499 h 935405"/>
                <a:gd name="connsiteX4" fmla="*/ 711920 w 711920"/>
                <a:gd name="connsiteY4" fmla="*/ 848452 h 935405"/>
                <a:gd name="connsiteX5" fmla="*/ 624967 w 711920"/>
                <a:gd name="connsiteY5" fmla="*/ 935405 h 935405"/>
                <a:gd name="connsiteX6" fmla="*/ 624967 w 711920"/>
                <a:gd name="connsiteY6" fmla="*/ 891929 h 935405"/>
                <a:gd name="connsiteX7" fmla="*/ 128976 w 711920"/>
                <a:gd name="connsiteY7" fmla="*/ 667251 h 935405"/>
                <a:gd name="connsiteX8" fmla="*/ 3155 w 711920"/>
                <a:gd name="connsiteY8" fmla="*/ 0 h 935405"/>
                <a:gd name="connsiteX9" fmla="*/ 82667 w 711920"/>
                <a:gd name="connsiteY9" fmla="*/ 16760 h 935405"/>
                <a:gd name="connsiteX0" fmla="*/ 89582 w 711920"/>
                <a:gd name="connsiteY0" fmla="*/ 0 h 942845"/>
                <a:gd name="connsiteX1" fmla="*/ 205032 w 711920"/>
                <a:gd name="connsiteY1" fmla="*/ 609007 h 942845"/>
                <a:gd name="connsiteX2" fmla="*/ 624967 w 711920"/>
                <a:gd name="connsiteY2" fmla="*/ 812416 h 942845"/>
                <a:gd name="connsiteX3" fmla="*/ 624967 w 711920"/>
                <a:gd name="connsiteY3" fmla="*/ 768939 h 942845"/>
                <a:gd name="connsiteX4" fmla="*/ 711920 w 711920"/>
                <a:gd name="connsiteY4" fmla="*/ 855892 h 942845"/>
                <a:gd name="connsiteX5" fmla="*/ 624967 w 711920"/>
                <a:gd name="connsiteY5" fmla="*/ 942845 h 942845"/>
                <a:gd name="connsiteX6" fmla="*/ 624967 w 711920"/>
                <a:gd name="connsiteY6" fmla="*/ 899369 h 942845"/>
                <a:gd name="connsiteX7" fmla="*/ 128976 w 711920"/>
                <a:gd name="connsiteY7" fmla="*/ 674691 h 942845"/>
                <a:gd name="connsiteX8" fmla="*/ 3155 w 711920"/>
                <a:gd name="connsiteY8" fmla="*/ 7440 h 942845"/>
                <a:gd name="connsiteX9" fmla="*/ 89582 w 711920"/>
                <a:gd name="connsiteY9" fmla="*/ 0 h 942845"/>
                <a:gd name="connsiteX0" fmla="*/ 81236 w 703574"/>
                <a:gd name="connsiteY0" fmla="*/ 6389 h 949234"/>
                <a:gd name="connsiteX1" fmla="*/ 196686 w 703574"/>
                <a:gd name="connsiteY1" fmla="*/ 615396 h 949234"/>
                <a:gd name="connsiteX2" fmla="*/ 616621 w 703574"/>
                <a:gd name="connsiteY2" fmla="*/ 818805 h 949234"/>
                <a:gd name="connsiteX3" fmla="*/ 616621 w 703574"/>
                <a:gd name="connsiteY3" fmla="*/ 775328 h 949234"/>
                <a:gd name="connsiteX4" fmla="*/ 703574 w 703574"/>
                <a:gd name="connsiteY4" fmla="*/ 862281 h 949234"/>
                <a:gd name="connsiteX5" fmla="*/ 616621 w 703574"/>
                <a:gd name="connsiteY5" fmla="*/ 949234 h 949234"/>
                <a:gd name="connsiteX6" fmla="*/ 616621 w 703574"/>
                <a:gd name="connsiteY6" fmla="*/ 905758 h 949234"/>
                <a:gd name="connsiteX7" fmla="*/ 120630 w 703574"/>
                <a:gd name="connsiteY7" fmla="*/ 681080 h 949234"/>
                <a:gd name="connsiteX8" fmla="*/ 3452 w 703574"/>
                <a:gd name="connsiteY8" fmla="*/ 0 h 949234"/>
                <a:gd name="connsiteX9" fmla="*/ 81236 w 703574"/>
                <a:gd name="connsiteY9" fmla="*/ 6389 h 949234"/>
                <a:gd name="connsiteX0" fmla="*/ 81236 w 703574"/>
                <a:gd name="connsiteY0" fmla="*/ 6389 h 949234"/>
                <a:gd name="connsiteX1" fmla="*/ 196686 w 703574"/>
                <a:gd name="connsiteY1" fmla="*/ 615396 h 949234"/>
                <a:gd name="connsiteX2" fmla="*/ 616621 w 703574"/>
                <a:gd name="connsiteY2" fmla="*/ 818805 h 949234"/>
                <a:gd name="connsiteX3" fmla="*/ 616621 w 703574"/>
                <a:gd name="connsiteY3" fmla="*/ 775328 h 949234"/>
                <a:gd name="connsiteX4" fmla="*/ 703574 w 703574"/>
                <a:gd name="connsiteY4" fmla="*/ 862281 h 949234"/>
                <a:gd name="connsiteX5" fmla="*/ 616621 w 703574"/>
                <a:gd name="connsiteY5" fmla="*/ 949234 h 949234"/>
                <a:gd name="connsiteX6" fmla="*/ 616621 w 703574"/>
                <a:gd name="connsiteY6" fmla="*/ 905758 h 949234"/>
                <a:gd name="connsiteX7" fmla="*/ 120630 w 703574"/>
                <a:gd name="connsiteY7" fmla="*/ 681080 h 949234"/>
                <a:gd name="connsiteX8" fmla="*/ 3452 w 703574"/>
                <a:gd name="connsiteY8" fmla="*/ 0 h 949234"/>
                <a:gd name="connsiteX9" fmla="*/ 81236 w 703574"/>
                <a:gd name="connsiteY9" fmla="*/ 6389 h 949234"/>
                <a:gd name="connsiteX0" fmla="*/ 81236 w 703574"/>
                <a:gd name="connsiteY0" fmla="*/ 6389 h 949234"/>
                <a:gd name="connsiteX1" fmla="*/ 196686 w 703574"/>
                <a:gd name="connsiteY1" fmla="*/ 615396 h 949234"/>
                <a:gd name="connsiteX2" fmla="*/ 616621 w 703574"/>
                <a:gd name="connsiteY2" fmla="*/ 818805 h 949234"/>
                <a:gd name="connsiteX3" fmla="*/ 616621 w 703574"/>
                <a:gd name="connsiteY3" fmla="*/ 775328 h 949234"/>
                <a:gd name="connsiteX4" fmla="*/ 703574 w 703574"/>
                <a:gd name="connsiteY4" fmla="*/ 862281 h 949234"/>
                <a:gd name="connsiteX5" fmla="*/ 616621 w 703574"/>
                <a:gd name="connsiteY5" fmla="*/ 949234 h 949234"/>
                <a:gd name="connsiteX6" fmla="*/ 616621 w 703574"/>
                <a:gd name="connsiteY6" fmla="*/ 905758 h 949234"/>
                <a:gd name="connsiteX7" fmla="*/ 120630 w 703574"/>
                <a:gd name="connsiteY7" fmla="*/ 681080 h 949234"/>
                <a:gd name="connsiteX8" fmla="*/ 3452 w 703574"/>
                <a:gd name="connsiteY8" fmla="*/ 0 h 949234"/>
                <a:gd name="connsiteX9" fmla="*/ 81236 w 703574"/>
                <a:gd name="connsiteY9" fmla="*/ 6389 h 949234"/>
                <a:gd name="connsiteX0" fmla="*/ 81236 w 703574"/>
                <a:gd name="connsiteY0" fmla="*/ 6389 h 949234"/>
                <a:gd name="connsiteX1" fmla="*/ 196686 w 703574"/>
                <a:gd name="connsiteY1" fmla="*/ 615396 h 949234"/>
                <a:gd name="connsiteX2" fmla="*/ 616621 w 703574"/>
                <a:gd name="connsiteY2" fmla="*/ 818805 h 949234"/>
                <a:gd name="connsiteX3" fmla="*/ 616621 w 703574"/>
                <a:gd name="connsiteY3" fmla="*/ 775328 h 949234"/>
                <a:gd name="connsiteX4" fmla="*/ 703574 w 703574"/>
                <a:gd name="connsiteY4" fmla="*/ 862281 h 949234"/>
                <a:gd name="connsiteX5" fmla="*/ 616621 w 703574"/>
                <a:gd name="connsiteY5" fmla="*/ 949234 h 949234"/>
                <a:gd name="connsiteX6" fmla="*/ 616621 w 703574"/>
                <a:gd name="connsiteY6" fmla="*/ 905758 h 949234"/>
                <a:gd name="connsiteX7" fmla="*/ 120630 w 703574"/>
                <a:gd name="connsiteY7" fmla="*/ 681080 h 949234"/>
                <a:gd name="connsiteX8" fmla="*/ 3452 w 703574"/>
                <a:gd name="connsiteY8" fmla="*/ 0 h 949234"/>
                <a:gd name="connsiteX9" fmla="*/ 81236 w 703574"/>
                <a:gd name="connsiteY9" fmla="*/ 6389 h 949234"/>
                <a:gd name="connsiteX0" fmla="*/ 81362 w 703700"/>
                <a:gd name="connsiteY0" fmla="*/ 6389 h 949234"/>
                <a:gd name="connsiteX1" fmla="*/ 196812 w 703700"/>
                <a:gd name="connsiteY1" fmla="*/ 615396 h 949234"/>
                <a:gd name="connsiteX2" fmla="*/ 616747 w 703700"/>
                <a:gd name="connsiteY2" fmla="*/ 818805 h 949234"/>
                <a:gd name="connsiteX3" fmla="*/ 616747 w 703700"/>
                <a:gd name="connsiteY3" fmla="*/ 775328 h 949234"/>
                <a:gd name="connsiteX4" fmla="*/ 703700 w 703700"/>
                <a:gd name="connsiteY4" fmla="*/ 862281 h 949234"/>
                <a:gd name="connsiteX5" fmla="*/ 616747 w 703700"/>
                <a:gd name="connsiteY5" fmla="*/ 949234 h 949234"/>
                <a:gd name="connsiteX6" fmla="*/ 616747 w 703700"/>
                <a:gd name="connsiteY6" fmla="*/ 905758 h 949234"/>
                <a:gd name="connsiteX7" fmla="*/ 120756 w 703700"/>
                <a:gd name="connsiteY7" fmla="*/ 681080 h 949234"/>
                <a:gd name="connsiteX8" fmla="*/ 3578 w 703700"/>
                <a:gd name="connsiteY8" fmla="*/ 0 h 949234"/>
                <a:gd name="connsiteX9" fmla="*/ 81362 w 703700"/>
                <a:gd name="connsiteY9" fmla="*/ 6389 h 949234"/>
                <a:gd name="connsiteX0" fmla="*/ 81362 w 703700"/>
                <a:gd name="connsiteY0" fmla="*/ 6389 h 949234"/>
                <a:gd name="connsiteX1" fmla="*/ 196812 w 703700"/>
                <a:gd name="connsiteY1" fmla="*/ 615396 h 949234"/>
                <a:gd name="connsiteX2" fmla="*/ 616747 w 703700"/>
                <a:gd name="connsiteY2" fmla="*/ 818805 h 949234"/>
                <a:gd name="connsiteX3" fmla="*/ 616747 w 703700"/>
                <a:gd name="connsiteY3" fmla="*/ 775328 h 949234"/>
                <a:gd name="connsiteX4" fmla="*/ 703700 w 703700"/>
                <a:gd name="connsiteY4" fmla="*/ 862281 h 949234"/>
                <a:gd name="connsiteX5" fmla="*/ 616747 w 703700"/>
                <a:gd name="connsiteY5" fmla="*/ 949234 h 949234"/>
                <a:gd name="connsiteX6" fmla="*/ 616747 w 703700"/>
                <a:gd name="connsiteY6" fmla="*/ 905758 h 949234"/>
                <a:gd name="connsiteX7" fmla="*/ 120756 w 703700"/>
                <a:gd name="connsiteY7" fmla="*/ 681080 h 949234"/>
                <a:gd name="connsiteX8" fmla="*/ 3578 w 703700"/>
                <a:gd name="connsiteY8" fmla="*/ 0 h 949234"/>
                <a:gd name="connsiteX9" fmla="*/ 81362 w 703700"/>
                <a:gd name="connsiteY9" fmla="*/ 6389 h 949234"/>
                <a:gd name="connsiteX0" fmla="*/ 81362 w 703700"/>
                <a:gd name="connsiteY0" fmla="*/ 6389 h 949234"/>
                <a:gd name="connsiteX1" fmla="*/ 196812 w 703700"/>
                <a:gd name="connsiteY1" fmla="*/ 615396 h 949234"/>
                <a:gd name="connsiteX2" fmla="*/ 616747 w 703700"/>
                <a:gd name="connsiteY2" fmla="*/ 818805 h 949234"/>
                <a:gd name="connsiteX3" fmla="*/ 616747 w 703700"/>
                <a:gd name="connsiteY3" fmla="*/ 775328 h 949234"/>
                <a:gd name="connsiteX4" fmla="*/ 703700 w 703700"/>
                <a:gd name="connsiteY4" fmla="*/ 862281 h 949234"/>
                <a:gd name="connsiteX5" fmla="*/ 616747 w 703700"/>
                <a:gd name="connsiteY5" fmla="*/ 949234 h 949234"/>
                <a:gd name="connsiteX6" fmla="*/ 616747 w 703700"/>
                <a:gd name="connsiteY6" fmla="*/ 905758 h 949234"/>
                <a:gd name="connsiteX7" fmla="*/ 120756 w 703700"/>
                <a:gd name="connsiteY7" fmla="*/ 681080 h 949234"/>
                <a:gd name="connsiteX8" fmla="*/ 3578 w 703700"/>
                <a:gd name="connsiteY8" fmla="*/ 0 h 949234"/>
                <a:gd name="connsiteX9" fmla="*/ 81362 w 703700"/>
                <a:gd name="connsiteY9" fmla="*/ 6389 h 949234"/>
                <a:gd name="connsiteX0" fmla="*/ 81362 w 703700"/>
                <a:gd name="connsiteY0" fmla="*/ 6389 h 949234"/>
                <a:gd name="connsiteX1" fmla="*/ 196812 w 703700"/>
                <a:gd name="connsiteY1" fmla="*/ 615396 h 949234"/>
                <a:gd name="connsiteX2" fmla="*/ 616747 w 703700"/>
                <a:gd name="connsiteY2" fmla="*/ 818805 h 949234"/>
                <a:gd name="connsiteX3" fmla="*/ 616747 w 703700"/>
                <a:gd name="connsiteY3" fmla="*/ 775328 h 949234"/>
                <a:gd name="connsiteX4" fmla="*/ 703700 w 703700"/>
                <a:gd name="connsiteY4" fmla="*/ 862281 h 949234"/>
                <a:gd name="connsiteX5" fmla="*/ 616747 w 703700"/>
                <a:gd name="connsiteY5" fmla="*/ 949234 h 949234"/>
                <a:gd name="connsiteX6" fmla="*/ 616747 w 703700"/>
                <a:gd name="connsiteY6" fmla="*/ 905758 h 949234"/>
                <a:gd name="connsiteX7" fmla="*/ 120756 w 703700"/>
                <a:gd name="connsiteY7" fmla="*/ 681080 h 949234"/>
                <a:gd name="connsiteX8" fmla="*/ 3578 w 703700"/>
                <a:gd name="connsiteY8" fmla="*/ 0 h 949234"/>
                <a:gd name="connsiteX9" fmla="*/ 81362 w 703700"/>
                <a:gd name="connsiteY9" fmla="*/ 6389 h 94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03700" h="949234">
                  <a:moveTo>
                    <a:pt x="81362" y="6389"/>
                  </a:moveTo>
                  <a:cubicBezTo>
                    <a:pt x="110050" y="258367"/>
                    <a:pt x="97254" y="420460"/>
                    <a:pt x="196812" y="615396"/>
                  </a:cubicBezTo>
                  <a:cubicBezTo>
                    <a:pt x="283205" y="757525"/>
                    <a:pt x="383427" y="809773"/>
                    <a:pt x="616747" y="818805"/>
                  </a:cubicBezTo>
                  <a:lnTo>
                    <a:pt x="616747" y="775328"/>
                  </a:lnTo>
                  <a:lnTo>
                    <a:pt x="703700" y="862281"/>
                  </a:lnTo>
                  <a:lnTo>
                    <a:pt x="616747" y="949234"/>
                  </a:lnTo>
                  <a:lnTo>
                    <a:pt x="616747" y="905758"/>
                  </a:lnTo>
                  <a:cubicBezTo>
                    <a:pt x="403017" y="893669"/>
                    <a:pt x="246330" y="881580"/>
                    <a:pt x="120756" y="681080"/>
                  </a:cubicBezTo>
                  <a:cubicBezTo>
                    <a:pt x="52888" y="553733"/>
                    <a:pt x="-16710" y="402186"/>
                    <a:pt x="3578" y="0"/>
                  </a:cubicBezTo>
                  <a:lnTo>
                    <a:pt x="81362" y="6389"/>
                  </a:lnTo>
                  <a:close/>
                </a:path>
              </a:pathLst>
            </a:custGeom>
            <a:solidFill>
              <a:schemeClr val="accent3">
                <a:lumMod val="40000"/>
                <a:lumOff val="6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1025" name="Picture 1" descr="page4image14041088">
              <a:extLst>
                <a:ext uri="{FF2B5EF4-FFF2-40B4-BE49-F238E27FC236}">
                  <a16:creationId xmlns:a16="http://schemas.microsoft.com/office/drawing/2014/main" id="{852670D7-9C4F-3243-854E-2346A43694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6235" y="1639888"/>
              <a:ext cx="12700" cy="2159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age4image14052608">
              <a:extLst>
                <a:ext uri="{FF2B5EF4-FFF2-40B4-BE49-F238E27FC236}">
                  <a16:creationId xmlns:a16="http://schemas.microsoft.com/office/drawing/2014/main" id="{D3907D17-B031-F749-9A71-FCF42AABC5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6235" y="1639888"/>
              <a:ext cx="12700" cy="3429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page4image14054912">
              <a:extLst>
                <a:ext uri="{FF2B5EF4-FFF2-40B4-BE49-F238E27FC236}">
                  <a16:creationId xmlns:a16="http://schemas.microsoft.com/office/drawing/2014/main" id="{FAA49C88-A3C2-184E-BBC0-569DAF6252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26235" y="1639888"/>
              <a:ext cx="12700" cy="1651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age4image14041280">
              <a:extLst>
                <a:ext uri="{FF2B5EF4-FFF2-40B4-BE49-F238E27FC236}">
                  <a16:creationId xmlns:a16="http://schemas.microsoft.com/office/drawing/2014/main" id="{CE40013A-9432-B842-BC94-897EEFEA599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26235" y="1639888"/>
              <a:ext cx="12700" cy="1397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page4image14043584">
              <a:extLst>
                <a:ext uri="{FF2B5EF4-FFF2-40B4-BE49-F238E27FC236}">
                  <a16:creationId xmlns:a16="http://schemas.microsoft.com/office/drawing/2014/main" id="{14B02338-1C43-8A49-BE89-88C864DB1CC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26235" y="1639888"/>
              <a:ext cx="12700" cy="1651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age4image14047424">
              <a:extLst>
                <a:ext uri="{FF2B5EF4-FFF2-40B4-BE49-F238E27FC236}">
                  <a16:creationId xmlns:a16="http://schemas.microsoft.com/office/drawing/2014/main" id="{A823A5D5-4CDB-2049-9FEA-31F93EC1AD0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26235" y="1639888"/>
              <a:ext cx="12700" cy="1143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page4image14051072">
              <a:extLst>
                <a:ext uri="{FF2B5EF4-FFF2-40B4-BE49-F238E27FC236}">
                  <a16:creationId xmlns:a16="http://schemas.microsoft.com/office/drawing/2014/main" id="{36C24799-E13B-654A-A1BA-2EAE92AF55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26235" y="1639888"/>
              <a:ext cx="12700" cy="114300"/>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8" descr="page4image3350656">
              <a:extLst>
                <a:ext uri="{FF2B5EF4-FFF2-40B4-BE49-F238E27FC236}">
                  <a16:creationId xmlns:a16="http://schemas.microsoft.com/office/drawing/2014/main" id="{75CE7968-82C9-9042-8625-6F8DB62FD841}"/>
                </a:ext>
              </a:extLst>
            </p:cNvPr>
            <p:cNvSpPr>
              <a:spLocks noChangeAspect="1" noChangeArrowheads="1"/>
            </p:cNvSpPr>
            <p:nvPr/>
          </p:nvSpPr>
          <p:spPr bwMode="auto">
            <a:xfrm>
              <a:off x="7226235" y="1639888"/>
              <a:ext cx="1320800" cy="444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Oval 2">
              <a:extLst>
                <a:ext uri="{FF2B5EF4-FFF2-40B4-BE49-F238E27FC236}">
                  <a16:creationId xmlns:a16="http://schemas.microsoft.com/office/drawing/2014/main" id="{7E9C83AC-357B-29D9-B997-225C9460C731}"/>
                </a:ext>
              </a:extLst>
            </p:cNvPr>
            <p:cNvSpPr/>
            <p:nvPr/>
          </p:nvSpPr>
          <p:spPr bwMode="auto">
            <a:xfrm>
              <a:off x="7368277" y="4105603"/>
              <a:ext cx="303631" cy="283534"/>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 name="Oval 5">
              <a:extLst>
                <a:ext uri="{FF2B5EF4-FFF2-40B4-BE49-F238E27FC236}">
                  <a16:creationId xmlns:a16="http://schemas.microsoft.com/office/drawing/2014/main" id="{BA89FE69-5A1D-B2D8-C45B-A3676987DF79}"/>
                </a:ext>
              </a:extLst>
            </p:cNvPr>
            <p:cNvSpPr/>
            <p:nvPr/>
          </p:nvSpPr>
          <p:spPr bwMode="auto">
            <a:xfrm>
              <a:off x="9812166" y="3824958"/>
              <a:ext cx="303631" cy="283534"/>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 name="Oval 7">
              <a:extLst>
                <a:ext uri="{FF2B5EF4-FFF2-40B4-BE49-F238E27FC236}">
                  <a16:creationId xmlns:a16="http://schemas.microsoft.com/office/drawing/2014/main" id="{31C4833D-32F7-36FE-7302-C8403ABD992F}"/>
                </a:ext>
              </a:extLst>
            </p:cNvPr>
            <p:cNvSpPr/>
            <p:nvPr/>
          </p:nvSpPr>
          <p:spPr bwMode="auto">
            <a:xfrm>
              <a:off x="10152775" y="4595630"/>
              <a:ext cx="303631" cy="283534"/>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Oval 9">
              <a:extLst>
                <a:ext uri="{FF2B5EF4-FFF2-40B4-BE49-F238E27FC236}">
                  <a16:creationId xmlns:a16="http://schemas.microsoft.com/office/drawing/2014/main" id="{94B38C43-85F0-2304-1FBD-F7A5BE2DF686}"/>
                </a:ext>
              </a:extLst>
            </p:cNvPr>
            <p:cNvSpPr/>
            <p:nvPr/>
          </p:nvSpPr>
          <p:spPr bwMode="auto">
            <a:xfrm>
              <a:off x="10347901" y="4427335"/>
              <a:ext cx="303631" cy="283534"/>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Oval 10">
              <a:extLst>
                <a:ext uri="{FF2B5EF4-FFF2-40B4-BE49-F238E27FC236}">
                  <a16:creationId xmlns:a16="http://schemas.microsoft.com/office/drawing/2014/main" id="{A5754F41-BD17-BA5C-F9C9-6385882429DA}"/>
                </a:ext>
              </a:extLst>
            </p:cNvPr>
            <p:cNvSpPr/>
            <p:nvPr/>
          </p:nvSpPr>
          <p:spPr bwMode="auto">
            <a:xfrm>
              <a:off x="9764967" y="4069896"/>
              <a:ext cx="303631" cy="283534"/>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Oval 12">
              <a:extLst>
                <a:ext uri="{FF2B5EF4-FFF2-40B4-BE49-F238E27FC236}">
                  <a16:creationId xmlns:a16="http://schemas.microsoft.com/office/drawing/2014/main" id="{E5D4494C-890C-72D3-3680-5C1EDF3FCE69}"/>
                </a:ext>
              </a:extLst>
            </p:cNvPr>
            <p:cNvSpPr/>
            <p:nvPr/>
          </p:nvSpPr>
          <p:spPr bwMode="auto">
            <a:xfrm>
              <a:off x="8931575" y="4485490"/>
              <a:ext cx="303631" cy="283534"/>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Oval 13">
              <a:extLst>
                <a:ext uri="{FF2B5EF4-FFF2-40B4-BE49-F238E27FC236}">
                  <a16:creationId xmlns:a16="http://schemas.microsoft.com/office/drawing/2014/main" id="{B942DB27-CA76-9480-B93C-9FA5124177B6}"/>
                </a:ext>
              </a:extLst>
            </p:cNvPr>
            <p:cNvSpPr/>
            <p:nvPr/>
          </p:nvSpPr>
          <p:spPr bwMode="auto">
            <a:xfrm>
              <a:off x="9388219" y="4580749"/>
              <a:ext cx="303631" cy="283534"/>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 name="TextBox 14">
              <a:extLst>
                <a:ext uri="{FF2B5EF4-FFF2-40B4-BE49-F238E27FC236}">
                  <a16:creationId xmlns:a16="http://schemas.microsoft.com/office/drawing/2014/main" id="{A88162D5-7171-C8DE-96A4-E422E1F6EDEB}"/>
                </a:ext>
              </a:extLst>
            </p:cNvPr>
            <p:cNvSpPr txBox="1"/>
            <p:nvPr/>
          </p:nvSpPr>
          <p:spPr bwMode="auto">
            <a:xfrm>
              <a:off x="6045981" y="3612433"/>
              <a:ext cx="38023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800" b="0" dirty="0">
                  <a:solidFill>
                    <a:schemeClr val="bg1"/>
                  </a:solidFill>
                  <a:latin typeface="Calibri" panose="020F0502020204030204" pitchFamily="34" charset="0"/>
                </a:rPr>
                <a:t>JAK1</a:t>
              </a:r>
            </a:p>
          </p:txBody>
        </p:sp>
        <p:sp>
          <p:nvSpPr>
            <p:cNvPr id="16" name="TextBox 15">
              <a:extLst>
                <a:ext uri="{FF2B5EF4-FFF2-40B4-BE49-F238E27FC236}">
                  <a16:creationId xmlns:a16="http://schemas.microsoft.com/office/drawing/2014/main" id="{329E60F9-5EC2-BE05-DADB-7F246CEECBBD}"/>
                </a:ext>
              </a:extLst>
            </p:cNvPr>
            <p:cNvSpPr txBox="1"/>
            <p:nvPr/>
          </p:nvSpPr>
          <p:spPr bwMode="auto">
            <a:xfrm>
              <a:off x="7256688" y="3631748"/>
              <a:ext cx="38023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800" b="0" dirty="0">
                  <a:solidFill>
                    <a:schemeClr val="bg1"/>
                  </a:solidFill>
                  <a:latin typeface="Calibri" panose="020F0502020204030204" pitchFamily="34" charset="0"/>
                </a:rPr>
                <a:t>JAK2</a:t>
              </a:r>
            </a:p>
          </p:txBody>
        </p:sp>
        <p:sp>
          <p:nvSpPr>
            <p:cNvPr id="21" name="TextBox 20">
              <a:extLst>
                <a:ext uri="{FF2B5EF4-FFF2-40B4-BE49-F238E27FC236}">
                  <a16:creationId xmlns:a16="http://schemas.microsoft.com/office/drawing/2014/main" id="{899ABC40-A499-4DB2-047D-C5A418C6C192}"/>
                </a:ext>
              </a:extLst>
            </p:cNvPr>
            <p:cNvSpPr txBox="1"/>
            <p:nvPr/>
          </p:nvSpPr>
          <p:spPr bwMode="auto">
            <a:xfrm>
              <a:off x="10671394" y="4099314"/>
              <a:ext cx="36420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AHR</a:t>
              </a:r>
            </a:p>
          </p:txBody>
        </p:sp>
        <p:sp>
          <p:nvSpPr>
            <p:cNvPr id="22" name="TextBox 21">
              <a:extLst>
                <a:ext uri="{FF2B5EF4-FFF2-40B4-BE49-F238E27FC236}">
                  <a16:creationId xmlns:a16="http://schemas.microsoft.com/office/drawing/2014/main" id="{0A0448E6-9223-B5A8-1296-BD948253DACE}"/>
                </a:ext>
              </a:extLst>
            </p:cNvPr>
            <p:cNvSpPr txBox="1"/>
            <p:nvPr/>
          </p:nvSpPr>
          <p:spPr bwMode="auto">
            <a:xfrm>
              <a:off x="8769138" y="5163866"/>
              <a:ext cx="36420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AHR</a:t>
              </a:r>
            </a:p>
          </p:txBody>
        </p:sp>
        <p:sp>
          <p:nvSpPr>
            <p:cNvPr id="23" name="TextBox 22">
              <a:extLst>
                <a:ext uri="{FF2B5EF4-FFF2-40B4-BE49-F238E27FC236}">
                  <a16:creationId xmlns:a16="http://schemas.microsoft.com/office/drawing/2014/main" id="{40D6F04D-ABD0-0C4C-93CE-F52C0095B566}"/>
                </a:ext>
              </a:extLst>
            </p:cNvPr>
            <p:cNvSpPr txBox="1"/>
            <p:nvPr/>
          </p:nvSpPr>
          <p:spPr bwMode="auto">
            <a:xfrm>
              <a:off x="6032444" y="4281415"/>
              <a:ext cx="36420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AHR</a:t>
              </a:r>
            </a:p>
          </p:txBody>
        </p:sp>
        <p:sp>
          <p:nvSpPr>
            <p:cNvPr id="25" name="Oval 24">
              <a:extLst>
                <a:ext uri="{FF2B5EF4-FFF2-40B4-BE49-F238E27FC236}">
                  <a16:creationId xmlns:a16="http://schemas.microsoft.com/office/drawing/2014/main" id="{A6D5AF3A-AA81-810D-AE9D-467602C80757}"/>
                </a:ext>
              </a:extLst>
            </p:cNvPr>
            <p:cNvSpPr/>
            <p:nvPr/>
          </p:nvSpPr>
          <p:spPr bwMode="auto">
            <a:xfrm>
              <a:off x="8762989" y="5081240"/>
              <a:ext cx="364202" cy="364202"/>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TextBox 29">
              <a:extLst>
                <a:ext uri="{FF2B5EF4-FFF2-40B4-BE49-F238E27FC236}">
                  <a16:creationId xmlns:a16="http://schemas.microsoft.com/office/drawing/2014/main" id="{1FF5E882-D83E-C48E-EC69-41C4E45353E7}"/>
                </a:ext>
              </a:extLst>
            </p:cNvPr>
            <p:cNvSpPr txBox="1"/>
            <p:nvPr/>
          </p:nvSpPr>
          <p:spPr bwMode="auto">
            <a:xfrm>
              <a:off x="5534544" y="1234632"/>
              <a:ext cx="91898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Healthy skin</a:t>
              </a:r>
            </a:p>
          </p:txBody>
        </p:sp>
        <p:sp>
          <p:nvSpPr>
            <p:cNvPr id="31" name="TextBox 30">
              <a:extLst>
                <a:ext uri="{FF2B5EF4-FFF2-40B4-BE49-F238E27FC236}">
                  <a16:creationId xmlns:a16="http://schemas.microsoft.com/office/drawing/2014/main" id="{5365BF83-C178-D0B4-E8E5-8D11AB5EFD4A}"/>
                </a:ext>
              </a:extLst>
            </p:cNvPr>
            <p:cNvSpPr txBox="1"/>
            <p:nvPr/>
          </p:nvSpPr>
          <p:spPr bwMode="auto">
            <a:xfrm>
              <a:off x="6543707" y="1238982"/>
              <a:ext cx="12863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Nonlesional skin</a:t>
              </a:r>
            </a:p>
          </p:txBody>
        </p:sp>
        <p:sp>
          <p:nvSpPr>
            <p:cNvPr id="32" name="TextBox 31">
              <a:extLst>
                <a:ext uri="{FF2B5EF4-FFF2-40B4-BE49-F238E27FC236}">
                  <a16:creationId xmlns:a16="http://schemas.microsoft.com/office/drawing/2014/main" id="{BB011C08-BBD9-8E91-029D-243323123F1F}"/>
                </a:ext>
              </a:extLst>
            </p:cNvPr>
            <p:cNvSpPr txBox="1"/>
            <p:nvPr/>
          </p:nvSpPr>
          <p:spPr bwMode="auto">
            <a:xfrm>
              <a:off x="8318214" y="1266040"/>
              <a:ext cx="1241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Acute lesion</a:t>
              </a:r>
            </a:p>
          </p:txBody>
        </p:sp>
        <p:sp>
          <p:nvSpPr>
            <p:cNvPr id="33" name="TextBox 32">
              <a:extLst>
                <a:ext uri="{FF2B5EF4-FFF2-40B4-BE49-F238E27FC236}">
                  <a16:creationId xmlns:a16="http://schemas.microsoft.com/office/drawing/2014/main" id="{04FD1ADD-924B-A65C-399B-D95A5B7DDC3C}"/>
                </a:ext>
              </a:extLst>
            </p:cNvPr>
            <p:cNvSpPr txBox="1"/>
            <p:nvPr/>
          </p:nvSpPr>
          <p:spPr bwMode="auto">
            <a:xfrm>
              <a:off x="10037950" y="1266040"/>
              <a:ext cx="15204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Chronic lesion</a:t>
              </a:r>
            </a:p>
          </p:txBody>
        </p:sp>
        <p:sp>
          <p:nvSpPr>
            <p:cNvPr id="34" name="TextBox 33">
              <a:extLst>
                <a:ext uri="{FF2B5EF4-FFF2-40B4-BE49-F238E27FC236}">
                  <a16:creationId xmlns:a16="http://schemas.microsoft.com/office/drawing/2014/main" id="{6AA95DCB-173A-F4AD-29B5-0D7A821EE152}"/>
                </a:ext>
              </a:extLst>
            </p:cNvPr>
            <p:cNvSpPr txBox="1"/>
            <p:nvPr/>
          </p:nvSpPr>
          <p:spPr bwMode="auto">
            <a:xfrm>
              <a:off x="5488232" y="1870765"/>
              <a:ext cx="9189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Microbiota</a:t>
              </a:r>
            </a:p>
          </p:txBody>
        </p:sp>
        <p:sp>
          <p:nvSpPr>
            <p:cNvPr id="35" name="TextBox 34">
              <a:extLst>
                <a:ext uri="{FF2B5EF4-FFF2-40B4-BE49-F238E27FC236}">
                  <a16:creationId xmlns:a16="http://schemas.microsoft.com/office/drawing/2014/main" id="{6A0CDF21-CCFF-4A1A-CDB0-4E7D030A5CF4}"/>
                </a:ext>
              </a:extLst>
            </p:cNvPr>
            <p:cNvSpPr txBox="1"/>
            <p:nvPr/>
          </p:nvSpPr>
          <p:spPr bwMode="auto">
            <a:xfrm>
              <a:off x="6460859" y="1722082"/>
              <a:ext cx="14835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Reduced microbial diversity</a:t>
              </a:r>
            </a:p>
          </p:txBody>
        </p:sp>
        <p:sp>
          <p:nvSpPr>
            <p:cNvPr id="36" name="TextBox 35">
              <a:extLst>
                <a:ext uri="{FF2B5EF4-FFF2-40B4-BE49-F238E27FC236}">
                  <a16:creationId xmlns:a16="http://schemas.microsoft.com/office/drawing/2014/main" id="{1177F9F2-721B-97C8-0271-77D9CF6FF152}"/>
                </a:ext>
              </a:extLst>
            </p:cNvPr>
            <p:cNvSpPr txBox="1"/>
            <p:nvPr/>
          </p:nvSpPr>
          <p:spPr bwMode="auto">
            <a:xfrm>
              <a:off x="7770418" y="1627574"/>
              <a:ext cx="1483583" cy="359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0"/>
                </a:spcBef>
                <a:spcAft>
                  <a:spcPct val="0"/>
                </a:spcAft>
                <a:buClrTx/>
                <a:buFontTx/>
                <a:buNone/>
              </a:pPr>
              <a:r>
                <a:rPr lang="en-US" sz="1200" b="0" i="1" dirty="0">
                  <a:solidFill>
                    <a:schemeClr val="bg1"/>
                  </a:solidFill>
                  <a:latin typeface="Calibri" panose="020F0502020204030204" pitchFamily="34" charset="0"/>
                </a:rPr>
                <a:t>Staphylococcus aureus</a:t>
              </a:r>
            </a:p>
          </p:txBody>
        </p:sp>
        <p:sp>
          <p:nvSpPr>
            <p:cNvPr id="38" name="Oval 37">
              <a:extLst>
                <a:ext uri="{FF2B5EF4-FFF2-40B4-BE49-F238E27FC236}">
                  <a16:creationId xmlns:a16="http://schemas.microsoft.com/office/drawing/2014/main" id="{00823FB3-7604-C43F-26D2-76C5C97C16CF}"/>
                </a:ext>
              </a:extLst>
            </p:cNvPr>
            <p:cNvSpPr/>
            <p:nvPr/>
          </p:nvSpPr>
          <p:spPr bwMode="auto">
            <a:xfrm>
              <a:off x="5665940" y="2672627"/>
              <a:ext cx="441634" cy="414273"/>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41634" h="414273">
                  <a:moveTo>
                    <a:pt x="41" y="222143"/>
                  </a:moveTo>
                  <a:cubicBezTo>
                    <a:pt x="2942" y="167550"/>
                    <a:pt x="124147" y="259878"/>
                    <a:pt x="159127" y="181700"/>
                  </a:cubicBezTo>
                  <a:cubicBezTo>
                    <a:pt x="170775" y="155668"/>
                    <a:pt x="103740" y="65990"/>
                    <a:pt x="123143" y="57876"/>
                  </a:cubicBezTo>
                  <a:cubicBezTo>
                    <a:pt x="142546" y="49762"/>
                    <a:pt x="160743" y="195574"/>
                    <a:pt x="216278" y="112909"/>
                  </a:cubicBezTo>
                  <a:cubicBezTo>
                    <a:pt x="232154" y="89278"/>
                    <a:pt x="182989" y="6377"/>
                    <a:pt x="197064" y="1093"/>
                  </a:cubicBezTo>
                  <a:cubicBezTo>
                    <a:pt x="245924" y="-17252"/>
                    <a:pt x="231066" y="203279"/>
                    <a:pt x="299885" y="79040"/>
                  </a:cubicBezTo>
                  <a:cubicBezTo>
                    <a:pt x="314993" y="51765"/>
                    <a:pt x="301473" y="135132"/>
                    <a:pt x="324227" y="138307"/>
                  </a:cubicBezTo>
                  <a:cubicBezTo>
                    <a:pt x="346981" y="141482"/>
                    <a:pt x="416253" y="110859"/>
                    <a:pt x="422652" y="125606"/>
                  </a:cubicBezTo>
                  <a:cubicBezTo>
                    <a:pt x="442936" y="172349"/>
                    <a:pt x="372909" y="138307"/>
                    <a:pt x="361267" y="186990"/>
                  </a:cubicBezTo>
                  <a:cubicBezTo>
                    <a:pt x="356623" y="206411"/>
                    <a:pt x="334983" y="192243"/>
                    <a:pt x="359151" y="227206"/>
                  </a:cubicBezTo>
                  <a:cubicBezTo>
                    <a:pt x="374416" y="249289"/>
                    <a:pt x="458697" y="263736"/>
                    <a:pt x="438538" y="295168"/>
                  </a:cubicBezTo>
                  <a:cubicBezTo>
                    <a:pt x="410745" y="338503"/>
                    <a:pt x="389315" y="224599"/>
                    <a:pt x="340101" y="266365"/>
                  </a:cubicBezTo>
                  <a:cubicBezTo>
                    <a:pt x="330562" y="274461"/>
                    <a:pt x="356153" y="283475"/>
                    <a:pt x="354918" y="294940"/>
                  </a:cubicBezTo>
                  <a:cubicBezTo>
                    <a:pt x="353683" y="306405"/>
                    <a:pt x="344687" y="328629"/>
                    <a:pt x="332693" y="335156"/>
                  </a:cubicBezTo>
                  <a:cubicBezTo>
                    <a:pt x="320699" y="341683"/>
                    <a:pt x="301500" y="297924"/>
                    <a:pt x="291419" y="342565"/>
                  </a:cubicBezTo>
                  <a:cubicBezTo>
                    <a:pt x="285571" y="359689"/>
                    <a:pt x="335291" y="407067"/>
                    <a:pt x="309248" y="413559"/>
                  </a:cubicBezTo>
                  <a:cubicBezTo>
                    <a:pt x="262138" y="425302"/>
                    <a:pt x="263697" y="287898"/>
                    <a:pt x="241676" y="321397"/>
                  </a:cubicBezTo>
                  <a:cubicBezTo>
                    <a:pt x="180497" y="384530"/>
                    <a:pt x="227566" y="305876"/>
                    <a:pt x="201460" y="313990"/>
                  </a:cubicBezTo>
                  <a:cubicBezTo>
                    <a:pt x="175355" y="322104"/>
                    <a:pt x="102330" y="431465"/>
                    <a:pt x="95627" y="408182"/>
                  </a:cubicBezTo>
                  <a:cubicBezTo>
                    <a:pt x="88924" y="384899"/>
                    <a:pt x="183116" y="298469"/>
                    <a:pt x="168652" y="285416"/>
                  </a:cubicBezTo>
                  <a:cubicBezTo>
                    <a:pt x="154188" y="272363"/>
                    <a:pt x="132492" y="290707"/>
                    <a:pt x="128435" y="274832"/>
                  </a:cubicBezTo>
                  <a:cubicBezTo>
                    <a:pt x="124378" y="258957"/>
                    <a:pt x="190933" y="253628"/>
                    <a:pt x="159127" y="243083"/>
                  </a:cubicBezTo>
                  <a:cubicBezTo>
                    <a:pt x="117470" y="218941"/>
                    <a:pt x="-2546" y="270820"/>
                    <a:pt x="41" y="222143"/>
                  </a:cubicBezTo>
                  <a:close/>
                </a:path>
              </a:pathLst>
            </a:custGeom>
            <a:solidFill>
              <a:schemeClr val="accent5">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Oval 36">
              <a:extLst>
                <a:ext uri="{FF2B5EF4-FFF2-40B4-BE49-F238E27FC236}">
                  <a16:creationId xmlns:a16="http://schemas.microsoft.com/office/drawing/2014/main" id="{C9EA30CC-EAED-F3B5-806A-5D8963750194}"/>
                </a:ext>
              </a:extLst>
            </p:cNvPr>
            <p:cNvSpPr/>
            <p:nvPr/>
          </p:nvSpPr>
          <p:spPr bwMode="auto">
            <a:xfrm>
              <a:off x="5863830" y="2843742"/>
              <a:ext cx="100541" cy="95250"/>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Oval 37">
              <a:extLst>
                <a:ext uri="{FF2B5EF4-FFF2-40B4-BE49-F238E27FC236}">
                  <a16:creationId xmlns:a16="http://schemas.microsoft.com/office/drawing/2014/main" id="{4E7380A0-9A94-ED10-AD77-BF555916C1C0}"/>
                </a:ext>
              </a:extLst>
            </p:cNvPr>
            <p:cNvSpPr/>
            <p:nvPr/>
          </p:nvSpPr>
          <p:spPr bwMode="auto">
            <a:xfrm>
              <a:off x="6623912" y="2250971"/>
              <a:ext cx="446608" cy="656778"/>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147485 w 441634"/>
                <a:gd name="connsiteY2" fmla="*/ 136193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1076 h 413206"/>
                <a:gd name="connsiteX1" fmla="*/ 159127 w 441634"/>
                <a:gd name="connsiteY1" fmla="*/ 180633 h 413206"/>
                <a:gd name="connsiteX2" fmla="*/ 147485 w 441634"/>
                <a:gd name="connsiteY2" fmla="*/ 135126 h 413206"/>
                <a:gd name="connsiteX3" fmla="*/ 235328 w 441634"/>
                <a:gd name="connsiteY3" fmla="*/ 93851 h 413206"/>
                <a:gd name="connsiteX4" fmla="*/ 197064 w 441634"/>
                <a:gd name="connsiteY4" fmla="*/ 26 h 413206"/>
                <a:gd name="connsiteX5" fmla="*/ 299885 w 441634"/>
                <a:gd name="connsiteY5" fmla="*/ 77973 h 413206"/>
                <a:gd name="connsiteX6" fmla="*/ 324227 w 441634"/>
                <a:gd name="connsiteY6" fmla="*/ 137240 h 413206"/>
                <a:gd name="connsiteX7" fmla="*/ 422652 w 441634"/>
                <a:gd name="connsiteY7" fmla="*/ 124539 h 413206"/>
                <a:gd name="connsiteX8" fmla="*/ 361267 w 441634"/>
                <a:gd name="connsiteY8" fmla="*/ 185923 h 413206"/>
                <a:gd name="connsiteX9" fmla="*/ 359151 w 441634"/>
                <a:gd name="connsiteY9" fmla="*/ 226139 h 413206"/>
                <a:gd name="connsiteX10" fmla="*/ 438538 w 441634"/>
                <a:gd name="connsiteY10" fmla="*/ 294101 h 413206"/>
                <a:gd name="connsiteX11" fmla="*/ 340101 w 441634"/>
                <a:gd name="connsiteY11" fmla="*/ 265298 h 413206"/>
                <a:gd name="connsiteX12" fmla="*/ 354918 w 441634"/>
                <a:gd name="connsiteY12" fmla="*/ 293873 h 413206"/>
                <a:gd name="connsiteX13" fmla="*/ 332693 w 441634"/>
                <a:gd name="connsiteY13" fmla="*/ 334089 h 413206"/>
                <a:gd name="connsiteX14" fmla="*/ 291419 w 441634"/>
                <a:gd name="connsiteY14" fmla="*/ 341498 h 413206"/>
                <a:gd name="connsiteX15" fmla="*/ 309248 w 441634"/>
                <a:gd name="connsiteY15" fmla="*/ 412492 h 413206"/>
                <a:gd name="connsiteX16" fmla="*/ 241676 w 441634"/>
                <a:gd name="connsiteY16" fmla="*/ 320330 h 413206"/>
                <a:gd name="connsiteX17" fmla="*/ 201460 w 441634"/>
                <a:gd name="connsiteY17" fmla="*/ 312923 h 413206"/>
                <a:gd name="connsiteX18" fmla="*/ 95627 w 441634"/>
                <a:gd name="connsiteY18" fmla="*/ 407115 h 413206"/>
                <a:gd name="connsiteX19" fmla="*/ 168652 w 441634"/>
                <a:gd name="connsiteY19" fmla="*/ 284349 h 413206"/>
                <a:gd name="connsiteX20" fmla="*/ 128435 w 441634"/>
                <a:gd name="connsiteY20" fmla="*/ 273765 h 413206"/>
                <a:gd name="connsiteX21" fmla="*/ 159127 w 441634"/>
                <a:gd name="connsiteY21" fmla="*/ 242016 h 413206"/>
                <a:gd name="connsiteX22" fmla="*/ 41 w 441634"/>
                <a:gd name="connsiteY22" fmla="*/ 221076 h 413206"/>
                <a:gd name="connsiteX0" fmla="*/ 41 w 441634"/>
                <a:gd name="connsiteY0" fmla="*/ 221076 h 413206"/>
                <a:gd name="connsiteX1" fmla="*/ 159127 w 441634"/>
                <a:gd name="connsiteY1" fmla="*/ 180633 h 413206"/>
                <a:gd name="connsiteX2" fmla="*/ 147485 w 441634"/>
                <a:gd name="connsiteY2" fmla="*/ 135126 h 413206"/>
                <a:gd name="connsiteX3" fmla="*/ 235328 w 441634"/>
                <a:gd name="connsiteY3" fmla="*/ 93851 h 413206"/>
                <a:gd name="connsiteX4" fmla="*/ 197064 w 441634"/>
                <a:gd name="connsiteY4" fmla="*/ 26 h 413206"/>
                <a:gd name="connsiteX5" fmla="*/ 299885 w 441634"/>
                <a:gd name="connsiteY5" fmla="*/ 77973 h 413206"/>
                <a:gd name="connsiteX6" fmla="*/ 324227 w 441634"/>
                <a:gd name="connsiteY6" fmla="*/ 137240 h 413206"/>
                <a:gd name="connsiteX7" fmla="*/ 422652 w 441634"/>
                <a:gd name="connsiteY7" fmla="*/ 124539 h 413206"/>
                <a:gd name="connsiteX8" fmla="*/ 361267 w 441634"/>
                <a:gd name="connsiteY8" fmla="*/ 185923 h 413206"/>
                <a:gd name="connsiteX9" fmla="*/ 359151 w 441634"/>
                <a:gd name="connsiteY9" fmla="*/ 226139 h 413206"/>
                <a:gd name="connsiteX10" fmla="*/ 438538 w 441634"/>
                <a:gd name="connsiteY10" fmla="*/ 294101 h 413206"/>
                <a:gd name="connsiteX11" fmla="*/ 340101 w 441634"/>
                <a:gd name="connsiteY11" fmla="*/ 265298 h 413206"/>
                <a:gd name="connsiteX12" fmla="*/ 354918 w 441634"/>
                <a:gd name="connsiteY12" fmla="*/ 293873 h 413206"/>
                <a:gd name="connsiteX13" fmla="*/ 332693 w 441634"/>
                <a:gd name="connsiteY13" fmla="*/ 334089 h 413206"/>
                <a:gd name="connsiteX14" fmla="*/ 291419 w 441634"/>
                <a:gd name="connsiteY14" fmla="*/ 341498 h 413206"/>
                <a:gd name="connsiteX15" fmla="*/ 309248 w 441634"/>
                <a:gd name="connsiteY15" fmla="*/ 412492 h 413206"/>
                <a:gd name="connsiteX16" fmla="*/ 241676 w 441634"/>
                <a:gd name="connsiteY16" fmla="*/ 320330 h 413206"/>
                <a:gd name="connsiteX17" fmla="*/ 201460 w 441634"/>
                <a:gd name="connsiteY17" fmla="*/ 312923 h 413206"/>
                <a:gd name="connsiteX18" fmla="*/ 95627 w 441634"/>
                <a:gd name="connsiteY18" fmla="*/ 407115 h 413206"/>
                <a:gd name="connsiteX19" fmla="*/ 168652 w 441634"/>
                <a:gd name="connsiteY19" fmla="*/ 284349 h 413206"/>
                <a:gd name="connsiteX20" fmla="*/ 128435 w 441634"/>
                <a:gd name="connsiteY20" fmla="*/ 273765 h 413206"/>
                <a:gd name="connsiteX21" fmla="*/ 159127 w 441634"/>
                <a:gd name="connsiteY21" fmla="*/ 242016 h 413206"/>
                <a:gd name="connsiteX22" fmla="*/ 41 w 441634"/>
                <a:gd name="connsiteY22" fmla="*/ 221076 h 413206"/>
                <a:gd name="connsiteX0" fmla="*/ 41 w 441634"/>
                <a:gd name="connsiteY0" fmla="*/ 221076 h 413206"/>
                <a:gd name="connsiteX1" fmla="*/ 159127 w 441634"/>
                <a:gd name="connsiteY1" fmla="*/ 180633 h 413206"/>
                <a:gd name="connsiteX2" fmla="*/ 147485 w 441634"/>
                <a:gd name="connsiteY2" fmla="*/ 135126 h 413206"/>
                <a:gd name="connsiteX3" fmla="*/ 235328 w 441634"/>
                <a:gd name="connsiteY3" fmla="*/ 93851 h 413206"/>
                <a:gd name="connsiteX4" fmla="*/ 197064 w 441634"/>
                <a:gd name="connsiteY4" fmla="*/ 26 h 413206"/>
                <a:gd name="connsiteX5" fmla="*/ 299885 w 441634"/>
                <a:gd name="connsiteY5" fmla="*/ 77973 h 413206"/>
                <a:gd name="connsiteX6" fmla="*/ 324227 w 441634"/>
                <a:gd name="connsiteY6" fmla="*/ 137240 h 413206"/>
                <a:gd name="connsiteX7" fmla="*/ 422652 w 441634"/>
                <a:gd name="connsiteY7" fmla="*/ 124539 h 413206"/>
                <a:gd name="connsiteX8" fmla="*/ 361267 w 441634"/>
                <a:gd name="connsiteY8" fmla="*/ 185923 h 413206"/>
                <a:gd name="connsiteX9" fmla="*/ 359151 w 441634"/>
                <a:gd name="connsiteY9" fmla="*/ 226139 h 413206"/>
                <a:gd name="connsiteX10" fmla="*/ 438538 w 441634"/>
                <a:gd name="connsiteY10" fmla="*/ 294101 h 413206"/>
                <a:gd name="connsiteX11" fmla="*/ 340101 w 441634"/>
                <a:gd name="connsiteY11" fmla="*/ 265298 h 413206"/>
                <a:gd name="connsiteX12" fmla="*/ 354918 w 441634"/>
                <a:gd name="connsiteY12" fmla="*/ 293873 h 413206"/>
                <a:gd name="connsiteX13" fmla="*/ 332693 w 441634"/>
                <a:gd name="connsiteY13" fmla="*/ 334089 h 413206"/>
                <a:gd name="connsiteX14" fmla="*/ 291419 w 441634"/>
                <a:gd name="connsiteY14" fmla="*/ 341498 h 413206"/>
                <a:gd name="connsiteX15" fmla="*/ 309248 w 441634"/>
                <a:gd name="connsiteY15" fmla="*/ 412492 h 413206"/>
                <a:gd name="connsiteX16" fmla="*/ 241676 w 441634"/>
                <a:gd name="connsiteY16" fmla="*/ 320330 h 413206"/>
                <a:gd name="connsiteX17" fmla="*/ 201460 w 441634"/>
                <a:gd name="connsiteY17" fmla="*/ 312923 h 413206"/>
                <a:gd name="connsiteX18" fmla="*/ 95627 w 441634"/>
                <a:gd name="connsiteY18" fmla="*/ 407115 h 413206"/>
                <a:gd name="connsiteX19" fmla="*/ 168652 w 441634"/>
                <a:gd name="connsiteY19" fmla="*/ 284349 h 413206"/>
                <a:gd name="connsiteX20" fmla="*/ 128435 w 441634"/>
                <a:gd name="connsiteY20" fmla="*/ 273765 h 413206"/>
                <a:gd name="connsiteX21" fmla="*/ 159127 w 441634"/>
                <a:gd name="connsiteY21" fmla="*/ 242016 h 413206"/>
                <a:gd name="connsiteX22" fmla="*/ 41 w 441634"/>
                <a:gd name="connsiteY22" fmla="*/ 221076 h 413206"/>
                <a:gd name="connsiteX0" fmla="*/ 41 w 441634"/>
                <a:gd name="connsiteY0" fmla="*/ 268727 h 460857"/>
                <a:gd name="connsiteX1" fmla="*/ 159127 w 441634"/>
                <a:gd name="connsiteY1" fmla="*/ 228284 h 460857"/>
                <a:gd name="connsiteX2" fmla="*/ 147485 w 441634"/>
                <a:gd name="connsiteY2" fmla="*/ 182777 h 460857"/>
                <a:gd name="connsiteX3" fmla="*/ 235328 w 441634"/>
                <a:gd name="connsiteY3" fmla="*/ 141502 h 460857"/>
                <a:gd name="connsiteX4" fmla="*/ 350523 w 441634"/>
                <a:gd name="connsiteY4" fmla="*/ 52 h 460857"/>
                <a:gd name="connsiteX5" fmla="*/ 299885 w 441634"/>
                <a:gd name="connsiteY5" fmla="*/ 125624 h 460857"/>
                <a:gd name="connsiteX6" fmla="*/ 324227 w 441634"/>
                <a:gd name="connsiteY6" fmla="*/ 184891 h 460857"/>
                <a:gd name="connsiteX7" fmla="*/ 422652 w 441634"/>
                <a:gd name="connsiteY7" fmla="*/ 172190 h 460857"/>
                <a:gd name="connsiteX8" fmla="*/ 361267 w 441634"/>
                <a:gd name="connsiteY8" fmla="*/ 233574 h 460857"/>
                <a:gd name="connsiteX9" fmla="*/ 359151 w 441634"/>
                <a:gd name="connsiteY9" fmla="*/ 273790 h 460857"/>
                <a:gd name="connsiteX10" fmla="*/ 438538 w 441634"/>
                <a:gd name="connsiteY10" fmla="*/ 341752 h 460857"/>
                <a:gd name="connsiteX11" fmla="*/ 340101 w 441634"/>
                <a:gd name="connsiteY11" fmla="*/ 312949 h 460857"/>
                <a:gd name="connsiteX12" fmla="*/ 354918 w 441634"/>
                <a:gd name="connsiteY12" fmla="*/ 341524 h 460857"/>
                <a:gd name="connsiteX13" fmla="*/ 332693 w 441634"/>
                <a:gd name="connsiteY13" fmla="*/ 381740 h 460857"/>
                <a:gd name="connsiteX14" fmla="*/ 291419 w 441634"/>
                <a:gd name="connsiteY14" fmla="*/ 389149 h 460857"/>
                <a:gd name="connsiteX15" fmla="*/ 309248 w 441634"/>
                <a:gd name="connsiteY15" fmla="*/ 460143 h 460857"/>
                <a:gd name="connsiteX16" fmla="*/ 241676 w 441634"/>
                <a:gd name="connsiteY16" fmla="*/ 367981 h 460857"/>
                <a:gd name="connsiteX17" fmla="*/ 201460 w 441634"/>
                <a:gd name="connsiteY17" fmla="*/ 360574 h 460857"/>
                <a:gd name="connsiteX18" fmla="*/ 95627 w 441634"/>
                <a:gd name="connsiteY18" fmla="*/ 454766 h 460857"/>
                <a:gd name="connsiteX19" fmla="*/ 168652 w 441634"/>
                <a:gd name="connsiteY19" fmla="*/ 332000 h 460857"/>
                <a:gd name="connsiteX20" fmla="*/ 128435 w 441634"/>
                <a:gd name="connsiteY20" fmla="*/ 321416 h 460857"/>
                <a:gd name="connsiteX21" fmla="*/ 159127 w 441634"/>
                <a:gd name="connsiteY21" fmla="*/ 289667 h 460857"/>
                <a:gd name="connsiteX22" fmla="*/ 41 w 441634"/>
                <a:gd name="connsiteY22" fmla="*/ 268727 h 460857"/>
                <a:gd name="connsiteX0" fmla="*/ 41 w 441634"/>
                <a:gd name="connsiteY0" fmla="*/ 464487 h 656617"/>
                <a:gd name="connsiteX1" fmla="*/ 159127 w 441634"/>
                <a:gd name="connsiteY1" fmla="*/ 424044 h 656617"/>
                <a:gd name="connsiteX2" fmla="*/ 147485 w 441634"/>
                <a:gd name="connsiteY2" fmla="*/ 378537 h 656617"/>
                <a:gd name="connsiteX3" fmla="*/ 235328 w 441634"/>
                <a:gd name="connsiteY3" fmla="*/ 337262 h 656617"/>
                <a:gd name="connsiteX4" fmla="*/ 237281 w 441634"/>
                <a:gd name="connsiteY4" fmla="*/ 20 h 656617"/>
                <a:gd name="connsiteX5" fmla="*/ 299885 w 441634"/>
                <a:gd name="connsiteY5" fmla="*/ 321384 h 656617"/>
                <a:gd name="connsiteX6" fmla="*/ 324227 w 441634"/>
                <a:gd name="connsiteY6" fmla="*/ 380651 h 656617"/>
                <a:gd name="connsiteX7" fmla="*/ 422652 w 441634"/>
                <a:gd name="connsiteY7" fmla="*/ 367950 h 656617"/>
                <a:gd name="connsiteX8" fmla="*/ 361267 w 441634"/>
                <a:gd name="connsiteY8" fmla="*/ 429334 h 656617"/>
                <a:gd name="connsiteX9" fmla="*/ 359151 w 441634"/>
                <a:gd name="connsiteY9" fmla="*/ 469550 h 656617"/>
                <a:gd name="connsiteX10" fmla="*/ 438538 w 441634"/>
                <a:gd name="connsiteY10" fmla="*/ 537512 h 656617"/>
                <a:gd name="connsiteX11" fmla="*/ 340101 w 441634"/>
                <a:gd name="connsiteY11" fmla="*/ 508709 h 656617"/>
                <a:gd name="connsiteX12" fmla="*/ 354918 w 441634"/>
                <a:gd name="connsiteY12" fmla="*/ 537284 h 656617"/>
                <a:gd name="connsiteX13" fmla="*/ 332693 w 441634"/>
                <a:gd name="connsiteY13" fmla="*/ 577500 h 656617"/>
                <a:gd name="connsiteX14" fmla="*/ 291419 w 441634"/>
                <a:gd name="connsiteY14" fmla="*/ 584909 h 656617"/>
                <a:gd name="connsiteX15" fmla="*/ 309248 w 441634"/>
                <a:gd name="connsiteY15" fmla="*/ 655903 h 656617"/>
                <a:gd name="connsiteX16" fmla="*/ 241676 w 441634"/>
                <a:gd name="connsiteY16" fmla="*/ 563741 h 656617"/>
                <a:gd name="connsiteX17" fmla="*/ 201460 w 441634"/>
                <a:gd name="connsiteY17" fmla="*/ 556334 h 656617"/>
                <a:gd name="connsiteX18" fmla="*/ 95627 w 441634"/>
                <a:gd name="connsiteY18" fmla="*/ 650526 h 656617"/>
                <a:gd name="connsiteX19" fmla="*/ 168652 w 441634"/>
                <a:gd name="connsiteY19" fmla="*/ 527760 h 656617"/>
                <a:gd name="connsiteX20" fmla="*/ 128435 w 441634"/>
                <a:gd name="connsiteY20" fmla="*/ 517176 h 656617"/>
                <a:gd name="connsiteX21" fmla="*/ 159127 w 441634"/>
                <a:gd name="connsiteY21" fmla="*/ 485427 h 656617"/>
                <a:gd name="connsiteX22" fmla="*/ 41 w 441634"/>
                <a:gd name="connsiteY22" fmla="*/ 464487 h 656617"/>
                <a:gd name="connsiteX0" fmla="*/ 41 w 441634"/>
                <a:gd name="connsiteY0" fmla="*/ 495373 h 687503"/>
                <a:gd name="connsiteX1" fmla="*/ 159127 w 441634"/>
                <a:gd name="connsiteY1" fmla="*/ 454930 h 687503"/>
                <a:gd name="connsiteX2" fmla="*/ 147485 w 441634"/>
                <a:gd name="connsiteY2" fmla="*/ 409423 h 687503"/>
                <a:gd name="connsiteX3" fmla="*/ 235328 w 441634"/>
                <a:gd name="connsiteY3" fmla="*/ 368148 h 687503"/>
                <a:gd name="connsiteX4" fmla="*/ 175879 w 441634"/>
                <a:gd name="connsiteY4" fmla="*/ 50939 h 687503"/>
                <a:gd name="connsiteX5" fmla="*/ 237281 w 441634"/>
                <a:gd name="connsiteY5" fmla="*/ 30906 h 687503"/>
                <a:gd name="connsiteX6" fmla="*/ 299885 w 441634"/>
                <a:gd name="connsiteY6" fmla="*/ 352270 h 687503"/>
                <a:gd name="connsiteX7" fmla="*/ 324227 w 441634"/>
                <a:gd name="connsiteY7" fmla="*/ 411537 h 687503"/>
                <a:gd name="connsiteX8" fmla="*/ 422652 w 441634"/>
                <a:gd name="connsiteY8" fmla="*/ 398836 h 687503"/>
                <a:gd name="connsiteX9" fmla="*/ 361267 w 441634"/>
                <a:gd name="connsiteY9" fmla="*/ 460220 h 687503"/>
                <a:gd name="connsiteX10" fmla="*/ 359151 w 441634"/>
                <a:gd name="connsiteY10" fmla="*/ 500436 h 687503"/>
                <a:gd name="connsiteX11" fmla="*/ 438538 w 441634"/>
                <a:gd name="connsiteY11" fmla="*/ 568398 h 687503"/>
                <a:gd name="connsiteX12" fmla="*/ 340101 w 441634"/>
                <a:gd name="connsiteY12" fmla="*/ 539595 h 687503"/>
                <a:gd name="connsiteX13" fmla="*/ 354918 w 441634"/>
                <a:gd name="connsiteY13" fmla="*/ 568170 h 687503"/>
                <a:gd name="connsiteX14" fmla="*/ 332693 w 441634"/>
                <a:gd name="connsiteY14" fmla="*/ 608386 h 687503"/>
                <a:gd name="connsiteX15" fmla="*/ 291419 w 441634"/>
                <a:gd name="connsiteY15" fmla="*/ 615795 h 687503"/>
                <a:gd name="connsiteX16" fmla="*/ 309248 w 441634"/>
                <a:gd name="connsiteY16" fmla="*/ 686789 h 687503"/>
                <a:gd name="connsiteX17" fmla="*/ 241676 w 441634"/>
                <a:gd name="connsiteY17" fmla="*/ 594627 h 687503"/>
                <a:gd name="connsiteX18" fmla="*/ 201460 w 441634"/>
                <a:gd name="connsiteY18" fmla="*/ 587220 h 687503"/>
                <a:gd name="connsiteX19" fmla="*/ 95627 w 441634"/>
                <a:gd name="connsiteY19" fmla="*/ 681412 h 687503"/>
                <a:gd name="connsiteX20" fmla="*/ 168652 w 441634"/>
                <a:gd name="connsiteY20" fmla="*/ 558646 h 687503"/>
                <a:gd name="connsiteX21" fmla="*/ 128435 w 441634"/>
                <a:gd name="connsiteY21" fmla="*/ 548062 h 687503"/>
                <a:gd name="connsiteX22" fmla="*/ 159127 w 441634"/>
                <a:gd name="connsiteY22" fmla="*/ 516313 h 687503"/>
                <a:gd name="connsiteX23" fmla="*/ 41 w 441634"/>
                <a:gd name="connsiteY23" fmla="*/ 495373 h 687503"/>
                <a:gd name="connsiteX0" fmla="*/ 41 w 441634"/>
                <a:gd name="connsiteY0" fmla="*/ 478214 h 670344"/>
                <a:gd name="connsiteX1" fmla="*/ 159127 w 441634"/>
                <a:gd name="connsiteY1" fmla="*/ 437771 h 670344"/>
                <a:gd name="connsiteX2" fmla="*/ 147485 w 441634"/>
                <a:gd name="connsiteY2" fmla="*/ 392264 h 670344"/>
                <a:gd name="connsiteX3" fmla="*/ 235328 w 441634"/>
                <a:gd name="connsiteY3" fmla="*/ 350989 h 670344"/>
                <a:gd name="connsiteX4" fmla="*/ 175879 w 441634"/>
                <a:gd name="connsiteY4" fmla="*/ 33780 h 670344"/>
                <a:gd name="connsiteX5" fmla="*/ 237281 w 441634"/>
                <a:gd name="connsiteY5" fmla="*/ 13747 h 670344"/>
                <a:gd name="connsiteX6" fmla="*/ 299885 w 441634"/>
                <a:gd name="connsiteY6" fmla="*/ 335111 h 670344"/>
                <a:gd name="connsiteX7" fmla="*/ 324227 w 441634"/>
                <a:gd name="connsiteY7" fmla="*/ 394378 h 670344"/>
                <a:gd name="connsiteX8" fmla="*/ 422652 w 441634"/>
                <a:gd name="connsiteY8" fmla="*/ 381677 h 670344"/>
                <a:gd name="connsiteX9" fmla="*/ 361267 w 441634"/>
                <a:gd name="connsiteY9" fmla="*/ 443061 h 670344"/>
                <a:gd name="connsiteX10" fmla="*/ 359151 w 441634"/>
                <a:gd name="connsiteY10" fmla="*/ 483277 h 670344"/>
                <a:gd name="connsiteX11" fmla="*/ 438538 w 441634"/>
                <a:gd name="connsiteY11" fmla="*/ 551239 h 670344"/>
                <a:gd name="connsiteX12" fmla="*/ 340101 w 441634"/>
                <a:gd name="connsiteY12" fmla="*/ 522436 h 670344"/>
                <a:gd name="connsiteX13" fmla="*/ 354918 w 441634"/>
                <a:gd name="connsiteY13" fmla="*/ 551011 h 670344"/>
                <a:gd name="connsiteX14" fmla="*/ 332693 w 441634"/>
                <a:gd name="connsiteY14" fmla="*/ 591227 h 670344"/>
                <a:gd name="connsiteX15" fmla="*/ 291419 w 441634"/>
                <a:gd name="connsiteY15" fmla="*/ 598636 h 670344"/>
                <a:gd name="connsiteX16" fmla="*/ 309248 w 441634"/>
                <a:gd name="connsiteY16" fmla="*/ 669630 h 670344"/>
                <a:gd name="connsiteX17" fmla="*/ 241676 w 441634"/>
                <a:gd name="connsiteY17" fmla="*/ 577468 h 670344"/>
                <a:gd name="connsiteX18" fmla="*/ 201460 w 441634"/>
                <a:gd name="connsiteY18" fmla="*/ 570061 h 670344"/>
                <a:gd name="connsiteX19" fmla="*/ 95627 w 441634"/>
                <a:gd name="connsiteY19" fmla="*/ 664253 h 670344"/>
                <a:gd name="connsiteX20" fmla="*/ 168652 w 441634"/>
                <a:gd name="connsiteY20" fmla="*/ 541487 h 670344"/>
                <a:gd name="connsiteX21" fmla="*/ 128435 w 441634"/>
                <a:gd name="connsiteY21" fmla="*/ 530903 h 670344"/>
                <a:gd name="connsiteX22" fmla="*/ 159127 w 441634"/>
                <a:gd name="connsiteY22" fmla="*/ 499154 h 670344"/>
                <a:gd name="connsiteX23" fmla="*/ 41 w 441634"/>
                <a:gd name="connsiteY23" fmla="*/ 478214 h 670344"/>
                <a:gd name="connsiteX0" fmla="*/ 41 w 441634"/>
                <a:gd name="connsiteY0" fmla="*/ 467776 h 659906"/>
                <a:gd name="connsiteX1" fmla="*/ 159127 w 441634"/>
                <a:gd name="connsiteY1" fmla="*/ 427333 h 659906"/>
                <a:gd name="connsiteX2" fmla="*/ 147485 w 441634"/>
                <a:gd name="connsiteY2" fmla="*/ 381826 h 659906"/>
                <a:gd name="connsiteX3" fmla="*/ 235328 w 441634"/>
                <a:gd name="connsiteY3" fmla="*/ 340551 h 659906"/>
                <a:gd name="connsiteX4" fmla="*/ 175879 w 441634"/>
                <a:gd name="connsiteY4" fmla="*/ 23342 h 659906"/>
                <a:gd name="connsiteX5" fmla="*/ 237281 w 441634"/>
                <a:gd name="connsiteY5" fmla="*/ 3309 h 659906"/>
                <a:gd name="connsiteX6" fmla="*/ 299885 w 441634"/>
                <a:gd name="connsiteY6" fmla="*/ 324673 h 659906"/>
                <a:gd name="connsiteX7" fmla="*/ 324227 w 441634"/>
                <a:gd name="connsiteY7" fmla="*/ 383940 h 659906"/>
                <a:gd name="connsiteX8" fmla="*/ 422652 w 441634"/>
                <a:gd name="connsiteY8" fmla="*/ 371239 h 659906"/>
                <a:gd name="connsiteX9" fmla="*/ 361267 w 441634"/>
                <a:gd name="connsiteY9" fmla="*/ 432623 h 659906"/>
                <a:gd name="connsiteX10" fmla="*/ 359151 w 441634"/>
                <a:gd name="connsiteY10" fmla="*/ 472839 h 659906"/>
                <a:gd name="connsiteX11" fmla="*/ 438538 w 441634"/>
                <a:gd name="connsiteY11" fmla="*/ 540801 h 659906"/>
                <a:gd name="connsiteX12" fmla="*/ 340101 w 441634"/>
                <a:gd name="connsiteY12" fmla="*/ 511998 h 659906"/>
                <a:gd name="connsiteX13" fmla="*/ 354918 w 441634"/>
                <a:gd name="connsiteY13" fmla="*/ 540573 h 659906"/>
                <a:gd name="connsiteX14" fmla="*/ 332693 w 441634"/>
                <a:gd name="connsiteY14" fmla="*/ 580789 h 659906"/>
                <a:gd name="connsiteX15" fmla="*/ 291419 w 441634"/>
                <a:gd name="connsiteY15" fmla="*/ 588198 h 659906"/>
                <a:gd name="connsiteX16" fmla="*/ 309248 w 441634"/>
                <a:gd name="connsiteY16" fmla="*/ 659192 h 659906"/>
                <a:gd name="connsiteX17" fmla="*/ 241676 w 441634"/>
                <a:gd name="connsiteY17" fmla="*/ 567030 h 659906"/>
                <a:gd name="connsiteX18" fmla="*/ 201460 w 441634"/>
                <a:gd name="connsiteY18" fmla="*/ 559623 h 659906"/>
                <a:gd name="connsiteX19" fmla="*/ 95627 w 441634"/>
                <a:gd name="connsiteY19" fmla="*/ 653815 h 659906"/>
                <a:gd name="connsiteX20" fmla="*/ 168652 w 441634"/>
                <a:gd name="connsiteY20" fmla="*/ 531049 h 659906"/>
                <a:gd name="connsiteX21" fmla="*/ 128435 w 441634"/>
                <a:gd name="connsiteY21" fmla="*/ 520465 h 659906"/>
                <a:gd name="connsiteX22" fmla="*/ 159127 w 441634"/>
                <a:gd name="connsiteY22" fmla="*/ 488716 h 659906"/>
                <a:gd name="connsiteX23" fmla="*/ 41 w 441634"/>
                <a:gd name="connsiteY23" fmla="*/ 467776 h 659906"/>
                <a:gd name="connsiteX0" fmla="*/ 41 w 441634"/>
                <a:gd name="connsiteY0" fmla="*/ 465988 h 658118"/>
                <a:gd name="connsiteX1" fmla="*/ 159127 w 441634"/>
                <a:gd name="connsiteY1" fmla="*/ 425545 h 658118"/>
                <a:gd name="connsiteX2" fmla="*/ 147485 w 441634"/>
                <a:gd name="connsiteY2" fmla="*/ 380038 h 658118"/>
                <a:gd name="connsiteX3" fmla="*/ 235328 w 441634"/>
                <a:gd name="connsiteY3" fmla="*/ 338763 h 658118"/>
                <a:gd name="connsiteX4" fmla="*/ 215037 w 441634"/>
                <a:gd name="connsiteY4" fmla="*/ 55420 h 658118"/>
                <a:gd name="connsiteX5" fmla="*/ 175879 w 441634"/>
                <a:gd name="connsiteY5" fmla="*/ 21554 h 658118"/>
                <a:gd name="connsiteX6" fmla="*/ 237281 w 441634"/>
                <a:gd name="connsiteY6" fmla="*/ 1521 h 658118"/>
                <a:gd name="connsiteX7" fmla="*/ 299885 w 441634"/>
                <a:gd name="connsiteY7" fmla="*/ 322885 h 658118"/>
                <a:gd name="connsiteX8" fmla="*/ 324227 w 441634"/>
                <a:gd name="connsiteY8" fmla="*/ 382152 h 658118"/>
                <a:gd name="connsiteX9" fmla="*/ 422652 w 441634"/>
                <a:gd name="connsiteY9" fmla="*/ 369451 h 658118"/>
                <a:gd name="connsiteX10" fmla="*/ 361267 w 441634"/>
                <a:gd name="connsiteY10" fmla="*/ 430835 h 658118"/>
                <a:gd name="connsiteX11" fmla="*/ 359151 w 441634"/>
                <a:gd name="connsiteY11" fmla="*/ 471051 h 658118"/>
                <a:gd name="connsiteX12" fmla="*/ 438538 w 441634"/>
                <a:gd name="connsiteY12" fmla="*/ 539013 h 658118"/>
                <a:gd name="connsiteX13" fmla="*/ 340101 w 441634"/>
                <a:gd name="connsiteY13" fmla="*/ 510210 h 658118"/>
                <a:gd name="connsiteX14" fmla="*/ 354918 w 441634"/>
                <a:gd name="connsiteY14" fmla="*/ 538785 h 658118"/>
                <a:gd name="connsiteX15" fmla="*/ 332693 w 441634"/>
                <a:gd name="connsiteY15" fmla="*/ 579001 h 658118"/>
                <a:gd name="connsiteX16" fmla="*/ 291419 w 441634"/>
                <a:gd name="connsiteY16" fmla="*/ 586410 h 658118"/>
                <a:gd name="connsiteX17" fmla="*/ 309248 w 441634"/>
                <a:gd name="connsiteY17" fmla="*/ 657404 h 658118"/>
                <a:gd name="connsiteX18" fmla="*/ 241676 w 441634"/>
                <a:gd name="connsiteY18" fmla="*/ 565242 h 658118"/>
                <a:gd name="connsiteX19" fmla="*/ 201460 w 441634"/>
                <a:gd name="connsiteY19" fmla="*/ 557835 h 658118"/>
                <a:gd name="connsiteX20" fmla="*/ 95627 w 441634"/>
                <a:gd name="connsiteY20" fmla="*/ 652027 h 658118"/>
                <a:gd name="connsiteX21" fmla="*/ 168652 w 441634"/>
                <a:gd name="connsiteY21" fmla="*/ 529261 h 658118"/>
                <a:gd name="connsiteX22" fmla="*/ 128435 w 441634"/>
                <a:gd name="connsiteY22" fmla="*/ 518677 h 658118"/>
                <a:gd name="connsiteX23" fmla="*/ 159127 w 441634"/>
                <a:gd name="connsiteY23" fmla="*/ 486928 h 658118"/>
                <a:gd name="connsiteX24" fmla="*/ 41 w 441634"/>
                <a:gd name="connsiteY24" fmla="*/ 465988 h 658118"/>
                <a:gd name="connsiteX0" fmla="*/ 41 w 441634"/>
                <a:gd name="connsiteY0" fmla="*/ 465988 h 658118"/>
                <a:gd name="connsiteX1" fmla="*/ 159127 w 441634"/>
                <a:gd name="connsiteY1" fmla="*/ 425545 h 658118"/>
                <a:gd name="connsiteX2" fmla="*/ 147485 w 441634"/>
                <a:gd name="connsiteY2" fmla="*/ 380038 h 658118"/>
                <a:gd name="connsiteX3" fmla="*/ 235328 w 441634"/>
                <a:gd name="connsiteY3" fmla="*/ 338763 h 658118"/>
                <a:gd name="connsiteX4" fmla="*/ 215037 w 441634"/>
                <a:gd name="connsiteY4" fmla="*/ 55420 h 658118"/>
                <a:gd name="connsiteX5" fmla="*/ 175879 w 441634"/>
                <a:gd name="connsiteY5" fmla="*/ 21554 h 658118"/>
                <a:gd name="connsiteX6" fmla="*/ 237281 w 441634"/>
                <a:gd name="connsiteY6" fmla="*/ 1521 h 658118"/>
                <a:gd name="connsiteX7" fmla="*/ 299885 w 441634"/>
                <a:gd name="connsiteY7" fmla="*/ 322885 h 658118"/>
                <a:gd name="connsiteX8" fmla="*/ 324227 w 441634"/>
                <a:gd name="connsiteY8" fmla="*/ 382152 h 658118"/>
                <a:gd name="connsiteX9" fmla="*/ 422652 w 441634"/>
                <a:gd name="connsiteY9" fmla="*/ 369451 h 658118"/>
                <a:gd name="connsiteX10" fmla="*/ 361267 w 441634"/>
                <a:gd name="connsiteY10" fmla="*/ 430835 h 658118"/>
                <a:gd name="connsiteX11" fmla="*/ 359151 w 441634"/>
                <a:gd name="connsiteY11" fmla="*/ 471051 h 658118"/>
                <a:gd name="connsiteX12" fmla="*/ 438538 w 441634"/>
                <a:gd name="connsiteY12" fmla="*/ 539013 h 658118"/>
                <a:gd name="connsiteX13" fmla="*/ 340101 w 441634"/>
                <a:gd name="connsiteY13" fmla="*/ 510210 h 658118"/>
                <a:gd name="connsiteX14" fmla="*/ 354918 w 441634"/>
                <a:gd name="connsiteY14" fmla="*/ 538785 h 658118"/>
                <a:gd name="connsiteX15" fmla="*/ 332693 w 441634"/>
                <a:gd name="connsiteY15" fmla="*/ 579001 h 658118"/>
                <a:gd name="connsiteX16" fmla="*/ 291419 w 441634"/>
                <a:gd name="connsiteY16" fmla="*/ 586410 h 658118"/>
                <a:gd name="connsiteX17" fmla="*/ 309248 w 441634"/>
                <a:gd name="connsiteY17" fmla="*/ 657404 h 658118"/>
                <a:gd name="connsiteX18" fmla="*/ 241676 w 441634"/>
                <a:gd name="connsiteY18" fmla="*/ 565242 h 658118"/>
                <a:gd name="connsiteX19" fmla="*/ 201460 w 441634"/>
                <a:gd name="connsiteY19" fmla="*/ 557835 h 658118"/>
                <a:gd name="connsiteX20" fmla="*/ 95627 w 441634"/>
                <a:gd name="connsiteY20" fmla="*/ 652027 h 658118"/>
                <a:gd name="connsiteX21" fmla="*/ 168652 w 441634"/>
                <a:gd name="connsiteY21" fmla="*/ 529261 h 658118"/>
                <a:gd name="connsiteX22" fmla="*/ 128435 w 441634"/>
                <a:gd name="connsiteY22" fmla="*/ 518677 h 658118"/>
                <a:gd name="connsiteX23" fmla="*/ 159127 w 441634"/>
                <a:gd name="connsiteY23" fmla="*/ 486928 h 658118"/>
                <a:gd name="connsiteX24" fmla="*/ 41 w 441634"/>
                <a:gd name="connsiteY24" fmla="*/ 465988 h 658118"/>
                <a:gd name="connsiteX0" fmla="*/ 41 w 441634"/>
                <a:gd name="connsiteY0" fmla="*/ 465553 h 657683"/>
                <a:gd name="connsiteX1" fmla="*/ 159127 w 441634"/>
                <a:gd name="connsiteY1" fmla="*/ 425110 h 657683"/>
                <a:gd name="connsiteX2" fmla="*/ 147485 w 441634"/>
                <a:gd name="connsiteY2" fmla="*/ 379603 h 657683"/>
                <a:gd name="connsiteX3" fmla="*/ 235328 w 441634"/>
                <a:gd name="connsiteY3" fmla="*/ 338328 h 657683"/>
                <a:gd name="connsiteX4" fmla="*/ 215037 w 441634"/>
                <a:gd name="connsiteY4" fmla="*/ 54985 h 657683"/>
                <a:gd name="connsiteX5" fmla="*/ 175879 w 441634"/>
                <a:gd name="connsiteY5" fmla="*/ 21119 h 657683"/>
                <a:gd name="connsiteX6" fmla="*/ 237281 w 441634"/>
                <a:gd name="connsiteY6" fmla="*/ 1086 h 657683"/>
                <a:gd name="connsiteX7" fmla="*/ 243612 w 441634"/>
                <a:gd name="connsiteY7" fmla="*/ 53927 h 657683"/>
                <a:gd name="connsiteX8" fmla="*/ 299885 w 441634"/>
                <a:gd name="connsiteY8" fmla="*/ 322450 h 657683"/>
                <a:gd name="connsiteX9" fmla="*/ 324227 w 441634"/>
                <a:gd name="connsiteY9" fmla="*/ 381717 h 657683"/>
                <a:gd name="connsiteX10" fmla="*/ 422652 w 441634"/>
                <a:gd name="connsiteY10" fmla="*/ 369016 h 657683"/>
                <a:gd name="connsiteX11" fmla="*/ 361267 w 441634"/>
                <a:gd name="connsiteY11" fmla="*/ 430400 h 657683"/>
                <a:gd name="connsiteX12" fmla="*/ 359151 w 441634"/>
                <a:gd name="connsiteY12" fmla="*/ 470616 h 657683"/>
                <a:gd name="connsiteX13" fmla="*/ 438538 w 441634"/>
                <a:gd name="connsiteY13" fmla="*/ 538578 h 657683"/>
                <a:gd name="connsiteX14" fmla="*/ 340101 w 441634"/>
                <a:gd name="connsiteY14" fmla="*/ 509775 h 657683"/>
                <a:gd name="connsiteX15" fmla="*/ 354918 w 441634"/>
                <a:gd name="connsiteY15" fmla="*/ 538350 h 657683"/>
                <a:gd name="connsiteX16" fmla="*/ 332693 w 441634"/>
                <a:gd name="connsiteY16" fmla="*/ 578566 h 657683"/>
                <a:gd name="connsiteX17" fmla="*/ 291419 w 441634"/>
                <a:gd name="connsiteY17" fmla="*/ 585975 h 657683"/>
                <a:gd name="connsiteX18" fmla="*/ 309248 w 441634"/>
                <a:gd name="connsiteY18" fmla="*/ 656969 h 657683"/>
                <a:gd name="connsiteX19" fmla="*/ 241676 w 441634"/>
                <a:gd name="connsiteY19" fmla="*/ 564807 h 657683"/>
                <a:gd name="connsiteX20" fmla="*/ 201460 w 441634"/>
                <a:gd name="connsiteY20" fmla="*/ 557400 h 657683"/>
                <a:gd name="connsiteX21" fmla="*/ 95627 w 441634"/>
                <a:gd name="connsiteY21" fmla="*/ 651592 h 657683"/>
                <a:gd name="connsiteX22" fmla="*/ 168652 w 441634"/>
                <a:gd name="connsiteY22" fmla="*/ 528826 h 657683"/>
                <a:gd name="connsiteX23" fmla="*/ 128435 w 441634"/>
                <a:gd name="connsiteY23" fmla="*/ 518242 h 657683"/>
                <a:gd name="connsiteX24" fmla="*/ 159127 w 441634"/>
                <a:gd name="connsiteY24" fmla="*/ 486493 h 657683"/>
                <a:gd name="connsiteX25" fmla="*/ 41 w 441634"/>
                <a:gd name="connsiteY25" fmla="*/ 465553 h 657683"/>
                <a:gd name="connsiteX0" fmla="*/ 41 w 441634"/>
                <a:gd name="connsiteY0" fmla="*/ 469207 h 661337"/>
                <a:gd name="connsiteX1" fmla="*/ 159127 w 441634"/>
                <a:gd name="connsiteY1" fmla="*/ 428764 h 661337"/>
                <a:gd name="connsiteX2" fmla="*/ 147485 w 441634"/>
                <a:gd name="connsiteY2" fmla="*/ 383257 h 661337"/>
                <a:gd name="connsiteX3" fmla="*/ 235328 w 441634"/>
                <a:gd name="connsiteY3" fmla="*/ 341982 h 661337"/>
                <a:gd name="connsiteX4" fmla="*/ 215037 w 441634"/>
                <a:gd name="connsiteY4" fmla="*/ 58639 h 661337"/>
                <a:gd name="connsiteX5" fmla="*/ 175879 w 441634"/>
                <a:gd name="connsiteY5" fmla="*/ 24773 h 661337"/>
                <a:gd name="connsiteX6" fmla="*/ 237281 w 441634"/>
                <a:gd name="connsiteY6" fmla="*/ 4740 h 661337"/>
                <a:gd name="connsiteX7" fmla="*/ 213979 w 441634"/>
                <a:gd name="connsiteY7" fmla="*/ 34298 h 661337"/>
                <a:gd name="connsiteX8" fmla="*/ 299885 w 441634"/>
                <a:gd name="connsiteY8" fmla="*/ 326104 h 661337"/>
                <a:gd name="connsiteX9" fmla="*/ 324227 w 441634"/>
                <a:gd name="connsiteY9" fmla="*/ 385371 h 661337"/>
                <a:gd name="connsiteX10" fmla="*/ 422652 w 441634"/>
                <a:gd name="connsiteY10" fmla="*/ 372670 h 661337"/>
                <a:gd name="connsiteX11" fmla="*/ 361267 w 441634"/>
                <a:gd name="connsiteY11" fmla="*/ 434054 h 661337"/>
                <a:gd name="connsiteX12" fmla="*/ 359151 w 441634"/>
                <a:gd name="connsiteY12" fmla="*/ 474270 h 661337"/>
                <a:gd name="connsiteX13" fmla="*/ 438538 w 441634"/>
                <a:gd name="connsiteY13" fmla="*/ 542232 h 661337"/>
                <a:gd name="connsiteX14" fmla="*/ 340101 w 441634"/>
                <a:gd name="connsiteY14" fmla="*/ 513429 h 661337"/>
                <a:gd name="connsiteX15" fmla="*/ 354918 w 441634"/>
                <a:gd name="connsiteY15" fmla="*/ 542004 h 661337"/>
                <a:gd name="connsiteX16" fmla="*/ 332693 w 441634"/>
                <a:gd name="connsiteY16" fmla="*/ 582220 h 661337"/>
                <a:gd name="connsiteX17" fmla="*/ 291419 w 441634"/>
                <a:gd name="connsiteY17" fmla="*/ 589629 h 661337"/>
                <a:gd name="connsiteX18" fmla="*/ 309248 w 441634"/>
                <a:gd name="connsiteY18" fmla="*/ 660623 h 661337"/>
                <a:gd name="connsiteX19" fmla="*/ 241676 w 441634"/>
                <a:gd name="connsiteY19" fmla="*/ 568461 h 661337"/>
                <a:gd name="connsiteX20" fmla="*/ 201460 w 441634"/>
                <a:gd name="connsiteY20" fmla="*/ 561054 h 661337"/>
                <a:gd name="connsiteX21" fmla="*/ 95627 w 441634"/>
                <a:gd name="connsiteY21" fmla="*/ 655246 h 661337"/>
                <a:gd name="connsiteX22" fmla="*/ 168652 w 441634"/>
                <a:gd name="connsiteY22" fmla="*/ 532480 h 661337"/>
                <a:gd name="connsiteX23" fmla="*/ 128435 w 441634"/>
                <a:gd name="connsiteY23" fmla="*/ 521896 h 661337"/>
                <a:gd name="connsiteX24" fmla="*/ 159127 w 441634"/>
                <a:gd name="connsiteY24" fmla="*/ 490147 h 661337"/>
                <a:gd name="connsiteX25" fmla="*/ 41 w 441634"/>
                <a:gd name="connsiteY25" fmla="*/ 469207 h 661337"/>
                <a:gd name="connsiteX0" fmla="*/ 41 w 441634"/>
                <a:gd name="connsiteY0" fmla="*/ 464604 h 656734"/>
                <a:gd name="connsiteX1" fmla="*/ 159127 w 441634"/>
                <a:gd name="connsiteY1" fmla="*/ 424161 h 656734"/>
                <a:gd name="connsiteX2" fmla="*/ 147485 w 441634"/>
                <a:gd name="connsiteY2" fmla="*/ 378654 h 656734"/>
                <a:gd name="connsiteX3" fmla="*/ 235328 w 441634"/>
                <a:gd name="connsiteY3" fmla="*/ 337379 h 656734"/>
                <a:gd name="connsiteX4" fmla="*/ 215037 w 441634"/>
                <a:gd name="connsiteY4" fmla="*/ 54036 h 656734"/>
                <a:gd name="connsiteX5" fmla="*/ 175879 w 441634"/>
                <a:gd name="connsiteY5" fmla="*/ 20170 h 656734"/>
                <a:gd name="connsiteX6" fmla="*/ 237281 w 441634"/>
                <a:gd name="connsiteY6" fmla="*/ 137 h 656734"/>
                <a:gd name="connsiteX7" fmla="*/ 213979 w 441634"/>
                <a:gd name="connsiteY7" fmla="*/ 29695 h 656734"/>
                <a:gd name="connsiteX8" fmla="*/ 299885 w 441634"/>
                <a:gd name="connsiteY8" fmla="*/ 321501 h 656734"/>
                <a:gd name="connsiteX9" fmla="*/ 324227 w 441634"/>
                <a:gd name="connsiteY9" fmla="*/ 380768 h 656734"/>
                <a:gd name="connsiteX10" fmla="*/ 422652 w 441634"/>
                <a:gd name="connsiteY10" fmla="*/ 368067 h 656734"/>
                <a:gd name="connsiteX11" fmla="*/ 361267 w 441634"/>
                <a:gd name="connsiteY11" fmla="*/ 429451 h 656734"/>
                <a:gd name="connsiteX12" fmla="*/ 359151 w 441634"/>
                <a:gd name="connsiteY12" fmla="*/ 469667 h 656734"/>
                <a:gd name="connsiteX13" fmla="*/ 438538 w 441634"/>
                <a:gd name="connsiteY13" fmla="*/ 537629 h 656734"/>
                <a:gd name="connsiteX14" fmla="*/ 340101 w 441634"/>
                <a:gd name="connsiteY14" fmla="*/ 508826 h 656734"/>
                <a:gd name="connsiteX15" fmla="*/ 354918 w 441634"/>
                <a:gd name="connsiteY15" fmla="*/ 537401 h 656734"/>
                <a:gd name="connsiteX16" fmla="*/ 332693 w 441634"/>
                <a:gd name="connsiteY16" fmla="*/ 577617 h 656734"/>
                <a:gd name="connsiteX17" fmla="*/ 291419 w 441634"/>
                <a:gd name="connsiteY17" fmla="*/ 585026 h 656734"/>
                <a:gd name="connsiteX18" fmla="*/ 309248 w 441634"/>
                <a:gd name="connsiteY18" fmla="*/ 656020 h 656734"/>
                <a:gd name="connsiteX19" fmla="*/ 241676 w 441634"/>
                <a:gd name="connsiteY19" fmla="*/ 563858 h 656734"/>
                <a:gd name="connsiteX20" fmla="*/ 201460 w 441634"/>
                <a:gd name="connsiteY20" fmla="*/ 556451 h 656734"/>
                <a:gd name="connsiteX21" fmla="*/ 95627 w 441634"/>
                <a:gd name="connsiteY21" fmla="*/ 650643 h 656734"/>
                <a:gd name="connsiteX22" fmla="*/ 168652 w 441634"/>
                <a:gd name="connsiteY22" fmla="*/ 527877 h 656734"/>
                <a:gd name="connsiteX23" fmla="*/ 128435 w 441634"/>
                <a:gd name="connsiteY23" fmla="*/ 517293 h 656734"/>
                <a:gd name="connsiteX24" fmla="*/ 159127 w 441634"/>
                <a:gd name="connsiteY24" fmla="*/ 485544 h 656734"/>
                <a:gd name="connsiteX25" fmla="*/ 41 w 441634"/>
                <a:gd name="connsiteY25" fmla="*/ 464604 h 656734"/>
                <a:gd name="connsiteX0" fmla="*/ 41 w 441634"/>
                <a:gd name="connsiteY0" fmla="*/ 464604 h 656734"/>
                <a:gd name="connsiteX1" fmla="*/ 159127 w 441634"/>
                <a:gd name="connsiteY1" fmla="*/ 424161 h 656734"/>
                <a:gd name="connsiteX2" fmla="*/ 147485 w 441634"/>
                <a:gd name="connsiteY2" fmla="*/ 378654 h 656734"/>
                <a:gd name="connsiteX3" fmla="*/ 235328 w 441634"/>
                <a:gd name="connsiteY3" fmla="*/ 337379 h 656734"/>
                <a:gd name="connsiteX4" fmla="*/ 215037 w 441634"/>
                <a:gd name="connsiteY4" fmla="*/ 54036 h 656734"/>
                <a:gd name="connsiteX5" fmla="*/ 175879 w 441634"/>
                <a:gd name="connsiteY5" fmla="*/ 20170 h 656734"/>
                <a:gd name="connsiteX6" fmla="*/ 237281 w 441634"/>
                <a:gd name="connsiteY6" fmla="*/ 137 h 656734"/>
                <a:gd name="connsiteX7" fmla="*/ 213979 w 441634"/>
                <a:gd name="connsiteY7" fmla="*/ 29695 h 656734"/>
                <a:gd name="connsiteX8" fmla="*/ 310287 w 441634"/>
                <a:gd name="connsiteY8" fmla="*/ 90018 h 656734"/>
                <a:gd name="connsiteX9" fmla="*/ 299885 w 441634"/>
                <a:gd name="connsiteY9" fmla="*/ 321501 h 656734"/>
                <a:gd name="connsiteX10" fmla="*/ 324227 w 441634"/>
                <a:gd name="connsiteY10" fmla="*/ 380768 h 656734"/>
                <a:gd name="connsiteX11" fmla="*/ 422652 w 441634"/>
                <a:gd name="connsiteY11" fmla="*/ 368067 h 656734"/>
                <a:gd name="connsiteX12" fmla="*/ 361267 w 441634"/>
                <a:gd name="connsiteY12" fmla="*/ 429451 h 656734"/>
                <a:gd name="connsiteX13" fmla="*/ 359151 w 441634"/>
                <a:gd name="connsiteY13" fmla="*/ 469667 h 656734"/>
                <a:gd name="connsiteX14" fmla="*/ 438538 w 441634"/>
                <a:gd name="connsiteY14" fmla="*/ 537629 h 656734"/>
                <a:gd name="connsiteX15" fmla="*/ 340101 w 441634"/>
                <a:gd name="connsiteY15" fmla="*/ 508826 h 656734"/>
                <a:gd name="connsiteX16" fmla="*/ 354918 w 441634"/>
                <a:gd name="connsiteY16" fmla="*/ 537401 h 656734"/>
                <a:gd name="connsiteX17" fmla="*/ 332693 w 441634"/>
                <a:gd name="connsiteY17" fmla="*/ 577617 h 656734"/>
                <a:gd name="connsiteX18" fmla="*/ 291419 w 441634"/>
                <a:gd name="connsiteY18" fmla="*/ 585026 h 656734"/>
                <a:gd name="connsiteX19" fmla="*/ 309248 w 441634"/>
                <a:gd name="connsiteY19" fmla="*/ 656020 h 656734"/>
                <a:gd name="connsiteX20" fmla="*/ 241676 w 441634"/>
                <a:gd name="connsiteY20" fmla="*/ 563858 h 656734"/>
                <a:gd name="connsiteX21" fmla="*/ 201460 w 441634"/>
                <a:gd name="connsiteY21" fmla="*/ 556451 h 656734"/>
                <a:gd name="connsiteX22" fmla="*/ 95627 w 441634"/>
                <a:gd name="connsiteY22" fmla="*/ 650643 h 656734"/>
                <a:gd name="connsiteX23" fmla="*/ 168652 w 441634"/>
                <a:gd name="connsiteY23" fmla="*/ 527877 h 656734"/>
                <a:gd name="connsiteX24" fmla="*/ 128435 w 441634"/>
                <a:gd name="connsiteY24" fmla="*/ 517293 h 656734"/>
                <a:gd name="connsiteX25" fmla="*/ 159127 w 441634"/>
                <a:gd name="connsiteY25" fmla="*/ 485544 h 656734"/>
                <a:gd name="connsiteX26" fmla="*/ 41 w 441634"/>
                <a:gd name="connsiteY26" fmla="*/ 464604 h 656734"/>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15037 w 441634"/>
                <a:gd name="connsiteY4" fmla="*/ 54080 h 656778"/>
                <a:gd name="connsiteX5" fmla="*/ 175879 w 441634"/>
                <a:gd name="connsiteY5" fmla="*/ 20214 h 656778"/>
                <a:gd name="connsiteX6" fmla="*/ 237281 w 441634"/>
                <a:gd name="connsiteY6" fmla="*/ 181 h 656778"/>
                <a:gd name="connsiteX7" fmla="*/ 213979 w 441634"/>
                <a:gd name="connsiteY7" fmla="*/ 29739 h 656778"/>
                <a:gd name="connsiteX8" fmla="*/ 310287 w 441634"/>
                <a:gd name="connsiteY8" fmla="*/ 90062 h 656778"/>
                <a:gd name="connsiteX9" fmla="*/ 299885 w 441634"/>
                <a:gd name="connsiteY9" fmla="*/ 321545 h 656778"/>
                <a:gd name="connsiteX10" fmla="*/ 324227 w 441634"/>
                <a:gd name="connsiteY10" fmla="*/ 380812 h 656778"/>
                <a:gd name="connsiteX11" fmla="*/ 422652 w 441634"/>
                <a:gd name="connsiteY11" fmla="*/ 368111 h 656778"/>
                <a:gd name="connsiteX12" fmla="*/ 361267 w 441634"/>
                <a:gd name="connsiteY12" fmla="*/ 429495 h 656778"/>
                <a:gd name="connsiteX13" fmla="*/ 359151 w 441634"/>
                <a:gd name="connsiteY13" fmla="*/ 469711 h 656778"/>
                <a:gd name="connsiteX14" fmla="*/ 438538 w 441634"/>
                <a:gd name="connsiteY14" fmla="*/ 537673 h 656778"/>
                <a:gd name="connsiteX15" fmla="*/ 340101 w 441634"/>
                <a:gd name="connsiteY15" fmla="*/ 508870 h 656778"/>
                <a:gd name="connsiteX16" fmla="*/ 354918 w 441634"/>
                <a:gd name="connsiteY16" fmla="*/ 537445 h 656778"/>
                <a:gd name="connsiteX17" fmla="*/ 332693 w 441634"/>
                <a:gd name="connsiteY17" fmla="*/ 577661 h 656778"/>
                <a:gd name="connsiteX18" fmla="*/ 291419 w 441634"/>
                <a:gd name="connsiteY18" fmla="*/ 585070 h 656778"/>
                <a:gd name="connsiteX19" fmla="*/ 309248 w 441634"/>
                <a:gd name="connsiteY19" fmla="*/ 656064 h 656778"/>
                <a:gd name="connsiteX20" fmla="*/ 241676 w 441634"/>
                <a:gd name="connsiteY20" fmla="*/ 563902 h 656778"/>
                <a:gd name="connsiteX21" fmla="*/ 201460 w 441634"/>
                <a:gd name="connsiteY21" fmla="*/ 556495 h 656778"/>
                <a:gd name="connsiteX22" fmla="*/ 95627 w 441634"/>
                <a:gd name="connsiteY22" fmla="*/ 650687 h 656778"/>
                <a:gd name="connsiteX23" fmla="*/ 168652 w 441634"/>
                <a:gd name="connsiteY23" fmla="*/ 527921 h 656778"/>
                <a:gd name="connsiteX24" fmla="*/ 128435 w 441634"/>
                <a:gd name="connsiteY24" fmla="*/ 517337 h 656778"/>
                <a:gd name="connsiteX25" fmla="*/ 159127 w 441634"/>
                <a:gd name="connsiteY25" fmla="*/ 485588 h 656778"/>
                <a:gd name="connsiteX26" fmla="*/ 41 w 441634"/>
                <a:gd name="connsiteY26"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15037 w 441634"/>
                <a:gd name="connsiteY4" fmla="*/ 54080 h 656778"/>
                <a:gd name="connsiteX5" fmla="*/ 175879 w 441634"/>
                <a:gd name="connsiteY5" fmla="*/ 20214 h 656778"/>
                <a:gd name="connsiteX6" fmla="*/ 237281 w 441634"/>
                <a:gd name="connsiteY6" fmla="*/ 181 h 656778"/>
                <a:gd name="connsiteX7" fmla="*/ 213979 w 441634"/>
                <a:gd name="connsiteY7" fmla="*/ 29739 h 656778"/>
                <a:gd name="connsiteX8" fmla="*/ 310287 w 441634"/>
                <a:gd name="connsiteY8" fmla="*/ 90062 h 656778"/>
                <a:gd name="connsiteX9" fmla="*/ 299885 w 441634"/>
                <a:gd name="connsiteY9" fmla="*/ 321545 h 656778"/>
                <a:gd name="connsiteX10" fmla="*/ 324227 w 441634"/>
                <a:gd name="connsiteY10" fmla="*/ 380812 h 656778"/>
                <a:gd name="connsiteX11" fmla="*/ 422652 w 441634"/>
                <a:gd name="connsiteY11" fmla="*/ 368111 h 656778"/>
                <a:gd name="connsiteX12" fmla="*/ 361267 w 441634"/>
                <a:gd name="connsiteY12" fmla="*/ 429495 h 656778"/>
                <a:gd name="connsiteX13" fmla="*/ 359151 w 441634"/>
                <a:gd name="connsiteY13" fmla="*/ 469711 h 656778"/>
                <a:gd name="connsiteX14" fmla="*/ 438538 w 441634"/>
                <a:gd name="connsiteY14" fmla="*/ 537673 h 656778"/>
                <a:gd name="connsiteX15" fmla="*/ 340101 w 441634"/>
                <a:gd name="connsiteY15" fmla="*/ 508870 h 656778"/>
                <a:gd name="connsiteX16" fmla="*/ 354918 w 441634"/>
                <a:gd name="connsiteY16" fmla="*/ 537445 h 656778"/>
                <a:gd name="connsiteX17" fmla="*/ 332693 w 441634"/>
                <a:gd name="connsiteY17" fmla="*/ 577661 h 656778"/>
                <a:gd name="connsiteX18" fmla="*/ 291419 w 441634"/>
                <a:gd name="connsiteY18" fmla="*/ 585070 h 656778"/>
                <a:gd name="connsiteX19" fmla="*/ 309248 w 441634"/>
                <a:gd name="connsiteY19" fmla="*/ 656064 h 656778"/>
                <a:gd name="connsiteX20" fmla="*/ 241676 w 441634"/>
                <a:gd name="connsiteY20" fmla="*/ 563902 h 656778"/>
                <a:gd name="connsiteX21" fmla="*/ 201460 w 441634"/>
                <a:gd name="connsiteY21" fmla="*/ 556495 h 656778"/>
                <a:gd name="connsiteX22" fmla="*/ 95627 w 441634"/>
                <a:gd name="connsiteY22" fmla="*/ 650687 h 656778"/>
                <a:gd name="connsiteX23" fmla="*/ 168652 w 441634"/>
                <a:gd name="connsiteY23" fmla="*/ 527921 h 656778"/>
                <a:gd name="connsiteX24" fmla="*/ 128435 w 441634"/>
                <a:gd name="connsiteY24" fmla="*/ 517337 h 656778"/>
                <a:gd name="connsiteX25" fmla="*/ 159127 w 441634"/>
                <a:gd name="connsiteY25" fmla="*/ 485588 h 656778"/>
                <a:gd name="connsiteX26" fmla="*/ 41 w 441634"/>
                <a:gd name="connsiteY26"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15037 w 441634"/>
                <a:gd name="connsiteY4" fmla="*/ 54080 h 656778"/>
                <a:gd name="connsiteX5" fmla="*/ 175879 w 441634"/>
                <a:gd name="connsiteY5" fmla="*/ 20214 h 656778"/>
                <a:gd name="connsiteX6" fmla="*/ 237281 w 441634"/>
                <a:gd name="connsiteY6" fmla="*/ 181 h 656778"/>
                <a:gd name="connsiteX7" fmla="*/ 213979 w 441634"/>
                <a:gd name="connsiteY7" fmla="*/ 29739 h 656778"/>
                <a:gd name="connsiteX8" fmla="*/ 310287 w 441634"/>
                <a:gd name="connsiteY8" fmla="*/ 90062 h 656778"/>
                <a:gd name="connsiteX9" fmla="*/ 287004 w 441634"/>
                <a:gd name="connsiteY9" fmla="*/ 138746 h 656778"/>
                <a:gd name="connsiteX10" fmla="*/ 299885 w 441634"/>
                <a:gd name="connsiteY10" fmla="*/ 321545 h 656778"/>
                <a:gd name="connsiteX11" fmla="*/ 324227 w 441634"/>
                <a:gd name="connsiteY11" fmla="*/ 380812 h 656778"/>
                <a:gd name="connsiteX12" fmla="*/ 422652 w 441634"/>
                <a:gd name="connsiteY12" fmla="*/ 368111 h 656778"/>
                <a:gd name="connsiteX13" fmla="*/ 361267 w 441634"/>
                <a:gd name="connsiteY13" fmla="*/ 429495 h 656778"/>
                <a:gd name="connsiteX14" fmla="*/ 359151 w 441634"/>
                <a:gd name="connsiteY14" fmla="*/ 469711 h 656778"/>
                <a:gd name="connsiteX15" fmla="*/ 438538 w 441634"/>
                <a:gd name="connsiteY15" fmla="*/ 537673 h 656778"/>
                <a:gd name="connsiteX16" fmla="*/ 340101 w 441634"/>
                <a:gd name="connsiteY16" fmla="*/ 508870 h 656778"/>
                <a:gd name="connsiteX17" fmla="*/ 354918 w 441634"/>
                <a:gd name="connsiteY17" fmla="*/ 537445 h 656778"/>
                <a:gd name="connsiteX18" fmla="*/ 332693 w 441634"/>
                <a:gd name="connsiteY18" fmla="*/ 577661 h 656778"/>
                <a:gd name="connsiteX19" fmla="*/ 291419 w 441634"/>
                <a:gd name="connsiteY19" fmla="*/ 585070 h 656778"/>
                <a:gd name="connsiteX20" fmla="*/ 309248 w 441634"/>
                <a:gd name="connsiteY20" fmla="*/ 656064 h 656778"/>
                <a:gd name="connsiteX21" fmla="*/ 241676 w 441634"/>
                <a:gd name="connsiteY21" fmla="*/ 563902 h 656778"/>
                <a:gd name="connsiteX22" fmla="*/ 201460 w 441634"/>
                <a:gd name="connsiteY22" fmla="*/ 556495 h 656778"/>
                <a:gd name="connsiteX23" fmla="*/ 95627 w 441634"/>
                <a:gd name="connsiteY23" fmla="*/ 650687 h 656778"/>
                <a:gd name="connsiteX24" fmla="*/ 168652 w 441634"/>
                <a:gd name="connsiteY24" fmla="*/ 527921 h 656778"/>
                <a:gd name="connsiteX25" fmla="*/ 128435 w 441634"/>
                <a:gd name="connsiteY25" fmla="*/ 517337 h 656778"/>
                <a:gd name="connsiteX26" fmla="*/ 159127 w 441634"/>
                <a:gd name="connsiteY26" fmla="*/ 485588 h 656778"/>
                <a:gd name="connsiteX27" fmla="*/ 41 w 441634"/>
                <a:gd name="connsiteY27"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85945 w 441634"/>
                <a:gd name="connsiteY4" fmla="*/ 98529 h 656778"/>
                <a:gd name="connsiteX5" fmla="*/ 215037 w 441634"/>
                <a:gd name="connsiteY5" fmla="*/ 54080 h 656778"/>
                <a:gd name="connsiteX6" fmla="*/ 175879 w 441634"/>
                <a:gd name="connsiteY6" fmla="*/ 20214 h 656778"/>
                <a:gd name="connsiteX7" fmla="*/ 237281 w 441634"/>
                <a:gd name="connsiteY7" fmla="*/ 181 h 656778"/>
                <a:gd name="connsiteX8" fmla="*/ 213979 w 441634"/>
                <a:gd name="connsiteY8" fmla="*/ 29739 h 656778"/>
                <a:gd name="connsiteX9" fmla="*/ 310287 w 441634"/>
                <a:gd name="connsiteY9" fmla="*/ 90062 h 656778"/>
                <a:gd name="connsiteX10" fmla="*/ 287004 w 441634"/>
                <a:gd name="connsiteY10" fmla="*/ 138746 h 656778"/>
                <a:gd name="connsiteX11" fmla="*/ 299885 w 441634"/>
                <a:gd name="connsiteY11" fmla="*/ 321545 h 656778"/>
                <a:gd name="connsiteX12" fmla="*/ 324227 w 441634"/>
                <a:gd name="connsiteY12" fmla="*/ 380812 h 656778"/>
                <a:gd name="connsiteX13" fmla="*/ 422652 w 441634"/>
                <a:gd name="connsiteY13" fmla="*/ 368111 h 656778"/>
                <a:gd name="connsiteX14" fmla="*/ 361267 w 441634"/>
                <a:gd name="connsiteY14" fmla="*/ 429495 h 656778"/>
                <a:gd name="connsiteX15" fmla="*/ 359151 w 441634"/>
                <a:gd name="connsiteY15" fmla="*/ 469711 h 656778"/>
                <a:gd name="connsiteX16" fmla="*/ 438538 w 441634"/>
                <a:gd name="connsiteY16" fmla="*/ 537673 h 656778"/>
                <a:gd name="connsiteX17" fmla="*/ 340101 w 441634"/>
                <a:gd name="connsiteY17" fmla="*/ 508870 h 656778"/>
                <a:gd name="connsiteX18" fmla="*/ 354918 w 441634"/>
                <a:gd name="connsiteY18" fmla="*/ 537445 h 656778"/>
                <a:gd name="connsiteX19" fmla="*/ 332693 w 441634"/>
                <a:gd name="connsiteY19" fmla="*/ 577661 h 656778"/>
                <a:gd name="connsiteX20" fmla="*/ 291419 w 441634"/>
                <a:gd name="connsiteY20" fmla="*/ 585070 h 656778"/>
                <a:gd name="connsiteX21" fmla="*/ 309248 w 441634"/>
                <a:gd name="connsiteY21" fmla="*/ 656064 h 656778"/>
                <a:gd name="connsiteX22" fmla="*/ 241676 w 441634"/>
                <a:gd name="connsiteY22" fmla="*/ 563902 h 656778"/>
                <a:gd name="connsiteX23" fmla="*/ 201460 w 441634"/>
                <a:gd name="connsiteY23" fmla="*/ 556495 h 656778"/>
                <a:gd name="connsiteX24" fmla="*/ 95627 w 441634"/>
                <a:gd name="connsiteY24" fmla="*/ 650687 h 656778"/>
                <a:gd name="connsiteX25" fmla="*/ 168652 w 441634"/>
                <a:gd name="connsiteY25" fmla="*/ 527921 h 656778"/>
                <a:gd name="connsiteX26" fmla="*/ 128435 w 441634"/>
                <a:gd name="connsiteY26" fmla="*/ 517337 h 656778"/>
                <a:gd name="connsiteX27" fmla="*/ 159127 w 441634"/>
                <a:gd name="connsiteY27" fmla="*/ 485588 h 656778"/>
                <a:gd name="connsiteX28" fmla="*/ 41 w 441634"/>
                <a:gd name="connsiteY28"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85945 w 441634"/>
                <a:gd name="connsiteY4" fmla="*/ 98529 h 656778"/>
                <a:gd name="connsiteX5" fmla="*/ 215037 w 441634"/>
                <a:gd name="connsiteY5" fmla="*/ 54080 h 656778"/>
                <a:gd name="connsiteX6" fmla="*/ 175879 w 441634"/>
                <a:gd name="connsiteY6" fmla="*/ 20214 h 656778"/>
                <a:gd name="connsiteX7" fmla="*/ 237281 w 441634"/>
                <a:gd name="connsiteY7" fmla="*/ 181 h 656778"/>
                <a:gd name="connsiteX8" fmla="*/ 213979 w 441634"/>
                <a:gd name="connsiteY8" fmla="*/ 29739 h 656778"/>
                <a:gd name="connsiteX9" fmla="*/ 310287 w 441634"/>
                <a:gd name="connsiteY9" fmla="*/ 90062 h 656778"/>
                <a:gd name="connsiteX10" fmla="*/ 287004 w 441634"/>
                <a:gd name="connsiteY10" fmla="*/ 138746 h 656778"/>
                <a:gd name="connsiteX11" fmla="*/ 299885 w 441634"/>
                <a:gd name="connsiteY11" fmla="*/ 321545 h 656778"/>
                <a:gd name="connsiteX12" fmla="*/ 324227 w 441634"/>
                <a:gd name="connsiteY12" fmla="*/ 380812 h 656778"/>
                <a:gd name="connsiteX13" fmla="*/ 422652 w 441634"/>
                <a:gd name="connsiteY13" fmla="*/ 368111 h 656778"/>
                <a:gd name="connsiteX14" fmla="*/ 361267 w 441634"/>
                <a:gd name="connsiteY14" fmla="*/ 429495 h 656778"/>
                <a:gd name="connsiteX15" fmla="*/ 359151 w 441634"/>
                <a:gd name="connsiteY15" fmla="*/ 469711 h 656778"/>
                <a:gd name="connsiteX16" fmla="*/ 438538 w 441634"/>
                <a:gd name="connsiteY16" fmla="*/ 537673 h 656778"/>
                <a:gd name="connsiteX17" fmla="*/ 340101 w 441634"/>
                <a:gd name="connsiteY17" fmla="*/ 508870 h 656778"/>
                <a:gd name="connsiteX18" fmla="*/ 354918 w 441634"/>
                <a:gd name="connsiteY18" fmla="*/ 537445 h 656778"/>
                <a:gd name="connsiteX19" fmla="*/ 332693 w 441634"/>
                <a:gd name="connsiteY19" fmla="*/ 577661 h 656778"/>
                <a:gd name="connsiteX20" fmla="*/ 291419 w 441634"/>
                <a:gd name="connsiteY20" fmla="*/ 585070 h 656778"/>
                <a:gd name="connsiteX21" fmla="*/ 309248 w 441634"/>
                <a:gd name="connsiteY21" fmla="*/ 656064 h 656778"/>
                <a:gd name="connsiteX22" fmla="*/ 241676 w 441634"/>
                <a:gd name="connsiteY22" fmla="*/ 563902 h 656778"/>
                <a:gd name="connsiteX23" fmla="*/ 201460 w 441634"/>
                <a:gd name="connsiteY23" fmla="*/ 556495 h 656778"/>
                <a:gd name="connsiteX24" fmla="*/ 95627 w 441634"/>
                <a:gd name="connsiteY24" fmla="*/ 650687 h 656778"/>
                <a:gd name="connsiteX25" fmla="*/ 168652 w 441634"/>
                <a:gd name="connsiteY25" fmla="*/ 527921 h 656778"/>
                <a:gd name="connsiteX26" fmla="*/ 128435 w 441634"/>
                <a:gd name="connsiteY26" fmla="*/ 517337 h 656778"/>
                <a:gd name="connsiteX27" fmla="*/ 159127 w 441634"/>
                <a:gd name="connsiteY27" fmla="*/ 485588 h 656778"/>
                <a:gd name="connsiteX28" fmla="*/ 41 w 441634"/>
                <a:gd name="connsiteY28"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59487 w 441634"/>
                <a:gd name="connsiteY4" fmla="*/ 135571 h 656778"/>
                <a:gd name="connsiteX5" fmla="*/ 285945 w 441634"/>
                <a:gd name="connsiteY5" fmla="*/ 98529 h 656778"/>
                <a:gd name="connsiteX6" fmla="*/ 215037 w 441634"/>
                <a:gd name="connsiteY6" fmla="*/ 54080 h 656778"/>
                <a:gd name="connsiteX7" fmla="*/ 175879 w 441634"/>
                <a:gd name="connsiteY7" fmla="*/ 20214 h 656778"/>
                <a:gd name="connsiteX8" fmla="*/ 237281 w 441634"/>
                <a:gd name="connsiteY8" fmla="*/ 181 h 656778"/>
                <a:gd name="connsiteX9" fmla="*/ 213979 w 441634"/>
                <a:gd name="connsiteY9" fmla="*/ 29739 h 656778"/>
                <a:gd name="connsiteX10" fmla="*/ 310287 w 441634"/>
                <a:gd name="connsiteY10" fmla="*/ 90062 h 656778"/>
                <a:gd name="connsiteX11" fmla="*/ 287004 w 441634"/>
                <a:gd name="connsiteY11" fmla="*/ 138746 h 656778"/>
                <a:gd name="connsiteX12" fmla="*/ 299885 w 441634"/>
                <a:gd name="connsiteY12" fmla="*/ 321545 h 656778"/>
                <a:gd name="connsiteX13" fmla="*/ 324227 w 441634"/>
                <a:gd name="connsiteY13" fmla="*/ 380812 h 656778"/>
                <a:gd name="connsiteX14" fmla="*/ 422652 w 441634"/>
                <a:gd name="connsiteY14" fmla="*/ 368111 h 656778"/>
                <a:gd name="connsiteX15" fmla="*/ 361267 w 441634"/>
                <a:gd name="connsiteY15" fmla="*/ 429495 h 656778"/>
                <a:gd name="connsiteX16" fmla="*/ 359151 w 441634"/>
                <a:gd name="connsiteY16" fmla="*/ 469711 h 656778"/>
                <a:gd name="connsiteX17" fmla="*/ 438538 w 441634"/>
                <a:gd name="connsiteY17" fmla="*/ 537673 h 656778"/>
                <a:gd name="connsiteX18" fmla="*/ 340101 w 441634"/>
                <a:gd name="connsiteY18" fmla="*/ 508870 h 656778"/>
                <a:gd name="connsiteX19" fmla="*/ 354918 w 441634"/>
                <a:gd name="connsiteY19" fmla="*/ 537445 h 656778"/>
                <a:gd name="connsiteX20" fmla="*/ 332693 w 441634"/>
                <a:gd name="connsiteY20" fmla="*/ 577661 h 656778"/>
                <a:gd name="connsiteX21" fmla="*/ 291419 w 441634"/>
                <a:gd name="connsiteY21" fmla="*/ 585070 h 656778"/>
                <a:gd name="connsiteX22" fmla="*/ 309248 w 441634"/>
                <a:gd name="connsiteY22" fmla="*/ 656064 h 656778"/>
                <a:gd name="connsiteX23" fmla="*/ 241676 w 441634"/>
                <a:gd name="connsiteY23" fmla="*/ 563902 h 656778"/>
                <a:gd name="connsiteX24" fmla="*/ 201460 w 441634"/>
                <a:gd name="connsiteY24" fmla="*/ 556495 h 656778"/>
                <a:gd name="connsiteX25" fmla="*/ 95627 w 441634"/>
                <a:gd name="connsiteY25" fmla="*/ 650687 h 656778"/>
                <a:gd name="connsiteX26" fmla="*/ 168652 w 441634"/>
                <a:gd name="connsiteY26" fmla="*/ 527921 h 656778"/>
                <a:gd name="connsiteX27" fmla="*/ 128435 w 441634"/>
                <a:gd name="connsiteY27" fmla="*/ 517337 h 656778"/>
                <a:gd name="connsiteX28" fmla="*/ 159127 w 441634"/>
                <a:gd name="connsiteY28" fmla="*/ 485588 h 656778"/>
                <a:gd name="connsiteX29" fmla="*/ 41 w 441634"/>
                <a:gd name="connsiteY29"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183287 w 441634"/>
                <a:gd name="connsiteY4" fmla="*/ 213887 h 656778"/>
                <a:gd name="connsiteX5" fmla="*/ 259487 w 441634"/>
                <a:gd name="connsiteY5" fmla="*/ 135571 h 656778"/>
                <a:gd name="connsiteX6" fmla="*/ 285945 w 441634"/>
                <a:gd name="connsiteY6" fmla="*/ 98529 h 656778"/>
                <a:gd name="connsiteX7" fmla="*/ 215037 w 441634"/>
                <a:gd name="connsiteY7" fmla="*/ 54080 h 656778"/>
                <a:gd name="connsiteX8" fmla="*/ 175879 w 441634"/>
                <a:gd name="connsiteY8" fmla="*/ 20214 h 656778"/>
                <a:gd name="connsiteX9" fmla="*/ 237281 w 441634"/>
                <a:gd name="connsiteY9" fmla="*/ 181 h 656778"/>
                <a:gd name="connsiteX10" fmla="*/ 213979 w 441634"/>
                <a:gd name="connsiteY10" fmla="*/ 29739 h 656778"/>
                <a:gd name="connsiteX11" fmla="*/ 310287 w 441634"/>
                <a:gd name="connsiteY11" fmla="*/ 90062 h 656778"/>
                <a:gd name="connsiteX12" fmla="*/ 287004 w 441634"/>
                <a:gd name="connsiteY12" fmla="*/ 138746 h 656778"/>
                <a:gd name="connsiteX13" fmla="*/ 299885 w 441634"/>
                <a:gd name="connsiteY13" fmla="*/ 321545 h 656778"/>
                <a:gd name="connsiteX14" fmla="*/ 324227 w 441634"/>
                <a:gd name="connsiteY14" fmla="*/ 380812 h 656778"/>
                <a:gd name="connsiteX15" fmla="*/ 422652 w 441634"/>
                <a:gd name="connsiteY15" fmla="*/ 368111 h 656778"/>
                <a:gd name="connsiteX16" fmla="*/ 361267 w 441634"/>
                <a:gd name="connsiteY16" fmla="*/ 429495 h 656778"/>
                <a:gd name="connsiteX17" fmla="*/ 359151 w 441634"/>
                <a:gd name="connsiteY17" fmla="*/ 469711 h 656778"/>
                <a:gd name="connsiteX18" fmla="*/ 438538 w 441634"/>
                <a:gd name="connsiteY18" fmla="*/ 537673 h 656778"/>
                <a:gd name="connsiteX19" fmla="*/ 340101 w 441634"/>
                <a:gd name="connsiteY19" fmla="*/ 508870 h 656778"/>
                <a:gd name="connsiteX20" fmla="*/ 354918 w 441634"/>
                <a:gd name="connsiteY20" fmla="*/ 537445 h 656778"/>
                <a:gd name="connsiteX21" fmla="*/ 332693 w 441634"/>
                <a:gd name="connsiteY21" fmla="*/ 577661 h 656778"/>
                <a:gd name="connsiteX22" fmla="*/ 291419 w 441634"/>
                <a:gd name="connsiteY22" fmla="*/ 585070 h 656778"/>
                <a:gd name="connsiteX23" fmla="*/ 309248 w 441634"/>
                <a:gd name="connsiteY23" fmla="*/ 656064 h 656778"/>
                <a:gd name="connsiteX24" fmla="*/ 241676 w 441634"/>
                <a:gd name="connsiteY24" fmla="*/ 563902 h 656778"/>
                <a:gd name="connsiteX25" fmla="*/ 201460 w 441634"/>
                <a:gd name="connsiteY25" fmla="*/ 556495 h 656778"/>
                <a:gd name="connsiteX26" fmla="*/ 95627 w 441634"/>
                <a:gd name="connsiteY26" fmla="*/ 650687 h 656778"/>
                <a:gd name="connsiteX27" fmla="*/ 168652 w 441634"/>
                <a:gd name="connsiteY27" fmla="*/ 527921 h 656778"/>
                <a:gd name="connsiteX28" fmla="*/ 128435 w 441634"/>
                <a:gd name="connsiteY28" fmla="*/ 517337 h 656778"/>
                <a:gd name="connsiteX29" fmla="*/ 159127 w 441634"/>
                <a:gd name="connsiteY29" fmla="*/ 485588 h 656778"/>
                <a:gd name="connsiteX30" fmla="*/ 41 w 441634"/>
                <a:gd name="connsiteY30"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183287 w 441634"/>
                <a:gd name="connsiteY4" fmla="*/ 213887 h 656778"/>
                <a:gd name="connsiteX5" fmla="*/ 259487 w 441634"/>
                <a:gd name="connsiteY5" fmla="*/ 135571 h 656778"/>
                <a:gd name="connsiteX6" fmla="*/ 285945 w 441634"/>
                <a:gd name="connsiteY6" fmla="*/ 98529 h 656778"/>
                <a:gd name="connsiteX7" fmla="*/ 215037 w 441634"/>
                <a:gd name="connsiteY7" fmla="*/ 54080 h 656778"/>
                <a:gd name="connsiteX8" fmla="*/ 175879 w 441634"/>
                <a:gd name="connsiteY8" fmla="*/ 20214 h 656778"/>
                <a:gd name="connsiteX9" fmla="*/ 237281 w 441634"/>
                <a:gd name="connsiteY9" fmla="*/ 181 h 656778"/>
                <a:gd name="connsiteX10" fmla="*/ 213979 w 441634"/>
                <a:gd name="connsiteY10" fmla="*/ 29739 h 656778"/>
                <a:gd name="connsiteX11" fmla="*/ 310287 w 441634"/>
                <a:gd name="connsiteY11" fmla="*/ 90062 h 656778"/>
                <a:gd name="connsiteX12" fmla="*/ 287004 w 441634"/>
                <a:gd name="connsiteY12" fmla="*/ 138746 h 656778"/>
                <a:gd name="connsiteX13" fmla="*/ 299885 w 441634"/>
                <a:gd name="connsiteY13" fmla="*/ 321545 h 656778"/>
                <a:gd name="connsiteX14" fmla="*/ 324227 w 441634"/>
                <a:gd name="connsiteY14" fmla="*/ 380812 h 656778"/>
                <a:gd name="connsiteX15" fmla="*/ 422652 w 441634"/>
                <a:gd name="connsiteY15" fmla="*/ 368111 h 656778"/>
                <a:gd name="connsiteX16" fmla="*/ 361267 w 441634"/>
                <a:gd name="connsiteY16" fmla="*/ 429495 h 656778"/>
                <a:gd name="connsiteX17" fmla="*/ 359151 w 441634"/>
                <a:gd name="connsiteY17" fmla="*/ 469711 h 656778"/>
                <a:gd name="connsiteX18" fmla="*/ 438538 w 441634"/>
                <a:gd name="connsiteY18" fmla="*/ 537673 h 656778"/>
                <a:gd name="connsiteX19" fmla="*/ 340101 w 441634"/>
                <a:gd name="connsiteY19" fmla="*/ 508870 h 656778"/>
                <a:gd name="connsiteX20" fmla="*/ 354918 w 441634"/>
                <a:gd name="connsiteY20" fmla="*/ 537445 h 656778"/>
                <a:gd name="connsiteX21" fmla="*/ 332693 w 441634"/>
                <a:gd name="connsiteY21" fmla="*/ 577661 h 656778"/>
                <a:gd name="connsiteX22" fmla="*/ 291419 w 441634"/>
                <a:gd name="connsiteY22" fmla="*/ 585070 h 656778"/>
                <a:gd name="connsiteX23" fmla="*/ 309248 w 441634"/>
                <a:gd name="connsiteY23" fmla="*/ 656064 h 656778"/>
                <a:gd name="connsiteX24" fmla="*/ 241676 w 441634"/>
                <a:gd name="connsiteY24" fmla="*/ 563902 h 656778"/>
                <a:gd name="connsiteX25" fmla="*/ 201460 w 441634"/>
                <a:gd name="connsiteY25" fmla="*/ 556495 h 656778"/>
                <a:gd name="connsiteX26" fmla="*/ 95627 w 441634"/>
                <a:gd name="connsiteY26" fmla="*/ 650687 h 656778"/>
                <a:gd name="connsiteX27" fmla="*/ 168652 w 441634"/>
                <a:gd name="connsiteY27" fmla="*/ 527921 h 656778"/>
                <a:gd name="connsiteX28" fmla="*/ 128435 w 441634"/>
                <a:gd name="connsiteY28" fmla="*/ 517337 h 656778"/>
                <a:gd name="connsiteX29" fmla="*/ 159127 w 441634"/>
                <a:gd name="connsiteY29" fmla="*/ 485588 h 656778"/>
                <a:gd name="connsiteX30" fmla="*/ 41 w 441634"/>
                <a:gd name="connsiteY30"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133545 w 441634"/>
                <a:gd name="connsiteY4" fmla="*/ 280562 h 656778"/>
                <a:gd name="connsiteX5" fmla="*/ 183287 w 441634"/>
                <a:gd name="connsiteY5" fmla="*/ 213887 h 656778"/>
                <a:gd name="connsiteX6" fmla="*/ 259487 w 441634"/>
                <a:gd name="connsiteY6" fmla="*/ 135571 h 656778"/>
                <a:gd name="connsiteX7" fmla="*/ 285945 w 441634"/>
                <a:gd name="connsiteY7" fmla="*/ 98529 h 656778"/>
                <a:gd name="connsiteX8" fmla="*/ 215037 w 441634"/>
                <a:gd name="connsiteY8" fmla="*/ 54080 h 656778"/>
                <a:gd name="connsiteX9" fmla="*/ 175879 w 441634"/>
                <a:gd name="connsiteY9" fmla="*/ 20214 h 656778"/>
                <a:gd name="connsiteX10" fmla="*/ 237281 w 441634"/>
                <a:gd name="connsiteY10" fmla="*/ 181 h 656778"/>
                <a:gd name="connsiteX11" fmla="*/ 213979 w 441634"/>
                <a:gd name="connsiteY11" fmla="*/ 29739 h 656778"/>
                <a:gd name="connsiteX12" fmla="*/ 310287 w 441634"/>
                <a:gd name="connsiteY12" fmla="*/ 90062 h 656778"/>
                <a:gd name="connsiteX13" fmla="*/ 287004 w 441634"/>
                <a:gd name="connsiteY13" fmla="*/ 138746 h 656778"/>
                <a:gd name="connsiteX14" fmla="*/ 299885 w 441634"/>
                <a:gd name="connsiteY14" fmla="*/ 321545 h 656778"/>
                <a:gd name="connsiteX15" fmla="*/ 324227 w 441634"/>
                <a:gd name="connsiteY15" fmla="*/ 380812 h 656778"/>
                <a:gd name="connsiteX16" fmla="*/ 422652 w 441634"/>
                <a:gd name="connsiteY16" fmla="*/ 368111 h 656778"/>
                <a:gd name="connsiteX17" fmla="*/ 361267 w 441634"/>
                <a:gd name="connsiteY17" fmla="*/ 429495 h 656778"/>
                <a:gd name="connsiteX18" fmla="*/ 359151 w 441634"/>
                <a:gd name="connsiteY18" fmla="*/ 469711 h 656778"/>
                <a:gd name="connsiteX19" fmla="*/ 438538 w 441634"/>
                <a:gd name="connsiteY19" fmla="*/ 537673 h 656778"/>
                <a:gd name="connsiteX20" fmla="*/ 340101 w 441634"/>
                <a:gd name="connsiteY20" fmla="*/ 508870 h 656778"/>
                <a:gd name="connsiteX21" fmla="*/ 354918 w 441634"/>
                <a:gd name="connsiteY21" fmla="*/ 537445 h 656778"/>
                <a:gd name="connsiteX22" fmla="*/ 332693 w 441634"/>
                <a:gd name="connsiteY22" fmla="*/ 577661 h 656778"/>
                <a:gd name="connsiteX23" fmla="*/ 291419 w 441634"/>
                <a:gd name="connsiteY23" fmla="*/ 585070 h 656778"/>
                <a:gd name="connsiteX24" fmla="*/ 309248 w 441634"/>
                <a:gd name="connsiteY24" fmla="*/ 656064 h 656778"/>
                <a:gd name="connsiteX25" fmla="*/ 241676 w 441634"/>
                <a:gd name="connsiteY25" fmla="*/ 563902 h 656778"/>
                <a:gd name="connsiteX26" fmla="*/ 201460 w 441634"/>
                <a:gd name="connsiteY26" fmla="*/ 556495 h 656778"/>
                <a:gd name="connsiteX27" fmla="*/ 95627 w 441634"/>
                <a:gd name="connsiteY27" fmla="*/ 650687 h 656778"/>
                <a:gd name="connsiteX28" fmla="*/ 168652 w 441634"/>
                <a:gd name="connsiteY28" fmla="*/ 527921 h 656778"/>
                <a:gd name="connsiteX29" fmla="*/ 128435 w 441634"/>
                <a:gd name="connsiteY29" fmla="*/ 517337 h 656778"/>
                <a:gd name="connsiteX30" fmla="*/ 159127 w 441634"/>
                <a:gd name="connsiteY30" fmla="*/ 485588 h 656778"/>
                <a:gd name="connsiteX31" fmla="*/ 41 w 441634"/>
                <a:gd name="connsiteY31"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133545 w 441634"/>
                <a:gd name="connsiteY4" fmla="*/ 280562 h 656778"/>
                <a:gd name="connsiteX5" fmla="*/ 183287 w 441634"/>
                <a:gd name="connsiteY5" fmla="*/ 213887 h 656778"/>
                <a:gd name="connsiteX6" fmla="*/ 259487 w 441634"/>
                <a:gd name="connsiteY6" fmla="*/ 135571 h 656778"/>
                <a:gd name="connsiteX7" fmla="*/ 285945 w 441634"/>
                <a:gd name="connsiteY7" fmla="*/ 98529 h 656778"/>
                <a:gd name="connsiteX8" fmla="*/ 215037 w 441634"/>
                <a:gd name="connsiteY8" fmla="*/ 54080 h 656778"/>
                <a:gd name="connsiteX9" fmla="*/ 175879 w 441634"/>
                <a:gd name="connsiteY9" fmla="*/ 20214 h 656778"/>
                <a:gd name="connsiteX10" fmla="*/ 237281 w 441634"/>
                <a:gd name="connsiteY10" fmla="*/ 181 h 656778"/>
                <a:gd name="connsiteX11" fmla="*/ 213979 w 441634"/>
                <a:gd name="connsiteY11" fmla="*/ 29739 h 656778"/>
                <a:gd name="connsiteX12" fmla="*/ 310287 w 441634"/>
                <a:gd name="connsiteY12" fmla="*/ 90062 h 656778"/>
                <a:gd name="connsiteX13" fmla="*/ 287004 w 441634"/>
                <a:gd name="connsiteY13" fmla="*/ 138746 h 656778"/>
                <a:gd name="connsiteX14" fmla="*/ 299885 w 441634"/>
                <a:gd name="connsiteY14" fmla="*/ 321545 h 656778"/>
                <a:gd name="connsiteX15" fmla="*/ 324227 w 441634"/>
                <a:gd name="connsiteY15" fmla="*/ 380812 h 656778"/>
                <a:gd name="connsiteX16" fmla="*/ 422652 w 441634"/>
                <a:gd name="connsiteY16" fmla="*/ 368111 h 656778"/>
                <a:gd name="connsiteX17" fmla="*/ 361267 w 441634"/>
                <a:gd name="connsiteY17" fmla="*/ 429495 h 656778"/>
                <a:gd name="connsiteX18" fmla="*/ 359151 w 441634"/>
                <a:gd name="connsiteY18" fmla="*/ 469711 h 656778"/>
                <a:gd name="connsiteX19" fmla="*/ 438538 w 441634"/>
                <a:gd name="connsiteY19" fmla="*/ 537673 h 656778"/>
                <a:gd name="connsiteX20" fmla="*/ 340101 w 441634"/>
                <a:gd name="connsiteY20" fmla="*/ 508870 h 656778"/>
                <a:gd name="connsiteX21" fmla="*/ 354918 w 441634"/>
                <a:gd name="connsiteY21" fmla="*/ 537445 h 656778"/>
                <a:gd name="connsiteX22" fmla="*/ 332693 w 441634"/>
                <a:gd name="connsiteY22" fmla="*/ 577661 h 656778"/>
                <a:gd name="connsiteX23" fmla="*/ 291419 w 441634"/>
                <a:gd name="connsiteY23" fmla="*/ 585070 h 656778"/>
                <a:gd name="connsiteX24" fmla="*/ 309248 w 441634"/>
                <a:gd name="connsiteY24" fmla="*/ 656064 h 656778"/>
                <a:gd name="connsiteX25" fmla="*/ 241676 w 441634"/>
                <a:gd name="connsiteY25" fmla="*/ 563902 h 656778"/>
                <a:gd name="connsiteX26" fmla="*/ 201460 w 441634"/>
                <a:gd name="connsiteY26" fmla="*/ 556495 h 656778"/>
                <a:gd name="connsiteX27" fmla="*/ 95627 w 441634"/>
                <a:gd name="connsiteY27" fmla="*/ 650687 h 656778"/>
                <a:gd name="connsiteX28" fmla="*/ 168652 w 441634"/>
                <a:gd name="connsiteY28" fmla="*/ 527921 h 656778"/>
                <a:gd name="connsiteX29" fmla="*/ 128435 w 441634"/>
                <a:gd name="connsiteY29" fmla="*/ 517337 h 656778"/>
                <a:gd name="connsiteX30" fmla="*/ 159127 w 441634"/>
                <a:gd name="connsiteY30" fmla="*/ 485588 h 656778"/>
                <a:gd name="connsiteX31" fmla="*/ 41 w 441634"/>
                <a:gd name="connsiteY31"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99885 w 441634"/>
                <a:gd name="connsiteY15" fmla="*/ 321545 h 656778"/>
                <a:gd name="connsiteX16" fmla="*/ 324227 w 441634"/>
                <a:gd name="connsiteY16" fmla="*/ 380812 h 656778"/>
                <a:gd name="connsiteX17" fmla="*/ 422652 w 441634"/>
                <a:gd name="connsiteY17" fmla="*/ 368111 h 656778"/>
                <a:gd name="connsiteX18" fmla="*/ 361267 w 441634"/>
                <a:gd name="connsiteY18" fmla="*/ 429495 h 656778"/>
                <a:gd name="connsiteX19" fmla="*/ 359151 w 441634"/>
                <a:gd name="connsiteY19" fmla="*/ 469711 h 656778"/>
                <a:gd name="connsiteX20" fmla="*/ 438538 w 441634"/>
                <a:gd name="connsiteY20" fmla="*/ 537673 h 656778"/>
                <a:gd name="connsiteX21" fmla="*/ 340101 w 441634"/>
                <a:gd name="connsiteY21" fmla="*/ 508870 h 656778"/>
                <a:gd name="connsiteX22" fmla="*/ 354918 w 441634"/>
                <a:gd name="connsiteY22" fmla="*/ 537445 h 656778"/>
                <a:gd name="connsiteX23" fmla="*/ 332693 w 441634"/>
                <a:gd name="connsiteY23" fmla="*/ 577661 h 656778"/>
                <a:gd name="connsiteX24" fmla="*/ 291419 w 441634"/>
                <a:gd name="connsiteY24" fmla="*/ 585070 h 656778"/>
                <a:gd name="connsiteX25" fmla="*/ 309248 w 441634"/>
                <a:gd name="connsiteY25" fmla="*/ 656064 h 656778"/>
                <a:gd name="connsiteX26" fmla="*/ 241676 w 441634"/>
                <a:gd name="connsiteY26" fmla="*/ 563902 h 656778"/>
                <a:gd name="connsiteX27" fmla="*/ 201460 w 441634"/>
                <a:gd name="connsiteY27" fmla="*/ 556495 h 656778"/>
                <a:gd name="connsiteX28" fmla="*/ 95627 w 441634"/>
                <a:gd name="connsiteY28" fmla="*/ 650687 h 656778"/>
                <a:gd name="connsiteX29" fmla="*/ 168652 w 441634"/>
                <a:gd name="connsiteY29" fmla="*/ 527921 h 656778"/>
                <a:gd name="connsiteX30" fmla="*/ 128435 w 441634"/>
                <a:gd name="connsiteY30" fmla="*/ 517337 h 656778"/>
                <a:gd name="connsiteX31" fmla="*/ 159127 w 441634"/>
                <a:gd name="connsiteY31" fmla="*/ 485588 h 656778"/>
                <a:gd name="connsiteX32" fmla="*/ 41 w 441634"/>
                <a:gd name="connsiteY32"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299885 w 441634"/>
                <a:gd name="connsiteY16" fmla="*/ 321545 h 656778"/>
                <a:gd name="connsiteX17" fmla="*/ 324227 w 441634"/>
                <a:gd name="connsiteY17" fmla="*/ 380812 h 656778"/>
                <a:gd name="connsiteX18" fmla="*/ 422652 w 441634"/>
                <a:gd name="connsiteY18" fmla="*/ 368111 h 656778"/>
                <a:gd name="connsiteX19" fmla="*/ 361267 w 441634"/>
                <a:gd name="connsiteY19" fmla="*/ 429495 h 656778"/>
                <a:gd name="connsiteX20" fmla="*/ 359151 w 441634"/>
                <a:gd name="connsiteY20" fmla="*/ 469711 h 656778"/>
                <a:gd name="connsiteX21" fmla="*/ 438538 w 441634"/>
                <a:gd name="connsiteY21" fmla="*/ 537673 h 656778"/>
                <a:gd name="connsiteX22" fmla="*/ 340101 w 441634"/>
                <a:gd name="connsiteY22" fmla="*/ 508870 h 656778"/>
                <a:gd name="connsiteX23" fmla="*/ 354918 w 441634"/>
                <a:gd name="connsiteY23" fmla="*/ 537445 h 656778"/>
                <a:gd name="connsiteX24" fmla="*/ 332693 w 441634"/>
                <a:gd name="connsiteY24" fmla="*/ 577661 h 656778"/>
                <a:gd name="connsiteX25" fmla="*/ 291419 w 441634"/>
                <a:gd name="connsiteY25" fmla="*/ 585070 h 656778"/>
                <a:gd name="connsiteX26" fmla="*/ 309248 w 441634"/>
                <a:gd name="connsiteY26" fmla="*/ 656064 h 656778"/>
                <a:gd name="connsiteX27" fmla="*/ 241676 w 441634"/>
                <a:gd name="connsiteY27" fmla="*/ 563902 h 656778"/>
                <a:gd name="connsiteX28" fmla="*/ 201460 w 441634"/>
                <a:gd name="connsiteY28" fmla="*/ 556495 h 656778"/>
                <a:gd name="connsiteX29" fmla="*/ 95627 w 441634"/>
                <a:gd name="connsiteY29" fmla="*/ 650687 h 656778"/>
                <a:gd name="connsiteX30" fmla="*/ 168652 w 441634"/>
                <a:gd name="connsiteY30" fmla="*/ 527921 h 656778"/>
                <a:gd name="connsiteX31" fmla="*/ 128435 w 441634"/>
                <a:gd name="connsiteY31" fmla="*/ 517337 h 656778"/>
                <a:gd name="connsiteX32" fmla="*/ 159127 w 441634"/>
                <a:gd name="connsiteY32" fmla="*/ 485588 h 656778"/>
                <a:gd name="connsiteX33" fmla="*/ 41 w 441634"/>
                <a:gd name="connsiteY33"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299885 w 441634"/>
                <a:gd name="connsiteY16" fmla="*/ 321545 h 656778"/>
                <a:gd name="connsiteX17" fmla="*/ 324227 w 441634"/>
                <a:gd name="connsiteY17" fmla="*/ 380812 h 656778"/>
                <a:gd name="connsiteX18" fmla="*/ 422652 w 441634"/>
                <a:gd name="connsiteY18" fmla="*/ 368111 h 656778"/>
                <a:gd name="connsiteX19" fmla="*/ 361267 w 441634"/>
                <a:gd name="connsiteY19" fmla="*/ 429495 h 656778"/>
                <a:gd name="connsiteX20" fmla="*/ 359151 w 441634"/>
                <a:gd name="connsiteY20" fmla="*/ 469711 h 656778"/>
                <a:gd name="connsiteX21" fmla="*/ 438538 w 441634"/>
                <a:gd name="connsiteY21" fmla="*/ 537673 h 656778"/>
                <a:gd name="connsiteX22" fmla="*/ 340101 w 441634"/>
                <a:gd name="connsiteY22" fmla="*/ 508870 h 656778"/>
                <a:gd name="connsiteX23" fmla="*/ 354918 w 441634"/>
                <a:gd name="connsiteY23" fmla="*/ 537445 h 656778"/>
                <a:gd name="connsiteX24" fmla="*/ 332693 w 441634"/>
                <a:gd name="connsiteY24" fmla="*/ 577661 h 656778"/>
                <a:gd name="connsiteX25" fmla="*/ 291419 w 441634"/>
                <a:gd name="connsiteY25" fmla="*/ 585070 h 656778"/>
                <a:gd name="connsiteX26" fmla="*/ 309248 w 441634"/>
                <a:gd name="connsiteY26" fmla="*/ 656064 h 656778"/>
                <a:gd name="connsiteX27" fmla="*/ 241676 w 441634"/>
                <a:gd name="connsiteY27" fmla="*/ 563902 h 656778"/>
                <a:gd name="connsiteX28" fmla="*/ 201460 w 441634"/>
                <a:gd name="connsiteY28" fmla="*/ 556495 h 656778"/>
                <a:gd name="connsiteX29" fmla="*/ 95627 w 441634"/>
                <a:gd name="connsiteY29" fmla="*/ 650687 h 656778"/>
                <a:gd name="connsiteX30" fmla="*/ 168652 w 441634"/>
                <a:gd name="connsiteY30" fmla="*/ 527921 h 656778"/>
                <a:gd name="connsiteX31" fmla="*/ 128435 w 441634"/>
                <a:gd name="connsiteY31" fmla="*/ 517337 h 656778"/>
                <a:gd name="connsiteX32" fmla="*/ 159127 w 441634"/>
                <a:gd name="connsiteY32" fmla="*/ 485588 h 656778"/>
                <a:gd name="connsiteX33" fmla="*/ 41 w 441634"/>
                <a:gd name="connsiteY33"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99885 w 441634"/>
                <a:gd name="connsiteY17" fmla="*/ 321545 h 656778"/>
                <a:gd name="connsiteX18" fmla="*/ 324227 w 441634"/>
                <a:gd name="connsiteY18" fmla="*/ 380812 h 656778"/>
                <a:gd name="connsiteX19" fmla="*/ 422652 w 441634"/>
                <a:gd name="connsiteY19" fmla="*/ 368111 h 656778"/>
                <a:gd name="connsiteX20" fmla="*/ 361267 w 441634"/>
                <a:gd name="connsiteY20" fmla="*/ 429495 h 656778"/>
                <a:gd name="connsiteX21" fmla="*/ 359151 w 441634"/>
                <a:gd name="connsiteY21" fmla="*/ 469711 h 656778"/>
                <a:gd name="connsiteX22" fmla="*/ 438538 w 441634"/>
                <a:gd name="connsiteY22" fmla="*/ 537673 h 656778"/>
                <a:gd name="connsiteX23" fmla="*/ 340101 w 441634"/>
                <a:gd name="connsiteY23" fmla="*/ 508870 h 656778"/>
                <a:gd name="connsiteX24" fmla="*/ 354918 w 441634"/>
                <a:gd name="connsiteY24" fmla="*/ 537445 h 656778"/>
                <a:gd name="connsiteX25" fmla="*/ 332693 w 441634"/>
                <a:gd name="connsiteY25" fmla="*/ 577661 h 656778"/>
                <a:gd name="connsiteX26" fmla="*/ 291419 w 441634"/>
                <a:gd name="connsiteY26" fmla="*/ 585070 h 656778"/>
                <a:gd name="connsiteX27" fmla="*/ 309248 w 441634"/>
                <a:gd name="connsiteY27" fmla="*/ 656064 h 656778"/>
                <a:gd name="connsiteX28" fmla="*/ 241676 w 441634"/>
                <a:gd name="connsiteY28" fmla="*/ 563902 h 656778"/>
                <a:gd name="connsiteX29" fmla="*/ 201460 w 441634"/>
                <a:gd name="connsiteY29" fmla="*/ 556495 h 656778"/>
                <a:gd name="connsiteX30" fmla="*/ 95627 w 441634"/>
                <a:gd name="connsiteY30" fmla="*/ 650687 h 656778"/>
                <a:gd name="connsiteX31" fmla="*/ 168652 w 441634"/>
                <a:gd name="connsiteY31" fmla="*/ 527921 h 656778"/>
                <a:gd name="connsiteX32" fmla="*/ 128435 w 441634"/>
                <a:gd name="connsiteY32" fmla="*/ 517337 h 656778"/>
                <a:gd name="connsiteX33" fmla="*/ 159127 w 441634"/>
                <a:gd name="connsiteY33" fmla="*/ 485588 h 656778"/>
                <a:gd name="connsiteX34" fmla="*/ 41 w 441634"/>
                <a:gd name="connsiteY34"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99885 w 441634"/>
                <a:gd name="connsiteY17" fmla="*/ 321545 h 656778"/>
                <a:gd name="connsiteX18" fmla="*/ 324227 w 441634"/>
                <a:gd name="connsiteY18" fmla="*/ 380812 h 656778"/>
                <a:gd name="connsiteX19" fmla="*/ 422652 w 441634"/>
                <a:gd name="connsiteY19" fmla="*/ 368111 h 656778"/>
                <a:gd name="connsiteX20" fmla="*/ 361267 w 441634"/>
                <a:gd name="connsiteY20" fmla="*/ 429495 h 656778"/>
                <a:gd name="connsiteX21" fmla="*/ 359151 w 441634"/>
                <a:gd name="connsiteY21" fmla="*/ 469711 h 656778"/>
                <a:gd name="connsiteX22" fmla="*/ 438538 w 441634"/>
                <a:gd name="connsiteY22" fmla="*/ 537673 h 656778"/>
                <a:gd name="connsiteX23" fmla="*/ 340101 w 441634"/>
                <a:gd name="connsiteY23" fmla="*/ 508870 h 656778"/>
                <a:gd name="connsiteX24" fmla="*/ 354918 w 441634"/>
                <a:gd name="connsiteY24" fmla="*/ 537445 h 656778"/>
                <a:gd name="connsiteX25" fmla="*/ 332693 w 441634"/>
                <a:gd name="connsiteY25" fmla="*/ 577661 h 656778"/>
                <a:gd name="connsiteX26" fmla="*/ 291419 w 441634"/>
                <a:gd name="connsiteY26" fmla="*/ 585070 h 656778"/>
                <a:gd name="connsiteX27" fmla="*/ 309248 w 441634"/>
                <a:gd name="connsiteY27" fmla="*/ 656064 h 656778"/>
                <a:gd name="connsiteX28" fmla="*/ 241676 w 441634"/>
                <a:gd name="connsiteY28" fmla="*/ 563902 h 656778"/>
                <a:gd name="connsiteX29" fmla="*/ 201460 w 441634"/>
                <a:gd name="connsiteY29" fmla="*/ 556495 h 656778"/>
                <a:gd name="connsiteX30" fmla="*/ 95627 w 441634"/>
                <a:gd name="connsiteY30" fmla="*/ 650687 h 656778"/>
                <a:gd name="connsiteX31" fmla="*/ 168652 w 441634"/>
                <a:gd name="connsiteY31" fmla="*/ 527921 h 656778"/>
                <a:gd name="connsiteX32" fmla="*/ 128435 w 441634"/>
                <a:gd name="connsiteY32" fmla="*/ 517337 h 656778"/>
                <a:gd name="connsiteX33" fmla="*/ 159127 w 441634"/>
                <a:gd name="connsiteY33" fmla="*/ 485588 h 656778"/>
                <a:gd name="connsiteX34" fmla="*/ 41 w 441634"/>
                <a:gd name="connsiteY34"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99885 w 441634"/>
                <a:gd name="connsiteY18" fmla="*/ 321545 h 656778"/>
                <a:gd name="connsiteX19" fmla="*/ 324227 w 441634"/>
                <a:gd name="connsiteY19" fmla="*/ 380812 h 656778"/>
                <a:gd name="connsiteX20" fmla="*/ 422652 w 441634"/>
                <a:gd name="connsiteY20" fmla="*/ 368111 h 656778"/>
                <a:gd name="connsiteX21" fmla="*/ 361267 w 441634"/>
                <a:gd name="connsiteY21" fmla="*/ 429495 h 656778"/>
                <a:gd name="connsiteX22" fmla="*/ 359151 w 441634"/>
                <a:gd name="connsiteY22" fmla="*/ 469711 h 656778"/>
                <a:gd name="connsiteX23" fmla="*/ 438538 w 441634"/>
                <a:gd name="connsiteY23" fmla="*/ 537673 h 656778"/>
                <a:gd name="connsiteX24" fmla="*/ 340101 w 441634"/>
                <a:gd name="connsiteY24" fmla="*/ 508870 h 656778"/>
                <a:gd name="connsiteX25" fmla="*/ 354918 w 441634"/>
                <a:gd name="connsiteY25" fmla="*/ 537445 h 656778"/>
                <a:gd name="connsiteX26" fmla="*/ 332693 w 441634"/>
                <a:gd name="connsiteY26" fmla="*/ 577661 h 656778"/>
                <a:gd name="connsiteX27" fmla="*/ 291419 w 441634"/>
                <a:gd name="connsiteY27" fmla="*/ 585070 h 656778"/>
                <a:gd name="connsiteX28" fmla="*/ 309248 w 441634"/>
                <a:gd name="connsiteY28" fmla="*/ 656064 h 656778"/>
                <a:gd name="connsiteX29" fmla="*/ 241676 w 441634"/>
                <a:gd name="connsiteY29" fmla="*/ 563902 h 656778"/>
                <a:gd name="connsiteX30" fmla="*/ 201460 w 441634"/>
                <a:gd name="connsiteY30" fmla="*/ 556495 h 656778"/>
                <a:gd name="connsiteX31" fmla="*/ 95627 w 441634"/>
                <a:gd name="connsiteY31" fmla="*/ 650687 h 656778"/>
                <a:gd name="connsiteX32" fmla="*/ 168652 w 441634"/>
                <a:gd name="connsiteY32" fmla="*/ 527921 h 656778"/>
                <a:gd name="connsiteX33" fmla="*/ 128435 w 441634"/>
                <a:gd name="connsiteY33" fmla="*/ 517337 h 656778"/>
                <a:gd name="connsiteX34" fmla="*/ 159127 w 441634"/>
                <a:gd name="connsiteY34" fmla="*/ 485588 h 656778"/>
                <a:gd name="connsiteX35" fmla="*/ 41 w 441634"/>
                <a:gd name="connsiteY35"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324227 w 441634"/>
                <a:gd name="connsiteY19" fmla="*/ 380812 h 656778"/>
                <a:gd name="connsiteX20" fmla="*/ 422652 w 441634"/>
                <a:gd name="connsiteY20" fmla="*/ 368111 h 656778"/>
                <a:gd name="connsiteX21" fmla="*/ 361267 w 441634"/>
                <a:gd name="connsiteY21" fmla="*/ 429495 h 656778"/>
                <a:gd name="connsiteX22" fmla="*/ 359151 w 441634"/>
                <a:gd name="connsiteY22" fmla="*/ 469711 h 656778"/>
                <a:gd name="connsiteX23" fmla="*/ 438538 w 441634"/>
                <a:gd name="connsiteY23" fmla="*/ 537673 h 656778"/>
                <a:gd name="connsiteX24" fmla="*/ 340101 w 441634"/>
                <a:gd name="connsiteY24" fmla="*/ 508870 h 656778"/>
                <a:gd name="connsiteX25" fmla="*/ 354918 w 441634"/>
                <a:gd name="connsiteY25" fmla="*/ 537445 h 656778"/>
                <a:gd name="connsiteX26" fmla="*/ 332693 w 441634"/>
                <a:gd name="connsiteY26" fmla="*/ 577661 h 656778"/>
                <a:gd name="connsiteX27" fmla="*/ 291419 w 441634"/>
                <a:gd name="connsiteY27" fmla="*/ 585070 h 656778"/>
                <a:gd name="connsiteX28" fmla="*/ 309248 w 441634"/>
                <a:gd name="connsiteY28" fmla="*/ 656064 h 656778"/>
                <a:gd name="connsiteX29" fmla="*/ 241676 w 441634"/>
                <a:gd name="connsiteY29" fmla="*/ 563902 h 656778"/>
                <a:gd name="connsiteX30" fmla="*/ 201460 w 441634"/>
                <a:gd name="connsiteY30" fmla="*/ 556495 h 656778"/>
                <a:gd name="connsiteX31" fmla="*/ 95627 w 441634"/>
                <a:gd name="connsiteY31" fmla="*/ 650687 h 656778"/>
                <a:gd name="connsiteX32" fmla="*/ 168652 w 441634"/>
                <a:gd name="connsiteY32" fmla="*/ 527921 h 656778"/>
                <a:gd name="connsiteX33" fmla="*/ 128435 w 441634"/>
                <a:gd name="connsiteY33" fmla="*/ 517337 h 656778"/>
                <a:gd name="connsiteX34" fmla="*/ 159127 w 441634"/>
                <a:gd name="connsiteY34" fmla="*/ 485588 h 656778"/>
                <a:gd name="connsiteX35" fmla="*/ 41 w 441634"/>
                <a:gd name="connsiteY35"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404660 w 441634"/>
                <a:gd name="connsiteY19" fmla="*/ 343770 h 656778"/>
                <a:gd name="connsiteX20" fmla="*/ 422652 w 441634"/>
                <a:gd name="connsiteY20" fmla="*/ 368111 h 656778"/>
                <a:gd name="connsiteX21" fmla="*/ 361267 w 441634"/>
                <a:gd name="connsiteY21" fmla="*/ 429495 h 656778"/>
                <a:gd name="connsiteX22" fmla="*/ 359151 w 441634"/>
                <a:gd name="connsiteY22" fmla="*/ 469711 h 656778"/>
                <a:gd name="connsiteX23" fmla="*/ 438538 w 441634"/>
                <a:gd name="connsiteY23" fmla="*/ 537673 h 656778"/>
                <a:gd name="connsiteX24" fmla="*/ 340101 w 441634"/>
                <a:gd name="connsiteY24" fmla="*/ 508870 h 656778"/>
                <a:gd name="connsiteX25" fmla="*/ 354918 w 441634"/>
                <a:gd name="connsiteY25" fmla="*/ 537445 h 656778"/>
                <a:gd name="connsiteX26" fmla="*/ 332693 w 441634"/>
                <a:gd name="connsiteY26" fmla="*/ 577661 h 656778"/>
                <a:gd name="connsiteX27" fmla="*/ 291419 w 441634"/>
                <a:gd name="connsiteY27" fmla="*/ 585070 h 656778"/>
                <a:gd name="connsiteX28" fmla="*/ 309248 w 441634"/>
                <a:gd name="connsiteY28" fmla="*/ 656064 h 656778"/>
                <a:gd name="connsiteX29" fmla="*/ 241676 w 441634"/>
                <a:gd name="connsiteY29" fmla="*/ 563902 h 656778"/>
                <a:gd name="connsiteX30" fmla="*/ 201460 w 441634"/>
                <a:gd name="connsiteY30" fmla="*/ 556495 h 656778"/>
                <a:gd name="connsiteX31" fmla="*/ 95627 w 441634"/>
                <a:gd name="connsiteY31" fmla="*/ 650687 h 656778"/>
                <a:gd name="connsiteX32" fmla="*/ 168652 w 441634"/>
                <a:gd name="connsiteY32" fmla="*/ 527921 h 656778"/>
                <a:gd name="connsiteX33" fmla="*/ 128435 w 441634"/>
                <a:gd name="connsiteY33" fmla="*/ 517337 h 656778"/>
                <a:gd name="connsiteX34" fmla="*/ 159127 w 441634"/>
                <a:gd name="connsiteY34" fmla="*/ 485588 h 656778"/>
                <a:gd name="connsiteX35" fmla="*/ 41 w 441634"/>
                <a:gd name="connsiteY35" fmla="*/ 464648 h 656778"/>
                <a:gd name="connsiteX0" fmla="*/ 41 w 462747"/>
                <a:gd name="connsiteY0" fmla="*/ 464648 h 656778"/>
                <a:gd name="connsiteX1" fmla="*/ 159127 w 462747"/>
                <a:gd name="connsiteY1" fmla="*/ 424205 h 656778"/>
                <a:gd name="connsiteX2" fmla="*/ 147485 w 462747"/>
                <a:gd name="connsiteY2" fmla="*/ 378698 h 656778"/>
                <a:gd name="connsiteX3" fmla="*/ 235328 w 462747"/>
                <a:gd name="connsiteY3" fmla="*/ 337423 h 656778"/>
                <a:gd name="connsiteX4" fmla="*/ 233029 w 462747"/>
                <a:gd name="connsiteY4" fmla="*/ 292204 h 656778"/>
                <a:gd name="connsiteX5" fmla="*/ 133545 w 462747"/>
                <a:gd name="connsiteY5" fmla="*/ 280562 h 656778"/>
                <a:gd name="connsiteX6" fmla="*/ 183287 w 462747"/>
                <a:gd name="connsiteY6" fmla="*/ 213887 h 656778"/>
                <a:gd name="connsiteX7" fmla="*/ 259487 w 462747"/>
                <a:gd name="connsiteY7" fmla="*/ 135571 h 656778"/>
                <a:gd name="connsiteX8" fmla="*/ 285945 w 462747"/>
                <a:gd name="connsiteY8" fmla="*/ 98529 h 656778"/>
                <a:gd name="connsiteX9" fmla="*/ 215037 w 462747"/>
                <a:gd name="connsiteY9" fmla="*/ 54080 h 656778"/>
                <a:gd name="connsiteX10" fmla="*/ 175879 w 462747"/>
                <a:gd name="connsiteY10" fmla="*/ 20214 h 656778"/>
                <a:gd name="connsiteX11" fmla="*/ 237281 w 462747"/>
                <a:gd name="connsiteY11" fmla="*/ 181 h 656778"/>
                <a:gd name="connsiteX12" fmla="*/ 213979 w 462747"/>
                <a:gd name="connsiteY12" fmla="*/ 29739 h 656778"/>
                <a:gd name="connsiteX13" fmla="*/ 310287 w 462747"/>
                <a:gd name="connsiteY13" fmla="*/ 90062 h 656778"/>
                <a:gd name="connsiteX14" fmla="*/ 287004 w 462747"/>
                <a:gd name="connsiteY14" fmla="*/ 138746 h 656778"/>
                <a:gd name="connsiteX15" fmla="*/ 248904 w 462747"/>
                <a:gd name="connsiteY15" fmla="*/ 222354 h 656778"/>
                <a:gd name="connsiteX16" fmla="*/ 164237 w 462747"/>
                <a:gd name="connsiteY16" fmla="*/ 265746 h 656778"/>
                <a:gd name="connsiteX17" fmla="*/ 252079 w 462747"/>
                <a:gd name="connsiteY17" fmla="*/ 275271 h 656778"/>
                <a:gd name="connsiteX18" fmla="*/ 278719 w 462747"/>
                <a:gd name="connsiteY18" fmla="*/ 335304 h 656778"/>
                <a:gd name="connsiteX19" fmla="*/ 404660 w 462747"/>
                <a:gd name="connsiteY19" fmla="*/ 343770 h 656778"/>
                <a:gd name="connsiteX20" fmla="*/ 422652 w 462747"/>
                <a:gd name="connsiteY20" fmla="*/ 368111 h 656778"/>
                <a:gd name="connsiteX21" fmla="*/ 361267 w 462747"/>
                <a:gd name="connsiteY21" fmla="*/ 429495 h 656778"/>
                <a:gd name="connsiteX22" fmla="*/ 359151 w 462747"/>
                <a:gd name="connsiteY22" fmla="*/ 469711 h 656778"/>
                <a:gd name="connsiteX23" fmla="*/ 438538 w 462747"/>
                <a:gd name="connsiteY23" fmla="*/ 537673 h 656778"/>
                <a:gd name="connsiteX24" fmla="*/ 340101 w 462747"/>
                <a:gd name="connsiteY24" fmla="*/ 508870 h 656778"/>
                <a:gd name="connsiteX25" fmla="*/ 354918 w 462747"/>
                <a:gd name="connsiteY25" fmla="*/ 537445 h 656778"/>
                <a:gd name="connsiteX26" fmla="*/ 332693 w 462747"/>
                <a:gd name="connsiteY26" fmla="*/ 577661 h 656778"/>
                <a:gd name="connsiteX27" fmla="*/ 291419 w 462747"/>
                <a:gd name="connsiteY27" fmla="*/ 585070 h 656778"/>
                <a:gd name="connsiteX28" fmla="*/ 309248 w 462747"/>
                <a:gd name="connsiteY28" fmla="*/ 656064 h 656778"/>
                <a:gd name="connsiteX29" fmla="*/ 241676 w 462747"/>
                <a:gd name="connsiteY29" fmla="*/ 563902 h 656778"/>
                <a:gd name="connsiteX30" fmla="*/ 201460 w 462747"/>
                <a:gd name="connsiteY30" fmla="*/ 556495 h 656778"/>
                <a:gd name="connsiteX31" fmla="*/ 95627 w 462747"/>
                <a:gd name="connsiteY31" fmla="*/ 650687 h 656778"/>
                <a:gd name="connsiteX32" fmla="*/ 168652 w 462747"/>
                <a:gd name="connsiteY32" fmla="*/ 527921 h 656778"/>
                <a:gd name="connsiteX33" fmla="*/ 128435 w 462747"/>
                <a:gd name="connsiteY33" fmla="*/ 517337 h 656778"/>
                <a:gd name="connsiteX34" fmla="*/ 159127 w 462747"/>
                <a:gd name="connsiteY34" fmla="*/ 485588 h 656778"/>
                <a:gd name="connsiteX35" fmla="*/ 41 w 462747"/>
                <a:gd name="connsiteY35"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404660 w 441634"/>
                <a:gd name="connsiteY19" fmla="*/ 343770 h 656778"/>
                <a:gd name="connsiteX20" fmla="*/ 348387 w 441634"/>
                <a:gd name="connsiteY20" fmla="*/ 368404 h 656778"/>
                <a:gd name="connsiteX21" fmla="*/ 422652 w 441634"/>
                <a:gd name="connsiteY21" fmla="*/ 368111 h 656778"/>
                <a:gd name="connsiteX22" fmla="*/ 361267 w 441634"/>
                <a:gd name="connsiteY22" fmla="*/ 429495 h 656778"/>
                <a:gd name="connsiteX23" fmla="*/ 359151 w 441634"/>
                <a:gd name="connsiteY23" fmla="*/ 469711 h 656778"/>
                <a:gd name="connsiteX24" fmla="*/ 438538 w 441634"/>
                <a:gd name="connsiteY24" fmla="*/ 537673 h 656778"/>
                <a:gd name="connsiteX25" fmla="*/ 340101 w 441634"/>
                <a:gd name="connsiteY25" fmla="*/ 508870 h 656778"/>
                <a:gd name="connsiteX26" fmla="*/ 354918 w 441634"/>
                <a:gd name="connsiteY26" fmla="*/ 537445 h 656778"/>
                <a:gd name="connsiteX27" fmla="*/ 332693 w 441634"/>
                <a:gd name="connsiteY27" fmla="*/ 577661 h 656778"/>
                <a:gd name="connsiteX28" fmla="*/ 291419 w 441634"/>
                <a:gd name="connsiteY28" fmla="*/ 585070 h 656778"/>
                <a:gd name="connsiteX29" fmla="*/ 309248 w 441634"/>
                <a:gd name="connsiteY29" fmla="*/ 656064 h 656778"/>
                <a:gd name="connsiteX30" fmla="*/ 241676 w 441634"/>
                <a:gd name="connsiteY30" fmla="*/ 563902 h 656778"/>
                <a:gd name="connsiteX31" fmla="*/ 201460 w 441634"/>
                <a:gd name="connsiteY31" fmla="*/ 556495 h 656778"/>
                <a:gd name="connsiteX32" fmla="*/ 95627 w 441634"/>
                <a:gd name="connsiteY32" fmla="*/ 650687 h 656778"/>
                <a:gd name="connsiteX33" fmla="*/ 168652 w 441634"/>
                <a:gd name="connsiteY33" fmla="*/ 527921 h 656778"/>
                <a:gd name="connsiteX34" fmla="*/ 128435 w 441634"/>
                <a:gd name="connsiteY34" fmla="*/ 517337 h 656778"/>
                <a:gd name="connsiteX35" fmla="*/ 159127 w 441634"/>
                <a:gd name="connsiteY35" fmla="*/ 485588 h 656778"/>
                <a:gd name="connsiteX36" fmla="*/ 41 w 441634"/>
                <a:gd name="connsiteY36"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404660 w 441634"/>
                <a:gd name="connsiteY19" fmla="*/ 343770 h 656778"/>
                <a:gd name="connsiteX20" fmla="*/ 348387 w 441634"/>
                <a:gd name="connsiteY20" fmla="*/ 368404 h 656778"/>
                <a:gd name="connsiteX21" fmla="*/ 422652 w 441634"/>
                <a:gd name="connsiteY21" fmla="*/ 368111 h 656778"/>
                <a:gd name="connsiteX22" fmla="*/ 361267 w 441634"/>
                <a:gd name="connsiteY22" fmla="*/ 429495 h 656778"/>
                <a:gd name="connsiteX23" fmla="*/ 359151 w 441634"/>
                <a:gd name="connsiteY23" fmla="*/ 469711 h 656778"/>
                <a:gd name="connsiteX24" fmla="*/ 438538 w 441634"/>
                <a:gd name="connsiteY24" fmla="*/ 537673 h 656778"/>
                <a:gd name="connsiteX25" fmla="*/ 340101 w 441634"/>
                <a:gd name="connsiteY25" fmla="*/ 508870 h 656778"/>
                <a:gd name="connsiteX26" fmla="*/ 354918 w 441634"/>
                <a:gd name="connsiteY26" fmla="*/ 537445 h 656778"/>
                <a:gd name="connsiteX27" fmla="*/ 332693 w 441634"/>
                <a:gd name="connsiteY27" fmla="*/ 577661 h 656778"/>
                <a:gd name="connsiteX28" fmla="*/ 291419 w 441634"/>
                <a:gd name="connsiteY28" fmla="*/ 585070 h 656778"/>
                <a:gd name="connsiteX29" fmla="*/ 309248 w 441634"/>
                <a:gd name="connsiteY29" fmla="*/ 656064 h 656778"/>
                <a:gd name="connsiteX30" fmla="*/ 241676 w 441634"/>
                <a:gd name="connsiteY30" fmla="*/ 563902 h 656778"/>
                <a:gd name="connsiteX31" fmla="*/ 201460 w 441634"/>
                <a:gd name="connsiteY31" fmla="*/ 556495 h 656778"/>
                <a:gd name="connsiteX32" fmla="*/ 95627 w 441634"/>
                <a:gd name="connsiteY32" fmla="*/ 650687 h 656778"/>
                <a:gd name="connsiteX33" fmla="*/ 168652 w 441634"/>
                <a:gd name="connsiteY33" fmla="*/ 527921 h 656778"/>
                <a:gd name="connsiteX34" fmla="*/ 128435 w 441634"/>
                <a:gd name="connsiteY34" fmla="*/ 517337 h 656778"/>
                <a:gd name="connsiteX35" fmla="*/ 159127 w 441634"/>
                <a:gd name="connsiteY35" fmla="*/ 485588 h 656778"/>
                <a:gd name="connsiteX36" fmla="*/ 41 w 441634"/>
                <a:gd name="connsiteY36"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404660 w 441634"/>
                <a:gd name="connsiteY19" fmla="*/ 343770 h 656778"/>
                <a:gd name="connsiteX20" fmla="*/ 348387 w 441634"/>
                <a:gd name="connsiteY20" fmla="*/ 368404 h 656778"/>
                <a:gd name="connsiteX21" fmla="*/ 424768 w 441634"/>
                <a:gd name="connsiteY21" fmla="*/ 375519 h 656778"/>
                <a:gd name="connsiteX22" fmla="*/ 361267 w 441634"/>
                <a:gd name="connsiteY22" fmla="*/ 429495 h 656778"/>
                <a:gd name="connsiteX23" fmla="*/ 359151 w 441634"/>
                <a:gd name="connsiteY23" fmla="*/ 469711 h 656778"/>
                <a:gd name="connsiteX24" fmla="*/ 438538 w 441634"/>
                <a:gd name="connsiteY24" fmla="*/ 537673 h 656778"/>
                <a:gd name="connsiteX25" fmla="*/ 340101 w 441634"/>
                <a:gd name="connsiteY25" fmla="*/ 508870 h 656778"/>
                <a:gd name="connsiteX26" fmla="*/ 354918 w 441634"/>
                <a:gd name="connsiteY26" fmla="*/ 537445 h 656778"/>
                <a:gd name="connsiteX27" fmla="*/ 332693 w 441634"/>
                <a:gd name="connsiteY27" fmla="*/ 577661 h 656778"/>
                <a:gd name="connsiteX28" fmla="*/ 291419 w 441634"/>
                <a:gd name="connsiteY28" fmla="*/ 585070 h 656778"/>
                <a:gd name="connsiteX29" fmla="*/ 309248 w 441634"/>
                <a:gd name="connsiteY29" fmla="*/ 656064 h 656778"/>
                <a:gd name="connsiteX30" fmla="*/ 241676 w 441634"/>
                <a:gd name="connsiteY30" fmla="*/ 563902 h 656778"/>
                <a:gd name="connsiteX31" fmla="*/ 201460 w 441634"/>
                <a:gd name="connsiteY31" fmla="*/ 556495 h 656778"/>
                <a:gd name="connsiteX32" fmla="*/ 95627 w 441634"/>
                <a:gd name="connsiteY32" fmla="*/ 650687 h 656778"/>
                <a:gd name="connsiteX33" fmla="*/ 168652 w 441634"/>
                <a:gd name="connsiteY33" fmla="*/ 527921 h 656778"/>
                <a:gd name="connsiteX34" fmla="*/ 128435 w 441634"/>
                <a:gd name="connsiteY34" fmla="*/ 517337 h 656778"/>
                <a:gd name="connsiteX35" fmla="*/ 159127 w 441634"/>
                <a:gd name="connsiteY35" fmla="*/ 485588 h 656778"/>
                <a:gd name="connsiteX36" fmla="*/ 41 w 441634"/>
                <a:gd name="connsiteY36" fmla="*/ 464648 h 656778"/>
                <a:gd name="connsiteX0" fmla="*/ 41 w 441245"/>
                <a:gd name="connsiteY0" fmla="*/ 464648 h 656778"/>
                <a:gd name="connsiteX1" fmla="*/ 159127 w 441245"/>
                <a:gd name="connsiteY1" fmla="*/ 424205 h 656778"/>
                <a:gd name="connsiteX2" fmla="*/ 147485 w 441245"/>
                <a:gd name="connsiteY2" fmla="*/ 378698 h 656778"/>
                <a:gd name="connsiteX3" fmla="*/ 235328 w 441245"/>
                <a:gd name="connsiteY3" fmla="*/ 337423 h 656778"/>
                <a:gd name="connsiteX4" fmla="*/ 233029 w 441245"/>
                <a:gd name="connsiteY4" fmla="*/ 292204 h 656778"/>
                <a:gd name="connsiteX5" fmla="*/ 133545 w 441245"/>
                <a:gd name="connsiteY5" fmla="*/ 280562 h 656778"/>
                <a:gd name="connsiteX6" fmla="*/ 183287 w 441245"/>
                <a:gd name="connsiteY6" fmla="*/ 213887 h 656778"/>
                <a:gd name="connsiteX7" fmla="*/ 259487 w 441245"/>
                <a:gd name="connsiteY7" fmla="*/ 135571 h 656778"/>
                <a:gd name="connsiteX8" fmla="*/ 285945 w 441245"/>
                <a:gd name="connsiteY8" fmla="*/ 98529 h 656778"/>
                <a:gd name="connsiteX9" fmla="*/ 215037 w 441245"/>
                <a:gd name="connsiteY9" fmla="*/ 54080 h 656778"/>
                <a:gd name="connsiteX10" fmla="*/ 175879 w 441245"/>
                <a:gd name="connsiteY10" fmla="*/ 20214 h 656778"/>
                <a:gd name="connsiteX11" fmla="*/ 237281 w 441245"/>
                <a:gd name="connsiteY11" fmla="*/ 181 h 656778"/>
                <a:gd name="connsiteX12" fmla="*/ 213979 w 441245"/>
                <a:gd name="connsiteY12" fmla="*/ 29739 h 656778"/>
                <a:gd name="connsiteX13" fmla="*/ 310287 w 441245"/>
                <a:gd name="connsiteY13" fmla="*/ 90062 h 656778"/>
                <a:gd name="connsiteX14" fmla="*/ 287004 w 441245"/>
                <a:gd name="connsiteY14" fmla="*/ 138746 h 656778"/>
                <a:gd name="connsiteX15" fmla="*/ 248904 w 441245"/>
                <a:gd name="connsiteY15" fmla="*/ 222354 h 656778"/>
                <a:gd name="connsiteX16" fmla="*/ 164237 w 441245"/>
                <a:gd name="connsiteY16" fmla="*/ 265746 h 656778"/>
                <a:gd name="connsiteX17" fmla="*/ 252079 w 441245"/>
                <a:gd name="connsiteY17" fmla="*/ 275271 h 656778"/>
                <a:gd name="connsiteX18" fmla="*/ 278719 w 441245"/>
                <a:gd name="connsiteY18" fmla="*/ 335304 h 656778"/>
                <a:gd name="connsiteX19" fmla="*/ 404660 w 441245"/>
                <a:gd name="connsiteY19" fmla="*/ 343770 h 656778"/>
                <a:gd name="connsiteX20" fmla="*/ 348387 w 441245"/>
                <a:gd name="connsiteY20" fmla="*/ 368404 h 656778"/>
                <a:gd name="connsiteX21" fmla="*/ 424768 w 441245"/>
                <a:gd name="connsiteY21" fmla="*/ 375519 h 656778"/>
                <a:gd name="connsiteX22" fmla="*/ 435350 w 441245"/>
                <a:gd name="connsiteY22" fmla="*/ 455953 h 656778"/>
                <a:gd name="connsiteX23" fmla="*/ 359151 w 441245"/>
                <a:gd name="connsiteY23" fmla="*/ 469711 h 656778"/>
                <a:gd name="connsiteX24" fmla="*/ 438538 w 441245"/>
                <a:gd name="connsiteY24" fmla="*/ 537673 h 656778"/>
                <a:gd name="connsiteX25" fmla="*/ 340101 w 441245"/>
                <a:gd name="connsiteY25" fmla="*/ 508870 h 656778"/>
                <a:gd name="connsiteX26" fmla="*/ 354918 w 441245"/>
                <a:gd name="connsiteY26" fmla="*/ 537445 h 656778"/>
                <a:gd name="connsiteX27" fmla="*/ 332693 w 441245"/>
                <a:gd name="connsiteY27" fmla="*/ 577661 h 656778"/>
                <a:gd name="connsiteX28" fmla="*/ 291419 w 441245"/>
                <a:gd name="connsiteY28" fmla="*/ 585070 h 656778"/>
                <a:gd name="connsiteX29" fmla="*/ 309248 w 441245"/>
                <a:gd name="connsiteY29" fmla="*/ 656064 h 656778"/>
                <a:gd name="connsiteX30" fmla="*/ 241676 w 441245"/>
                <a:gd name="connsiteY30" fmla="*/ 563902 h 656778"/>
                <a:gd name="connsiteX31" fmla="*/ 201460 w 441245"/>
                <a:gd name="connsiteY31" fmla="*/ 556495 h 656778"/>
                <a:gd name="connsiteX32" fmla="*/ 95627 w 441245"/>
                <a:gd name="connsiteY32" fmla="*/ 650687 h 656778"/>
                <a:gd name="connsiteX33" fmla="*/ 168652 w 441245"/>
                <a:gd name="connsiteY33" fmla="*/ 527921 h 656778"/>
                <a:gd name="connsiteX34" fmla="*/ 128435 w 441245"/>
                <a:gd name="connsiteY34" fmla="*/ 517337 h 656778"/>
                <a:gd name="connsiteX35" fmla="*/ 159127 w 441245"/>
                <a:gd name="connsiteY35" fmla="*/ 485588 h 656778"/>
                <a:gd name="connsiteX36" fmla="*/ 41 w 441245"/>
                <a:gd name="connsiteY36" fmla="*/ 464648 h 656778"/>
                <a:gd name="connsiteX0" fmla="*/ 41 w 441245"/>
                <a:gd name="connsiteY0" fmla="*/ 464648 h 656778"/>
                <a:gd name="connsiteX1" fmla="*/ 159127 w 441245"/>
                <a:gd name="connsiteY1" fmla="*/ 424205 h 656778"/>
                <a:gd name="connsiteX2" fmla="*/ 147485 w 441245"/>
                <a:gd name="connsiteY2" fmla="*/ 378698 h 656778"/>
                <a:gd name="connsiteX3" fmla="*/ 235328 w 441245"/>
                <a:gd name="connsiteY3" fmla="*/ 337423 h 656778"/>
                <a:gd name="connsiteX4" fmla="*/ 233029 w 441245"/>
                <a:gd name="connsiteY4" fmla="*/ 292204 h 656778"/>
                <a:gd name="connsiteX5" fmla="*/ 133545 w 441245"/>
                <a:gd name="connsiteY5" fmla="*/ 280562 h 656778"/>
                <a:gd name="connsiteX6" fmla="*/ 183287 w 441245"/>
                <a:gd name="connsiteY6" fmla="*/ 213887 h 656778"/>
                <a:gd name="connsiteX7" fmla="*/ 259487 w 441245"/>
                <a:gd name="connsiteY7" fmla="*/ 135571 h 656778"/>
                <a:gd name="connsiteX8" fmla="*/ 285945 w 441245"/>
                <a:gd name="connsiteY8" fmla="*/ 98529 h 656778"/>
                <a:gd name="connsiteX9" fmla="*/ 215037 w 441245"/>
                <a:gd name="connsiteY9" fmla="*/ 54080 h 656778"/>
                <a:gd name="connsiteX10" fmla="*/ 175879 w 441245"/>
                <a:gd name="connsiteY10" fmla="*/ 20214 h 656778"/>
                <a:gd name="connsiteX11" fmla="*/ 237281 w 441245"/>
                <a:gd name="connsiteY11" fmla="*/ 181 h 656778"/>
                <a:gd name="connsiteX12" fmla="*/ 213979 w 441245"/>
                <a:gd name="connsiteY12" fmla="*/ 29739 h 656778"/>
                <a:gd name="connsiteX13" fmla="*/ 310287 w 441245"/>
                <a:gd name="connsiteY13" fmla="*/ 90062 h 656778"/>
                <a:gd name="connsiteX14" fmla="*/ 287004 w 441245"/>
                <a:gd name="connsiteY14" fmla="*/ 138746 h 656778"/>
                <a:gd name="connsiteX15" fmla="*/ 248904 w 441245"/>
                <a:gd name="connsiteY15" fmla="*/ 222354 h 656778"/>
                <a:gd name="connsiteX16" fmla="*/ 164237 w 441245"/>
                <a:gd name="connsiteY16" fmla="*/ 265746 h 656778"/>
                <a:gd name="connsiteX17" fmla="*/ 252079 w 441245"/>
                <a:gd name="connsiteY17" fmla="*/ 275271 h 656778"/>
                <a:gd name="connsiteX18" fmla="*/ 278719 w 441245"/>
                <a:gd name="connsiteY18" fmla="*/ 335304 h 656778"/>
                <a:gd name="connsiteX19" fmla="*/ 404660 w 441245"/>
                <a:gd name="connsiteY19" fmla="*/ 343770 h 656778"/>
                <a:gd name="connsiteX20" fmla="*/ 348387 w 441245"/>
                <a:gd name="connsiteY20" fmla="*/ 368404 h 656778"/>
                <a:gd name="connsiteX21" fmla="*/ 424768 w 441245"/>
                <a:gd name="connsiteY21" fmla="*/ 375519 h 656778"/>
                <a:gd name="connsiteX22" fmla="*/ 366380 w 441245"/>
                <a:gd name="connsiteY22" fmla="*/ 401212 h 656778"/>
                <a:gd name="connsiteX23" fmla="*/ 435350 w 441245"/>
                <a:gd name="connsiteY23" fmla="*/ 455953 h 656778"/>
                <a:gd name="connsiteX24" fmla="*/ 359151 w 441245"/>
                <a:gd name="connsiteY24" fmla="*/ 469711 h 656778"/>
                <a:gd name="connsiteX25" fmla="*/ 438538 w 441245"/>
                <a:gd name="connsiteY25" fmla="*/ 537673 h 656778"/>
                <a:gd name="connsiteX26" fmla="*/ 340101 w 441245"/>
                <a:gd name="connsiteY26" fmla="*/ 508870 h 656778"/>
                <a:gd name="connsiteX27" fmla="*/ 354918 w 441245"/>
                <a:gd name="connsiteY27" fmla="*/ 537445 h 656778"/>
                <a:gd name="connsiteX28" fmla="*/ 332693 w 441245"/>
                <a:gd name="connsiteY28" fmla="*/ 577661 h 656778"/>
                <a:gd name="connsiteX29" fmla="*/ 291419 w 441245"/>
                <a:gd name="connsiteY29" fmla="*/ 585070 h 656778"/>
                <a:gd name="connsiteX30" fmla="*/ 309248 w 441245"/>
                <a:gd name="connsiteY30" fmla="*/ 656064 h 656778"/>
                <a:gd name="connsiteX31" fmla="*/ 241676 w 441245"/>
                <a:gd name="connsiteY31" fmla="*/ 563902 h 656778"/>
                <a:gd name="connsiteX32" fmla="*/ 201460 w 441245"/>
                <a:gd name="connsiteY32" fmla="*/ 556495 h 656778"/>
                <a:gd name="connsiteX33" fmla="*/ 95627 w 441245"/>
                <a:gd name="connsiteY33" fmla="*/ 650687 h 656778"/>
                <a:gd name="connsiteX34" fmla="*/ 168652 w 441245"/>
                <a:gd name="connsiteY34" fmla="*/ 527921 h 656778"/>
                <a:gd name="connsiteX35" fmla="*/ 128435 w 441245"/>
                <a:gd name="connsiteY35" fmla="*/ 517337 h 656778"/>
                <a:gd name="connsiteX36" fmla="*/ 159127 w 441245"/>
                <a:gd name="connsiteY36" fmla="*/ 485588 h 656778"/>
                <a:gd name="connsiteX37" fmla="*/ 41 w 441245"/>
                <a:gd name="connsiteY37" fmla="*/ 464648 h 656778"/>
                <a:gd name="connsiteX0" fmla="*/ 41 w 441245"/>
                <a:gd name="connsiteY0" fmla="*/ 464648 h 656778"/>
                <a:gd name="connsiteX1" fmla="*/ 159127 w 441245"/>
                <a:gd name="connsiteY1" fmla="*/ 424205 h 656778"/>
                <a:gd name="connsiteX2" fmla="*/ 147485 w 441245"/>
                <a:gd name="connsiteY2" fmla="*/ 378698 h 656778"/>
                <a:gd name="connsiteX3" fmla="*/ 235328 w 441245"/>
                <a:gd name="connsiteY3" fmla="*/ 337423 h 656778"/>
                <a:gd name="connsiteX4" fmla="*/ 233029 w 441245"/>
                <a:gd name="connsiteY4" fmla="*/ 292204 h 656778"/>
                <a:gd name="connsiteX5" fmla="*/ 133545 w 441245"/>
                <a:gd name="connsiteY5" fmla="*/ 280562 h 656778"/>
                <a:gd name="connsiteX6" fmla="*/ 183287 w 441245"/>
                <a:gd name="connsiteY6" fmla="*/ 213887 h 656778"/>
                <a:gd name="connsiteX7" fmla="*/ 259487 w 441245"/>
                <a:gd name="connsiteY7" fmla="*/ 135571 h 656778"/>
                <a:gd name="connsiteX8" fmla="*/ 285945 w 441245"/>
                <a:gd name="connsiteY8" fmla="*/ 98529 h 656778"/>
                <a:gd name="connsiteX9" fmla="*/ 215037 w 441245"/>
                <a:gd name="connsiteY9" fmla="*/ 54080 h 656778"/>
                <a:gd name="connsiteX10" fmla="*/ 175879 w 441245"/>
                <a:gd name="connsiteY10" fmla="*/ 20214 h 656778"/>
                <a:gd name="connsiteX11" fmla="*/ 237281 w 441245"/>
                <a:gd name="connsiteY11" fmla="*/ 181 h 656778"/>
                <a:gd name="connsiteX12" fmla="*/ 213979 w 441245"/>
                <a:gd name="connsiteY12" fmla="*/ 29739 h 656778"/>
                <a:gd name="connsiteX13" fmla="*/ 310287 w 441245"/>
                <a:gd name="connsiteY13" fmla="*/ 90062 h 656778"/>
                <a:gd name="connsiteX14" fmla="*/ 287004 w 441245"/>
                <a:gd name="connsiteY14" fmla="*/ 138746 h 656778"/>
                <a:gd name="connsiteX15" fmla="*/ 248904 w 441245"/>
                <a:gd name="connsiteY15" fmla="*/ 222354 h 656778"/>
                <a:gd name="connsiteX16" fmla="*/ 164237 w 441245"/>
                <a:gd name="connsiteY16" fmla="*/ 265746 h 656778"/>
                <a:gd name="connsiteX17" fmla="*/ 252079 w 441245"/>
                <a:gd name="connsiteY17" fmla="*/ 275271 h 656778"/>
                <a:gd name="connsiteX18" fmla="*/ 278719 w 441245"/>
                <a:gd name="connsiteY18" fmla="*/ 335304 h 656778"/>
                <a:gd name="connsiteX19" fmla="*/ 404660 w 441245"/>
                <a:gd name="connsiteY19" fmla="*/ 343770 h 656778"/>
                <a:gd name="connsiteX20" fmla="*/ 348387 w 441245"/>
                <a:gd name="connsiteY20" fmla="*/ 368404 h 656778"/>
                <a:gd name="connsiteX21" fmla="*/ 424768 w 441245"/>
                <a:gd name="connsiteY21" fmla="*/ 375519 h 656778"/>
                <a:gd name="connsiteX22" fmla="*/ 366380 w 441245"/>
                <a:gd name="connsiteY22" fmla="*/ 401212 h 656778"/>
                <a:gd name="connsiteX23" fmla="*/ 435350 w 441245"/>
                <a:gd name="connsiteY23" fmla="*/ 455953 h 656778"/>
                <a:gd name="connsiteX24" fmla="*/ 359151 w 441245"/>
                <a:gd name="connsiteY24" fmla="*/ 469711 h 656778"/>
                <a:gd name="connsiteX25" fmla="*/ 438538 w 441245"/>
                <a:gd name="connsiteY25" fmla="*/ 537673 h 656778"/>
                <a:gd name="connsiteX26" fmla="*/ 340101 w 441245"/>
                <a:gd name="connsiteY26" fmla="*/ 508870 h 656778"/>
                <a:gd name="connsiteX27" fmla="*/ 354918 w 441245"/>
                <a:gd name="connsiteY27" fmla="*/ 537445 h 656778"/>
                <a:gd name="connsiteX28" fmla="*/ 332693 w 441245"/>
                <a:gd name="connsiteY28" fmla="*/ 577661 h 656778"/>
                <a:gd name="connsiteX29" fmla="*/ 291419 w 441245"/>
                <a:gd name="connsiteY29" fmla="*/ 585070 h 656778"/>
                <a:gd name="connsiteX30" fmla="*/ 309248 w 441245"/>
                <a:gd name="connsiteY30" fmla="*/ 656064 h 656778"/>
                <a:gd name="connsiteX31" fmla="*/ 241676 w 441245"/>
                <a:gd name="connsiteY31" fmla="*/ 563902 h 656778"/>
                <a:gd name="connsiteX32" fmla="*/ 201460 w 441245"/>
                <a:gd name="connsiteY32" fmla="*/ 556495 h 656778"/>
                <a:gd name="connsiteX33" fmla="*/ 95627 w 441245"/>
                <a:gd name="connsiteY33" fmla="*/ 650687 h 656778"/>
                <a:gd name="connsiteX34" fmla="*/ 168652 w 441245"/>
                <a:gd name="connsiteY34" fmla="*/ 527921 h 656778"/>
                <a:gd name="connsiteX35" fmla="*/ 128435 w 441245"/>
                <a:gd name="connsiteY35" fmla="*/ 517337 h 656778"/>
                <a:gd name="connsiteX36" fmla="*/ 159127 w 441245"/>
                <a:gd name="connsiteY36" fmla="*/ 485588 h 656778"/>
                <a:gd name="connsiteX37" fmla="*/ 41 w 441245"/>
                <a:gd name="connsiteY37" fmla="*/ 464648 h 656778"/>
                <a:gd name="connsiteX0" fmla="*/ 41 w 441565"/>
                <a:gd name="connsiteY0" fmla="*/ 464648 h 656778"/>
                <a:gd name="connsiteX1" fmla="*/ 159127 w 441565"/>
                <a:gd name="connsiteY1" fmla="*/ 424205 h 656778"/>
                <a:gd name="connsiteX2" fmla="*/ 147485 w 441565"/>
                <a:gd name="connsiteY2" fmla="*/ 378698 h 656778"/>
                <a:gd name="connsiteX3" fmla="*/ 235328 w 441565"/>
                <a:gd name="connsiteY3" fmla="*/ 337423 h 656778"/>
                <a:gd name="connsiteX4" fmla="*/ 233029 w 441565"/>
                <a:gd name="connsiteY4" fmla="*/ 292204 h 656778"/>
                <a:gd name="connsiteX5" fmla="*/ 133545 w 441565"/>
                <a:gd name="connsiteY5" fmla="*/ 280562 h 656778"/>
                <a:gd name="connsiteX6" fmla="*/ 183287 w 441565"/>
                <a:gd name="connsiteY6" fmla="*/ 213887 h 656778"/>
                <a:gd name="connsiteX7" fmla="*/ 259487 w 441565"/>
                <a:gd name="connsiteY7" fmla="*/ 135571 h 656778"/>
                <a:gd name="connsiteX8" fmla="*/ 285945 w 441565"/>
                <a:gd name="connsiteY8" fmla="*/ 98529 h 656778"/>
                <a:gd name="connsiteX9" fmla="*/ 215037 w 441565"/>
                <a:gd name="connsiteY9" fmla="*/ 54080 h 656778"/>
                <a:gd name="connsiteX10" fmla="*/ 175879 w 441565"/>
                <a:gd name="connsiteY10" fmla="*/ 20214 h 656778"/>
                <a:gd name="connsiteX11" fmla="*/ 237281 w 441565"/>
                <a:gd name="connsiteY11" fmla="*/ 181 h 656778"/>
                <a:gd name="connsiteX12" fmla="*/ 213979 w 441565"/>
                <a:gd name="connsiteY12" fmla="*/ 29739 h 656778"/>
                <a:gd name="connsiteX13" fmla="*/ 310287 w 441565"/>
                <a:gd name="connsiteY13" fmla="*/ 90062 h 656778"/>
                <a:gd name="connsiteX14" fmla="*/ 287004 w 441565"/>
                <a:gd name="connsiteY14" fmla="*/ 138746 h 656778"/>
                <a:gd name="connsiteX15" fmla="*/ 248904 w 441565"/>
                <a:gd name="connsiteY15" fmla="*/ 222354 h 656778"/>
                <a:gd name="connsiteX16" fmla="*/ 164237 w 441565"/>
                <a:gd name="connsiteY16" fmla="*/ 265746 h 656778"/>
                <a:gd name="connsiteX17" fmla="*/ 252079 w 441565"/>
                <a:gd name="connsiteY17" fmla="*/ 275271 h 656778"/>
                <a:gd name="connsiteX18" fmla="*/ 278719 w 441565"/>
                <a:gd name="connsiteY18" fmla="*/ 335304 h 656778"/>
                <a:gd name="connsiteX19" fmla="*/ 404660 w 441565"/>
                <a:gd name="connsiteY19" fmla="*/ 343770 h 656778"/>
                <a:gd name="connsiteX20" fmla="*/ 348387 w 441565"/>
                <a:gd name="connsiteY20" fmla="*/ 368404 h 656778"/>
                <a:gd name="connsiteX21" fmla="*/ 424768 w 441565"/>
                <a:gd name="connsiteY21" fmla="*/ 375519 h 656778"/>
                <a:gd name="connsiteX22" fmla="*/ 366380 w 441565"/>
                <a:gd name="connsiteY22" fmla="*/ 401212 h 656778"/>
                <a:gd name="connsiteX23" fmla="*/ 435350 w 441565"/>
                <a:gd name="connsiteY23" fmla="*/ 455953 h 656778"/>
                <a:gd name="connsiteX24" fmla="*/ 361088 w 441565"/>
                <a:gd name="connsiteY24" fmla="*/ 423437 h 656778"/>
                <a:gd name="connsiteX25" fmla="*/ 359151 w 441565"/>
                <a:gd name="connsiteY25" fmla="*/ 469711 h 656778"/>
                <a:gd name="connsiteX26" fmla="*/ 438538 w 441565"/>
                <a:gd name="connsiteY26" fmla="*/ 537673 h 656778"/>
                <a:gd name="connsiteX27" fmla="*/ 340101 w 441565"/>
                <a:gd name="connsiteY27" fmla="*/ 508870 h 656778"/>
                <a:gd name="connsiteX28" fmla="*/ 354918 w 441565"/>
                <a:gd name="connsiteY28" fmla="*/ 537445 h 656778"/>
                <a:gd name="connsiteX29" fmla="*/ 332693 w 441565"/>
                <a:gd name="connsiteY29" fmla="*/ 577661 h 656778"/>
                <a:gd name="connsiteX30" fmla="*/ 291419 w 441565"/>
                <a:gd name="connsiteY30" fmla="*/ 585070 h 656778"/>
                <a:gd name="connsiteX31" fmla="*/ 309248 w 441565"/>
                <a:gd name="connsiteY31" fmla="*/ 656064 h 656778"/>
                <a:gd name="connsiteX32" fmla="*/ 241676 w 441565"/>
                <a:gd name="connsiteY32" fmla="*/ 563902 h 656778"/>
                <a:gd name="connsiteX33" fmla="*/ 201460 w 441565"/>
                <a:gd name="connsiteY33" fmla="*/ 556495 h 656778"/>
                <a:gd name="connsiteX34" fmla="*/ 95627 w 441565"/>
                <a:gd name="connsiteY34" fmla="*/ 650687 h 656778"/>
                <a:gd name="connsiteX35" fmla="*/ 168652 w 441565"/>
                <a:gd name="connsiteY35" fmla="*/ 527921 h 656778"/>
                <a:gd name="connsiteX36" fmla="*/ 128435 w 441565"/>
                <a:gd name="connsiteY36" fmla="*/ 517337 h 656778"/>
                <a:gd name="connsiteX37" fmla="*/ 159127 w 441565"/>
                <a:gd name="connsiteY37" fmla="*/ 485588 h 656778"/>
                <a:gd name="connsiteX38" fmla="*/ 41 w 441565"/>
                <a:gd name="connsiteY38" fmla="*/ 464648 h 656778"/>
                <a:gd name="connsiteX0" fmla="*/ 41 w 462872"/>
                <a:gd name="connsiteY0" fmla="*/ 464648 h 656778"/>
                <a:gd name="connsiteX1" fmla="*/ 159127 w 462872"/>
                <a:gd name="connsiteY1" fmla="*/ 424205 h 656778"/>
                <a:gd name="connsiteX2" fmla="*/ 147485 w 462872"/>
                <a:gd name="connsiteY2" fmla="*/ 378698 h 656778"/>
                <a:gd name="connsiteX3" fmla="*/ 235328 w 462872"/>
                <a:gd name="connsiteY3" fmla="*/ 337423 h 656778"/>
                <a:gd name="connsiteX4" fmla="*/ 233029 w 462872"/>
                <a:gd name="connsiteY4" fmla="*/ 292204 h 656778"/>
                <a:gd name="connsiteX5" fmla="*/ 133545 w 462872"/>
                <a:gd name="connsiteY5" fmla="*/ 280562 h 656778"/>
                <a:gd name="connsiteX6" fmla="*/ 183287 w 462872"/>
                <a:gd name="connsiteY6" fmla="*/ 213887 h 656778"/>
                <a:gd name="connsiteX7" fmla="*/ 259487 w 462872"/>
                <a:gd name="connsiteY7" fmla="*/ 135571 h 656778"/>
                <a:gd name="connsiteX8" fmla="*/ 285945 w 462872"/>
                <a:gd name="connsiteY8" fmla="*/ 98529 h 656778"/>
                <a:gd name="connsiteX9" fmla="*/ 215037 w 462872"/>
                <a:gd name="connsiteY9" fmla="*/ 54080 h 656778"/>
                <a:gd name="connsiteX10" fmla="*/ 175879 w 462872"/>
                <a:gd name="connsiteY10" fmla="*/ 20214 h 656778"/>
                <a:gd name="connsiteX11" fmla="*/ 237281 w 462872"/>
                <a:gd name="connsiteY11" fmla="*/ 181 h 656778"/>
                <a:gd name="connsiteX12" fmla="*/ 213979 w 462872"/>
                <a:gd name="connsiteY12" fmla="*/ 29739 h 656778"/>
                <a:gd name="connsiteX13" fmla="*/ 310287 w 462872"/>
                <a:gd name="connsiteY13" fmla="*/ 90062 h 656778"/>
                <a:gd name="connsiteX14" fmla="*/ 287004 w 462872"/>
                <a:gd name="connsiteY14" fmla="*/ 138746 h 656778"/>
                <a:gd name="connsiteX15" fmla="*/ 248904 w 462872"/>
                <a:gd name="connsiteY15" fmla="*/ 222354 h 656778"/>
                <a:gd name="connsiteX16" fmla="*/ 164237 w 462872"/>
                <a:gd name="connsiteY16" fmla="*/ 265746 h 656778"/>
                <a:gd name="connsiteX17" fmla="*/ 252079 w 462872"/>
                <a:gd name="connsiteY17" fmla="*/ 275271 h 656778"/>
                <a:gd name="connsiteX18" fmla="*/ 278719 w 462872"/>
                <a:gd name="connsiteY18" fmla="*/ 335304 h 656778"/>
                <a:gd name="connsiteX19" fmla="*/ 404660 w 462872"/>
                <a:gd name="connsiteY19" fmla="*/ 343770 h 656778"/>
                <a:gd name="connsiteX20" fmla="*/ 348387 w 462872"/>
                <a:gd name="connsiteY20" fmla="*/ 368404 h 656778"/>
                <a:gd name="connsiteX21" fmla="*/ 424768 w 462872"/>
                <a:gd name="connsiteY21" fmla="*/ 375519 h 656778"/>
                <a:gd name="connsiteX22" fmla="*/ 366380 w 462872"/>
                <a:gd name="connsiteY22" fmla="*/ 401212 h 656778"/>
                <a:gd name="connsiteX23" fmla="*/ 462866 w 462872"/>
                <a:gd name="connsiteY23" fmla="*/ 427378 h 656778"/>
                <a:gd name="connsiteX24" fmla="*/ 361088 w 462872"/>
                <a:gd name="connsiteY24" fmla="*/ 423437 h 656778"/>
                <a:gd name="connsiteX25" fmla="*/ 359151 w 462872"/>
                <a:gd name="connsiteY25" fmla="*/ 469711 h 656778"/>
                <a:gd name="connsiteX26" fmla="*/ 438538 w 462872"/>
                <a:gd name="connsiteY26" fmla="*/ 537673 h 656778"/>
                <a:gd name="connsiteX27" fmla="*/ 340101 w 462872"/>
                <a:gd name="connsiteY27" fmla="*/ 508870 h 656778"/>
                <a:gd name="connsiteX28" fmla="*/ 354918 w 462872"/>
                <a:gd name="connsiteY28" fmla="*/ 537445 h 656778"/>
                <a:gd name="connsiteX29" fmla="*/ 332693 w 462872"/>
                <a:gd name="connsiteY29" fmla="*/ 577661 h 656778"/>
                <a:gd name="connsiteX30" fmla="*/ 291419 w 462872"/>
                <a:gd name="connsiteY30" fmla="*/ 585070 h 656778"/>
                <a:gd name="connsiteX31" fmla="*/ 309248 w 462872"/>
                <a:gd name="connsiteY31" fmla="*/ 656064 h 656778"/>
                <a:gd name="connsiteX32" fmla="*/ 241676 w 462872"/>
                <a:gd name="connsiteY32" fmla="*/ 563902 h 656778"/>
                <a:gd name="connsiteX33" fmla="*/ 201460 w 462872"/>
                <a:gd name="connsiteY33" fmla="*/ 556495 h 656778"/>
                <a:gd name="connsiteX34" fmla="*/ 95627 w 462872"/>
                <a:gd name="connsiteY34" fmla="*/ 650687 h 656778"/>
                <a:gd name="connsiteX35" fmla="*/ 168652 w 462872"/>
                <a:gd name="connsiteY35" fmla="*/ 527921 h 656778"/>
                <a:gd name="connsiteX36" fmla="*/ 128435 w 462872"/>
                <a:gd name="connsiteY36" fmla="*/ 517337 h 656778"/>
                <a:gd name="connsiteX37" fmla="*/ 159127 w 462872"/>
                <a:gd name="connsiteY37" fmla="*/ 485588 h 656778"/>
                <a:gd name="connsiteX38" fmla="*/ 41 w 462872"/>
                <a:gd name="connsiteY38" fmla="*/ 464648 h 656778"/>
                <a:gd name="connsiteX0" fmla="*/ 41 w 462890"/>
                <a:gd name="connsiteY0" fmla="*/ 464648 h 656778"/>
                <a:gd name="connsiteX1" fmla="*/ 159127 w 462890"/>
                <a:gd name="connsiteY1" fmla="*/ 424205 h 656778"/>
                <a:gd name="connsiteX2" fmla="*/ 147485 w 462890"/>
                <a:gd name="connsiteY2" fmla="*/ 378698 h 656778"/>
                <a:gd name="connsiteX3" fmla="*/ 235328 w 462890"/>
                <a:gd name="connsiteY3" fmla="*/ 337423 h 656778"/>
                <a:gd name="connsiteX4" fmla="*/ 233029 w 462890"/>
                <a:gd name="connsiteY4" fmla="*/ 292204 h 656778"/>
                <a:gd name="connsiteX5" fmla="*/ 133545 w 462890"/>
                <a:gd name="connsiteY5" fmla="*/ 280562 h 656778"/>
                <a:gd name="connsiteX6" fmla="*/ 183287 w 462890"/>
                <a:gd name="connsiteY6" fmla="*/ 213887 h 656778"/>
                <a:gd name="connsiteX7" fmla="*/ 259487 w 462890"/>
                <a:gd name="connsiteY7" fmla="*/ 135571 h 656778"/>
                <a:gd name="connsiteX8" fmla="*/ 285945 w 462890"/>
                <a:gd name="connsiteY8" fmla="*/ 98529 h 656778"/>
                <a:gd name="connsiteX9" fmla="*/ 215037 w 462890"/>
                <a:gd name="connsiteY9" fmla="*/ 54080 h 656778"/>
                <a:gd name="connsiteX10" fmla="*/ 175879 w 462890"/>
                <a:gd name="connsiteY10" fmla="*/ 20214 h 656778"/>
                <a:gd name="connsiteX11" fmla="*/ 237281 w 462890"/>
                <a:gd name="connsiteY11" fmla="*/ 181 h 656778"/>
                <a:gd name="connsiteX12" fmla="*/ 213979 w 462890"/>
                <a:gd name="connsiteY12" fmla="*/ 29739 h 656778"/>
                <a:gd name="connsiteX13" fmla="*/ 310287 w 462890"/>
                <a:gd name="connsiteY13" fmla="*/ 90062 h 656778"/>
                <a:gd name="connsiteX14" fmla="*/ 287004 w 462890"/>
                <a:gd name="connsiteY14" fmla="*/ 138746 h 656778"/>
                <a:gd name="connsiteX15" fmla="*/ 248904 w 462890"/>
                <a:gd name="connsiteY15" fmla="*/ 222354 h 656778"/>
                <a:gd name="connsiteX16" fmla="*/ 164237 w 462890"/>
                <a:gd name="connsiteY16" fmla="*/ 265746 h 656778"/>
                <a:gd name="connsiteX17" fmla="*/ 252079 w 462890"/>
                <a:gd name="connsiteY17" fmla="*/ 275271 h 656778"/>
                <a:gd name="connsiteX18" fmla="*/ 278719 w 462890"/>
                <a:gd name="connsiteY18" fmla="*/ 335304 h 656778"/>
                <a:gd name="connsiteX19" fmla="*/ 404660 w 462890"/>
                <a:gd name="connsiteY19" fmla="*/ 343770 h 656778"/>
                <a:gd name="connsiteX20" fmla="*/ 348387 w 462890"/>
                <a:gd name="connsiteY20" fmla="*/ 368404 h 656778"/>
                <a:gd name="connsiteX21" fmla="*/ 424768 w 462890"/>
                <a:gd name="connsiteY21" fmla="*/ 375519 h 656778"/>
                <a:gd name="connsiteX22" fmla="*/ 366380 w 462890"/>
                <a:gd name="connsiteY22" fmla="*/ 401212 h 656778"/>
                <a:gd name="connsiteX23" fmla="*/ 462866 w 462890"/>
                <a:gd name="connsiteY23" fmla="*/ 427378 h 656778"/>
                <a:gd name="connsiteX24" fmla="*/ 361088 w 462890"/>
                <a:gd name="connsiteY24" fmla="*/ 423437 h 656778"/>
                <a:gd name="connsiteX25" fmla="*/ 359151 w 462890"/>
                <a:gd name="connsiteY25" fmla="*/ 469711 h 656778"/>
                <a:gd name="connsiteX26" fmla="*/ 438538 w 462890"/>
                <a:gd name="connsiteY26" fmla="*/ 537673 h 656778"/>
                <a:gd name="connsiteX27" fmla="*/ 340101 w 462890"/>
                <a:gd name="connsiteY27" fmla="*/ 508870 h 656778"/>
                <a:gd name="connsiteX28" fmla="*/ 354918 w 462890"/>
                <a:gd name="connsiteY28" fmla="*/ 537445 h 656778"/>
                <a:gd name="connsiteX29" fmla="*/ 332693 w 462890"/>
                <a:gd name="connsiteY29" fmla="*/ 577661 h 656778"/>
                <a:gd name="connsiteX30" fmla="*/ 291419 w 462890"/>
                <a:gd name="connsiteY30" fmla="*/ 585070 h 656778"/>
                <a:gd name="connsiteX31" fmla="*/ 309248 w 462890"/>
                <a:gd name="connsiteY31" fmla="*/ 656064 h 656778"/>
                <a:gd name="connsiteX32" fmla="*/ 241676 w 462890"/>
                <a:gd name="connsiteY32" fmla="*/ 563902 h 656778"/>
                <a:gd name="connsiteX33" fmla="*/ 201460 w 462890"/>
                <a:gd name="connsiteY33" fmla="*/ 556495 h 656778"/>
                <a:gd name="connsiteX34" fmla="*/ 95627 w 462890"/>
                <a:gd name="connsiteY34" fmla="*/ 650687 h 656778"/>
                <a:gd name="connsiteX35" fmla="*/ 168652 w 462890"/>
                <a:gd name="connsiteY35" fmla="*/ 527921 h 656778"/>
                <a:gd name="connsiteX36" fmla="*/ 128435 w 462890"/>
                <a:gd name="connsiteY36" fmla="*/ 517337 h 656778"/>
                <a:gd name="connsiteX37" fmla="*/ 159127 w 462890"/>
                <a:gd name="connsiteY37" fmla="*/ 485588 h 656778"/>
                <a:gd name="connsiteX38" fmla="*/ 41 w 462890"/>
                <a:gd name="connsiteY38" fmla="*/ 464648 h 656778"/>
                <a:gd name="connsiteX0" fmla="*/ 41 w 448079"/>
                <a:gd name="connsiteY0" fmla="*/ 464648 h 656778"/>
                <a:gd name="connsiteX1" fmla="*/ 159127 w 448079"/>
                <a:gd name="connsiteY1" fmla="*/ 424205 h 656778"/>
                <a:gd name="connsiteX2" fmla="*/ 147485 w 448079"/>
                <a:gd name="connsiteY2" fmla="*/ 378698 h 656778"/>
                <a:gd name="connsiteX3" fmla="*/ 235328 w 448079"/>
                <a:gd name="connsiteY3" fmla="*/ 337423 h 656778"/>
                <a:gd name="connsiteX4" fmla="*/ 233029 w 448079"/>
                <a:gd name="connsiteY4" fmla="*/ 292204 h 656778"/>
                <a:gd name="connsiteX5" fmla="*/ 133545 w 448079"/>
                <a:gd name="connsiteY5" fmla="*/ 280562 h 656778"/>
                <a:gd name="connsiteX6" fmla="*/ 183287 w 448079"/>
                <a:gd name="connsiteY6" fmla="*/ 213887 h 656778"/>
                <a:gd name="connsiteX7" fmla="*/ 259487 w 448079"/>
                <a:gd name="connsiteY7" fmla="*/ 135571 h 656778"/>
                <a:gd name="connsiteX8" fmla="*/ 285945 w 448079"/>
                <a:gd name="connsiteY8" fmla="*/ 98529 h 656778"/>
                <a:gd name="connsiteX9" fmla="*/ 215037 w 448079"/>
                <a:gd name="connsiteY9" fmla="*/ 54080 h 656778"/>
                <a:gd name="connsiteX10" fmla="*/ 175879 w 448079"/>
                <a:gd name="connsiteY10" fmla="*/ 20214 h 656778"/>
                <a:gd name="connsiteX11" fmla="*/ 237281 w 448079"/>
                <a:gd name="connsiteY11" fmla="*/ 181 h 656778"/>
                <a:gd name="connsiteX12" fmla="*/ 213979 w 448079"/>
                <a:gd name="connsiteY12" fmla="*/ 29739 h 656778"/>
                <a:gd name="connsiteX13" fmla="*/ 310287 w 448079"/>
                <a:gd name="connsiteY13" fmla="*/ 90062 h 656778"/>
                <a:gd name="connsiteX14" fmla="*/ 287004 w 448079"/>
                <a:gd name="connsiteY14" fmla="*/ 138746 h 656778"/>
                <a:gd name="connsiteX15" fmla="*/ 248904 w 448079"/>
                <a:gd name="connsiteY15" fmla="*/ 222354 h 656778"/>
                <a:gd name="connsiteX16" fmla="*/ 164237 w 448079"/>
                <a:gd name="connsiteY16" fmla="*/ 265746 h 656778"/>
                <a:gd name="connsiteX17" fmla="*/ 252079 w 448079"/>
                <a:gd name="connsiteY17" fmla="*/ 275271 h 656778"/>
                <a:gd name="connsiteX18" fmla="*/ 278719 w 448079"/>
                <a:gd name="connsiteY18" fmla="*/ 335304 h 656778"/>
                <a:gd name="connsiteX19" fmla="*/ 404660 w 448079"/>
                <a:gd name="connsiteY19" fmla="*/ 343770 h 656778"/>
                <a:gd name="connsiteX20" fmla="*/ 348387 w 448079"/>
                <a:gd name="connsiteY20" fmla="*/ 368404 h 656778"/>
                <a:gd name="connsiteX21" fmla="*/ 424768 w 448079"/>
                <a:gd name="connsiteY21" fmla="*/ 375519 h 656778"/>
                <a:gd name="connsiteX22" fmla="*/ 366380 w 448079"/>
                <a:gd name="connsiteY22" fmla="*/ 401212 h 656778"/>
                <a:gd name="connsiteX23" fmla="*/ 448050 w 448079"/>
                <a:gd name="connsiteY23" fmla="*/ 445370 h 656778"/>
                <a:gd name="connsiteX24" fmla="*/ 361088 w 448079"/>
                <a:gd name="connsiteY24" fmla="*/ 423437 h 656778"/>
                <a:gd name="connsiteX25" fmla="*/ 359151 w 448079"/>
                <a:gd name="connsiteY25" fmla="*/ 469711 h 656778"/>
                <a:gd name="connsiteX26" fmla="*/ 438538 w 448079"/>
                <a:gd name="connsiteY26" fmla="*/ 537673 h 656778"/>
                <a:gd name="connsiteX27" fmla="*/ 340101 w 448079"/>
                <a:gd name="connsiteY27" fmla="*/ 508870 h 656778"/>
                <a:gd name="connsiteX28" fmla="*/ 354918 w 448079"/>
                <a:gd name="connsiteY28" fmla="*/ 537445 h 656778"/>
                <a:gd name="connsiteX29" fmla="*/ 332693 w 448079"/>
                <a:gd name="connsiteY29" fmla="*/ 577661 h 656778"/>
                <a:gd name="connsiteX30" fmla="*/ 291419 w 448079"/>
                <a:gd name="connsiteY30" fmla="*/ 585070 h 656778"/>
                <a:gd name="connsiteX31" fmla="*/ 309248 w 448079"/>
                <a:gd name="connsiteY31" fmla="*/ 656064 h 656778"/>
                <a:gd name="connsiteX32" fmla="*/ 241676 w 448079"/>
                <a:gd name="connsiteY32" fmla="*/ 563902 h 656778"/>
                <a:gd name="connsiteX33" fmla="*/ 201460 w 448079"/>
                <a:gd name="connsiteY33" fmla="*/ 556495 h 656778"/>
                <a:gd name="connsiteX34" fmla="*/ 95627 w 448079"/>
                <a:gd name="connsiteY34" fmla="*/ 650687 h 656778"/>
                <a:gd name="connsiteX35" fmla="*/ 168652 w 448079"/>
                <a:gd name="connsiteY35" fmla="*/ 527921 h 656778"/>
                <a:gd name="connsiteX36" fmla="*/ 128435 w 448079"/>
                <a:gd name="connsiteY36" fmla="*/ 517337 h 656778"/>
                <a:gd name="connsiteX37" fmla="*/ 159127 w 448079"/>
                <a:gd name="connsiteY37" fmla="*/ 485588 h 656778"/>
                <a:gd name="connsiteX38" fmla="*/ 41 w 448079"/>
                <a:gd name="connsiteY38" fmla="*/ 464648 h 656778"/>
                <a:gd name="connsiteX0" fmla="*/ 41 w 448716"/>
                <a:gd name="connsiteY0" fmla="*/ 464648 h 656778"/>
                <a:gd name="connsiteX1" fmla="*/ 159127 w 448716"/>
                <a:gd name="connsiteY1" fmla="*/ 424205 h 656778"/>
                <a:gd name="connsiteX2" fmla="*/ 147485 w 448716"/>
                <a:gd name="connsiteY2" fmla="*/ 378698 h 656778"/>
                <a:gd name="connsiteX3" fmla="*/ 235328 w 448716"/>
                <a:gd name="connsiteY3" fmla="*/ 337423 h 656778"/>
                <a:gd name="connsiteX4" fmla="*/ 233029 w 448716"/>
                <a:gd name="connsiteY4" fmla="*/ 292204 h 656778"/>
                <a:gd name="connsiteX5" fmla="*/ 133545 w 448716"/>
                <a:gd name="connsiteY5" fmla="*/ 280562 h 656778"/>
                <a:gd name="connsiteX6" fmla="*/ 183287 w 448716"/>
                <a:gd name="connsiteY6" fmla="*/ 213887 h 656778"/>
                <a:gd name="connsiteX7" fmla="*/ 259487 w 448716"/>
                <a:gd name="connsiteY7" fmla="*/ 135571 h 656778"/>
                <a:gd name="connsiteX8" fmla="*/ 285945 w 448716"/>
                <a:gd name="connsiteY8" fmla="*/ 98529 h 656778"/>
                <a:gd name="connsiteX9" fmla="*/ 215037 w 448716"/>
                <a:gd name="connsiteY9" fmla="*/ 54080 h 656778"/>
                <a:gd name="connsiteX10" fmla="*/ 175879 w 448716"/>
                <a:gd name="connsiteY10" fmla="*/ 20214 h 656778"/>
                <a:gd name="connsiteX11" fmla="*/ 237281 w 448716"/>
                <a:gd name="connsiteY11" fmla="*/ 181 h 656778"/>
                <a:gd name="connsiteX12" fmla="*/ 213979 w 448716"/>
                <a:gd name="connsiteY12" fmla="*/ 29739 h 656778"/>
                <a:gd name="connsiteX13" fmla="*/ 310287 w 448716"/>
                <a:gd name="connsiteY13" fmla="*/ 90062 h 656778"/>
                <a:gd name="connsiteX14" fmla="*/ 287004 w 448716"/>
                <a:gd name="connsiteY14" fmla="*/ 138746 h 656778"/>
                <a:gd name="connsiteX15" fmla="*/ 248904 w 448716"/>
                <a:gd name="connsiteY15" fmla="*/ 222354 h 656778"/>
                <a:gd name="connsiteX16" fmla="*/ 164237 w 448716"/>
                <a:gd name="connsiteY16" fmla="*/ 265746 h 656778"/>
                <a:gd name="connsiteX17" fmla="*/ 252079 w 448716"/>
                <a:gd name="connsiteY17" fmla="*/ 275271 h 656778"/>
                <a:gd name="connsiteX18" fmla="*/ 278719 w 448716"/>
                <a:gd name="connsiteY18" fmla="*/ 335304 h 656778"/>
                <a:gd name="connsiteX19" fmla="*/ 404660 w 448716"/>
                <a:gd name="connsiteY19" fmla="*/ 343770 h 656778"/>
                <a:gd name="connsiteX20" fmla="*/ 348387 w 448716"/>
                <a:gd name="connsiteY20" fmla="*/ 368404 h 656778"/>
                <a:gd name="connsiteX21" fmla="*/ 424768 w 448716"/>
                <a:gd name="connsiteY21" fmla="*/ 375519 h 656778"/>
                <a:gd name="connsiteX22" fmla="*/ 366380 w 448716"/>
                <a:gd name="connsiteY22" fmla="*/ 401212 h 656778"/>
                <a:gd name="connsiteX23" fmla="*/ 448050 w 448716"/>
                <a:gd name="connsiteY23" fmla="*/ 445370 h 656778"/>
                <a:gd name="connsiteX24" fmla="*/ 361088 w 448716"/>
                <a:gd name="connsiteY24" fmla="*/ 423437 h 656778"/>
                <a:gd name="connsiteX25" fmla="*/ 359151 w 448716"/>
                <a:gd name="connsiteY25" fmla="*/ 469711 h 656778"/>
                <a:gd name="connsiteX26" fmla="*/ 438538 w 448716"/>
                <a:gd name="connsiteY26" fmla="*/ 537673 h 656778"/>
                <a:gd name="connsiteX27" fmla="*/ 340101 w 448716"/>
                <a:gd name="connsiteY27" fmla="*/ 508870 h 656778"/>
                <a:gd name="connsiteX28" fmla="*/ 354918 w 448716"/>
                <a:gd name="connsiteY28" fmla="*/ 537445 h 656778"/>
                <a:gd name="connsiteX29" fmla="*/ 332693 w 448716"/>
                <a:gd name="connsiteY29" fmla="*/ 577661 h 656778"/>
                <a:gd name="connsiteX30" fmla="*/ 291419 w 448716"/>
                <a:gd name="connsiteY30" fmla="*/ 585070 h 656778"/>
                <a:gd name="connsiteX31" fmla="*/ 309248 w 448716"/>
                <a:gd name="connsiteY31" fmla="*/ 656064 h 656778"/>
                <a:gd name="connsiteX32" fmla="*/ 241676 w 448716"/>
                <a:gd name="connsiteY32" fmla="*/ 563902 h 656778"/>
                <a:gd name="connsiteX33" fmla="*/ 201460 w 448716"/>
                <a:gd name="connsiteY33" fmla="*/ 556495 h 656778"/>
                <a:gd name="connsiteX34" fmla="*/ 95627 w 448716"/>
                <a:gd name="connsiteY34" fmla="*/ 650687 h 656778"/>
                <a:gd name="connsiteX35" fmla="*/ 168652 w 448716"/>
                <a:gd name="connsiteY35" fmla="*/ 527921 h 656778"/>
                <a:gd name="connsiteX36" fmla="*/ 128435 w 448716"/>
                <a:gd name="connsiteY36" fmla="*/ 517337 h 656778"/>
                <a:gd name="connsiteX37" fmla="*/ 159127 w 448716"/>
                <a:gd name="connsiteY37" fmla="*/ 485588 h 656778"/>
                <a:gd name="connsiteX38" fmla="*/ 41 w 448716"/>
                <a:gd name="connsiteY38" fmla="*/ 464648 h 656778"/>
                <a:gd name="connsiteX0" fmla="*/ 41 w 446615"/>
                <a:gd name="connsiteY0" fmla="*/ 464648 h 656778"/>
                <a:gd name="connsiteX1" fmla="*/ 159127 w 446615"/>
                <a:gd name="connsiteY1" fmla="*/ 424205 h 656778"/>
                <a:gd name="connsiteX2" fmla="*/ 147485 w 446615"/>
                <a:gd name="connsiteY2" fmla="*/ 378698 h 656778"/>
                <a:gd name="connsiteX3" fmla="*/ 235328 w 446615"/>
                <a:gd name="connsiteY3" fmla="*/ 337423 h 656778"/>
                <a:gd name="connsiteX4" fmla="*/ 233029 w 446615"/>
                <a:gd name="connsiteY4" fmla="*/ 292204 h 656778"/>
                <a:gd name="connsiteX5" fmla="*/ 133545 w 446615"/>
                <a:gd name="connsiteY5" fmla="*/ 280562 h 656778"/>
                <a:gd name="connsiteX6" fmla="*/ 183287 w 446615"/>
                <a:gd name="connsiteY6" fmla="*/ 213887 h 656778"/>
                <a:gd name="connsiteX7" fmla="*/ 259487 w 446615"/>
                <a:gd name="connsiteY7" fmla="*/ 135571 h 656778"/>
                <a:gd name="connsiteX8" fmla="*/ 285945 w 446615"/>
                <a:gd name="connsiteY8" fmla="*/ 98529 h 656778"/>
                <a:gd name="connsiteX9" fmla="*/ 215037 w 446615"/>
                <a:gd name="connsiteY9" fmla="*/ 54080 h 656778"/>
                <a:gd name="connsiteX10" fmla="*/ 175879 w 446615"/>
                <a:gd name="connsiteY10" fmla="*/ 20214 h 656778"/>
                <a:gd name="connsiteX11" fmla="*/ 237281 w 446615"/>
                <a:gd name="connsiteY11" fmla="*/ 181 h 656778"/>
                <a:gd name="connsiteX12" fmla="*/ 213979 w 446615"/>
                <a:gd name="connsiteY12" fmla="*/ 29739 h 656778"/>
                <a:gd name="connsiteX13" fmla="*/ 310287 w 446615"/>
                <a:gd name="connsiteY13" fmla="*/ 90062 h 656778"/>
                <a:gd name="connsiteX14" fmla="*/ 287004 w 446615"/>
                <a:gd name="connsiteY14" fmla="*/ 138746 h 656778"/>
                <a:gd name="connsiteX15" fmla="*/ 248904 w 446615"/>
                <a:gd name="connsiteY15" fmla="*/ 222354 h 656778"/>
                <a:gd name="connsiteX16" fmla="*/ 164237 w 446615"/>
                <a:gd name="connsiteY16" fmla="*/ 265746 h 656778"/>
                <a:gd name="connsiteX17" fmla="*/ 252079 w 446615"/>
                <a:gd name="connsiteY17" fmla="*/ 275271 h 656778"/>
                <a:gd name="connsiteX18" fmla="*/ 278719 w 446615"/>
                <a:gd name="connsiteY18" fmla="*/ 335304 h 656778"/>
                <a:gd name="connsiteX19" fmla="*/ 404660 w 446615"/>
                <a:gd name="connsiteY19" fmla="*/ 343770 h 656778"/>
                <a:gd name="connsiteX20" fmla="*/ 348387 w 446615"/>
                <a:gd name="connsiteY20" fmla="*/ 368404 h 656778"/>
                <a:gd name="connsiteX21" fmla="*/ 424768 w 446615"/>
                <a:gd name="connsiteY21" fmla="*/ 375519 h 656778"/>
                <a:gd name="connsiteX22" fmla="*/ 366380 w 446615"/>
                <a:gd name="connsiteY22" fmla="*/ 401212 h 656778"/>
                <a:gd name="connsiteX23" fmla="*/ 445933 w 446615"/>
                <a:gd name="connsiteY23" fmla="*/ 430553 h 656778"/>
                <a:gd name="connsiteX24" fmla="*/ 361088 w 446615"/>
                <a:gd name="connsiteY24" fmla="*/ 423437 h 656778"/>
                <a:gd name="connsiteX25" fmla="*/ 359151 w 446615"/>
                <a:gd name="connsiteY25" fmla="*/ 469711 h 656778"/>
                <a:gd name="connsiteX26" fmla="*/ 438538 w 446615"/>
                <a:gd name="connsiteY26" fmla="*/ 537673 h 656778"/>
                <a:gd name="connsiteX27" fmla="*/ 340101 w 446615"/>
                <a:gd name="connsiteY27" fmla="*/ 508870 h 656778"/>
                <a:gd name="connsiteX28" fmla="*/ 354918 w 446615"/>
                <a:gd name="connsiteY28" fmla="*/ 537445 h 656778"/>
                <a:gd name="connsiteX29" fmla="*/ 332693 w 446615"/>
                <a:gd name="connsiteY29" fmla="*/ 577661 h 656778"/>
                <a:gd name="connsiteX30" fmla="*/ 291419 w 446615"/>
                <a:gd name="connsiteY30" fmla="*/ 585070 h 656778"/>
                <a:gd name="connsiteX31" fmla="*/ 309248 w 446615"/>
                <a:gd name="connsiteY31" fmla="*/ 656064 h 656778"/>
                <a:gd name="connsiteX32" fmla="*/ 241676 w 446615"/>
                <a:gd name="connsiteY32" fmla="*/ 563902 h 656778"/>
                <a:gd name="connsiteX33" fmla="*/ 201460 w 446615"/>
                <a:gd name="connsiteY33" fmla="*/ 556495 h 656778"/>
                <a:gd name="connsiteX34" fmla="*/ 95627 w 446615"/>
                <a:gd name="connsiteY34" fmla="*/ 650687 h 656778"/>
                <a:gd name="connsiteX35" fmla="*/ 168652 w 446615"/>
                <a:gd name="connsiteY35" fmla="*/ 527921 h 656778"/>
                <a:gd name="connsiteX36" fmla="*/ 128435 w 446615"/>
                <a:gd name="connsiteY36" fmla="*/ 517337 h 656778"/>
                <a:gd name="connsiteX37" fmla="*/ 159127 w 446615"/>
                <a:gd name="connsiteY37" fmla="*/ 485588 h 656778"/>
                <a:gd name="connsiteX38" fmla="*/ 41 w 446615"/>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46608" h="656778">
                  <a:moveTo>
                    <a:pt x="41" y="464648"/>
                  </a:moveTo>
                  <a:cubicBezTo>
                    <a:pt x="2942" y="410055"/>
                    <a:pt x="134553" y="438530"/>
                    <a:pt x="159127" y="424205"/>
                  </a:cubicBezTo>
                  <a:cubicBezTo>
                    <a:pt x="183701" y="409880"/>
                    <a:pt x="128082" y="386812"/>
                    <a:pt x="147485" y="378698"/>
                  </a:cubicBezTo>
                  <a:cubicBezTo>
                    <a:pt x="166888" y="370584"/>
                    <a:pt x="227421" y="348311"/>
                    <a:pt x="235328" y="337423"/>
                  </a:cubicBezTo>
                  <a:cubicBezTo>
                    <a:pt x="243235" y="326535"/>
                    <a:pt x="249993" y="301681"/>
                    <a:pt x="233029" y="292204"/>
                  </a:cubicBezTo>
                  <a:cubicBezTo>
                    <a:pt x="216065" y="282727"/>
                    <a:pt x="135485" y="297143"/>
                    <a:pt x="133545" y="280562"/>
                  </a:cubicBezTo>
                  <a:cubicBezTo>
                    <a:pt x="131605" y="263981"/>
                    <a:pt x="120845" y="212829"/>
                    <a:pt x="183287" y="213887"/>
                  </a:cubicBezTo>
                  <a:cubicBezTo>
                    <a:pt x="307963" y="216229"/>
                    <a:pt x="254019" y="158149"/>
                    <a:pt x="259487" y="135571"/>
                  </a:cubicBezTo>
                  <a:cubicBezTo>
                    <a:pt x="264955" y="112993"/>
                    <a:pt x="295470" y="123223"/>
                    <a:pt x="285945" y="98529"/>
                  </a:cubicBezTo>
                  <a:cubicBezTo>
                    <a:pt x="282563" y="74588"/>
                    <a:pt x="233381" y="67132"/>
                    <a:pt x="215037" y="54080"/>
                  </a:cubicBezTo>
                  <a:cubicBezTo>
                    <a:pt x="196693" y="41028"/>
                    <a:pt x="172172" y="29197"/>
                    <a:pt x="175879" y="20214"/>
                  </a:cubicBezTo>
                  <a:cubicBezTo>
                    <a:pt x="179586" y="11231"/>
                    <a:pt x="231007" y="-1686"/>
                    <a:pt x="237281" y="181"/>
                  </a:cubicBezTo>
                  <a:cubicBezTo>
                    <a:pt x="281731" y="13411"/>
                    <a:pt x="200489" y="15938"/>
                    <a:pt x="213979" y="29739"/>
                  </a:cubicBezTo>
                  <a:cubicBezTo>
                    <a:pt x="244138" y="60594"/>
                    <a:pt x="295969" y="41428"/>
                    <a:pt x="310287" y="90062"/>
                  </a:cubicBezTo>
                  <a:cubicBezTo>
                    <a:pt x="326515" y="110346"/>
                    <a:pt x="288738" y="100166"/>
                    <a:pt x="287004" y="138746"/>
                  </a:cubicBezTo>
                  <a:cubicBezTo>
                    <a:pt x="283653" y="159736"/>
                    <a:pt x="293323" y="206704"/>
                    <a:pt x="248904" y="222354"/>
                  </a:cubicBezTo>
                  <a:cubicBezTo>
                    <a:pt x="246787" y="245461"/>
                    <a:pt x="112348" y="196298"/>
                    <a:pt x="164237" y="265746"/>
                  </a:cubicBezTo>
                  <a:cubicBezTo>
                    <a:pt x="167059" y="279681"/>
                    <a:pt x="229471" y="265971"/>
                    <a:pt x="252079" y="275271"/>
                  </a:cubicBezTo>
                  <a:cubicBezTo>
                    <a:pt x="274687" y="284571"/>
                    <a:pt x="253289" y="323888"/>
                    <a:pt x="278719" y="335304"/>
                  </a:cubicBezTo>
                  <a:cubicBezTo>
                    <a:pt x="304149" y="346720"/>
                    <a:pt x="406983" y="332433"/>
                    <a:pt x="404660" y="343770"/>
                  </a:cubicBezTo>
                  <a:cubicBezTo>
                    <a:pt x="404453" y="366750"/>
                    <a:pt x="345388" y="364347"/>
                    <a:pt x="348387" y="368404"/>
                  </a:cubicBezTo>
                  <a:cubicBezTo>
                    <a:pt x="364086" y="390453"/>
                    <a:pt x="423781" y="369361"/>
                    <a:pt x="424768" y="375519"/>
                  </a:cubicBezTo>
                  <a:cubicBezTo>
                    <a:pt x="429883" y="407446"/>
                    <a:pt x="364616" y="387806"/>
                    <a:pt x="366380" y="401212"/>
                  </a:cubicBezTo>
                  <a:cubicBezTo>
                    <a:pt x="368144" y="414618"/>
                    <a:pt x="455093" y="414471"/>
                    <a:pt x="445933" y="430553"/>
                  </a:cubicBezTo>
                  <a:cubicBezTo>
                    <a:pt x="426768" y="464201"/>
                    <a:pt x="373788" y="421144"/>
                    <a:pt x="361088" y="423437"/>
                  </a:cubicBezTo>
                  <a:cubicBezTo>
                    <a:pt x="348388" y="425730"/>
                    <a:pt x="346243" y="450672"/>
                    <a:pt x="359151" y="469711"/>
                  </a:cubicBezTo>
                  <a:cubicBezTo>
                    <a:pt x="372059" y="488750"/>
                    <a:pt x="458697" y="506241"/>
                    <a:pt x="438538" y="537673"/>
                  </a:cubicBezTo>
                  <a:cubicBezTo>
                    <a:pt x="410745" y="581008"/>
                    <a:pt x="389315" y="467104"/>
                    <a:pt x="340101" y="508870"/>
                  </a:cubicBezTo>
                  <a:cubicBezTo>
                    <a:pt x="330562" y="516966"/>
                    <a:pt x="356153" y="525980"/>
                    <a:pt x="354918" y="537445"/>
                  </a:cubicBezTo>
                  <a:cubicBezTo>
                    <a:pt x="353683" y="548910"/>
                    <a:pt x="344687" y="571134"/>
                    <a:pt x="332693" y="577661"/>
                  </a:cubicBezTo>
                  <a:cubicBezTo>
                    <a:pt x="320699" y="584188"/>
                    <a:pt x="301500" y="540429"/>
                    <a:pt x="291419" y="585070"/>
                  </a:cubicBezTo>
                  <a:cubicBezTo>
                    <a:pt x="285571" y="602194"/>
                    <a:pt x="335291" y="649572"/>
                    <a:pt x="309248" y="656064"/>
                  </a:cubicBezTo>
                  <a:cubicBezTo>
                    <a:pt x="262138" y="667807"/>
                    <a:pt x="263697" y="530403"/>
                    <a:pt x="241676" y="563902"/>
                  </a:cubicBezTo>
                  <a:cubicBezTo>
                    <a:pt x="180497" y="627035"/>
                    <a:pt x="227566" y="548381"/>
                    <a:pt x="201460" y="556495"/>
                  </a:cubicBezTo>
                  <a:cubicBezTo>
                    <a:pt x="175355" y="564609"/>
                    <a:pt x="102330" y="673970"/>
                    <a:pt x="95627" y="650687"/>
                  </a:cubicBezTo>
                  <a:cubicBezTo>
                    <a:pt x="88924" y="627404"/>
                    <a:pt x="183116" y="540974"/>
                    <a:pt x="168652" y="527921"/>
                  </a:cubicBezTo>
                  <a:cubicBezTo>
                    <a:pt x="154188" y="514868"/>
                    <a:pt x="132492" y="533212"/>
                    <a:pt x="128435" y="517337"/>
                  </a:cubicBezTo>
                  <a:cubicBezTo>
                    <a:pt x="124378" y="501462"/>
                    <a:pt x="190933" y="496133"/>
                    <a:pt x="159127" y="485588"/>
                  </a:cubicBezTo>
                  <a:cubicBezTo>
                    <a:pt x="117470" y="461446"/>
                    <a:pt x="-2546" y="513325"/>
                    <a:pt x="41" y="464648"/>
                  </a:cubicBezTo>
                  <a:close/>
                </a:path>
              </a:pathLst>
            </a:custGeom>
            <a:solidFill>
              <a:schemeClr val="accent5">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Oval 40">
              <a:extLst>
                <a:ext uri="{FF2B5EF4-FFF2-40B4-BE49-F238E27FC236}">
                  <a16:creationId xmlns:a16="http://schemas.microsoft.com/office/drawing/2014/main" id="{2A607737-E19C-9692-C334-A17026ACB2A7}"/>
                </a:ext>
              </a:extLst>
            </p:cNvPr>
            <p:cNvSpPr/>
            <p:nvPr/>
          </p:nvSpPr>
          <p:spPr bwMode="auto">
            <a:xfrm>
              <a:off x="6821803" y="2664589"/>
              <a:ext cx="100541" cy="95250"/>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Oval 37">
              <a:extLst>
                <a:ext uri="{FF2B5EF4-FFF2-40B4-BE49-F238E27FC236}">
                  <a16:creationId xmlns:a16="http://schemas.microsoft.com/office/drawing/2014/main" id="{355E771D-888E-5B85-AEF8-006E7DB7AABE}"/>
                </a:ext>
              </a:extLst>
            </p:cNvPr>
            <p:cNvSpPr/>
            <p:nvPr/>
          </p:nvSpPr>
          <p:spPr bwMode="auto">
            <a:xfrm>
              <a:off x="8883037" y="2628274"/>
              <a:ext cx="441634" cy="414273"/>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41634" h="414273">
                  <a:moveTo>
                    <a:pt x="41" y="222143"/>
                  </a:moveTo>
                  <a:cubicBezTo>
                    <a:pt x="2942" y="167550"/>
                    <a:pt x="124147" y="259878"/>
                    <a:pt x="159127" y="181700"/>
                  </a:cubicBezTo>
                  <a:cubicBezTo>
                    <a:pt x="170775" y="155668"/>
                    <a:pt x="103740" y="65990"/>
                    <a:pt x="123143" y="57876"/>
                  </a:cubicBezTo>
                  <a:cubicBezTo>
                    <a:pt x="142546" y="49762"/>
                    <a:pt x="160743" y="195574"/>
                    <a:pt x="216278" y="112909"/>
                  </a:cubicBezTo>
                  <a:cubicBezTo>
                    <a:pt x="232154" y="89278"/>
                    <a:pt x="182989" y="6377"/>
                    <a:pt x="197064" y="1093"/>
                  </a:cubicBezTo>
                  <a:cubicBezTo>
                    <a:pt x="245924" y="-17252"/>
                    <a:pt x="231066" y="203279"/>
                    <a:pt x="299885" y="79040"/>
                  </a:cubicBezTo>
                  <a:cubicBezTo>
                    <a:pt x="314993" y="51765"/>
                    <a:pt x="301473" y="135132"/>
                    <a:pt x="324227" y="138307"/>
                  </a:cubicBezTo>
                  <a:cubicBezTo>
                    <a:pt x="346981" y="141482"/>
                    <a:pt x="416253" y="110859"/>
                    <a:pt x="422652" y="125606"/>
                  </a:cubicBezTo>
                  <a:cubicBezTo>
                    <a:pt x="442936" y="172349"/>
                    <a:pt x="372909" y="138307"/>
                    <a:pt x="361267" y="186990"/>
                  </a:cubicBezTo>
                  <a:cubicBezTo>
                    <a:pt x="356623" y="206411"/>
                    <a:pt x="334983" y="192243"/>
                    <a:pt x="359151" y="227206"/>
                  </a:cubicBezTo>
                  <a:cubicBezTo>
                    <a:pt x="374416" y="249289"/>
                    <a:pt x="458697" y="263736"/>
                    <a:pt x="438538" y="295168"/>
                  </a:cubicBezTo>
                  <a:cubicBezTo>
                    <a:pt x="410745" y="338503"/>
                    <a:pt x="389315" y="224599"/>
                    <a:pt x="340101" y="266365"/>
                  </a:cubicBezTo>
                  <a:cubicBezTo>
                    <a:pt x="330562" y="274461"/>
                    <a:pt x="356153" y="283475"/>
                    <a:pt x="354918" y="294940"/>
                  </a:cubicBezTo>
                  <a:cubicBezTo>
                    <a:pt x="353683" y="306405"/>
                    <a:pt x="344687" y="328629"/>
                    <a:pt x="332693" y="335156"/>
                  </a:cubicBezTo>
                  <a:cubicBezTo>
                    <a:pt x="320699" y="341683"/>
                    <a:pt x="301500" y="297924"/>
                    <a:pt x="291419" y="342565"/>
                  </a:cubicBezTo>
                  <a:cubicBezTo>
                    <a:pt x="285571" y="359689"/>
                    <a:pt x="335291" y="407067"/>
                    <a:pt x="309248" y="413559"/>
                  </a:cubicBezTo>
                  <a:cubicBezTo>
                    <a:pt x="262138" y="425302"/>
                    <a:pt x="263697" y="287898"/>
                    <a:pt x="241676" y="321397"/>
                  </a:cubicBezTo>
                  <a:cubicBezTo>
                    <a:pt x="180497" y="384530"/>
                    <a:pt x="227566" y="305876"/>
                    <a:pt x="201460" y="313990"/>
                  </a:cubicBezTo>
                  <a:cubicBezTo>
                    <a:pt x="175355" y="322104"/>
                    <a:pt x="102330" y="431465"/>
                    <a:pt x="95627" y="408182"/>
                  </a:cubicBezTo>
                  <a:cubicBezTo>
                    <a:pt x="88924" y="384899"/>
                    <a:pt x="183116" y="298469"/>
                    <a:pt x="168652" y="285416"/>
                  </a:cubicBezTo>
                  <a:cubicBezTo>
                    <a:pt x="154188" y="272363"/>
                    <a:pt x="132492" y="290707"/>
                    <a:pt x="128435" y="274832"/>
                  </a:cubicBezTo>
                  <a:cubicBezTo>
                    <a:pt x="124378" y="258957"/>
                    <a:pt x="190933" y="253628"/>
                    <a:pt x="159127" y="243083"/>
                  </a:cubicBezTo>
                  <a:cubicBezTo>
                    <a:pt x="117470" y="218941"/>
                    <a:pt x="-2546" y="270820"/>
                    <a:pt x="41" y="22214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Oval 43">
              <a:extLst>
                <a:ext uri="{FF2B5EF4-FFF2-40B4-BE49-F238E27FC236}">
                  <a16:creationId xmlns:a16="http://schemas.microsoft.com/office/drawing/2014/main" id="{11AD907E-74D3-FA2D-6F33-1D6BD303F51C}"/>
                </a:ext>
              </a:extLst>
            </p:cNvPr>
            <p:cNvSpPr/>
            <p:nvPr/>
          </p:nvSpPr>
          <p:spPr bwMode="auto">
            <a:xfrm>
              <a:off x="9080927" y="2799389"/>
              <a:ext cx="100541" cy="9525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Oval 37">
              <a:extLst>
                <a:ext uri="{FF2B5EF4-FFF2-40B4-BE49-F238E27FC236}">
                  <a16:creationId xmlns:a16="http://schemas.microsoft.com/office/drawing/2014/main" id="{4F4E73C4-4FEC-3B78-7D2D-C4AE273D792D}"/>
                </a:ext>
              </a:extLst>
            </p:cNvPr>
            <p:cNvSpPr/>
            <p:nvPr/>
          </p:nvSpPr>
          <p:spPr bwMode="auto">
            <a:xfrm>
              <a:off x="11035596" y="2399313"/>
              <a:ext cx="446608" cy="516039"/>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147485 w 441634"/>
                <a:gd name="connsiteY2" fmla="*/ 136193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1076 h 413206"/>
                <a:gd name="connsiteX1" fmla="*/ 159127 w 441634"/>
                <a:gd name="connsiteY1" fmla="*/ 180633 h 413206"/>
                <a:gd name="connsiteX2" fmla="*/ 147485 w 441634"/>
                <a:gd name="connsiteY2" fmla="*/ 135126 h 413206"/>
                <a:gd name="connsiteX3" fmla="*/ 235328 w 441634"/>
                <a:gd name="connsiteY3" fmla="*/ 93851 h 413206"/>
                <a:gd name="connsiteX4" fmla="*/ 197064 w 441634"/>
                <a:gd name="connsiteY4" fmla="*/ 26 h 413206"/>
                <a:gd name="connsiteX5" fmla="*/ 299885 w 441634"/>
                <a:gd name="connsiteY5" fmla="*/ 77973 h 413206"/>
                <a:gd name="connsiteX6" fmla="*/ 324227 w 441634"/>
                <a:gd name="connsiteY6" fmla="*/ 137240 h 413206"/>
                <a:gd name="connsiteX7" fmla="*/ 422652 w 441634"/>
                <a:gd name="connsiteY7" fmla="*/ 124539 h 413206"/>
                <a:gd name="connsiteX8" fmla="*/ 361267 w 441634"/>
                <a:gd name="connsiteY8" fmla="*/ 185923 h 413206"/>
                <a:gd name="connsiteX9" fmla="*/ 359151 w 441634"/>
                <a:gd name="connsiteY9" fmla="*/ 226139 h 413206"/>
                <a:gd name="connsiteX10" fmla="*/ 438538 w 441634"/>
                <a:gd name="connsiteY10" fmla="*/ 294101 h 413206"/>
                <a:gd name="connsiteX11" fmla="*/ 340101 w 441634"/>
                <a:gd name="connsiteY11" fmla="*/ 265298 h 413206"/>
                <a:gd name="connsiteX12" fmla="*/ 354918 w 441634"/>
                <a:gd name="connsiteY12" fmla="*/ 293873 h 413206"/>
                <a:gd name="connsiteX13" fmla="*/ 332693 w 441634"/>
                <a:gd name="connsiteY13" fmla="*/ 334089 h 413206"/>
                <a:gd name="connsiteX14" fmla="*/ 291419 w 441634"/>
                <a:gd name="connsiteY14" fmla="*/ 341498 h 413206"/>
                <a:gd name="connsiteX15" fmla="*/ 309248 w 441634"/>
                <a:gd name="connsiteY15" fmla="*/ 412492 h 413206"/>
                <a:gd name="connsiteX16" fmla="*/ 241676 w 441634"/>
                <a:gd name="connsiteY16" fmla="*/ 320330 h 413206"/>
                <a:gd name="connsiteX17" fmla="*/ 201460 w 441634"/>
                <a:gd name="connsiteY17" fmla="*/ 312923 h 413206"/>
                <a:gd name="connsiteX18" fmla="*/ 95627 w 441634"/>
                <a:gd name="connsiteY18" fmla="*/ 407115 h 413206"/>
                <a:gd name="connsiteX19" fmla="*/ 168652 w 441634"/>
                <a:gd name="connsiteY19" fmla="*/ 284349 h 413206"/>
                <a:gd name="connsiteX20" fmla="*/ 128435 w 441634"/>
                <a:gd name="connsiteY20" fmla="*/ 273765 h 413206"/>
                <a:gd name="connsiteX21" fmla="*/ 159127 w 441634"/>
                <a:gd name="connsiteY21" fmla="*/ 242016 h 413206"/>
                <a:gd name="connsiteX22" fmla="*/ 41 w 441634"/>
                <a:gd name="connsiteY22" fmla="*/ 221076 h 413206"/>
                <a:gd name="connsiteX0" fmla="*/ 41 w 441634"/>
                <a:gd name="connsiteY0" fmla="*/ 221076 h 413206"/>
                <a:gd name="connsiteX1" fmla="*/ 159127 w 441634"/>
                <a:gd name="connsiteY1" fmla="*/ 180633 h 413206"/>
                <a:gd name="connsiteX2" fmla="*/ 147485 w 441634"/>
                <a:gd name="connsiteY2" fmla="*/ 135126 h 413206"/>
                <a:gd name="connsiteX3" fmla="*/ 235328 w 441634"/>
                <a:gd name="connsiteY3" fmla="*/ 93851 h 413206"/>
                <a:gd name="connsiteX4" fmla="*/ 197064 w 441634"/>
                <a:gd name="connsiteY4" fmla="*/ 26 h 413206"/>
                <a:gd name="connsiteX5" fmla="*/ 299885 w 441634"/>
                <a:gd name="connsiteY5" fmla="*/ 77973 h 413206"/>
                <a:gd name="connsiteX6" fmla="*/ 324227 w 441634"/>
                <a:gd name="connsiteY6" fmla="*/ 137240 h 413206"/>
                <a:gd name="connsiteX7" fmla="*/ 422652 w 441634"/>
                <a:gd name="connsiteY7" fmla="*/ 124539 h 413206"/>
                <a:gd name="connsiteX8" fmla="*/ 361267 w 441634"/>
                <a:gd name="connsiteY8" fmla="*/ 185923 h 413206"/>
                <a:gd name="connsiteX9" fmla="*/ 359151 w 441634"/>
                <a:gd name="connsiteY9" fmla="*/ 226139 h 413206"/>
                <a:gd name="connsiteX10" fmla="*/ 438538 w 441634"/>
                <a:gd name="connsiteY10" fmla="*/ 294101 h 413206"/>
                <a:gd name="connsiteX11" fmla="*/ 340101 w 441634"/>
                <a:gd name="connsiteY11" fmla="*/ 265298 h 413206"/>
                <a:gd name="connsiteX12" fmla="*/ 354918 w 441634"/>
                <a:gd name="connsiteY12" fmla="*/ 293873 h 413206"/>
                <a:gd name="connsiteX13" fmla="*/ 332693 w 441634"/>
                <a:gd name="connsiteY13" fmla="*/ 334089 h 413206"/>
                <a:gd name="connsiteX14" fmla="*/ 291419 w 441634"/>
                <a:gd name="connsiteY14" fmla="*/ 341498 h 413206"/>
                <a:gd name="connsiteX15" fmla="*/ 309248 w 441634"/>
                <a:gd name="connsiteY15" fmla="*/ 412492 h 413206"/>
                <a:gd name="connsiteX16" fmla="*/ 241676 w 441634"/>
                <a:gd name="connsiteY16" fmla="*/ 320330 h 413206"/>
                <a:gd name="connsiteX17" fmla="*/ 201460 w 441634"/>
                <a:gd name="connsiteY17" fmla="*/ 312923 h 413206"/>
                <a:gd name="connsiteX18" fmla="*/ 95627 w 441634"/>
                <a:gd name="connsiteY18" fmla="*/ 407115 h 413206"/>
                <a:gd name="connsiteX19" fmla="*/ 168652 w 441634"/>
                <a:gd name="connsiteY19" fmla="*/ 284349 h 413206"/>
                <a:gd name="connsiteX20" fmla="*/ 128435 w 441634"/>
                <a:gd name="connsiteY20" fmla="*/ 273765 h 413206"/>
                <a:gd name="connsiteX21" fmla="*/ 159127 w 441634"/>
                <a:gd name="connsiteY21" fmla="*/ 242016 h 413206"/>
                <a:gd name="connsiteX22" fmla="*/ 41 w 441634"/>
                <a:gd name="connsiteY22" fmla="*/ 221076 h 413206"/>
                <a:gd name="connsiteX0" fmla="*/ 41 w 441634"/>
                <a:gd name="connsiteY0" fmla="*/ 221076 h 413206"/>
                <a:gd name="connsiteX1" fmla="*/ 159127 w 441634"/>
                <a:gd name="connsiteY1" fmla="*/ 180633 h 413206"/>
                <a:gd name="connsiteX2" fmla="*/ 147485 w 441634"/>
                <a:gd name="connsiteY2" fmla="*/ 135126 h 413206"/>
                <a:gd name="connsiteX3" fmla="*/ 235328 w 441634"/>
                <a:gd name="connsiteY3" fmla="*/ 93851 h 413206"/>
                <a:gd name="connsiteX4" fmla="*/ 197064 w 441634"/>
                <a:gd name="connsiteY4" fmla="*/ 26 h 413206"/>
                <a:gd name="connsiteX5" fmla="*/ 299885 w 441634"/>
                <a:gd name="connsiteY5" fmla="*/ 77973 h 413206"/>
                <a:gd name="connsiteX6" fmla="*/ 324227 w 441634"/>
                <a:gd name="connsiteY6" fmla="*/ 137240 h 413206"/>
                <a:gd name="connsiteX7" fmla="*/ 422652 w 441634"/>
                <a:gd name="connsiteY7" fmla="*/ 124539 h 413206"/>
                <a:gd name="connsiteX8" fmla="*/ 361267 w 441634"/>
                <a:gd name="connsiteY8" fmla="*/ 185923 h 413206"/>
                <a:gd name="connsiteX9" fmla="*/ 359151 w 441634"/>
                <a:gd name="connsiteY9" fmla="*/ 226139 h 413206"/>
                <a:gd name="connsiteX10" fmla="*/ 438538 w 441634"/>
                <a:gd name="connsiteY10" fmla="*/ 294101 h 413206"/>
                <a:gd name="connsiteX11" fmla="*/ 340101 w 441634"/>
                <a:gd name="connsiteY11" fmla="*/ 265298 h 413206"/>
                <a:gd name="connsiteX12" fmla="*/ 354918 w 441634"/>
                <a:gd name="connsiteY12" fmla="*/ 293873 h 413206"/>
                <a:gd name="connsiteX13" fmla="*/ 332693 w 441634"/>
                <a:gd name="connsiteY13" fmla="*/ 334089 h 413206"/>
                <a:gd name="connsiteX14" fmla="*/ 291419 w 441634"/>
                <a:gd name="connsiteY14" fmla="*/ 341498 h 413206"/>
                <a:gd name="connsiteX15" fmla="*/ 309248 w 441634"/>
                <a:gd name="connsiteY15" fmla="*/ 412492 h 413206"/>
                <a:gd name="connsiteX16" fmla="*/ 241676 w 441634"/>
                <a:gd name="connsiteY16" fmla="*/ 320330 h 413206"/>
                <a:gd name="connsiteX17" fmla="*/ 201460 w 441634"/>
                <a:gd name="connsiteY17" fmla="*/ 312923 h 413206"/>
                <a:gd name="connsiteX18" fmla="*/ 95627 w 441634"/>
                <a:gd name="connsiteY18" fmla="*/ 407115 h 413206"/>
                <a:gd name="connsiteX19" fmla="*/ 168652 w 441634"/>
                <a:gd name="connsiteY19" fmla="*/ 284349 h 413206"/>
                <a:gd name="connsiteX20" fmla="*/ 128435 w 441634"/>
                <a:gd name="connsiteY20" fmla="*/ 273765 h 413206"/>
                <a:gd name="connsiteX21" fmla="*/ 159127 w 441634"/>
                <a:gd name="connsiteY21" fmla="*/ 242016 h 413206"/>
                <a:gd name="connsiteX22" fmla="*/ 41 w 441634"/>
                <a:gd name="connsiteY22" fmla="*/ 221076 h 413206"/>
                <a:gd name="connsiteX0" fmla="*/ 41 w 441634"/>
                <a:gd name="connsiteY0" fmla="*/ 268727 h 460857"/>
                <a:gd name="connsiteX1" fmla="*/ 159127 w 441634"/>
                <a:gd name="connsiteY1" fmla="*/ 228284 h 460857"/>
                <a:gd name="connsiteX2" fmla="*/ 147485 w 441634"/>
                <a:gd name="connsiteY2" fmla="*/ 182777 h 460857"/>
                <a:gd name="connsiteX3" fmla="*/ 235328 w 441634"/>
                <a:gd name="connsiteY3" fmla="*/ 141502 h 460857"/>
                <a:gd name="connsiteX4" fmla="*/ 350523 w 441634"/>
                <a:gd name="connsiteY4" fmla="*/ 52 h 460857"/>
                <a:gd name="connsiteX5" fmla="*/ 299885 w 441634"/>
                <a:gd name="connsiteY5" fmla="*/ 125624 h 460857"/>
                <a:gd name="connsiteX6" fmla="*/ 324227 w 441634"/>
                <a:gd name="connsiteY6" fmla="*/ 184891 h 460857"/>
                <a:gd name="connsiteX7" fmla="*/ 422652 w 441634"/>
                <a:gd name="connsiteY7" fmla="*/ 172190 h 460857"/>
                <a:gd name="connsiteX8" fmla="*/ 361267 w 441634"/>
                <a:gd name="connsiteY8" fmla="*/ 233574 h 460857"/>
                <a:gd name="connsiteX9" fmla="*/ 359151 w 441634"/>
                <a:gd name="connsiteY9" fmla="*/ 273790 h 460857"/>
                <a:gd name="connsiteX10" fmla="*/ 438538 w 441634"/>
                <a:gd name="connsiteY10" fmla="*/ 341752 h 460857"/>
                <a:gd name="connsiteX11" fmla="*/ 340101 w 441634"/>
                <a:gd name="connsiteY11" fmla="*/ 312949 h 460857"/>
                <a:gd name="connsiteX12" fmla="*/ 354918 w 441634"/>
                <a:gd name="connsiteY12" fmla="*/ 341524 h 460857"/>
                <a:gd name="connsiteX13" fmla="*/ 332693 w 441634"/>
                <a:gd name="connsiteY13" fmla="*/ 381740 h 460857"/>
                <a:gd name="connsiteX14" fmla="*/ 291419 w 441634"/>
                <a:gd name="connsiteY14" fmla="*/ 389149 h 460857"/>
                <a:gd name="connsiteX15" fmla="*/ 309248 w 441634"/>
                <a:gd name="connsiteY15" fmla="*/ 460143 h 460857"/>
                <a:gd name="connsiteX16" fmla="*/ 241676 w 441634"/>
                <a:gd name="connsiteY16" fmla="*/ 367981 h 460857"/>
                <a:gd name="connsiteX17" fmla="*/ 201460 w 441634"/>
                <a:gd name="connsiteY17" fmla="*/ 360574 h 460857"/>
                <a:gd name="connsiteX18" fmla="*/ 95627 w 441634"/>
                <a:gd name="connsiteY18" fmla="*/ 454766 h 460857"/>
                <a:gd name="connsiteX19" fmla="*/ 168652 w 441634"/>
                <a:gd name="connsiteY19" fmla="*/ 332000 h 460857"/>
                <a:gd name="connsiteX20" fmla="*/ 128435 w 441634"/>
                <a:gd name="connsiteY20" fmla="*/ 321416 h 460857"/>
                <a:gd name="connsiteX21" fmla="*/ 159127 w 441634"/>
                <a:gd name="connsiteY21" fmla="*/ 289667 h 460857"/>
                <a:gd name="connsiteX22" fmla="*/ 41 w 441634"/>
                <a:gd name="connsiteY22" fmla="*/ 268727 h 460857"/>
                <a:gd name="connsiteX0" fmla="*/ 41 w 441634"/>
                <a:gd name="connsiteY0" fmla="*/ 464487 h 656617"/>
                <a:gd name="connsiteX1" fmla="*/ 159127 w 441634"/>
                <a:gd name="connsiteY1" fmla="*/ 424044 h 656617"/>
                <a:gd name="connsiteX2" fmla="*/ 147485 w 441634"/>
                <a:gd name="connsiteY2" fmla="*/ 378537 h 656617"/>
                <a:gd name="connsiteX3" fmla="*/ 235328 w 441634"/>
                <a:gd name="connsiteY3" fmla="*/ 337262 h 656617"/>
                <a:gd name="connsiteX4" fmla="*/ 237281 w 441634"/>
                <a:gd name="connsiteY4" fmla="*/ 20 h 656617"/>
                <a:gd name="connsiteX5" fmla="*/ 299885 w 441634"/>
                <a:gd name="connsiteY5" fmla="*/ 321384 h 656617"/>
                <a:gd name="connsiteX6" fmla="*/ 324227 w 441634"/>
                <a:gd name="connsiteY6" fmla="*/ 380651 h 656617"/>
                <a:gd name="connsiteX7" fmla="*/ 422652 w 441634"/>
                <a:gd name="connsiteY7" fmla="*/ 367950 h 656617"/>
                <a:gd name="connsiteX8" fmla="*/ 361267 w 441634"/>
                <a:gd name="connsiteY8" fmla="*/ 429334 h 656617"/>
                <a:gd name="connsiteX9" fmla="*/ 359151 w 441634"/>
                <a:gd name="connsiteY9" fmla="*/ 469550 h 656617"/>
                <a:gd name="connsiteX10" fmla="*/ 438538 w 441634"/>
                <a:gd name="connsiteY10" fmla="*/ 537512 h 656617"/>
                <a:gd name="connsiteX11" fmla="*/ 340101 w 441634"/>
                <a:gd name="connsiteY11" fmla="*/ 508709 h 656617"/>
                <a:gd name="connsiteX12" fmla="*/ 354918 w 441634"/>
                <a:gd name="connsiteY12" fmla="*/ 537284 h 656617"/>
                <a:gd name="connsiteX13" fmla="*/ 332693 w 441634"/>
                <a:gd name="connsiteY13" fmla="*/ 577500 h 656617"/>
                <a:gd name="connsiteX14" fmla="*/ 291419 w 441634"/>
                <a:gd name="connsiteY14" fmla="*/ 584909 h 656617"/>
                <a:gd name="connsiteX15" fmla="*/ 309248 w 441634"/>
                <a:gd name="connsiteY15" fmla="*/ 655903 h 656617"/>
                <a:gd name="connsiteX16" fmla="*/ 241676 w 441634"/>
                <a:gd name="connsiteY16" fmla="*/ 563741 h 656617"/>
                <a:gd name="connsiteX17" fmla="*/ 201460 w 441634"/>
                <a:gd name="connsiteY17" fmla="*/ 556334 h 656617"/>
                <a:gd name="connsiteX18" fmla="*/ 95627 w 441634"/>
                <a:gd name="connsiteY18" fmla="*/ 650526 h 656617"/>
                <a:gd name="connsiteX19" fmla="*/ 168652 w 441634"/>
                <a:gd name="connsiteY19" fmla="*/ 527760 h 656617"/>
                <a:gd name="connsiteX20" fmla="*/ 128435 w 441634"/>
                <a:gd name="connsiteY20" fmla="*/ 517176 h 656617"/>
                <a:gd name="connsiteX21" fmla="*/ 159127 w 441634"/>
                <a:gd name="connsiteY21" fmla="*/ 485427 h 656617"/>
                <a:gd name="connsiteX22" fmla="*/ 41 w 441634"/>
                <a:gd name="connsiteY22" fmla="*/ 464487 h 656617"/>
                <a:gd name="connsiteX0" fmla="*/ 41 w 441634"/>
                <a:gd name="connsiteY0" fmla="*/ 495373 h 687503"/>
                <a:gd name="connsiteX1" fmla="*/ 159127 w 441634"/>
                <a:gd name="connsiteY1" fmla="*/ 454930 h 687503"/>
                <a:gd name="connsiteX2" fmla="*/ 147485 w 441634"/>
                <a:gd name="connsiteY2" fmla="*/ 409423 h 687503"/>
                <a:gd name="connsiteX3" fmla="*/ 235328 w 441634"/>
                <a:gd name="connsiteY3" fmla="*/ 368148 h 687503"/>
                <a:gd name="connsiteX4" fmla="*/ 175879 w 441634"/>
                <a:gd name="connsiteY4" fmla="*/ 50939 h 687503"/>
                <a:gd name="connsiteX5" fmla="*/ 237281 w 441634"/>
                <a:gd name="connsiteY5" fmla="*/ 30906 h 687503"/>
                <a:gd name="connsiteX6" fmla="*/ 299885 w 441634"/>
                <a:gd name="connsiteY6" fmla="*/ 352270 h 687503"/>
                <a:gd name="connsiteX7" fmla="*/ 324227 w 441634"/>
                <a:gd name="connsiteY7" fmla="*/ 411537 h 687503"/>
                <a:gd name="connsiteX8" fmla="*/ 422652 w 441634"/>
                <a:gd name="connsiteY8" fmla="*/ 398836 h 687503"/>
                <a:gd name="connsiteX9" fmla="*/ 361267 w 441634"/>
                <a:gd name="connsiteY9" fmla="*/ 460220 h 687503"/>
                <a:gd name="connsiteX10" fmla="*/ 359151 w 441634"/>
                <a:gd name="connsiteY10" fmla="*/ 500436 h 687503"/>
                <a:gd name="connsiteX11" fmla="*/ 438538 w 441634"/>
                <a:gd name="connsiteY11" fmla="*/ 568398 h 687503"/>
                <a:gd name="connsiteX12" fmla="*/ 340101 w 441634"/>
                <a:gd name="connsiteY12" fmla="*/ 539595 h 687503"/>
                <a:gd name="connsiteX13" fmla="*/ 354918 w 441634"/>
                <a:gd name="connsiteY13" fmla="*/ 568170 h 687503"/>
                <a:gd name="connsiteX14" fmla="*/ 332693 w 441634"/>
                <a:gd name="connsiteY14" fmla="*/ 608386 h 687503"/>
                <a:gd name="connsiteX15" fmla="*/ 291419 w 441634"/>
                <a:gd name="connsiteY15" fmla="*/ 615795 h 687503"/>
                <a:gd name="connsiteX16" fmla="*/ 309248 w 441634"/>
                <a:gd name="connsiteY16" fmla="*/ 686789 h 687503"/>
                <a:gd name="connsiteX17" fmla="*/ 241676 w 441634"/>
                <a:gd name="connsiteY17" fmla="*/ 594627 h 687503"/>
                <a:gd name="connsiteX18" fmla="*/ 201460 w 441634"/>
                <a:gd name="connsiteY18" fmla="*/ 587220 h 687503"/>
                <a:gd name="connsiteX19" fmla="*/ 95627 w 441634"/>
                <a:gd name="connsiteY19" fmla="*/ 681412 h 687503"/>
                <a:gd name="connsiteX20" fmla="*/ 168652 w 441634"/>
                <a:gd name="connsiteY20" fmla="*/ 558646 h 687503"/>
                <a:gd name="connsiteX21" fmla="*/ 128435 w 441634"/>
                <a:gd name="connsiteY21" fmla="*/ 548062 h 687503"/>
                <a:gd name="connsiteX22" fmla="*/ 159127 w 441634"/>
                <a:gd name="connsiteY22" fmla="*/ 516313 h 687503"/>
                <a:gd name="connsiteX23" fmla="*/ 41 w 441634"/>
                <a:gd name="connsiteY23" fmla="*/ 495373 h 687503"/>
                <a:gd name="connsiteX0" fmla="*/ 41 w 441634"/>
                <a:gd name="connsiteY0" fmla="*/ 478214 h 670344"/>
                <a:gd name="connsiteX1" fmla="*/ 159127 w 441634"/>
                <a:gd name="connsiteY1" fmla="*/ 437771 h 670344"/>
                <a:gd name="connsiteX2" fmla="*/ 147485 w 441634"/>
                <a:gd name="connsiteY2" fmla="*/ 392264 h 670344"/>
                <a:gd name="connsiteX3" fmla="*/ 235328 w 441634"/>
                <a:gd name="connsiteY3" fmla="*/ 350989 h 670344"/>
                <a:gd name="connsiteX4" fmla="*/ 175879 w 441634"/>
                <a:gd name="connsiteY4" fmla="*/ 33780 h 670344"/>
                <a:gd name="connsiteX5" fmla="*/ 237281 w 441634"/>
                <a:gd name="connsiteY5" fmla="*/ 13747 h 670344"/>
                <a:gd name="connsiteX6" fmla="*/ 299885 w 441634"/>
                <a:gd name="connsiteY6" fmla="*/ 335111 h 670344"/>
                <a:gd name="connsiteX7" fmla="*/ 324227 w 441634"/>
                <a:gd name="connsiteY7" fmla="*/ 394378 h 670344"/>
                <a:gd name="connsiteX8" fmla="*/ 422652 w 441634"/>
                <a:gd name="connsiteY8" fmla="*/ 381677 h 670344"/>
                <a:gd name="connsiteX9" fmla="*/ 361267 w 441634"/>
                <a:gd name="connsiteY9" fmla="*/ 443061 h 670344"/>
                <a:gd name="connsiteX10" fmla="*/ 359151 w 441634"/>
                <a:gd name="connsiteY10" fmla="*/ 483277 h 670344"/>
                <a:gd name="connsiteX11" fmla="*/ 438538 w 441634"/>
                <a:gd name="connsiteY11" fmla="*/ 551239 h 670344"/>
                <a:gd name="connsiteX12" fmla="*/ 340101 w 441634"/>
                <a:gd name="connsiteY12" fmla="*/ 522436 h 670344"/>
                <a:gd name="connsiteX13" fmla="*/ 354918 w 441634"/>
                <a:gd name="connsiteY13" fmla="*/ 551011 h 670344"/>
                <a:gd name="connsiteX14" fmla="*/ 332693 w 441634"/>
                <a:gd name="connsiteY14" fmla="*/ 591227 h 670344"/>
                <a:gd name="connsiteX15" fmla="*/ 291419 w 441634"/>
                <a:gd name="connsiteY15" fmla="*/ 598636 h 670344"/>
                <a:gd name="connsiteX16" fmla="*/ 309248 w 441634"/>
                <a:gd name="connsiteY16" fmla="*/ 669630 h 670344"/>
                <a:gd name="connsiteX17" fmla="*/ 241676 w 441634"/>
                <a:gd name="connsiteY17" fmla="*/ 577468 h 670344"/>
                <a:gd name="connsiteX18" fmla="*/ 201460 w 441634"/>
                <a:gd name="connsiteY18" fmla="*/ 570061 h 670344"/>
                <a:gd name="connsiteX19" fmla="*/ 95627 w 441634"/>
                <a:gd name="connsiteY19" fmla="*/ 664253 h 670344"/>
                <a:gd name="connsiteX20" fmla="*/ 168652 w 441634"/>
                <a:gd name="connsiteY20" fmla="*/ 541487 h 670344"/>
                <a:gd name="connsiteX21" fmla="*/ 128435 w 441634"/>
                <a:gd name="connsiteY21" fmla="*/ 530903 h 670344"/>
                <a:gd name="connsiteX22" fmla="*/ 159127 w 441634"/>
                <a:gd name="connsiteY22" fmla="*/ 499154 h 670344"/>
                <a:gd name="connsiteX23" fmla="*/ 41 w 441634"/>
                <a:gd name="connsiteY23" fmla="*/ 478214 h 670344"/>
                <a:gd name="connsiteX0" fmla="*/ 41 w 441634"/>
                <a:gd name="connsiteY0" fmla="*/ 467776 h 659906"/>
                <a:gd name="connsiteX1" fmla="*/ 159127 w 441634"/>
                <a:gd name="connsiteY1" fmla="*/ 427333 h 659906"/>
                <a:gd name="connsiteX2" fmla="*/ 147485 w 441634"/>
                <a:gd name="connsiteY2" fmla="*/ 381826 h 659906"/>
                <a:gd name="connsiteX3" fmla="*/ 235328 w 441634"/>
                <a:gd name="connsiteY3" fmla="*/ 340551 h 659906"/>
                <a:gd name="connsiteX4" fmla="*/ 175879 w 441634"/>
                <a:gd name="connsiteY4" fmla="*/ 23342 h 659906"/>
                <a:gd name="connsiteX5" fmla="*/ 237281 w 441634"/>
                <a:gd name="connsiteY5" fmla="*/ 3309 h 659906"/>
                <a:gd name="connsiteX6" fmla="*/ 299885 w 441634"/>
                <a:gd name="connsiteY6" fmla="*/ 324673 h 659906"/>
                <a:gd name="connsiteX7" fmla="*/ 324227 w 441634"/>
                <a:gd name="connsiteY7" fmla="*/ 383940 h 659906"/>
                <a:gd name="connsiteX8" fmla="*/ 422652 w 441634"/>
                <a:gd name="connsiteY8" fmla="*/ 371239 h 659906"/>
                <a:gd name="connsiteX9" fmla="*/ 361267 w 441634"/>
                <a:gd name="connsiteY9" fmla="*/ 432623 h 659906"/>
                <a:gd name="connsiteX10" fmla="*/ 359151 w 441634"/>
                <a:gd name="connsiteY10" fmla="*/ 472839 h 659906"/>
                <a:gd name="connsiteX11" fmla="*/ 438538 w 441634"/>
                <a:gd name="connsiteY11" fmla="*/ 540801 h 659906"/>
                <a:gd name="connsiteX12" fmla="*/ 340101 w 441634"/>
                <a:gd name="connsiteY12" fmla="*/ 511998 h 659906"/>
                <a:gd name="connsiteX13" fmla="*/ 354918 w 441634"/>
                <a:gd name="connsiteY13" fmla="*/ 540573 h 659906"/>
                <a:gd name="connsiteX14" fmla="*/ 332693 w 441634"/>
                <a:gd name="connsiteY14" fmla="*/ 580789 h 659906"/>
                <a:gd name="connsiteX15" fmla="*/ 291419 w 441634"/>
                <a:gd name="connsiteY15" fmla="*/ 588198 h 659906"/>
                <a:gd name="connsiteX16" fmla="*/ 309248 w 441634"/>
                <a:gd name="connsiteY16" fmla="*/ 659192 h 659906"/>
                <a:gd name="connsiteX17" fmla="*/ 241676 w 441634"/>
                <a:gd name="connsiteY17" fmla="*/ 567030 h 659906"/>
                <a:gd name="connsiteX18" fmla="*/ 201460 w 441634"/>
                <a:gd name="connsiteY18" fmla="*/ 559623 h 659906"/>
                <a:gd name="connsiteX19" fmla="*/ 95627 w 441634"/>
                <a:gd name="connsiteY19" fmla="*/ 653815 h 659906"/>
                <a:gd name="connsiteX20" fmla="*/ 168652 w 441634"/>
                <a:gd name="connsiteY20" fmla="*/ 531049 h 659906"/>
                <a:gd name="connsiteX21" fmla="*/ 128435 w 441634"/>
                <a:gd name="connsiteY21" fmla="*/ 520465 h 659906"/>
                <a:gd name="connsiteX22" fmla="*/ 159127 w 441634"/>
                <a:gd name="connsiteY22" fmla="*/ 488716 h 659906"/>
                <a:gd name="connsiteX23" fmla="*/ 41 w 441634"/>
                <a:gd name="connsiteY23" fmla="*/ 467776 h 659906"/>
                <a:gd name="connsiteX0" fmla="*/ 41 w 441634"/>
                <a:gd name="connsiteY0" fmla="*/ 465988 h 658118"/>
                <a:gd name="connsiteX1" fmla="*/ 159127 w 441634"/>
                <a:gd name="connsiteY1" fmla="*/ 425545 h 658118"/>
                <a:gd name="connsiteX2" fmla="*/ 147485 w 441634"/>
                <a:gd name="connsiteY2" fmla="*/ 380038 h 658118"/>
                <a:gd name="connsiteX3" fmla="*/ 235328 w 441634"/>
                <a:gd name="connsiteY3" fmla="*/ 338763 h 658118"/>
                <a:gd name="connsiteX4" fmla="*/ 215037 w 441634"/>
                <a:gd name="connsiteY4" fmla="*/ 55420 h 658118"/>
                <a:gd name="connsiteX5" fmla="*/ 175879 w 441634"/>
                <a:gd name="connsiteY5" fmla="*/ 21554 h 658118"/>
                <a:gd name="connsiteX6" fmla="*/ 237281 w 441634"/>
                <a:gd name="connsiteY6" fmla="*/ 1521 h 658118"/>
                <a:gd name="connsiteX7" fmla="*/ 299885 w 441634"/>
                <a:gd name="connsiteY7" fmla="*/ 322885 h 658118"/>
                <a:gd name="connsiteX8" fmla="*/ 324227 w 441634"/>
                <a:gd name="connsiteY8" fmla="*/ 382152 h 658118"/>
                <a:gd name="connsiteX9" fmla="*/ 422652 w 441634"/>
                <a:gd name="connsiteY9" fmla="*/ 369451 h 658118"/>
                <a:gd name="connsiteX10" fmla="*/ 361267 w 441634"/>
                <a:gd name="connsiteY10" fmla="*/ 430835 h 658118"/>
                <a:gd name="connsiteX11" fmla="*/ 359151 w 441634"/>
                <a:gd name="connsiteY11" fmla="*/ 471051 h 658118"/>
                <a:gd name="connsiteX12" fmla="*/ 438538 w 441634"/>
                <a:gd name="connsiteY12" fmla="*/ 539013 h 658118"/>
                <a:gd name="connsiteX13" fmla="*/ 340101 w 441634"/>
                <a:gd name="connsiteY13" fmla="*/ 510210 h 658118"/>
                <a:gd name="connsiteX14" fmla="*/ 354918 w 441634"/>
                <a:gd name="connsiteY14" fmla="*/ 538785 h 658118"/>
                <a:gd name="connsiteX15" fmla="*/ 332693 w 441634"/>
                <a:gd name="connsiteY15" fmla="*/ 579001 h 658118"/>
                <a:gd name="connsiteX16" fmla="*/ 291419 w 441634"/>
                <a:gd name="connsiteY16" fmla="*/ 586410 h 658118"/>
                <a:gd name="connsiteX17" fmla="*/ 309248 w 441634"/>
                <a:gd name="connsiteY17" fmla="*/ 657404 h 658118"/>
                <a:gd name="connsiteX18" fmla="*/ 241676 w 441634"/>
                <a:gd name="connsiteY18" fmla="*/ 565242 h 658118"/>
                <a:gd name="connsiteX19" fmla="*/ 201460 w 441634"/>
                <a:gd name="connsiteY19" fmla="*/ 557835 h 658118"/>
                <a:gd name="connsiteX20" fmla="*/ 95627 w 441634"/>
                <a:gd name="connsiteY20" fmla="*/ 652027 h 658118"/>
                <a:gd name="connsiteX21" fmla="*/ 168652 w 441634"/>
                <a:gd name="connsiteY21" fmla="*/ 529261 h 658118"/>
                <a:gd name="connsiteX22" fmla="*/ 128435 w 441634"/>
                <a:gd name="connsiteY22" fmla="*/ 518677 h 658118"/>
                <a:gd name="connsiteX23" fmla="*/ 159127 w 441634"/>
                <a:gd name="connsiteY23" fmla="*/ 486928 h 658118"/>
                <a:gd name="connsiteX24" fmla="*/ 41 w 441634"/>
                <a:gd name="connsiteY24" fmla="*/ 465988 h 658118"/>
                <a:gd name="connsiteX0" fmla="*/ 41 w 441634"/>
                <a:gd name="connsiteY0" fmla="*/ 465988 h 658118"/>
                <a:gd name="connsiteX1" fmla="*/ 159127 w 441634"/>
                <a:gd name="connsiteY1" fmla="*/ 425545 h 658118"/>
                <a:gd name="connsiteX2" fmla="*/ 147485 w 441634"/>
                <a:gd name="connsiteY2" fmla="*/ 380038 h 658118"/>
                <a:gd name="connsiteX3" fmla="*/ 235328 w 441634"/>
                <a:gd name="connsiteY3" fmla="*/ 338763 h 658118"/>
                <a:gd name="connsiteX4" fmla="*/ 215037 w 441634"/>
                <a:gd name="connsiteY4" fmla="*/ 55420 h 658118"/>
                <a:gd name="connsiteX5" fmla="*/ 175879 w 441634"/>
                <a:gd name="connsiteY5" fmla="*/ 21554 h 658118"/>
                <a:gd name="connsiteX6" fmla="*/ 237281 w 441634"/>
                <a:gd name="connsiteY6" fmla="*/ 1521 h 658118"/>
                <a:gd name="connsiteX7" fmla="*/ 299885 w 441634"/>
                <a:gd name="connsiteY7" fmla="*/ 322885 h 658118"/>
                <a:gd name="connsiteX8" fmla="*/ 324227 w 441634"/>
                <a:gd name="connsiteY8" fmla="*/ 382152 h 658118"/>
                <a:gd name="connsiteX9" fmla="*/ 422652 w 441634"/>
                <a:gd name="connsiteY9" fmla="*/ 369451 h 658118"/>
                <a:gd name="connsiteX10" fmla="*/ 361267 w 441634"/>
                <a:gd name="connsiteY10" fmla="*/ 430835 h 658118"/>
                <a:gd name="connsiteX11" fmla="*/ 359151 w 441634"/>
                <a:gd name="connsiteY11" fmla="*/ 471051 h 658118"/>
                <a:gd name="connsiteX12" fmla="*/ 438538 w 441634"/>
                <a:gd name="connsiteY12" fmla="*/ 539013 h 658118"/>
                <a:gd name="connsiteX13" fmla="*/ 340101 w 441634"/>
                <a:gd name="connsiteY13" fmla="*/ 510210 h 658118"/>
                <a:gd name="connsiteX14" fmla="*/ 354918 w 441634"/>
                <a:gd name="connsiteY14" fmla="*/ 538785 h 658118"/>
                <a:gd name="connsiteX15" fmla="*/ 332693 w 441634"/>
                <a:gd name="connsiteY15" fmla="*/ 579001 h 658118"/>
                <a:gd name="connsiteX16" fmla="*/ 291419 w 441634"/>
                <a:gd name="connsiteY16" fmla="*/ 586410 h 658118"/>
                <a:gd name="connsiteX17" fmla="*/ 309248 w 441634"/>
                <a:gd name="connsiteY17" fmla="*/ 657404 h 658118"/>
                <a:gd name="connsiteX18" fmla="*/ 241676 w 441634"/>
                <a:gd name="connsiteY18" fmla="*/ 565242 h 658118"/>
                <a:gd name="connsiteX19" fmla="*/ 201460 w 441634"/>
                <a:gd name="connsiteY19" fmla="*/ 557835 h 658118"/>
                <a:gd name="connsiteX20" fmla="*/ 95627 w 441634"/>
                <a:gd name="connsiteY20" fmla="*/ 652027 h 658118"/>
                <a:gd name="connsiteX21" fmla="*/ 168652 w 441634"/>
                <a:gd name="connsiteY21" fmla="*/ 529261 h 658118"/>
                <a:gd name="connsiteX22" fmla="*/ 128435 w 441634"/>
                <a:gd name="connsiteY22" fmla="*/ 518677 h 658118"/>
                <a:gd name="connsiteX23" fmla="*/ 159127 w 441634"/>
                <a:gd name="connsiteY23" fmla="*/ 486928 h 658118"/>
                <a:gd name="connsiteX24" fmla="*/ 41 w 441634"/>
                <a:gd name="connsiteY24" fmla="*/ 465988 h 658118"/>
                <a:gd name="connsiteX0" fmla="*/ 41 w 441634"/>
                <a:gd name="connsiteY0" fmla="*/ 465553 h 657683"/>
                <a:gd name="connsiteX1" fmla="*/ 159127 w 441634"/>
                <a:gd name="connsiteY1" fmla="*/ 425110 h 657683"/>
                <a:gd name="connsiteX2" fmla="*/ 147485 w 441634"/>
                <a:gd name="connsiteY2" fmla="*/ 379603 h 657683"/>
                <a:gd name="connsiteX3" fmla="*/ 235328 w 441634"/>
                <a:gd name="connsiteY3" fmla="*/ 338328 h 657683"/>
                <a:gd name="connsiteX4" fmla="*/ 215037 w 441634"/>
                <a:gd name="connsiteY4" fmla="*/ 54985 h 657683"/>
                <a:gd name="connsiteX5" fmla="*/ 175879 w 441634"/>
                <a:gd name="connsiteY5" fmla="*/ 21119 h 657683"/>
                <a:gd name="connsiteX6" fmla="*/ 237281 w 441634"/>
                <a:gd name="connsiteY6" fmla="*/ 1086 h 657683"/>
                <a:gd name="connsiteX7" fmla="*/ 243612 w 441634"/>
                <a:gd name="connsiteY7" fmla="*/ 53927 h 657683"/>
                <a:gd name="connsiteX8" fmla="*/ 299885 w 441634"/>
                <a:gd name="connsiteY8" fmla="*/ 322450 h 657683"/>
                <a:gd name="connsiteX9" fmla="*/ 324227 w 441634"/>
                <a:gd name="connsiteY9" fmla="*/ 381717 h 657683"/>
                <a:gd name="connsiteX10" fmla="*/ 422652 w 441634"/>
                <a:gd name="connsiteY10" fmla="*/ 369016 h 657683"/>
                <a:gd name="connsiteX11" fmla="*/ 361267 w 441634"/>
                <a:gd name="connsiteY11" fmla="*/ 430400 h 657683"/>
                <a:gd name="connsiteX12" fmla="*/ 359151 w 441634"/>
                <a:gd name="connsiteY12" fmla="*/ 470616 h 657683"/>
                <a:gd name="connsiteX13" fmla="*/ 438538 w 441634"/>
                <a:gd name="connsiteY13" fmla="*/ 538578 h 657683"/>
                <a:gd name="connsiteX14" fmla="*/ 340101 w 441634"/>
                <a:gd name="connsiteY14" fmla="*/ 509775 h 657683"/>
                <a:gd name="connsiteX15" fmla="*/ 354918 w 441634"/>
                <a:gd name="connsiteY15" fmla="*/ 538350 h 657683"/>
                <a:gd name="connsiteX16" fmla="*/ 332693 w 441634"/>
                <a:gd name="connsiteY16" fmla="*/ 578566 h 657683"/>
                <a:gd name="connsiteX17" fmla="*/ 291419 w 441634"/>
                <a:gd name="connsiteY17" fmla="*/ 585975 h 657683"/>
                <a:gd name="connsiteX18" fmla="*/ 309248 w 441634"/>
                <a:gd name="connsiteY18" fmla="*/ 656969 h 657683"/>
                <a:gd name="connsiteX19" fmla="*/ 241676 w 441634"/>
                <a:gd name="connsiteY19" fmla="*/ 564807 h 657683"/>
                <a:gd name="connsiteX20" fmla="*/ 201460 w 441634"/>
                <a:gd name="connsiteY20" fmla="*/ 557400 h 657683"/>
                <a:gd name="connsiteX21" fmla="*/ 95627 w 441634"/>
                <a:gd name="connsiteY21" fmla="*/ 651592 h 657683"/>
                <a:gd name="connsiteX22" fmla="*/ 168652 w 441634"/>
                <a:gd name="connsiteY22" fmla="*/ 528826 h 657683"/>
                <a:gd name="connsiteX23" fmla="*/ 128435 w 441634"/>
                <a:gd name="connsiteY23" fmla="*/ 518242 h 657683"/>
                <a:gd name="connsiteX24" fmla="*/ 159127 w 441634"/>
                <a:gd name="connsiteY24" fmla="*/ 486493 h 657683"/>
                <a:gd name="connsiteX25" fmla="*/ 41 w 441634"/>
                <a:gd name="connsiteY25" fmla="*/ 465553 h 657683"/>
                <a:gd name="connsiteX0" fmla="*/ 41 w 441634"/>
                <a:gd name="connsiteY0" fmla="*/ 469207 h 661337"/>
                <a:gd name="connsiteX1" fmla="*/ 159127 w 441634"/>
                <a:gd name="connsiteY1" fmla="*/ 428764 h 661337"/>
                <a:gd name="connsiteX2" fmla="*/ 147485 w 441634"/>
                <a:gd name="connsiteY2" fmla="*/ 383257 h 661337"/>
                <a:gd name="connsiteX3" fmla="*/ 235328 w 441634"/>
                <a:gd name="connsiteY3" fmla="*/ 341982 h 661337"/>
                <a:gd name="connsiteX4" fmla="*/ 215037 w 441634"/>
                <a:gd name="connsiteY4" fmla="*/ 58639 h 661337"/>
                <a:gd name="connsiteX5" fmla="*/ 175879 w 441634"/>
                <a:gd name="connsiteY5" fmla="*/ 24773 h 661337"/>
                <a:gd name="connsiteX6" fmla="*/ 237281 w 441634"/>
                <a:gd name="connsiteY6" fmla="*/ 4740 h 661337"/>
                <a:gd name="connsiteX7" fmla="*/ 213979 w 441634"/>
                <a:gd name="connsiteY7" fmla="*/ 34298 h 661337"/>
                <a:gd name="connsiteX8" fmla="*/ 299885 w 441634"/>
                <a:gd name="connsiteY8" fmla="*/ 326104 h 661337"/>
                <a:gd name="connsiteX9" fmla="*/ 324227 w 441634"/>
                <a:gd name="connsiteY9" fmla="*/ 385371 h 661337"/>
                <a:gd name="connsiteX10" fmla="*/ 422652 w 441634"/>
                <a:gd name="connsiteY10" fmla="*/ 372670 h 661337"/>
                <a:gd name="connsiteX11" fmla="*/ 361267 w 441634"/>
                <a:gd name="connsiteY11" fmla="*/ 434054 h 661337"/>
                <a:gd name="connsiteX12" fmla="*/ 359151 w 441634"/>
                <a:gd name="connsiteY12" fmla="*/ 474270 h 661337"/>
                <a:gd name="connsiteX13" fmla="*/ 438538 w 441634"/>
                <a:gd name="connsiteY13" fmla="*/ 542232 h 661337"/>
                <a:gd name="connsiteX14" fmla="*/ 340101 w 441634"/>
                <a:gd name="connsiteY14" fmla="*/ 513429 h 661337"/>
                <a:gd name="connsiteX15" fmla="*/ 354918 w 441634"/>
                <a:gd name="connsiteY15" fmla="*/ 542004 h 661337"/>
                <a:gd name="connsiteX16" fmla="*/ 332693 w 441634"/>
                <a:gd name="connsiteY16" fmla="*/ 582220 h 661337"/>
                <a:gd name="connsiteX17" fmla="*/ 291419 w 441634"/>
                <a:gd name="connsiteY17" fmla="*/ 589629 h 661337"/>
                <a:gd name="connsiteX18" fmla="*/ 309248 w 441634"/>
                <a:gd name="connsiteY18" fmla="*/ 660623 h 661337"/>
                <a:gd name="connsiteX19" fmla="*/ 241676 w 441634"/>
                <a:gd name="connsiteY19" fmla="*/ 568461 h 661337"/>
                <a:gd name="connsiteX20" fmla="*/ 201460 w 441634"/>
                <a:gd name="connsiteY20" fmla="*/ 561054 h 661337"/>
                <a:gd name="connsiteX21" fmla="*/ 95627 w 441634"/>
                <a:gd name="connsiteY21" fmla="*/ 655246 h 661337"/>
                <a:gd name="connsiteX22" fmla="*/ 168652 w 441634"/>
                <a:gd name="connsiteY22" fmla="*/ 532480 h 661337"/>
                <a:gd name="connsiteX23" fmla="*/ 128435 w 441634"/>
                <a:gd name="connsiteY23" fmla="*/ 521896 h 661337"/>
                <a:gd name="connsiteX24" fmla="*/ 159127 w 441634"/>
                <a:gd name="connsiteY24" fmla="*/ 490147 h 661337"/>
                <a:gd name="connsiteX25" fmla="*/ 41 w 441634"/>
                <a:gd name="connsiteY25" fmla="*/ 469207 h 661337"/>
                <a:gd name="connsiteX0" fmla="*/ 41 w 441634"/>
                <a:gd name="connsiteY0" fmla="*/ 464604 h 656734"/>
                <a:gd name="connsiteX1" fmla="*/ 159127 w 441634"/>
                <a:gd name="connsiteY1" fmla="*/ 424161 h 656734"/>
                <a:gd name="connsiteX2" fmla="*/ 147485 w 441634"/>
                <a:gd name="connsiteY2" fmla="*/ 378654 h 656734"/>
                <a:gd name="connsiteX3" fmla="*/ 235328 w 441634"/>
                <a:gd name="connsiteY3" fmla="*/ 337379 h 656734"/>
                <a:gd name="connsiteX4" fmla="*/ 215037 w 441634"/>
                <a:gd name="connsiteY4" fmla="*/ 54036 h 656734"/>
                <a:gd name="connsiteX5" fmla="*/ 175879 w 441634"/>
                <a:gd name="connsiteY5" fmla="*/ 20170 h 656734"/>
                <a:gd name="connsiteX6" fmla="*/ 237281 w 441634"/>
                <a:gd name="connsiteY6" fmla="*/ 137 h 656734"/>
                <a:gd name="connsiteX7" fmla="*/ 213979 w 441634"/>
                <a:gd name="connsiteY7" fmla="*/ 29695 h 656734"/>
                <a:gd name="connsiteX8" fmla="*/ 299885 w 441634"/>
                <a:gd name="connsiteY8" fmla="*/ 321501 h 656734"/>
                <a:gd name="connsiteX9" fmla="*/ 324227 w 441634"/>
                <a:gd name="connsiteY9" fmla="*/ 380768 h 656734"/>
                <a:gd name="connsiteX10" fmla="*/ 422652 w 441634"/>
                <a:gd name="connsiteY10" fmla="*/ 368067 h 656734"/>
                <a:gd name="connsiteX11" fmla="*/ 361267 w 441634"/>
                <a:gd name="connsiteY11" fmla="*/ 429451 h 656734"/>
                <a:gd name="connsiteX12" fmla="*/ 359151 w 441634"/>
                <a:gd name="connsiteY12" fmla="*/ 469667 h 656734"/>
                <a:gd name="connsiteX13" fmla="*/ 438538 w 441634"/>
                <a:gd name="connsiteY13" fmla="*/ 537629 h 656734"/>
                <a:gd name="connsiteX14" fmla="*/ 340101 w 441634"/>
                <a:gd name="connsiteY14" fmla="*/ 508826 h 656734"/>
                <a:gd name="connsiteX15" fmla="*/ 354918 w 441634"/>
                <a:gd name="connsiteY15" fmla="*/ 537401 h 656734"/>
                <a:gd name="connsiteX16" fmla="*/ 332693 w 441634"/>
                <a:gd name="connsiteY16" fmla="*/ 577617 h 656734"/>
                <a:gd name="connsiteX17" fmla="*/ 291419 w 441634"/>
                <a:gd name="connsiteY17" fmla="*/ 585026 h 656734"/>
                <a:gd name="connsiteX18" fmla="*/ 309248 w 441634"/>
                <a:gd name="connsiteY18" fmla="*/ 656020 h 656734"/>
                <a:gd name="connsiteX19" fmla="*/ 241676 w 441634"/>
                <a:gd name="connsiteY19" fmla="*/ 563858 h 656734"/>
                <a:gd name="connsiteX20" fmla="*/ 201460 w 441634"/>
                <a:gd name="connsiteY20" fmla="*/ 556451 h 656734"/>
                <a:gd name="connsiteX21" fmla="*/ 95627 w 441634"/>
                <a:gd name="connsiteY21" fmla="*/ 650643 h 656734"/>
                <a:gd name="connsiteX22" fmla="*/ 168652 w 441634"/>
                <a:gd name="connsiteY22" fmla="*/ 527877 h 656734"/>
                <a:gd name="connsiteX23" fmla="*/ 128435 w 441634"/>
                <a:gd name="connsiteY23" fmla="*/ 517293 h 656734"/>
                <a:gd name="connsiteX24" fmla="*/ 159127 w 441634"/>
                <a:gd name="connsiteY24" fmla="*/ 485544 h 656734"/>
                <a:gd name="connsiteX25" fmla="*/ 41 w 441634"/>
                <a:gd name="connsiteY25" fmla="*/ 464604 h 656734"/>
                <a:gd name="connsiteX0" fmla="*/ 41 w 441634"/>
                <a:gd name="connsiteY0" fmla="*/ 464604 h 656734"/>
                <a:gd name="connsiteX1" fmla="*/ 159127 w 441634"/>
                <a:gd name="connsiteY1" fmla="*/ 424161 h 656734"/>
                <a:gd name="connsiteX2" fmla="*/ 147485 w 441634"/>
                <a:gd name="connsiteY2" fmla="*/ 378654 h 656734"/>
                <a:gd name="connsiteX3" fmla="*/ 235328 w 441634"/>
                <a:gd name="connsiteY3" fmla="*/ 337379 h 656734"/>
                <a:gd name="connsiteX4" fmla="*/ 215037 w 441634"/>
                <a:gd name="connsiteY4" fmla="*/ 54036 h 656734"/>
                <a:gd name="connsiteX5" fmla="*/ 175879 w 441634"/>
                <a:gd name="connsiteY5" fmla="*/ 20170 h 656734"/>
                <a:gd name="connsiteX6" fmla="*/ 237281 w 441634"/>
                <a:gd name="connsiteY6" fmla="*/ 137 h 656734"/>
                <a:gd name="connsiteX7" fmla="*/ 213979 w 441634"/>
                <a:gd name="connsiteY7" fmla="*/ 29695 h 656734"/>
                <a:gd name="connsiteX8" fmla="*/ 310287 w 441634"/>
                <a:gd name="connsiteY8" fmla="*/ 90018 h 656734"/>
                <a:gd name="connsiteX9" fmla="*/ 299885 w 441634"/>
                <a:gd name="connsiteY9" fmla="*/ 321501 h 656734"/>
                <a:gd name="connsiteX10" fmla="*/ 324227 w 441634"/>
                <a:gd name="connsiteY10" fmla="*/ 380768 h 656734"/>
                <a:gd name="connsiteX11" fmla="*/ 422652 w 441634"/>
                <a:gd name="connsiteY11" fmla="*/ 368067 h 656734"/>
                <a:gd name="connsiteX12" fmla="*/ 361267 w 441634"/>
                <a:gd name="connsiteY12" fmla="*/ 429451 h 656734"/>
                <a:gd name="connsiteX13" fmla="*/ 359151 w 441634"/>
                <a:gd name="connsiteY13" fmla="*/ 469667 h 656734"/>
                <a:gd name="connsiteX14" fmla="*/ 438538 w 441634"/>
                <a:gd name="connsiteY14" fmla="*/ 537629 h 656734"/>
                <a:gd name="connsiteX15" fmla="*/ 340101 w 441634"/>
                <a:gd name="connsiteY15" fmla="*/ 508826 h 656734"/>
                <a:gd name="connsiteX16" fmla="*/ 354918 w 441634"/>
                <a:gd name="connsiteY16" fmla="*/ 537401 h 656734"/>
                <a:gd name="connsiteX17" fmla="*/ 332693 w 441634"/>
                <a:gd name="connsiteY17" fmla="*/ 577617 h 656734"/>
                <a:gd name="connsiteX18" fmla="*/ 291419 w 441634"/>
                <a:gd name="connsiteY18" fmla="*/ 585026 h 656734"/>
                <a:gd name="connsiteX19" fmla="*/ 309248 w 441634"/>
                <a:gd name="connsiteY19" fmla="*/ 656020 h 656734"/>
                <a:gd name="connsiteX20" fmla="*/ 241676 w 441634"/>
                <a:gd name="connsiteY20" fmla="*/ 563858 h 656734"/>
                <a:gd name="connsiteX21" fmla="*/ 201460 w 441634"/>
                <a:gd name="connsiteY21" fmla="*/ 556451 h 656734"/>
                <a:gd name="connsiteX22" fmla="*/ 95627 w 441634"/>
                <a:gd name="connsiteY22" fmla="*/ 650643 h 656734"/>
                <a:gd name="connsiteX23" fmla="*/ 168652 w 441634"/>
                <a:gd name="connsiteY23" fmla="*/ 527877 h 656734"/>
                <a:gd name="connsiteX24" fmla="*/ 128435 w 441634"/>
                <a:gd name="connsiteY24" fmla="*/ 517293 h 656734"/>
                <a:gd name="connsiteX25" fmla="*/ 159127 w 441634"/>
                <a:gd name="connsiteY25" fmla="*/ 485544 h 656734"/>
                <a:gd name="connsiteX26" fmla="*/ 41 w 441634"/>
                <a:gd name="connsiteY26" fmla="*/ 464604 h 656734"/>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15037 w 441634"/>
                <a:gd name="connsiteY4" fmla="*/ 54080 h 656778"/>
                <a:gd name="connsiteX5" fmla="*/ 175879 w 441634"/>
                <a:gd name="connsiteY5" fmla="*/ 20214 h 656778"/>
                <a:gd name="connsiteX6" fmla="*/ 237281 w 441634"/>
                <a:gd name="connsiteY6" fmla="*/ 181 h 656778"/>
                <a:gd name="connsiteX7" fmla="*/ 213979 w 441634"/>
                <a:gd name="connsiteY7" fmla="*/ 29739 h 656778"/>
                <a:gd name="connsiteX8" fmla="*/ 310287 w 441634"/>
                <a:gd name="connsiteY8" fmla="*/ 90062 h 656778"/>
                <a:gd name="connsiteX9" fmla="*/ 299885 w 441634"/>
                <a:gd name="connsiteY9" fmla="*/ 321545 h 656778"/>
                <a:gd name="connsiteX10" fmla="*/ 324227 w 441634"/>
                <a:gd name="connsiteY10" fmla="*/ 380812 h 656778"/>
                <a:gd name="connsiteX11" fmla="*/ 422652 w 441634"/>
                <a:gd name="connsiteY11" fmla="*/ 368111 h 656778"/>
                <a:gd name="connsiteX12" fmla="*/ 361267 w 441634"/>
                <a:gd name="connsiteY12" fmla="*/ 429495 h 656778"/>
                <a:gd name="connsiteX13" fmla="*/ 359151 w 441634"/>
                <a:gd name="connsiteY13" fmla="*/ 469711 h 656778"/>
                <a:gd name="connsiteX14" fmla="*/ 438538 w 441634"/>
                <a:gd name="connsiteY14" fmla="*/ 537673 h 656778"/>
                <a:gd name="connsiteX15" fmla="*/ 340101 w 441634"/>
                <a:gd name="connsiteY15" fmla="*/ 508870 h 656778"/>
                <a:gd name="connsiteX16" fmla="*/ 354918 w 441634"/>
                <a:gd name="connsiteY16" fmla="*/ 537445 h 656778"/>
                <a:gd name="connsiteX17" fmla="*/ 332693 w 441634"/>
                <a:gd name="connsiteY17" fmla="*/ 577661 h 656778"/>
                <a:gd name="connsiteX18" fmla="*/ 291419 w 441634"/>
                <a:gd name="connsiteY18" fmla="*/ 585070 h 656778"/>
                <a:gd name="connsiteX19" fmla="*/ 309248 w 441634"/>
                <a:gd name="connsiteY19" fmla="*/ 656064 h 656778"/>
                <a:gd name="connsiteX20" fmla="*/ 241676 w 441634"/>
                <a:gd name="connsiteY20" fmla="*/ 563902 h 656778"/>
                <a:gd name="connsiteX21" fmla="*/ 201460 w 441634"/>
                <a:gd name="connsiteY21" fmla="*/ 556495 h 656778"/>
                <a:gd name="connsiteX22" fmla="*/ 95627 w 441634"/>
                <a:gd name="connsiteY22" fmla="*/ 650687 h 656778"/>
                <a:gd name="connsiteX23" fmla="*/ 168652 w 441634"/>
                <a:gd name="connsiteY23" fmla="*/ 527921 h 656778"/>
                <a:gd name="connsiteX24" fmla="*/ 128435 w 441634"/>
                <a:gd name="connsiteY24" fmla="*/ 517337 h 656778"/>
                <a:gd name="connsiteX25" fmla="*/ 159127 w 441634"/>
                <a:gd name="connsiteY25" fmla="*/ 485588 h 656778"/>
                <a:gd name="connsiteX26" fmla="*/ 41 w 441634"/>
                <a:gd name="connsiteY26"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15037 w 441634"/>
                <a:gd name="connsiteY4" fmla="*/ 54080 h 656778"/>
                <a:gd name="connsiteX5" fmla="*/ 175879 w 441634"/>
                <a:gd name="connsiteY5" fmla="*/ 20214 h 656778"/>
                <a:gd name="connsiteX6" fmla="*/ 237281 w 441634"/>
                <a:gd name="connsiteY6" fmla="*/ 181 h 656778"/>
                <a:gd name="connsiteX7" fmla="*/ 213979 w 441634"/>
                <a:gd name="connsiteY7" fmla="*/ 29739 h 656778"/>
                <a:gd name="connsiteX8" fmla="*/ 310287 w 441634"/>
                <a:gd name="connsiteY8" fmla="*/ 90062 h 656778"/>
                <a:gd name="connsiteX9" fmla="*/ 299885 w 441634"/>
                <a:gd name="connsiteY9" fmla="*/ 321545 h 656778"/>
                <a:gd name="connsiteX10" fmla="*/ 324227 w 441634"/>
                <a:gd name="connsiteY10" fmla="*/ 380812 h 656778"/>
                <a:gd name="connsiteX11" fmla="*/ 422652 w 441634"/>
                <a:gd name="connsiteY11" fmla="*/ 368111 h 656778"/>
                <a:gd name="connsiteX12" fmla="*/ 361267 w 441634"/>
                <a:gd name="connsiteY12" fmla="*/ 429495 h 656778"/>
                <a:gd name="connsiteX13" fmla="*/ 359151 w 441634"/>
                <a:gd name="connsiteY13" fmla="*/ 469711 h 656778"/>
                <a:gd name="connsiteX14" fmla="*/ 438538 w 441634"/>
                <a:gd name="connsiteY14" fmla="*/ 537673 h 656778"/>
                <a:gd name="connsiteX15" fmla="*/ 340101 w 441634"/>
                <a:gd name="connsiteY15" fmla="*/ 508870 h 656778"/>
                <a:gd name="connsiteX16" fmla="*/ 354918 w 441634"/>
                <a:gd name="connsiteY16" fmla="*/ 537445 h 656778"/>
                <a:gd name="connsiteX17" fmla="*/ 332693 w 441634"/>
                <a:gd name="connsiteY17" fmla="*/ 577661 h 656778"/>
                <a:gd name="connsiteX18" fmla="*/ 291419 w 441634"/>
                <a:gd name="connsiteY18" fmla="*/ 585070 h 656778"/>
                <a:gd name="connsiteX19" fmla="*/ 309248 w 441634"/>
                <a:gd name="connsiteY19" fmla="*/ 656064 h 656778"/>
                <a:gd name="connsiteX20" fmla="*/ 241676 w 441634"/>
                <a:gd name="connsiteY20" fmla="*/ 563902 h 656778"/>
                <a:gd name="connsiteX21" fmla="*/ 201460 w 441634"/>
                <a:gd name="connsiteY21" fmla="*/ 556495 h 656778"/>
                <a:gd name="connsiteX22" fmla="*/ 95627 w 441634"/>
                <a:gd name="connsiteY22" fmla="*/ 650687 h 656778"/>
                <a:gd name="connsiteX23" fmla="*/ 168652 w 441634"/>
                <a:gd name="connsiteY23" fmla="*/ 527921 h 656778"/>
                <a:gd name="connsiteX24" fmla="*/ 128435 w 441634"/>
                <a:gd name="connsiteY24" fmla="*/ 517337 h 656778"/>
                <a:gd name="connsiteX25" fmla="*/ 159127 w 441634"/>
                <a:gd name="connsiteY25" fmla="*/ 485588 h 656778"/>
                <a:gd name="connsiteX26" fmla="*/ 41 w 441634"/>
                <a:gd name="connsiteY26"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15037 w 441634"/>
                <a:gd name="connsiteY4" fmla="*/ 54080 h 656778"/>
                <a:gd name="connsiteX5" fmla="*/ 175879 w 441634"/>
                <a:gd name="connsiteY5" fmla="*/ 20214 h 656778"/>
                <a:gd name="connsiteX6" fmla="*/ 237281 w 441634"/>
                <a:gd name="connsiteY6" fmla="*/ 181 h 656778"/>
                <a:gd name="connsiteX7" fmla="*/ 213979 w 441634"/>
                <a:gd name="connsiteY7" fmla="*/ 29739 h 656778"/>
                <a:gd name="connsiteX8" fmla="*/ 310287 w 441634"/>
                <a:gd name="connsiteY8" fmla="*/ 90062 h 656778"/>
                <a:gd name="connsiteX9" fmla="*/ 287004 w 441634"/>
                <a:gd name="connsiteY9" fmla="*/ 138746 h 656778"/>
                <a:gd name="connsiteX10" fmla="*/ 299885 w 441634"/>
                <a:gd name="connsiteY10" fmla="*/ 321545 h 656778"/>
                <a:gd name="connsiteX11" fmla="*/ 324227 w 441634"/>
                <a:gd name="connsiteY11" fmla="*/ 380812 h 656778"/>
                <a:gd name="connsiteX12" fmla="*/ 422652 w 441634"/>
                <a:gd name="connsiteY12" fmla="*/ 368111 h 656778"/>
                <a:gd name="connsiteX13" fmla="*/ 361267 w 441634"/>
                <a:gd name="connsiteY13" fmla="*/ 429495 h 656778"/>
                <a:gd name="connsiteX14" fmla="*/ 359151 w 441634"/>
                <a:gd name="connsiteY14" fmla="*/ 469711 h 656778"/>
                <a:gd name="connsiteX15" fmla="*/ 438538 w 441634"/>
                <a:gd name="connsiteY15" fmla="*/ 537673 h 656778"/>
                <a:gd name="connsiteX16" fmla="*/ 340101 w 441634"/>
                <a:gd name="connsiteY16" fmla="*/ 508870 h 656778"/>
                <a:gd name="connsiteX17" fmla="*/ 354918 w 441634"/>
                <a:gd name="connsiteY17" fmla="*/ 537445 h 656778"/>
                <a:gd name="connsiteX18" fmla="*/ 332693 w 441634"/>
                <a:gd name="connsiteY18" fmla="*/ 577661 h 656778"/>
                <a:gd name="connsiteX19" fmla="*/ 291419 w 441634"/>
                <a:gd name="connsiteY19" fmla="*/ 585070 h 656778"/>
                <a:gd name="connsiteX20" fmla="*/ 309248 w 441634"/>
                <a:gd name="connsiteY20" fmla="*/ 656064 h 656778"/>
                <a:gd name="connsiteX21" fmla="*/ 241676 w 441634"/>
                <a:gd name="connsiteY21" fmla="*/ 563902 h 656778"/>
                <a:gd name="connsiteX22" fmla="*/ 201460 w 441634"/>
                <a:gd name="connsiteY22" fmla="*/ 556495 h 656778"/>
                <a:gd name="connsiteX23" fmla="*/ 95627 w 441634"/>
                <a:gd name="connsiteY23" fmla="*/ 650687 h 656778"/>
                <a:gd name="connsiteX24" fmla="*/ 168652 w 441634"/>
                <a:gd name="connsiteY24" fmla="*/ 527921 h 656778"/>
                <a:gd name="connsiteX25" fmla="*/ 128435 w 441634"/>
                <a:gd name="connsiteY25" fmla="*/ 517337 h 656778"/>
                <a:gd name="connsiteX26" fmla="*/ 159127 w 441634"/>
                <a:gd name="connsiteY26" fmla="*/ 485588 h 656778"/>
                <a:gd name="connsiteX27" fmla="*/ 41 w 441634"/>
                <a:gd name="connsiteY27"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85945 w 441634"/>
                <a:gd name="connsiteY4" fmla="*/ 98529 h 656778"/>
                <a:gd name="connsiteX5" fmla="*/ 215037 w 441634"/>
                <a:gd name="connsiteY5" fmla="*/ 54080 h 656778"/>
                <a:gd name="connsiteX6" fmla="*/ 175879 w 441634"/>
                <a:gd name="connsiteY6" fmla="*/ 20214 h 656778"/>
                <a:gd name="connsiteX7" fmla="*/ 237281 w 441634"/>
                <a:gd name="connsiteY7" fmla="*/ 181 h 656778"/>
                <a:gd name="connsiteX8" fmla="*/ 213979 w 441634"/>
                <a:gd name="connsiteY8" fmla="*/ 29739 h 656778"/>
                <a:gd name="connsiteX9" fmla="*/ 310287 w 441634"/>
                <a:gd name="connsiteY9" fmla="*/ 90062 h 656778"/>
                <a:gd name="connsiteX10" fmla="*/ 287004 w 441634"/>
                <a:gd name="connsiteY10" fmla="*/ 138746 h 656778"/>
                <a:gd name="connsiteX11" fmla="*/ 299885 w 441634"/>
                <a:gd name="connsiteY11" fmla="*/ 321545 h 656778"/>
                <a:gd name="connsiteX12" fmla="*/ 324227 w 441634"/>
                <a:gd name="connsiteY12" fmla="*/ 380812 h 656778"/>
                <a:gd name="connsiteX13" fmla="*/ 422652 w 441634"/>
                <a:gd name="connsiteY13" fmla="*/ 368111 h 656778"/>
                <a:gd name="connsiteX14" fmla="*/ 361267 w 441634"/>
                <a:gd name="connsiteY14" fmla="*/ 429495 h 656778"/>
                <a:gd name="connsiteX15" fmla="*/ 359151 w 441634"/>
                <a:gd name="connsiteY15" fmla="*/ 469711 h 656778"/>
                <a:gd name="connsiteX16" fmla="*/ 438538 w 441634"/>
                <a:gd name="connsiteY16" fmla="*/ 537673 h 656778"/>
                <a:gd name="connsiteX17" fmla="*/ 340101 w 441634"/>
                <a:gd name="connsiteY17" fmla="*/ 508870 h 656778"/>
                <a:gd name="connsiteX18" fmla="*/ 354918 w 441634"/>
                <a:gd name="connsiteY18" fmla="*/ 537445 h 656778"/>
                <a:gd name="connsiteX19" fmla="*/ 332693 w 441634"/>
                <a:gd name="connsiteY19" fmla="*/ 577661 h 656778"/>
                <a:gd name="connsiteX20" fmla="*/ 291419 w 441634"/>
                <a:gd name="connsiteY20" fmla="*/ 585070 h 656778"/>
                <a:gd name="connsiteX21" fmla="*/ 309248 w 441634"/>
                <a:gd name="connsiteY21" fmla="*/ 656064 h 656778"/>
                <a:gd name="connsiteX22" fmla="*/ 241676 w 441634"/>
                <a:gd name="connsiteY22" fmla="*/ 563902 h 656778"/>
                <a:gd name="connsiteX23" fmla="*/ 201460 w 441634"/>
                <a:gd name="connsiteY23" fmla="*/ 556495 h 656778"/>
                <a:gd name="connsiteX24" fmla="*/ 95627 w 441634"/>
                <a:gd name="connsiteY24" fmla="*/ 650687 h 656778"/>
                <a:gd name="connsiteX25" fmla="*/ 168652 w 441634"/>
                <a:gd name="connsiteY25" fmla="*/ 527921 h 656778"/>
                <a:gd name="connsiteX26" fmla="*/ 128435 w 441634"/>
                <a:gd name="connsiteY26" fmla="*/ 517337 h 656778"/>
                <a:gd name="connsiteX27" fmla="*/ 159127 w 441634"/>
                <a:gd name="connsiteY27" fmla="*/ 485588 h 656778"/>
                <a:gd name="connsiteX28" fmla="*/ 41 w 441634"/>
                <a:gd name="connsiteY28"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85945 w 441634"/>
                <a:gd name="connsiteY4" fmla="*/ 98529 h 656778"/>
                <a:gd name="connsiteX5" fmla="*/ 215037 w 441634"/>
                <a:gd name="connsiteY5" fmla="*/ 54080 h 656778"/>
                <a:gd name="connsiteX6" fmla="*/ 175879 w 441634"/>
                <a:gd name="connsiteY6" fmla="*/ 20214 h 656778"/>
                <a:gd name="connsiteX7" fmla="*/ 237281 w 441634"/>
                <a:gd name="connsiteY7" fmla="*/ 181 h 656778"/>
                <a:gd name="connsiteX8" fmla="*/ 213979 w 441634"/>
                <a:gd name="connsiteY8" fmla="*/ 29739 h 656778"/>
                <a:gd name="connsiteX9" fmla="*/ 310287 w 441634"/>
                <a:gd name="connsiteY9" fmla="*/ 90062 h 656778"/>
                <a:gd name="connsiteX10" fmla="*/ 287004 w 441634"/>
                <a:gd name="connsiteY10" fmla="*/ 138746 h 656778"/>
                <a:gd name="connsiteX11" fmla="*/ 299885 w 441634"/>
                <a:gd name="connsiteY11" fmla="*/ 321545 h 656778"/>
                <a:gd name="connsiteX12" fmla="*/ 324227 w 441634"/>
                <a:gd name="connsiteY12" fmla="*/ 380812 h 656778"/>
                <a:gd name="connsiteX13" fmla="*/ 422652 w 441634"/>
                <a:gd name="connsiteY13" fmla="*/ 368111 h 656778"/>
                <a:gd name="connsiteX14" fmla="*/ 361267 w 441634"/>
                <a:gd name="connsiteY14" fmla="*/ 429495 h 656778"/>
                <a:gd name="connsiteX15" fmla="*/ 359151 w 441634"/>
                <a:gd name="connsiteY15" fmla="*/ 469711 h 656778"/>
                <a:gd name="connsiteX16" fmla="*/ 438538 w 441634"/>
                <a:gd name="connsiteY16" fmla="*/ 537673 h 656778"/>
                <a:gd name="connsiteX17" fmla="*/ 340101 w 441634"/>
                <a:gd name="connsiteY17" fmla="*/ 508870 h 656778"/>
                <a:gd name="connsiteX18" fmla="*/ 354918 w 441634"/>
                <a:gd name="connsiteY18" fmla="*/ 537445 h 656778"/>
                <a:gd name="connsiteX19" fmla="*/ 332693 w 441634"/>
                <a:gd name="connsiteY19" fmla="*/ 577661 h 656778"/>
                <a:gd name="connsiteX20" fmla="*/ 291419 w 441634"/>
                <a:gd name="connsiteY20" fmla="*/ 585070 h 656778"/>
                <a:gd name="connsiteX21" fmla="*/ 309248 w 441634"/>
                <a:gd name="connsiteY21" fmla="*/ 656064 h 656778"/>
                <a:gd name="connsiteX22" fmla="*/ 241676 w 441634"/>
                <a:gd name="connsiteY22" fmla="*/ 563902 h 656778"/>
                <a:gd name="connsiteX23" fmla="*/ 201460 w 441634"/>
                <a:gd name="connsiteY23" fmla="*/ 556495 h 656778"/>
                <a:gd name="connsiteX24" fmla="*/ 95627 w 441634"/>
                <a:gd name="connsiteY24" fmla="*/ 650687 h 656778"/>
                <a:gd name="connsiteX25" fmla="*/ 168652 w 441634"/>
                <a:gd name="connsiteY25" fmla="*/ 527921 h 656778"/>
                <a:gd name="connsiteX26" fmla="*/ 128435 w 441634"/>
                <a:gd name="connsiteY26" fmla="*/ 517337 h 656778"/>
                <a:gd name="connsiteX27" fmla="*/ 159127 w 441634"/>
                <a:gd name="connsiteY27" fmla="*/ 485588 h 656778"/>
                <a:gd name="connsiteX28" fmla="*/ 41 w 441634"/>
                <a:gd name="connsiteY28"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59487 w 441634"/>
                <a:gd name="connsiteY4" fmla="*/ 135571 h 656778"/>
                <a:gd name="connsiteX5" fmla="*/ 285945 w 441634"/>
                <a:gd name="connsiteY5" fmla="*/ 98529 h 656778"/>
                <a:gd name="connsiteX6" fmla="*/ 215037 w 441634"/>
                <a:gd name="connsiteY6" fmla="*/ 54080 h 656778"/>
                <a:gd name="connsiteX7" fmla="*/ 175879 w 441634"/>
                <a:gd name="connsiteY7" fmla="*/ 20214 h 656778"/>
                <a:gd name="connsiteX8" fmla="*/ 237281 w 441634"/>
                <a:gd name="connsiteY8" fmla="*/ 181 h 656778"/>
                <a:gd name="connsiteX9" fmla="*/ 213979 w 441634"/>
                <a:gd name="connsiteY9" fmla="*/ 29739 h 656778"/>
                <a:gd name="connsiteX10" fmla="*/ 310287 w 441634"/>
                <a:gd name="connsiteY10" fmla="*/ 90062 h 656778"/>
                <a:gd name="connsiteX11" fmla="*/ 287004 w 441634"/>
                <a:gd name="connsiteY11" fmla="*/ 138746 h 656778"/>
                <a:gd name="connsiteX12" fmla="*/ 299885 w 441634"/>
                <a:gd name="connsiteY12" fmla="*/ 321545 h 656778"/>
                <a:gd name="connsiteX13" fmla="*/ 324227 w 441634"/>
                <a:gd name="connsiteY13" fmla="*/ 380812 h 656778"/>
                <a:gd name="connsiteX14" fmla="*/ 422652 w 441634"/>
                <a:gd name="connsiteY14" fmla="*/ 368111 h 656778"/>
                <a:gd name="connsiteX15" fmla="*/ 361267 w 441634"/>
                <a:gd name="connsiteY15" fmla="*/ 429495 h 656778"/>
                <a:gd name="connsiteX16" fmla="*/ 359151 w 441634"/>
                <a:gd name="connsiteY16" fmla="*/ 469711 h 656778"/>
                <a:gd name="connsiteX17" fmla="*/ 438538 w 441634"/>
                <a:gd name="connsiteY17" fmla="*/ 537673 h 656778"/>
                <a:gd name="connsiteX18" fmla="*/ 340101 w 441634"/>
                <a:gd name="connsiteY18" fmla="*/ 508870 h 656778"/>
                <a:gd name="connsiteX19" fmla="*/ 354918 w 441634"/>
                <a:gd name="connsiteY19" fmla="*/ 537445 h 656778"/>
                <a:gd name="connsiteX20" fmla="*/ 332693 w 441634"/>
                <a:gd name="connsiteY20" fmla="*/ 577661 h 656778"/>
                <a:gd name="connsiteX21" fmla="*/ 291419 w 441634"/>
                <a:gd name="connsiteY21" fmla="*/ 585070 h 656778"/>
                <a:gd name="connsiteX22" fmla="*/ 309248 w 441634"/>
                <a:gd name="connsiteY22" fmla="*/ 656064 h 656778"/>
                <a:gd name="connsiteX23" fmla="*/ 241676 w 441634"/>
                <a:gd name="connsiteY23" fmla="*/ 563902 h 656778"/>
                <a:gd name="connsiteX24" fmla="*/ 201460 w 441634"/>
                <a:gd name="connsiteY24" fmla="*/ 556495 h 656778"/>
                <a:gd name="connsiteX25" fmla="*/ 95627 w 441634"/>
                <a:gd name="connsiteY25" fmla="*/ 650687 h 656778"/>
                <a:gd name="connsiteX26" fmla="*/ 168652 w 441634"/>
                <a:gd name="connsiteY26" fmla="*/ 527921 h 656778"/>
                <a:gd name="connsiteX27" fmla="*/ 128435 w 441634"/>
                <a:gd name="connsiteY27" fmla="*/ 517337 h 656778"/>
                <a:gd name="connsiteX28" fmla="*/ 159127 w 441634"/>
                <a:gd name="connsiteY28" fmla="*/ 485588 h 656778"/>
                <a:gd name="connsiteX29" fmla="*/ 41 w 441634"/>
                <a:gd name="connsiteY29"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183287 w 441634"/>
                <a:gd name="connsiteY4" fmla="*/ 213887 h 656778"/>
                <a:gd name="connsiteX5" fmla="*/ 259487 w 441634"/>
                <a:gd name="connsiteY5" fmla="*/ 135571 h 656778"/>
                <a:gd name="connsiteX6" fmla="*/ 285945 w 441634"/>
                <a:gd name="connsiteY6" fmla="*/ 98529 h 656778"/>
                <a:gd name="connsiteX7" fmla="*/ 215037 w 441634"/>
                <a:gd name="connsiteY7" fmla="*/ 54080 h 656778"/>
                <a:gd name="connsiteX8" fmla="*/ 175879 w 441634"/>
                <a:gd name="connsiteY8" fmla="*/ 20214 h 656778"/>
                <a:gd name="connsiteX9" fmla="*/ 237281 w 441634"/>
                <a:gd name="connsiteY9" fmla="*/ 181 h 656778"/>
                <a:gd name="connsiteX10" fmla="*/ 213979 w 441634"/>
                <a:gd name="connsiteY10" fmla="*/ 29739 h 656778"/>
                <a:gd name="connsiteX11" fmla="*/ 310287 w 441634"/>
                <a:gd name="connsiteY11" fmla="*/ 90062 h 656778"/>
                <a:gd name="connsiteX12" fmla="*/ 287004 w 441634"/>
                <a:gd name="connsiteY12" fmla="*/ 138746 h 656778"/>
                <a:gd name="connsiteX13" fmla="*/ 299885 w 441634"/>
                <a:gd name="connsiteY13" fmla="*/ 321545 h 656778"/>
                <a:gd name="connsiteX14" fmla="*/ 324227 w 441634"/>
                <a:gd name="connsiteY14" fmla="*/ 380812 h 656778"/>
                <a:gd name="connsiteX15" fmla="*/ 422652 w 441634"/>
                <a:gd name="connsiteY15" fmla="*/ 368111 h 656778"/>
                <a:gd name="connsiteX16" fmla="*/ 361267 w 441634"/>
                <a:gd name="connsiteY16" fmla="*/ 429495 h 656778"/>
                <a:gd name="connsiteX17" fmla="*/ 359151 w 441634"/>
                <a:gd name="connsiteY17" fmla="*/ 469711 h 656778"/>
                <a:gd name="connsiteX18" fmla="*/ 438538 w 441634"/>
                <a:gd name="connsiteY18" fmla="*/ 537673 h 656778"/>
                <a:gd name="connsiteX19" fmla="*/ 340101 w 441634"/>
                <a:gd name="connsiteY19" fmla="*/ 508870 h 656778"/>
                <a:gd name="connsiteX20" fmla="*/ 354918 w 441634"/>
                <a:gd name="connsiteY20" fmla="*/ 537445 h 656778"/>
                <a:gd name="connsiteX21" fmla="*/ 332693 w 441634"/>
                <a:gd name="connsiteY21" fmla="*/ 577661 h 656778"/>
                <a:gd name="connsiteX22" fmla="*/ 291419 w 441634"/>
                <a:gd name="connsiteY22" fmla="*/ 585070 h 656778"/>
                <a:gd name="connsiteX23" fmla="*/ 309248 w 441634"/>
                <a:gd name="connsiteY23" fmla="*/ 656064 h 656778"/>
                <a:gd name="connsiteX24" fmla="*/ 241676 w 441634"/>
                <a:gd name="connsiteY24" fmla="*/ 563902 h 656778"/>
                <a:gd name="connsiteX25" fmla="*/ 201460 w 441634"/>
                <a:gd name="connsiteY25" fmla="*/ 556495 h 656778"/>
                <a:gd name="connsiteX26" fmla="*/ 95627 w 441634"/>
                <a:gd name="connsiteY26" fmla="*/ 650687 h 656778"/>
                <a:gd name="connsiteX27" fmla="*/ 168652 w 441634"/>
                <a:gd name="connsiteY27" fmla="*/ 527921 h 656778"/>
                <a:gd name="connsiteX28" fmla="*/ 128435 w 441634"/>
                <a:gd name="connsiteY28" fmla="*/ 517337 h 656778"/>
                <a:gd name="connsiteX29" fmla="*/ 159127 w 441634"/>
                <a:gd name="connsiteY29" fmla="*/ 485588 h 656778"/>
                <a:gd name="connsiteX30" fmla="*/ 41 w 441634"/>
                <a:gd name="connsiteY30"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183287 w 441634"/>
                <a:gd name="connsiteY4" fmla="*/ 213887 h 656778"/>
                <a:gd name="connsiteX5" fmla="*/ 259487 w 441634"/>
                <a:gd name="connsiteY5" fmla="*/ 135571 h 656778"/>
                <a:gd name="connsiteX6" fmla="*/ 285945 w 441634"/>
                <a:gd name="connsiteY6" fmla="*/ 98529 h 656778"/>
                <a:gd name="connsiteX7" fmla="*/ 215037 w 441634"/>
                <a:gd name="connsiteY7" fmla="*/ 54080 h 656778"/>
                <a:gd name="connsiteX8" fmla="*/ 175879 w 441634"/>
                <a:gd name="connsiteY8" fmla="*/ 20214 h 656778"/>
                <a:gd name="connsiteX9" fmla="*/ 237281 w 441634"/>
                <a:gd name="connsiteY9" fmla="*/ 181 h 656778"/>
                <a:gd name="connsiteX10" fmla="*/ 213979 w 441634"/>
                <a:gd name="connsiteY10" fmla="*/ 29739 h 656778"/>
                <a:gd name="connsiteX11" fmla="*/ 310287 w 441634"/>
                <a:gd name="connsiteY11" fmla="*/ 90062 h 656778"/>
                <a:gd name="connsiteX12" fmla="*/ 287004 w 441634"/>
                <a:gd name="connsiteY12" fmla="*/ 138746 h 656778"/>
                <a:gd name="connsiteX13" fmla="*/ 299885 w 441634"/>
                <a:gd name="connsiteY13" fmla="*/ 321545 h 656778"/>
                <a:gd name="connsiteX14" fmla="*/ 324227 w 441634"/>
                <a:gd name="connsiteY14" fmla="*/ 380812 h 656778"/>
                <a:gd name="connsiteX15" fmla="*/ 422652 w 441634"/>
                <a:gd name="connsiteY15" fmla="*/ 368111 h 656778"/>
                <a:gd name="connsiteX16" fmla="*/ 361267 w 441634"/>
                <a:gd name="connsiteY16" fmla="*/ 429495 h 656778"/>
                <a:gd name="connsiteX17" fmla="*/ 359151 w 441634"/>
                <a:gd name="connsiteY17" fmla="*/ 469711 h 656778"/>
                <a:gd name="connsiteX18" fmla="*/ 438538 w 441634"/>
                <a:gd name="connsiteY18" fmla="*/ 537673 h 656778"/>
                <a:gd name="connsiteX19" fmla="*/ 340101 w 441634"/>
                <a:gd name="connsiteY19" fmla="*/ 508870 h 656778"/>
                <a:gd name="connsiteX20" fmla="*/ 354918 w 441634"/>
                <a:gd name="connsiteY20" fmla="*/ 537445 h 656778"/>
                <a:gd name="connsiteX21" fmla="*/ 332693 w 441634"/>
                <a:gd name="connsiteY21" fmla="*/ 577661 h 656778"/>
                <a:gd name="connsiteX22" fmla="*/ 291419 w 441634"/>
                <a:gd name="connsiteY22" fmla="*/ 585070 h 656778"/>
                <a:gd name="connsiteX23" fmla="*/ 309248 w 441634"/>
                <a:gd name="connsiteY23" fmla="*/ 656064 h 656778"/>
                <a:gd name="connsiteX24" fmla="*/ 241676 w 441634"/>
                <a:gd name="connsiteY24" fmla="*/ 563902 h 656778"/>
                <a:gd name="connsiteX25" fmla="*/ 201460 w 441634"/>
                <a:gd name="connsiteY25" fmla="*/ 556495 h 656778"/>
                <a:gd name="connsiteX26" fmla="*/ 95627 w 441634"/>
                <a:gd name="connsiteY26" fmla="*/ 650687 h 656778"/>
                <a:gd name="connsiteX27" fmla="*/ 168652 w 441634"/>
                <a:gd name="connsiteY27" fmla="*/ 527921 h 656778"/>
                <a:gd name="connsiteX28" fmla="*/ 128435 w 441634"/>
                <a:gd name="connsiteY28" fmla="*/ 517337 h 656778"/>
                <a:gd name="connsiteX29" fmla="*/ 159127 w 441634"/>
                <a:gd name="connsiteY29" fmla="*/ 485588 h 656778"/>
                <a:gd name="connsiteX30" fmla="*/ 41 w 441634"/>
                <a:gd name="connsiteY30"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133545 w 441634"/>
                <a:gd name="connsiteY4" fmla="*/ 280562 h 656778"/>
                <a:gd name="connsiteX5" fmla="*/ 183287 w 441634"/>
                <a:gd name="connsiteY5" fmla="*/ 213887 h 656778"/>
                <a:gd name="connsiteX6" fmla="*/ 259487 w 441634"/>
                <a:gd name="connsiteY6" fmla="*/ 135571 h 656778"/>
                <a:gd name="connsiteX7" fmla="*/ 285945 w 441634"/>
                <a:gd name="connsiteY7" fmla="*/ 98529 h 656778"/>
                <a:gd name="connsiteX8" fmla="*/ 215037 w 441634"/>
                <a:gd name="connsiteY8" fmla="*/ 54080 h 656778"/>
                <a:gd name="connsiteX9" fmla="*/ 175879 w 441634"/>
                <a:gd name="connsiteY9" fmla="*/ 20214 h 656778"/>
                <a:gd name="connsiteX10" fmla="*/ 237281 w 441634"/>
                <a:gd name="connsiteY10" fmla="*/ 181 h 656778"/>
                <a:gd name="connsiteX11" fmla="*/ 213979 w 441634"/>
                <a:gd name="connsiteY11" fmla="*/ 29739 h 656778"/>
                <a:gd name="connsiteX12" fmla="*/ 310287 w 441634"/>
                <a:gd name="connsiteY12" fmla="*/ 90062 h 656778"/>
                <a:gd name="connsiteX13" fmla="*/ 287004 w 441634"/>
                <a:gd name="connsiteY13" fmla="*/ 138746 h 656778"/>
                <a:gd name="connsiteX14" fmla="*/ 299885 w 441634"/>
                <a:gd name="connsiteY14" fmla="*/ 321545 h 656778"/>
                <a:gd name="connsiteX15" fmla="*/ 324227 w 441634"/>
                <a:gd name="connsiteY15" fmla="*/ 380812 h 656778"/>
                <a:gd name="connsiteX16" fmla="*/ 422652 w 441634"/>
                <a:gd name="connsiteY16" fmla="*/ 368111 h 656778"/>
                <a:gd name="connsiteX17" fmla="*/ 361267 w 441634"/>
                <a:gd name="connsiteY17" fmla="*/ 429495 h 656778"/>
                <a:gd name="connsiteX18" fmla="*/ 359151 w 441634"/>
                <a:gd name="connsiteY18" fmla="*/ 469711 h 656778"/>
                <a:gd name="connsiteX19" fmla="*/ 438538 w 441634"/>
                <a:gd name="connsiteY19" fmla="*/ 537673 h 656778"/>
                <a:gd name="connsiteX20" fmla="*/ 340101 w 441634"/>
                <a:gd name="connsiteY20" fmla="*/ 508870 h 656778"/>
                <a:gd name="connsiteX21" fmla="*/ 354918 w 441634"/>
                <a:gd name="connsiteY21" fmla="*/ 537445 h 656778"/>
                <a:gd name="connsiteX22" fmla="*/ 332693 w 441634"/>
                <a:gd name="connsiteY22" fmla="*/ 577661 h 656778"/>
                <a:gd name="connsiteX23" fmla="*/ 291419 w 441634"/>
                <a:gd name="connsiteY23" fmla="*/ 585070 h 656778"/>
                <a:gd name="connsiteX24" fmla="*/ 309248 w 441634"/>
                <a:gd name="connsiteY24" fmla="*/ 656064 h 656778"/>
                <a:gd name="connsiteX25" fmla="*/ 241676 w 441634"/>
                <a:gd name="connsiteY25" fmla="*/ 563902 h 656778"/>
                <a:gd name="connsiteX26" fmla="*/ 201460 w 441634"/>
                <a:gd name="connsiteY26" fmla="*/ 556495 h 656778"/>
                <a:gd name="connsiteX27" fmla="*/ 95627 w 441634"/>
                <a:gd name="connsiteY27" fmla="*/ 650687 h 656778"/>
                <a:gd name="connsiteX28" fmla="*/ 168652 w 441634"/>
                <a:gd name="connsiteY28" fmla="*/ 527921 h 656778"/>
                <a:gd name="connsiteX29" fmla="*/ 128435 w 441634"/>
                <a:gd name="connsiteY29" fmla="*/ 517337 h 656778"/>
                <a:gd name="connsiteX30" fmla="*/ 159127 w 441634"/>
                <a:gd name="connsiteY30" fmla="*/ 485588 h 656778"/>
                <a:gd name="connsiteX31" fmla="*/ 41 w 441634"/>
                <a:gd name="connsiteY31"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133545 w 441634"/>
                <a:gd name="connsiteY4" fmla="*/ 280562 h 656778"/>
                <a:gd name="connsiteX5" fmla="*/ 183287 w 441634"/>
                <a:gd name="connsiteY5" fmla="*/ 213887 h 656778"/>
                <a:gd name="connsiteX6" fmla="*/ 259487 w 441634"/>
                <a:gd name="connsiteY6" fmla="*/ 135571 h 656778"/>
                <a:gd name="connsiteX7" fmla="*/ 285945 w 441634"/>
                <a:gd name="connsiteY7" fmla="*/ 98529 h 656778"/>
                <a:gd name="connsiteX8" fmla="*/ 215037 w 441634"/>
                <a:gd name="connsiteY8" fmla="*/ 54080 h 656778"/>
                <a:gd name="connsiteX9" fmla="*/ 175879 w 441634"/>
                <a:gd name="connsiteY9" fmla="*/ 20214 h 656778"/>
                <a:gd name="connsiteX10" fmla="*/ 237281 w 441634"/>
                <a:gd name="connsiteY10" fmla="*/ 181 h 656778"/>
                <a:gd name="connsiteX11" fmla="*/ 213979 w 441634"/>
                <a:gd name="connsiteY11" fmla="*/ 29739 h 656778"/>
                <a:gd name="connsiteX12" fmla="*/ 310287 w 441634"/>
                <a:gd name="connsiteY12" fmla="*/ 90062 h 656778"/>
                <a:gd name="connsiteX13" fmla="*/ 287004 w 441634"/>
                <a:gd name="connsiteY13" fmla="*/ 138746 h 656778"/>
                <a:gd name="connsiteX14" fmla="*/ 299885 w 441634"/>
                <a:gd name="connsiteY14" fmla="*/ 321545 h 656778"/>
                <a:gd name="connsiteX15" fmla="*/ 324227 w 441634"/>
                <a:gd name="connsiteY15" fmla="*/ 380812 h 656778"/>
                <a:gd name="connsiteX16" fmla="*/ 422652 w 441634"/>
                <a:gd name="connsiteY16" fmla="*/ 368111 h 656778"/>
                <a:gd name="connsiteX17" fmla="*/ 361267 w 441634"/>
                <a:gd name="connsiteY17" fmla="*/ 429495 h 656778"/>
                <a:gd name="connsiteX18" fmla="*/ 359151 w 441634"/>
                <a:gd name="connsiteY18" fmla="*/ 469711 h 656778"/>
                <a:gd name="connsiteX19" fmla="*/ 438538 w 441634"/>
                <a:gd name="connsiteY19" fmla="*/ 537673 h 656778"/>
                <a:gd name="connsiteX20" fmla="*/ 340101 w 441634"/>
                <a:gd name="connsiteY20" fmla="*/ 508870 h 656778"/>
                <a:gd name="connsiteX21" fmla="*/ 354918 w 441634"/>
                <a:gd name="connsiteY21" fmla="*/ 537445 h 656778"/>
                <a:gd name="connsiteX22" fmla="*/ 332693 w 441634"/>
                <a:gd name="connsiteY22" fmla="*/ 577661 h 656778"/>
                <a:gd name="connsiteX23" fmla="*/ 291419 w 441634"/>
                <a:gd name="connsiteY23" fmla="*/ 585070 h 656778"/>
                <a:gd name="connsiteX24" fmla="*/ 309248 w 441634"/>
                <a:gd name="connsiteY24" fmla="*/ 656064 h 656778"/>
                <a:gd name="connsiteX25" fmla="*/ 241676 w 441634"/>
                <a:gd name="connsiteY25" fmla="*/ 563902 h 656778"/>
                <a:gd name="connsiteX26" fmla="*/ 201460 w 441634"/>
                <a:gd name="connsiteY26" fmla="*/ 556495 h 656778"/>
                <a:gd name="connsiteX27" fmla="*/ 95627 w 441634"/>
                <a:gd name="connsiteY27" fmla="*/ 650687 h 656778"/>
                <a:gd name="connsiteX28" fmla="*/ 168652 w 441634"/>
                <a:gd name="connsiteY28" fmla="*/ 527921 h 656778"/>
                <a:gd name="connsiteX29" fmla="*/ 128435 w 441634"/>
                <a:gd name="connsiteY29" fmla="*/ 517337 h 656778"/>
                <a:gd name="connsiteX30" fmla="*/ 159127 w 441634"/>
                <a:gd name="connsiteY30" fmla="*/ 485588 h 656778"/>
                <a:gd name="connsiteX31" fmla="*/ 41 w 441634"/>
                <a:gd name="connsiteY31"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99885 w 441634"/>
                <a:gd name="connsiteY15" fmla="*/ 321545 h 656778"/>
                <a:gd name="connsiteX16" fmla="*/ 324227 w 441634"/>
                <a:gd name="connsiteY16" fmla="*/ 380812 h 656778"/>
                <a:gd name="connsiteX17" fmla="*/ 422652 w 441634"/>
                <a:gd name="connsiteY17" fmla="*/ 368111 h 656778"/>
                <a:gd name="connsiteX18" fmla="*/ 361267 w 441634"/>
                <a:gd name="connsiteY18" fmla="*/ 429495 h 656778"/>
                <a:gd name="connsiteX19" fmla="*/ 359151 w 441634"/>
                <a:gd name="connsiteY19" fmla="*/ 469711 h 656778"/>
                <a:gd name="connsiteX20" fmla="*/ 438538 w 441634"/>
                <a:gd name="connsiteY20" fmla="*/ 537673 h 656778"/>
                <a:gd name="connsiteX21" fmla="*/ 340101 w 441634"/>
                <a:gd name="connsiteY21" fmla="*/ 508870 h 656778"/>
                <a:gd name="connsiteX22" fmla="*/ 354918 w 441634"/>
                <a:gd name="connsiteY22" fmla="*/ 537445 h 656778"/>
                <a:gd name="connsiteX23" fmla="*/ 332693 w 441634"/>
                <a:gd name="connsiteY23" fmla="*/ 577661 h 656778"/>
                <a:gd name="connsiteX24" fmla="*/ 291419 w 441634"/>
                <a:gd name="connsiteY24" fmla="*/ 585070 h 656778"/>
                <a:gd name="connsiteX25" fmla="*/ 309248 w 441634"/>
                <a:gd name="connsiteY25" fmla="*/ 656064 h 656778"/>
                <a:gd name="connsiteX26" fmla="*/ 241676 w 441634"/>
                <a:gd name="connsiteY26" fmla="*/ 563902 h 656778"/>
                <a:gd name="connsiteX27" fmla="*/ 201460 w 441634"/>
                <a:gd name="connsiteY27" fmla="*/ 556495 h 656778"/>
                <a:gd name="connsiteX28" fmla="*/ 95627 w 441634"/>
                <a:gd name="connsiteY28" fmla="*/ 650687 h 656778"/>
                <a:gd name="connsiteX29" fmla="*/ 168652 w 441634"/>
                <a:gd name="connsiteY29" fmla="*/ 527921 h 656778"/>
                <a:gd name="connsiteX30" fmla="*/ 128435 w 441634"/>
                <a:gd name="connsiteY30" fmla="*/ 517337 h 656778"/>
                <a:gd name="connsiteX31" fmla="*/ 159127 w 441634"/>
                <a:gd name="connsiteY31" fmla="*/ 485588 h 656778"/>
                <a:gd name="connsiteX32" fmla="*/ 41 w 441634"/>
                <a:gd name="connsiteY32"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299885 w 441634"/>
                <a:gd name="connsiteY16" fmla="*/ 321545 h 656778"/>
                <a:gd name="connsiteX17" fmla="*/ 324227 w 441634"/>
                <a:gd name="connsiteY17" fmla="*/ 380812 h 656778"/>
                <a:gd name="connsiteX18" fmla="*/ 422652 w 441634"/>
                <a:gd name="connsiteY18" fmla="*/ 368111 h 656778"/>
                <a:gd name="connsiteX19" fmla="*/ 361267 w 441634"/>
                <a:gd name="connsiteY19" fmla="*/ 429495 h 656778"/>
                <a:gd name="connsiteX20" fmla="*/ 359151 w 441634"/>
                <a:gd name="connsiteY20" fmla="*/ 469711 h 656778"/>
                <a:gd name="connsiteX21" fmla="*/ 438538 w 441634"/>
                <a:gd name="connsiteY21" fmla="*/ 537673 h 656778"/>
                <a:gd name="connsiteX22" fmla="*/ 340101 w 441634"/>
                <a:gd name="connsiteY22" fmla="*/ 508870 h 656778"/>
                <a:gd name="connsiteX23" fmla="*/ 354918 w 441634"/>
                <a:gd name="connsiteY23" fmla="*/ 537445 h 656778"/>
                <a:gd name="connsiteX24" fmla="*/ 332693 w 441634"/>
                <a:gd name="connsiteY24" fmla="*/ 577661 h 656778"/>
                <a:gd name="connsiteX25" fmla="*/ 291419 w 441634"/>
                <a:gd name="connsiteY25" fmla="*/ 585070 h 656778"/>
                <a:gd name="connsiteX26" fmla="*/ 309248 w 441634"/>
                <a:gd name="connsiteY26" fmla="*/ 656064 h 656778"/>
                <a:gd name="connsiteX27" fmla="*/ 241676 w 441634"/>
                <a:gd name="connsiteY27" fmla="*/ 563902 h 656778"/>
                <a:gd name="connsiteX28" fmla="*/ 201460 w 441634"/>
                <a:gd name="connsiteY28" fmla="*/ 556495 h 656778"/>
                <a:gd name="connsiteX29" fmla="*/ 95627 w 441634"/>
                <a:gd name="connsiteY29" fmla="*/ 650687 h 656778"/>
                <a:gd name="connsiteX30" fmla="*/ 168652 w 441634"/>
                <a:gd name="connsiteY30" fmla="*/ 527921 h 656778"/>
                <a:gd name="connsiteX31" fmla="*/ 128435 w 441634"/>
                <a:gd name="connsiteY31" fmla="*/ 517337 h 656778"/>
                <a:gd name="connsiteX32" fmla="*/ 159127 w 441634"/>
                <a:gd name="connsiteY32" fmla="*/ 485588 h 656778"/>
                <a:gd name="connsiteX33" fmla="*/ 41 w 441634"/>
                <a:gd name="connsiteY33"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299885 w 441634"/>
                <a:gd name="connsiteY16" fmla="*/ 321545 h 656778"/>
                <a:gd name="connsiteX17" fmla="*/ 324227 w 441634"/>
                <a:gd name="connsiteY17" fmla="*/ 380812 h 656778"/>
                <a:gd name="connsiteX18" fmla="*/ 422652 w 441634"/>
                <a:gd name="connsiteY18" fmla="*/ 368111 h 656778"/>
                <a:gd name="connsiteX19" fmla="*/ 361267 w 441634"/>
                <a:gd name="connsiteY19" fmla="*/ 429495 h 656778"/>
                <a:gd name="connsiteX20" fmla="*/ 359151 w 441634"/>
                <a:gd name="connsiteY20" fmla="*/ 469711 h 656778"/>
                <a:gd name="connsiteX21" fmla="*/ 438538 w 441634"/>
                <a:gd name="connsiteY21" fmla="*/ 537673 h 656778"/>
                <a:gd name="connsiteX22" fmla="*/ 340101 w 441634"/>
                <a:gd name="connsiteY22" fmla="*/ 508870 h 656778"/>
                <a:gd name="connsiteX23" fmla="*/ 354918 w 441634"/>
                <a:gd name="connsiteY23" fmla="*/ 537445 h 656778"/>
                <a:gd name="connsiteX24" fmla="*/ 332693 w 441634"/>
                <a:gd name="connsiteY24" fmla="*/ 577661 h 656778"/>
                <a:gd name="connsiteX25" fmla="*/ 291419 w 441634"/>
                <a:gd name="connsiteY25" fmla="*/ 585070 h 656778"/>
                <a:gd name="connsiteX26" fmla="*/ 309248 w 441634"/>
                <a:gd name="connsiteY26" fmla="*/ 656064 h 656778"/>
                <a:gd name="connsiteX27" fmla="*/ 241676 w 441634"/>
                <a:gd name="connsiteY27" fmla="*/ 563902 h 656778"/>
                <a:gd name="connsiteX28" fmla="*/ 201460 w 441634"/>
                <a:gd name="connsiteY28" fmla="*/ 556495 h 656778"/>
                <a:gd name="connsiteX29" fmla="*/ 95627 w 441634"/>
                <a:gd name="connsiteY29" fmla="*/ 650687 h 656778"/>
                <a:gd name="connsiteX30" fmla="*/ 168652 w 441634"/>
                <a:gd name="connsiteY30" fmla="*/ 527921 h 656778"/>
                <a:gd name="connsiteX31" fmla="*/ 128435 w 441634"/>
                <a:gd name="connsiteY31" fmla="*/ 517337 h 656778"/>
                <a:gd name="connsiteX32" fmla="*/ 159127 w 441634"/>
                <a:gd name="connsiteY32" fmla="*/ 485588 h 656778"/>
                <a:gd name="connsiteX33" fmla="*/ 41 w 441634"/>
                <a:gd name="connsiteY33"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99885 w 441634"/>
                <a:gd name="connsiteY17" fmla="*/ 321545 h 656778"/>
                <a:gd name="connsiteX18" fmla="*/ 324227 w 441634"/>
                <a:gd name="connsiteY18" fmla="*/ 380812 h 656778"/>
                <a:gd name="connsiteX19" fmla="*/ 422652 w 441634"/>
                <a:gd name="connsiteY19" fmla="*/ 368111 h 656778"/>
                <a:gd name="connsiteX20" fmla="*/ 361267 w 441634"/>
                <a:gd name="connsiteY20" fmla="*/ 429495 h 656778"/>
                <a:gd name="connsiteX21" fmla="*/ 359151 w 441634"/>
                <a:gd name="connsiteY21" fmla="*/ 469711 h 656778"/>
                <a:gd name="connsiteX22" fmla="*/ 438538 w 441634"/>
                <a:gd name="connsiteY22" fmla="*/ 537673 h 656778"/>
                <a:gd name="connsiteX23" fmla="*/ 340101 w 441634"/>
                <a:gd name="connsiteY23" fmla="*/ 508870 h 656778"/>
                <a:gd name="connsiteX24" fmla="*/ 354918 w 441634"/>
                <a:gd name="connsiteY24" fmla="*/ 537445 h 656778"/>
                <a:gd name="connsiteX25" fmla="*/ 332693 w 441634"/>
                <a:gd name="connsiteY25" fmla="*/ 577661 h 656778"/>
                <a:gd name="connsiteX26" fmla="*/ 291419 w 441634"/>
                <a:gd name="connsiteY26" fmla="*/ 585070 h 656778"/>
                <a:gd name="connsiteX27" fmla="*/ 309248 w 441634"/>
                <a:gd name="connsiteY27" fmla="*/ 656064 h 656778"/>
                <a:gd name="connsiteX28" fmla="*/ 241676 w 441634"/>
                <a:gd name="connsiteY28" fmla="*/ 563902 h 656778"/>
                <a:gd name="connsiteX29" fmla="*/ 201460 w 441634"/>
                <a:gd name="connsiteY29" fmla="*/ 556495 h 656778"/>
                <a:gd name="connsiteX30" fmla="*/ 95627 w 441634"/>
                <a:gd name="connsiteY30" fmla="*/ 650687 h 656778"/>
                <a:gd name="connsiteX31" fmla="*/ 168652 w 441634"/>
                <a:gd name="connsiteY31" fmla="*/ 527921 h 656778"/>
                <a:gd name="connsiteX32" fmla="*/ 128435 w 441634"/>
                <a:gd name="connsiteY32" fmla="*/ 517337 h 656778"/>
                <a:gd name="connsiteX33" fmla="*/ 159127 w 441634"/>
                <a:gd name="connsiteY33" fmla="*/ 485588 h 656778"/>
                <a:gd name="connsiteX34" fmla="*/ 41 w 441634"/>
                <a:gd name="connsiteY34"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99885 w 441634"/>
                <a:gd name="connsiteY17" fmla="*/ 321545 h 656778"/>
                <a:gd name="connsiteX18" fmla="*/ 324227 w 441634"/>
                <a:gd name="connsiteY18" fmla="*/ 380812 h 656778"/>
                <a:gd name="connsiteX19" fmla="*/ 422652 w 441634"/>
                <a:gd name="connsiteY19" fmla="*/ 368111 h 656778"/>
                <a:gd name="connsiteX20" fmla="*/ 361267 w 441634"/>
                <a:gd name="connsiteY20" fmla="*/ 429495 h 656778"/>
                <a:gd name="connsiteX21" fmla="*/ 359151 w 441634"/>
                <a:gd name="connsiteY21" fmla="*/ 469711 h 656778"/>
                <a:gd name="connsiteX22" fmla="*/ 438538 w 441634"/>
                <a:gd name="connsiteY22" fmla="*/ 537673 h 656778"/>
                <a:gd name="connsiteX23" fmla="*/ 340101 w 441634"/>
                <a:gd name="connsiteY23" fmla="*/ 508870 h 656778"/>
                <a:gd name="connsiteX24" fmla="*/ 354918 w 441634"/>
                <a:gd name="connsiteY24" fmla="*/ 537445 h 656778"/>
                <a:gd name="connsiteX25" fmla="*/ 332693 w 441634"/>
                <a:gd name="connsiteY25" fmla="*/ 577661 h 656778"/>
                <a:gd name="connsiteX26" fmla="*/ 291419 w 441634"/>
                <a:gd name="connsiteY26" fmla="*/ 585070 h 656778"/>
                <a:gd name="connsiteX27" fmla="*/ 309248 w 441634"/>
                <a:gd name="connsiteY27" fmla="*/ 656064 h 656778"/>
                <a:gd name="connsiteX28" fmla="*/ 241676 w 441634"/>
                <a:gd name="connsiteY28" fmla="*/ 563902 h 656778"/>
                <a:gd name="connsiteX29" fmla="*/ 201460 w 441634"/>
                <a:gd name="connsiteY29" fmla="*/ 556495 h 656778"/>
                <a:gd name="connsiteX30" fmla="*/ 95627 w 441634"/>
                <a:gd name="connsiteY30" fmla="*/ 650687 h 656778"/>
                <a:gd name="connsiteX31" fmla="*/ 168652 w 441634"/>
                <a:gd name="connsiteY31" fmla="*/ 527921 h 656778"/>
                <a:gd name="connsiteX32" fmla="*/ 128435 w 441634"/>
                <a:gd name="connsiteY32" fmla="*/ 517337 h 656778"/>
                <a:gd name="connsiteX33" fmla="*/ 159127 w 441634"/>
                <a:gd name="connsiteY33" fmla="*/ 485588 h 656778"/>
                <a:gd name="connsiteX34" fmla="*/ 41 w 441634"/>
                <a:gd name="connsiteY34"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99885 w 441634"/>
                <a:gd name="connsiteY18" fmla="*/ 321545 h 656778"/>
                <a:gd name="connsiteX19" fmla="*/ 324227 w 441634"/>
                <a:gd name="connsiteY19" fmla="*/ 380812 h 656778"/>
                <a:gd name="connsiteX20" fmla="*/ 422652 w 441634"/>
                <a:gd name="connsiteY20" fmla="*/ 368111 h 656778"/>
                <a:gd name="connsiteX21" fmla="*/ 361267 w 441634"/>
                <a:gd name="connsiteY21" fmla="*/ 429495 h 656778"/>
                <a:gd name="connsiteX22" fmla="*/ 359151 w 441634"/>
                <a:gd name="connsiteY22" fmla="*/ 469711 h 656778"/>
                <a:gd name="connsiteX23" fmla="*/ 438538 w 441634"/>
                <a:gd name="connsiteY23" fmla="*/ 537673 h 656778"/>
                <a:gd name="connsiteX24" fmla="*/ 340101 w 441634"/>
                <a:gd name="connsiteY24" fmla="*/ 508870 h 656778"/>
                <a:gd name="connsiteX25" fmla="*/ 354918 w 441634"/>
                <a:gd name="connsiteY25" fmla="*/ 537445 h 656778"/>
                <a:gd name="connsiteX26" fmla="*/ 332693 w 441634"/>
                <a:gd name="connsiteY26" fmla="*/ 577661 h 656778"/>
                <a:gd name="connsiteX27" fmla="*/ 291419 w 441634"/>
                <a:gd name="connsiteY27" fmla="*/ 585070 h 656778"/>
                <a:gd name="connsiteX28" fmla="*/ 309248 w 441634"/>
                <a:gd name="connsiteY28" fmla="*/ 656064 h 656778"/>
                <a:gd name="connsiteX29" fmla="*/ 241676 w 441634"/>
                <a:gd name="connsiteY29" fmla="*/ 563902 h 656778"/>
                <a:gd name="connsiteX30" fmla="*/ 201460 w 441634"/>
                <a:gd name="connsiteY30" fmla="*/ 556495 h 656778"/>
                <a:gd name="connsiteX31" fmla="*/ 95627 w 441634"/>
                <a:gd name="connsiteY31" fmla="*/ 650687 h 656778"/>
                <a:gd name="connsiteX32" fmla="*/ 168652 w 441634"/>
                <a:gd name="connsiteY32" fmla="*/ 527921 h 656778"/>
                <a:gd name="connsiteX33" fmla="*/ 128435 w 441634"/>
                <a:gd name="connsiteY33" fmla="*/ 517337 h 656778"/>
                <a:gd name="connsiteX34" fmla="*/ 159127 w 441634"/>
                <a:gd name="connsiteY34" fmla="*/ 485588 h 656778"/>
                <a:gd name="connsiteX35" fmla="*/ 41 w 441634"/>
                <a:gd name="connsiteY35"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324227 w 441634"/>
                <a:gd name="connsiteY19" fmla="*/ 380812 h 656778"/>
                <a:gd name="connsiteX20" fmla="*/ 422652 w 441634"/>
                <a:gd name="connsiteY20" fmla="*/ 368111 h 656778"/>
                <a:gd name="connsiteX21" fmla="*/ 361267 w 441634"/>
                <a:gd name="connsiteY21" fmla="*/ 429495 h 656778"/>
                <a:gd name="connsiteX22" fmla="*/ 359151 w 441634"/>
                <a:gd name="connsiteY22" fmla="*/ 469711 h 656778"/>
                <a:gd name="connsiteX23" fmla="*/ 438538 w 441634"/>
                <a:gd name="connsiteY23" fmla="*/ 537673 h 656778"/>
                <a:gd name="connsiteX24" fmla="*/ 340101 w 441634"/>
                <a:gd name="connsiteY24" fmla="*/ 508870 h 656778"/>
                <a:gd name="connsiteX25" fmla="*/ 354918 w 441634"/>
                <a:gd name="connsiteY25" fmla="*/ 537445 h 656778"/>
                <a:gd name="connsiteX26" fmla="*/ 332693 w 441634"/>
                <a:gd name="connsiteY26" fmla="*/ 577661 h 656778"/>
                <a:gd name="connsiteX27" fmla="*/ 291419 w 441634"/>
                <a:gd name="connsiteY27" fmla="*/ 585070 h 656778"/>
                <a:gd name="connsiteX28" fmla="*/ 309248 w 441634"/>
                <a:gd name="connsiteY28" fmla="*/ 656064 h 656778"/>
                <a:gd name="connsiteX29" fmla="*/ 241676 w 441634"/>
                <a:gd name="connsiteY29" fmla="*/ 563902 h 656778"/>
                <a:gd name="connsiteX30" fmla="*/ 201460 w 441634"/>
                <a:gd name="connsiteY30" fmla="*/ 556495 h 656778"/>
                <a:gd name="connsiteX31" fmla="*/ 95627 w 441634"/>
                <a:gd name="connsiteY31" fmla="*/ 650687 h 656778"/>
                <a:gd name="connsiteX32" fmla="*/ 168652 w 441634"/>
                <a:gd name="connsiteY32" fmla="*/ 527921 h 656778"/>
                <a:gd name="connsiteX33" fmla="*/ 128435 w 441634"/>
                <a:gd name="connsiteY33" fmla="*/ 517337 h 656778"/>
                <a:gd name="connsiteX34" fmla="*/ 159127 w 441634"/>
                <a:gd name="connsiteY34" fmla="*/ 485588 h 656778"/>
                <a:gd name="connsiteX35" fmla="*/ 41 w 441634"/>
                <a:gd name="connsiteY35"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404660 w 441634"/>
                <a:gd name="connsiteY19" fmla="*/ 343770 h 656778"/>
                <a:gd name="connsiteX20" fmla="*/ 422652 w 441634"/>
                <a:gd name="connsiteY20" fmla="*/ 368111 h 656778"/>
                <a:gd name="connsiteX21" fmla="*/ 361267 w 441634"/>
                <a:gd name="connsiteY21" fmla="*/ 429495 h 656778"/>
                <a:gd name="connsiteX22" fmla="*/ 359151 w 441634"/>
                <a:gd name="connsiteY22" fmla="*/ 469711 h 656778"/>
                <a:gd name="connsiteX23" fmla="*/ 438538 w 441634"/>
                <a:gd name="connsiteY23" fmla="*/ 537673 h 656778"/>
                <a:gd name="connsiteX24" fmla="*/ 340101 w 441634"/>
                <a:gd name="connsiteY24" fmla="*/ 508870 h 656778"/>
                <a:gd name="connsiteX25" fmla="*/ 354918 w 441634"/>
                <a:gd name="connsiteY25" fmla="*/ 537445 h 656778"/>
                <a:gd name="connsiteX26" fmla="*/ 332693 w 441634"/>
                <a:gd name="connsiteY26" fmla="*/ 577661 h 656778"/>
                <a:gd name="connsiteX27" fmla="*/ 291419 w 441634"/>
                <a:gd name="connsiteY27" fmla="*/ 585070 h 656778"/>
                <a:gd name="connsiteX28" fmla="*/ 309248 w 441634"/>
                <a:gd name="connsiteY28" fmla="*/ 656064 h 656778"/>
                <a:gd name="connsiteX29" fmla="*/ 241676 w 441634"/>
                <a:gd name="connsiteY29" fmla="*/ 563902 h 656778"/>
                <a:gd name="connsiteX30" fmla="*/ 201460 w 441634"/>
                <a:gd name="connsiteY30" fmla="*/ 556495 h 656778"/>
                <a:gd name="connsiteX31" fmla="*/ 95627 w 441634"/>
                <a:gd name="connsiteY31" fmla="*/ 650687 h 656778"/>
                <a:gd name="connsiteX32" fmla="*/ 168652 w 441634"/>
                <a:gd name="connsiteY32" fmla="*/ 527921 h 656778"/>
                <a:gd name="connsiteX33" fmla="*/ 128435 w 441634"/>
                <a:gd name="connsiteY33" fmla="*/ 517337 h 656778"/>
                <a:gd name="connsiteX34" fmla="*/ 159127 w 441634"/>
                <a:gd name="connsiteY34" fmla="*/ 485588 h 656778"/>
                <a:gd name="connsiteX35" fmla="*/ 41 w 441634"/>
                <a:gd name="connsiteY35" fmla="*/ 464648 h 656778"/>
                <a:gd name="connsiteX0" fmla="*/ 41 w 462747"/>
                <a:gd name="connsiteY0" fmla="*/ 464648 h 656778"/>
                <a:gd name="connsiteX1" fmla="*/ 159127 w 462747"/>
                <a:gd name="connsiteY1" fmla="*/ 424205 h 656778"/>
                <a:gd name="connsiteX2" fmla="*/ 147485 w 462747"/>
                <a:gd name="connsiteY2" fmla="*/ 378698 h 656778"/>
                <a:gd name="connsiteX3" fmla="*/ 235328 w 462747"/>
                <a:gd name="connsiteY3" fmla="*/ 337423 h 656778"/>
                <a:gd name="connsiteX4" fmla="*/ 233029 w 462747"/>
                <a:gd name="connsiteY4" fmla="*/ 292204 h 656778"/>
                <a:gd name="connsiteX5" fmla="*/ 133545 w 462747"/>
                <a:gd name="connsiteY5" fmla="*/ 280562 h 656778"/>
                <a:gd name="connsiteX6" fmla="*/ 183287 w 462747"/>
                <a:gd name="connsiteY6" fmla="*/ 213887 h 656778"/>
                <a:gd name="connsiteX7" fmla="*/ 259487 w 462747"/>
                <a:gd name="connsiteY7" fmla="*/ 135571 h 656778"/>
                <a:gd name="connsiteX8" fmla="*/ 285945 w 462747"/>
                <a:gd name="connsiteY8" fmla="*/ 98529 h 656778"/>
                <a:gd name="connsiteX9" fmla="*/ 215037 w 462747"/>
                <a:gd name="connsiteY9" fmla="*/ 54080 h 656778"/>
                <a:gd name="connsiteX10" fmla="*/ 175879 w 462747"/>
                <a:gd name="connsiteY10" fmla="*/ 20214 h 656778"/>
                <a:gd name="connsiteX11" fmla="*/ 237281 w 462747"/>
                <a:gd name="connsiteY11" fmla="*/ 181 h 656778"/>
                <a:gd name="connsiteX12" fmla="*/ 213979 w 462747"/>
                <a:gd name="connsiteY12" fmla="*/ 29739 h 656778"/>
                <a:gd name="connsiteX13" fmla="*/ 310287 w 462747"/>
                <a:gd name="connsiteY13" fmla="*/ 90062 h 656778"/>
                <a:gd name="connsiteX14" fmla="*/ 287004 w 462747"/>
                <a:gd name="connsiteY14" fmla="*/ 138746 h 656778"/>
                <a:gd name="connsiteX15" fmla="*/ 248904 w 462747"/>
                <a:gd name="connsiteY15" fmla="*/ 222354 h 656778"/>
                <a:gd name="connsiteX16" fmla="*/ 164237 w 462747"/>
                <a:gd name="connsiteY16" fmla="*/ 265746 h 656778"/>
                <a:gd name="connsiteX17" fmla="*/ 252079 w 462747"/>
                <a:gd name="connsiteY17" fmla="*/ 275271 h 656778"/>
                <a:gd name="connsiteX18" fmla="*/ 278719 w 462747"/>
                <a:gd name="connsiteY18" fmla="*/ 335304 h 656778"/>
                <a:gd name="connsiteX19" fmla="*/ 404660 w 462747"/>
                <a:gd name="connsiteY19" fmla="*/ 343770 h 656778"/>
                <a:gd name="connsiteX20" fmla="*/ 422652 w 462747"/>
                <a:gd name="connsiteY20" fmla="*/ 368111 h 656778"/>
                <a:gd name="connsiteX21" fmla="*/ 361267 w 462747"/>
                <a:gd name="connsiteY21" fmla="*/ 429495 h 656778"/>
                <a:gd name="connsiteX22" fmla="*/ 359151 w 462747"/>
                <a:gd name="connsiteY22" fmla="*/ 469711 h 656778"/>
                <a:gd name="connsiteX23" fmla="*/ 438538 w 462747"/>
                <a:gd name="connsiteY23" fmla="*/ 537673 h 656778"/>
                <a:gd name="connsiteX24" fmla="*/ 340101 w 462747"/>
                <a:gd name="connsiteY24" fmla="*/ 508870 h 656778"/>
                <a:gd name="connsiteX25" fmla="*/ 354918 w 462747"/>
                <a:gd name="connsiteY25" fmla="*/ 537445 h 656778"/>
                <a:gd name="connsiteX26" fmla="*/ 332693 w 462747"/>
                <a:gd name="connsiteY26" fmla="*/ 577661 h 656778"/>
                <a:gd name="connsiteX27" fmla="*/ 291419 w 462747"/>
                <a:gd name="connsiteY27" fmla="*/ 585070 h 656778"/>
                <a:gd name="connsiteX28" fmla="*/ 309248 w 462747"/>
                <a:gd name="connsiteY28" fmla="*/ 656064 h 656778"/>
                <a:gd name="connsiteX29" fmla="*/ 241676 w 462747"/>
                <a:gd name="connsiteY29" fmla="*/ 563902 h 656778"/>
                <a:gd name="connsiteX30" fmla="*/ 201460 w 462747"/>
                <a:gd name="connsiteY30" fmla="*/ 556495 h 656778"/>
                <a:gd name="connsiteX31" fmla="*/ 95627 w 462747"/>
                <a:gd name="connsiteY31" fmla="*/ 650687 h 656778"/>
                <a:gd name="connsiteX32" fmla="*/ 168652 w 462747"/>
                <a:gd name="connsiteY32" fmla="*/ 527921 h 656778"/>
                <a:gd name="connsiteX33" fmla="*/ 128435 w 462747"/>
                <a:gd name="connsiteY33" fmla="*/ 517337 h 656778"/>
                <a:gd name="connsiteX34" fmla="*/ 159127 w 462747"/>
                <a:gd name="connsiteY34" fmla="*/ 485588 h 656778"/>
                <a:gd name="connsiteX35" fmla="*/ 41 w 462747"/>
                <a:gd name="connsiteY35"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404660 w 441634"/>
                <a:gd name="connsiteY19" fmla="*/ 343770 h 656778"/>
                <a:gd name="connsiteX20" fmla="*/ 348387 w 441634"/>
                <a:gd name="connsiteY20" fmla="*/ 368404 h 656778"/>
                <a:gd name="connsiteX21" fmla="*/ 422652 w 441634"/>
                <a:gd name="connsiteY21" fmla="*/ 368111 h 656778"/>
                <a:gd name="connsiteX22" fmla="*/ 361267 w 441634"/>
                <a:gd name="connsiteY22" fmla="*/ 429495 h 656778"/>
                <a:gd name="connsiteX23" fmla="*/ 359151 w 441634"/>
                <a:gd name="connsiteY23" fmla="*/ 469711 h 656778"/>
                <a:gd name="connsiteX24" fmla="*/ 438538 w 441634"/>
                <a:gd name="connsiteY24" fmla="*/ 537673 h 656778"/>
                <a:gd name="connsiteX25" fmla="*/ 340101 w 441634"/>
                <a:gd name="connsiteY25" fmla="*/ 508870 h 656778"/>
                <a:gd name="connsiteX26" fmla="*/ 354918 w 441634"/>
                <a:gd name="connsiteY26" fmla="*/ 537445 h 656778"/>
                <a:gd name="connsiteX27" fmla="*/ 332693 w 441634"/>
                <a:gd name="connsiteY27" fmla="*/ 577661 h 656778"/>
                <a:gd name="connsiteX28" fmla="*/ 291419 w 441634"/>
                <a:gd name="connsiteY28" fmla="*/ 585070 h 656778"/>
                <a:gd name="connsiteX29" fmla="*/ 309248 w 441634"/>
                <a:gd name="connsiteY29" fmla="*/ 656064 h 656778"/>
                <a:gd name="connsiteX30" fmla="*/ 241676 w 441634"/>
                <a:gd name="connsiteY30" fmla="*/ 563902 h 656778"/>
                <a:gd name="connsiteX31" fmla="*/ 201460 w 441634"/>
                <a:gd name="connsiteY31" fmla="*/ 556495 h 656778"/>
                <a:gd name="connsiteX32" fmla="*/ 95627 w 441634"/>
                <a:gd name="connsiteY32" fmla="*/ 650687 h 656778"/>
                <a:gd name="connsiteX33" fmla="*/ 168652 w 441634"/>
                <a:gd name="connsiteY33" fmla="*/ 527921 h 656778"/>
                <a:gd name="connsiteX34" fmla="*/ 128435 w 441634"/>
                <a:gd name="connsiteY34" fmla="*/ 517337 h 656778"/>
                <a:gd name="connsiteX35" fmla="*/ 159127 w 441634"/>
                <a:gd name="connsiteY35" fmla="*/ 485588 h 656778"/>
                <a:gd name="connsiteX36" fmla="*/ 41 w 441634"/>
                <a:gd name="connsiteY36"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404660 w 441634"/>
                <a:gd name="connsiteY19" fmla="*/ 343770 h 656778"/>
                <a:gd name="connsiteX20" fmla="*/ 348387 w 441634"/>
                <a:gd name="connsiteY20" fmla="*/ 368404 h 656778"/>
                <a:gd name="connsiteX21" fmla="*/ 422652 w 441634"/>
                <a:gd name="connsiteY21" fmla="*/ 368111 h 656778"/>
                <a:gd name="connsiteX22" fmla="*/ 361267 w 441634"/>
                <a:gd name="connsiteY22" fmla="*/ 429495 h 656778"/>
                <a:gd name="connsiteX23" fmla="*/ 359151 w 441634"/>
                <a:gd name="connsiteY23" fmla="*/ 469711 h 656778"/>
                <a:gd name="connsiteX24" fmla="*/ 438538 w 441634"/>
                <a:gd name="connsiteY24" fmla="*/ 537673 h 656778"/>
                <a:gd name="connsiteX25" fmla="*/ 340101 w 441634"/>
                <a:gd name="connsiteY25" fmla="*/ 508870 h 656778"/>
                <a:gd name="connsiteX26" fmla="*/ 354918 w 441634"/>
                <a:gd name="connsiteY26" fmla="*/ 537445 h 656778"/>
                <a:gd name="connsiteX27" fmla="*/ 332693 w 441634"/>
                <a:gd name="connsiteY27" fmla="*/ 577661 h 656778"/>
                <a:gd name="connsiteX28" fmla="*/ 291419 w 441634"/>
                <a:gd name="connsiteY28" fmla="*/ 585070 h 656778"/>
                <a:gd name="connsiteX29" fmla="*/ 309248 w 441634"/>
                <a:gd name="connsiteY29" fmla="*/ 656064 h 656778"/>
                <a:gd name="connsiteX30" fmla="*/ 241676 w 441634"/>
                <a:gd name="connsiteY30" fmla="*/ 563902 h 656778"/>
                <a:gd name="connsiteX31" fmla="*/ 201460 w 441634"/>
                <a:gd name="connsiteY31" fmla="*/ 556495 h 656778"/>
                <a:gd name="connsiteX32" fmla="*/ 95627 w 441634"/>
                <a:gd name="connsiteY32" fmla="*/ 650687 h 656778"/>
                <a:gd name="connsiteX33" fmla="*/ 168652 w 441634"/>
                <a:gd name="connsiteY33" fmla="*/ 527921 h 656778"/>
                <a:gd name="connsiteX34" fmla="*/ 128435 w 441634"/>
                <a:gd name="connsiteY34" fmla="*/ 517337 h 656778"/>
                <a:gd name="connsiteX35" fmla="*/ 159127 w 441634"/>
                <a:gd name="connsiteY35" fmla="*/ 485588 h 656778"/>
                <a:gd name="connsiteX36" fmla="*/ 41 w 441634"/>
                <a:gd name="connsiteY36" fmla="*/ 464648 h 656778"/>
                <a:gd name="connsiteX0" fmla="*/ 41 w 441634"/>
                <a:gd name="connsiteY0" fmla="*/ 464648 h 656778"/>
                <a:gd name="connsiteX1" fmla="*/ 159127 w 441634"/>
                <a:gd name="connsiteY1" fmla="*/ 424205 h 656778"/>
                <a:gd name="connsiteX2" fmla="*/ 147485 w 441634"/>
                <a:gd name="connsiteY2" fmla="*/ 378698 h 656778"/>
                <a:gd name="connsiteX3" fmla="*/ 235328 w 441634"/>
                <a:gd name="connsiteY3" fmla="*/ 337423 h 656778"/>
                <a:gd name="connsiteX4" fmla="*/ 233029 w 441634"/>
                <a:gd name="connsiteY4" fmla="*/ 292204 h 656778"/>
                <a:gd name="connsiteX5" fmla="*/ 133545 w 441634"/>
                <a:gd name="connsiteY5" fmla="*/ 280562 h 656778"/>
                <a:gd name="connsiteX6" fmla="*/ 183287 w 441634"/>
                <a:gd name="connsiteY6" fmla="*/ 213887 h 656778"/>
                <a:gd name="connsiteX7" fmla="*/ 259487 w 441634"/>
                <a:gd name="connsiteY7" fmla="*/ 135571 h 656778"/>
                <a:gd name="connsiteX8" fmla="*/ 285945 w 441634"/>
                <a:gd name="connsiteY8" fmla="*/ 98529 h 656778"/>
                <a:gd name="connsiteX9" fmla="*/ 215037 w 441634"/>
                <a:gd name="connsiteY9" fmla="*/ 54080 h 656778"/>
                <a:gd name="connsiteX10" fmla="*/ 175879 w 441634"/>
                <a:gd name="connsiteY10" fmla="*/ 20214 h 656778"/>
                <a:gd name="connsiteX11" fmla="*/ 237281 w 441634"/>
                <a:gd name="connsiteY11" fmla="*/ 181 h 656778"/>
                <a:gd name="connsiteX12" fmla="*/ 213979 w 441634"/>
                <a:gd name="connsiteY12" fmla="*/ 29739 h 656778"/>
                <a:gd name="connsiteX13" fmla="*/ 310287 w 441634"/>
                <a:gd name="connsiteY13" fmla="*/ 90062 h 656778"/>
                <a:gd name="connsiteX14" fmla="*/ 287004 w 441634"/>
                <a:gd name="connsiteY14" fmla="*/ 138746 h 656778"/>
                <a:gd name="connsiteX15" fmla="*/ 248904 w 441634"/>
                <a:gd name="connsiteY15" fmla="*/ 222354 h 656778"/>
                <a:gd name="connsiteX16" fmla="*/ 164237 w 441634"/>
                <a:gd name="connsiteY16" fmla="*/ 265746 h 656778"/>
                <a:gd name="connsiteX17" fmla="*/ 252079 w 441634"/>
                <a:gd name="connsiteY17" fmla="*/ 275271 h 656778"/>
                <a:gd name="connsiteX18" fmla="*/ 278719 w 441634"/>
                <a:gd name="connsiteY18" fmla="*/ 335304 h 656778"/>
                <a:gd name="connsiteX19" fmla="*/ 404660 w 441634"/>
                <a:gd name="connsiteY19" fmla="*/ 343770 h 656778"/>
                <a:gd name="connsiteX20" fmla="*/ 348387 w 441634"/>
                <a:gd name="connsiteY20" fmla="*/ 368404 h 656778"/>
                <a:gd name="connsiteX21" fmla="*/ 424768 w 441634"/>
                <a:gd name="connsiteY21" fmla="*/ 375519 h 656778"/>
                <a:gd name="connsiteX22" fmla="*/ 361267 w 441634"/>
                <a:gd name="connsiteY22" fmla="*/ 429495 h 656778"/>
                <a:gd name="connsiteX23" fmla="*/ 359151 w 441634"/>
                <a:gd name="connsiteY23" fmla="*/ 469711 h 656778"/>
                <a:gd name="connsiteX24" fmla="*/ 438538 w 441634"/>
                <a:gd name="connsiteY24" fmla="*/ 537673 h 656778"/>
                <a:gd name="connsiteX25" fmla="*/ 340101 w 441634"/>
                <a:gd name="connsiteY25" fmla="*/ 508870 h 656778"/>
                <a:gd name="connsiteX26" fmla="*/ 354918 w 441634"/>
                <a:gd name="connsiteY26" fmla="*/ 537445 h 656778"/>
                <a:gd name="connsiteX27" fmla="*/ 332693 w 441634"/>
                <a:gd name="connsiteY27" fmla="*/ 577661 h 656778"/>
                <a:gd name="connsiteX28" fmla="*/ 291419 w 441634"/>
                <a:gd name="connsiteY28" fmla="*/ 585070 h 656778"/>
                <a:gd name="connsiteX29" fmla="*/ 309248 w 441634"/>
                <a:gd name="connsiteY29" fmla="*/ 656064 h 656778"/>
                <a:gd name="connsiteX30" fmla="*/ 241676 w 441634"/>
                <a:gd name="connsiteY30" fmla="*/ 563902 h 656778"/>
                <a:gd name="connsiteX31" fmla="*/ 201460 w 441634"/>
                <a:gd name="connsiteY31" fmla="*/ 556495 h 656778"/>
                <a:gd name="connsiteX32" fmla="*/ 95627 w 441634"/>
                <a:gd name="connsiteY32" fmla="*/ 650687 h 656778"/>
                <a:gd name="connsiteX33" fmla="*/ 168652 w 441634"/>
                <a:gd name="connsiteY33" fmla="*/ 527921 h 656778"/>
                <a:gd name="connsiteX34" fmla="*/ 128435 w 441634"/>
                <a:gd name="connsiteY34" fmla="*/ 517337 h 656778"/>
                <a:gd name="connsiteX35" fmla="*/ 159127 w 441634"/>
                <a:gd name="connsiteY35" fmla="*/ 485588 h 656778"/>
                <a:gd name="connsiteX36" fmla="*/ 41 w 441634"/>
                <a:gd name="connsiteY36" fmla="*/ 464648 h 656778"/>
                <a:gd name="connsiteX0" fmla="*/ 41 w 441245"/>
                <a:gd name="connsiteY0" fmla="*/ 464648 h 656778"/>
                <a:gd name="connsiteX1" fmla="*/ 159127 w 441245"/>
                <a:gd name="connsiteY1" fmla="*/ 424205 h 656778"/>
                <a:gd name="connsiteX2" fmla="*/ 147485 w 441245"/>
                <a:gd name="connsiteY2" fmla="*/ 378698 h 656778"/>
                <a:gd name="connsiteX3" fmla="*/ 235328 w 441245"/>
                <a:gd name="connsiteY3" fmla="*/ 337423 h 656778"/>
                <a:gd name="connsiteX4" fmla="*/ 233029 w 441245"/>
                <a:gd name="connsiteY4" fmla="*/ 292204 h 656778"/>
                <a:gd name="connsiteX5" fmla="*/ 133545 w 441245"/>
                <a:gd name="connsiteY5" fmla="*/ 280562 h 656778"/>
                <a:gd name="connsiteX6" fmla="*/ 183287 w 441245"/>
                <a:gd name="connsiteY6" fmla="*/ 213887 h 656778"/>
                <a:gd name="connsiteX7" fmla="*/ 259487 w 441245"/>
                <a:gd name="connsiteY7" fmla="*/ 135571 h 656778"/>
                <a:gd name="connsiteX8" fmla="*/ 285945 w 441245"/>
                <a:gd name="connsiteY8" fmla="*/ 98529 h 656778"/>
                <a:gd name="connsiteX9" fmla="*/ 215037 w 441245"/>
                <a:gd name="connsiteY9" fmla="*/ 54080 h 656778"/>
                <a:gd name="connsiteX10" fmla="*/ 175879 w 441245"/>
                <a:gd name="connsiteY10" fmla="*/ 20214 h 656778"/>
                <a:gd name="connsiteX11" fmla="*/ 237281 w 441245"/>
                <a:gd name="connsiteY11" fmla="*/ 181 h 656778"/>
                <a:gd name="connsiteX12" fmla="*/ 213979 w 441245"/>
                <a:gd name="connsiteY12" fmla="*/ 29739 h 656778"/>
                <a:gd name="connsiteX13" fmla="*/ 310287 w 441245"/>
                <a:gd name="connsiteY13" fmla="*/ 90062 h 656778"/>
                <a:gd name="connsiteX14" fmla="*/ 287004 w 441245"/>
                <a:gd name="connsiteY14" fmla="*/ 138746 h 656778"/>
                <a:gd name="connsiteX15" fmla="*/ 248904 w 441245"/>
                <a:gd name="connsiteY15" fmla="*/ 222354 h 656778"/>
                <a:gd name="connsiteX16" fmla="*/ 164237 w 441245"/>
                <a:gd name="connsiteY16" fmla="*/ 265746 h 656778"/>
                <a:gd name="connsiteX17" fmla="*/ 252079 w 441245"/>
                <a:gd name="connsiteY17" fmla="*/ 275271 h 656778"/>
                <a:gd name="connsiteX18" fmla="*/ 278719 w 441245"/>
                <a:gd name="connsiteY18" fmla="*/ 335304 h 656778"/>
                <a:gd name="connsiteX19" fmla="*/ 404660 w 441245"/>
                <a:gd name="connsiteY19" fmla="*/ 343770 h 656778"/>
                <a:gd name="connsiteX20" fmla="*/ 348387 w 441245"/>
                <a:gd name="connsiteY20" fmla="*/ 368404 h 656778"/>
                <a:gd name="connsiteX21" fmla="*/ 424768 w 441245"/>
                <a:gd name="connsiteY21" fmla="*/ 375519 h 656778"/>
                <a:gd name="connsiteX22" fmla="*/ 435350 w 441245"/>
                <a:gd name="connsiteY22" fmla="*/ 455953 h 656778"/>
                <a:gd name="connsiteX23" fmla="*/ 359151 w 441245"/>
                <a:gd name="connsiteY23" fmla="*/ 469711 h 656778"/>
                <a:gd name="connsiteX24" fmla="*/ 438538 w 441245"/>
                <a:gd name="connsiteY24" fmla="*/ 537673 h 656778"/>
                <a:gd name="connsiteX25" fmla="*/ 340101 w 441245"/>
                <a:gd name="connsiteY25" fmla="*/ 508870 h 656778"/>
                <a:gd name="connsiteX26" fmla="*/ 354918 w 441245"/>
                <a:gd name="connsiteY26" fmla="*/ 537445 h 656778"/>
                <a:gd name="connsiteX27" fmla="*/ 332693 w 441245"/>
                <a:gd name="connsiteY27" fmla="*/ 577661 h 656778"/>
                <a:gd name="connsiteX28" fmla="*/ 291419 w 441245"/>
                <a:gd name="connsiteY28" fmla="*/ 585070 h 656778"/>
                <a:gd name="connsiteX29" fmla="*/ 309248 w 441245"/>
                <a:gd name="connsiteY29" fmla="*/ 656064 h 656778"/>
                <a:gd name="connsiteX30" fmla="*/ 241676 w 441245"/>
                <a:gd name="connsiteY30" fmla="*/ 563902 h 656778"/>
                <a:gd name="connsiteX31" fmla="*/ 201460 w 441245"/>
                <a:gd name="connsiteY31" fmla="*/ 556495 h 656778"/>
                <a:gd name="connsiteX32" fmla="*/ 95627 w 441245"/>
                <a:gd name="connsiteY32" fmla="*/ 650687 h 656778"/>
                <a:gd name="connsiteX33" fmla="*/ 168652 w 441245"/>
                <a:gd name="connsiteY33" fmla="*/ 527921 h 656778"/>
                <a:gd name="connsiteX34" fmla="*/ 128435 w 441245"/>
                <a:gd name="connsiteY34" fmla="*/ 517337 h 656778"/>
                <a:gd name="connsiteX35" fmla="*/ 159127 w 441245"/>
                <a:gd name="connsiteY35" fmla="*/ 485588 h 656778"/>
                <a:gd name="connsiteX36" fmla="*/ 41 w 441245"/>
                <a:gd name="connsiteY36" fmla="*/ 464648 h 656778"/>
                <a:gd name="connsiteX0" fmla="*/ 41 w 441245"/>
                <a:gd name="connsiteY0" fmla="*/ 464648 h 656778"/>
                <a:gd name="connsiteX1" fmla="*/ 159127 w 441245"/>
                <a:gd name="connsiteY1" fmla="*/ 424205 h 656778"/>
                <a:gd name="connsiteX2" fmla="*/ 147485 w 441245"/>
                <a:gd name="connsiteY2" fmla="*/ 378698 h 656778"/>
                <a:gd name="connsiteX3" fmla="*/ 235328 w 441245"/>
                <a:gd name="connsiteY3" fmla="*/ 337423 h 656778"/>
                <a:gd name="connsiteX4" fmla="*/ 233029 w 441245"/>
                <a:gd name="connsiteY4" fmla="*/ 292204 h 656778"/>
                <a:gd name="connsiteX5" fmla="*/ 133545 w 441245"/>
                <a:gd name="connsiteY5" fmla="*/ 280562 h 656778"/>
                <a:gd name="connsiteX6" fmla="*/ 183287 w 441245"/>
                <a:gd name="connsiteY6" fmla="*/ 213887 h 656778"/>
                <a:gd name="connsiteX7" fmla="*/ 259487 w 441245"/>
                <a:gd name="connsiteY7" fmla="*/ 135571 h 656778"/>
                <a:gd name="connsiteX8" fmla="*/ 285945 w 441245"/>
                <a:gd name="connsiteY8" fmla="*/ 98529 h 656778"/>
                <a:gd name="connsiteX9" fmla="*/ 215037 w 441245"/>
                <a:gd name="connsiteY9" fmla="*/ 54080 h 656778"/>
                <a:gd name="connsiteX10" fmla="*/ 175879 w 441245"/>
                <a:gd name="connsiteY10" fmla="*/ 20214 h 656778"/>
                <a:gd name="connsiteX11" fmla="*/ 237281 w 441245"/>
                <a:gd name="connsiteY11" fmla="*/ 181 h 656778"/>
                <a:gd name="connsiteX12" fmla="*/ 213979 w 441245"/>
                <a:gd name="connsiteY12" fmla="*/ 29739 h 656778"/>
                <a:gd name="connsiteX13" fmla="*/ 310287 w 441245"/>
                <a:gd name="connsiteY13" fmla="*/ 90062 h 656778"/>
                <a:gd name="connsiteX14" fmla="*/ 287004 w 441245"/>
                <a:gd name="connsiteY14" fmla="*/ 138746 h 656778"/>
                <a:gd name="connsiteX15" fmla="*/ 248904 w 441245"/>
                <a:gd name="connsiteY15" fmla="*/ 222354 h 656778"/>
                <a:gd name="connsiteX16" fmla="*/ 164237 w 441245"/>
                <a:gd name="connsiteY16" fmla="*/ 265746 h 656778"/>
                <a:gd name="connsiteX17" fmla="*/ 252079 w 441245"/>
                <a:gd name="connsiteY17" fmla="*/ 275271 h 656778"/>
                <a:gd name="connsiteX18" fmla="*/ 278719 w 441245"/>
                <a:gd name="connsiteY18" fmla="*/ 335304 h 656778"/>
                <a:gd name="connsiteX19" fmla="*/ 404660 w 441245"/>
                <a:gd name="connsiteY19" fmla="*/ 343770 h 656778"/>
                <a:gd name="connsiteX20" fmla="*/ 348387 w 441245"/>
                <a:gd name="connsiteY20" fmla="*/ 368404 h 656778"/>
                <a:gd name="connsiteX21" fmla="*/ 424768 w 441245"/>
                <a:gd name="connsiteY21" fmla="*/ 375519 h 656778"/>
                <a:gd name="connsiteX22" fmla="*/ 366380 w 441245"/>
                <a:gd name="connsiteY22" fmla="*/ 401212 h 656778"/>
                <a:gd name="connsiteX23" fmla="*/ 435350 w 441245"/>
                <a:gd name="connsiteY23" fmla="*/ 455953 h 656778"/>
                <a:gd name="connsiteX24" fmla="*/ 359151 w 441245"/>
                <a:gd name="connsiteY24" fmla="*/ 469711 h 656778"/>
                <a:gd name="connsiteX25" fmla="*/ 438538 w 441245"/>
                <a:gd name="connsiteY25" fmla="*/ 537673 h 656778"/>
                <a:gd name="connsiteX26" fmla="*/ 340101 w 441245"/>
                <a:gd name="connsiteY26" fmla="*/ 508870 h 656778"/>
                <a:gd name="connsiteX27" fmla="*/ 354918 w 441245"/>
                <a:gd name="connsiteY27" fmla="*/ 537445 h 656778"/>
                <a:gd name="connsiteX28" fmla="*/ 332693 w 441245"/>
                <a:gd name="connsiteY28" fmla="*/ 577661 h 656778"/>
                <a:gd name="connsiteX29" fmla="*/ 291419 w 441245"/>
                <a:gd name="connsiteY29" fmla="*/ 585070 h 656778"/>
                <a:gd name="connsiteX30" fmla="*/ 309248 w 441245"/>
                <a:gd name="connsiteY30" fmla="*/ 656064 h 656778"/>
                <a:gd name="connsiteX31" fmla="*/ 241676 w 441245"/>
                <a:gd name="connsiteY31" fmla="*/ 563902 h 656778"/>
                <a:gd name="connsiteX32" fmla="*/ 201460 w 441245"/>
                <a:gd name="connsiteY32" fmla="*/ 556495 h 656778"/>
                <a:gd name="connsiteX33" fmla="*/ 95627 w 441245"/>
                <a:gd name="connsiteY33" fmla="*/ 650687 h 656778"/>
                <a:gd name="connsiteX34" fmla="*/ 168652 w 441245"/>
                <a:gd name="connsiteY34" fmla="*/ 527921 h 656778"/>
                <a:gd name="connsiteX35" fmla="*/ 128435 w 441245"/>
                <a:gd name="connsiteY35" fmla="*/ 517337 h 656778"/>
                <a:gd name="connsiteX36" fmla="*/ 159127 w 441245"/>
                <a:gd name="connsiteY36" fmla="*/ 485588 h 656778"/>
                <a:gd name="connsiteX37" fmla="*/ 41 w 441245"/>
                <a:gd name="connsiteY37" fmla="*/ 464648 h 656778"/>
                <a:gd name="connsiteX0" fmla="*/ 41 w 441245"/>
                <a:gd name="connsiteY0" fmla="*/ 464648 h 656778"/>
                <a:gd name="connsiteX1" fmla="*/ 159127 w 441245"/>
                <a:gd name="connsiteY1" fmla="*/ 424205 h 656778"/>
                <a:gd name="connsiteX2" fmla="*/ 147485 w 441245"/>
                <a:gd name="connsiteY2" fmla="*/ 378698 h 656778"/>
                <a:gd name="connsiteX3" fmla="*/ 235328 w 441245"/>
                <a:gd name="connsiteY3" fmla="*/ 337423 h 656778"/>
                <a:gd name="connsiteX4" fmla="*/ 233029 w 441245"/>
                <a:gd name="connsiteY4" fmla="*/ 292204 h 656778"/>
                <a:gd name="connsiteX5" fmla="*/ 133545 w 441245"/>
                <a:gd name="connsiteY5" fmla="*/ 280562 h 656778"/>
                <a:gd name="connsiteX6" fmla="*/ 183287 w 441245"/>
                <a:gd name="connsiteY6" fmla="*/ 213887 h 656778"/>
                <a:gd name="connsiteX7" fmla="*/ 259487 w 441245"/>
                <a:gd name="connsiteY7" fmla="*/ 135571 h 656778"/>
                <a:gd name="connsiteX8" fmla="*/ 285945 w 441245"/>
                <a:gd name="connsiteY8" fmla="*/ 98529 h 656778"/>
                <a:gd name="connsiteX9" fmla="*/ 215037 w 441245"/>
                <a:gd name="connsiteY9" fmla="*/ 54080 h 656778"/>
                <a:gd name="connsiteX10" fmla="*/ 175879 w 441245"/>
                <a:gd name="connsiteY10" fmla="*/ 20214 h 656778"/>
                <a:gd name="connsiteX11" fmla="*/ 237281 w 441245"/>
                <a:gd name="connsiteY11" fmla="*/ 181 h 656778"/>
                <a:gd name="connsiteX12" fmla="*/ 213979 w 441245"/>
                <a:gd name="connsiteY12" fmla="*/ 29739 h 656778"/>
                <a:gd name="connsiteX13" fmla="*/ 310287 w 441245"/>
                <a:gd name="connsiteY13" fmla="*/ 90062 h 656778"/>
                <a:gd name="connsiteX14" fmla="*/ 287004 w 441245"/>
                <a:gd name="connsiteY14" fmla="*/ 138746 h 656778"/>
                <a:gd name="connsiteX15" fmla="*/ 248904 w 441245"/>
                <a:gd name="connsiteY15" fmla="*/ 222354 h 656778"/>
                <a:gd name="connsiteX16" fmla="*/ 164237 w 441245"/>
                <a:gd name="connsiteY16" fmla="*/ 265746 h 656778"/>
                <a:gd name="connsiteX17" fmla="*/ 252079 w 441245"/>
                <a:gd name="connsiteY17" fmla="*/ 275271 h 656778"/>
                <a:gd name="connsiteX18" fmla="*/ 278719 w 441245"/>
                <a:gd name="connsiteY18" fmla="*/ 335304 h 656778"/>
                <a:gd name="connsiteX19" fmla="*/ 404660 w 441245"/>
                <a:gd name="connsiteY19" fmla="*/ 343770 h 656778"/>
                <a:gd name="connsiteX20" fmla="*/ 348387 w 441245"/>
                <a:gd name="connsiteY20" fmla="*/ 368404 h 656778"/>
                <a:gd name="connsiteX21" fmla="*/ 424768 w 441245"/>
                <a:gd name="connsiteY21" fmla="*/ 375519 h 656778"/>
                <a:gd name="connsiteX22" fmla="*/ 366380 w 441245"/>
                <a:gd name="connsiteY22" fmla="*/ 401212 h 656778"/>
                <a:gd name="connsiteX23" fmla="*/ 435350 w 441245"/>
                <a:gd name="connsiteY23" fmla="*/ 455953 h 656778"/>
                <a:gd name="connsiteX24" fmla="*/ 359151 w 441245"/>
                <a:gd name="connsiteY24" fmla="*/ 469711 h 656778"/>
                <a:gd name="connsiteX25" fmla="*/ 438538 w 441245"/>
                <a:gd name="connsiteY25" fmla="*/ 537673 h 656778"/>
                <a:gd name="connsiteX26" fmla="*/ 340101 w 441245"/>
                <a:gd name="connsiteY26" fmla="*/ 508870 h 656778"/>
                <a:gd name="connsiteX27" fmla="*/ 354918 w 441245"/>
                <a:gd name="connsiteY27" fmla="*/ 537445 h 656778"/>
                <a:gd name="connsiteX28" fmla="*/ 332693 w 441245"/>
                <a:gd name="connsiteY28" fmla="*/ 577661 h 656778"/>
                <a:gd name="connsiteX29" fmla="*/ 291419 w 441245"/>
                <a:gd name="connsiteY29" fmla="*/ 585070 h 656778"/>
                <a:gd name="connsiteX30" fmla="*/ 309248 w 441245"/>
                <a:gd name="connsiteY30" fmla="*/ 656064 h 656778"/>
                <a:gd name="connsiteX31" fmla="*/ 241676 w 441245"/>
                <a:gd name="connsiteY31" fmla="*/ 563902 h 656778"/>
                <a:gd name="connsiteX32" fmla="*/ 201460 w 441245"/>
                <a:gd name="connsiteY32" fmla="*/ 556495 h 656778"/>
                <a:gd name="connsiteX33" fmla="*/ 95627 w 441245"/>
                <a:gd name="connsiteY33" fmla="*/ 650687 h 656778"/>
                <a:gd name="connsiteX34" fmla="*/ 168652 w 441245"/>
                <a:gd name="connsiteY34" fmla="*/ 527921 h 656778"/>
                <a:gd name="connsiteX35" fmla="*/ 128435 w 441245"/>
                <a:gd name="connsiteY35" fmla="*/ 517337 h 656778"/>
                <a:gd name="connsiteX36" fmla="*/ 159127 w 441245"/>
                <a:gd name="connsiteY36" fmla="*/ 485588 h 656778"/>
                <a:gd name="connsiteX37" fmla="*/ 41 w 441245"/>
                <a:gd name="connsiteY37" fmla="*/ 464648 h 656778"/>
                <a:gd name="connsiteX0" fmla="*/ 41 w 441565"/>
                <a:gd name="connsiteY0" fmla="*/ 464648 h 656778"/>
                <a:gd name="connsiteX1" fmla="*/ 159127 w 441565"/>
                <a:gd name="connsiteY1" fmla="*/ 424205 h 656778"/>
                <a:gd name="connsiteX2" fmla="*/ 147485 w 441565"/>
                <a:gd name="connsiteY2" fmla="*/ 378698 h 656778"/>
                <a:gd name="connsiteX3" fmla="*/ 235328 w 441565"/>
                <a:gd name="connsiteY3" fmla="*/ 337423 h 656778"/>
                <a:gd name="connsiteX4" fmla="*/ 233029 w 441565"/>
                <a:gd name="connsiteY4" fmla="*/ 292204 h 656778"/>
                <a:gd name="connsiteX5" fmla="*/ 133545 w 441565"/>
                <a:gd name="connsiteY5" fmla="*/ 280562 h 656778"/>
                <a:gd name="connsiteX6" fmla="*/ 183287 w 441565"/>
                <a:gd name="connsiteY6" fmla="*/ 213887 h 656778"/>
                <a:gd name="connsiteX7" fmla="*/ 259487 w 441565"/>
                <a:gd name="connsiteY7" fmla="*/ 135571 h 656778"/>
                <a:gd name="connsiteX8" fmla="*/ 285945 w 441565"/>
                <a:gd name="connsiteY8" fmla="*/ 98529 h 656778"/>
                <a:gd name="connsiteX9" fmla="*/ 215037 w 441565"/>
                <a:gd name="connsiteY9" fmla="*/ 54080 h 656778"/>
                <a:gd name="connsiteX10" fmla="*/ 175879 w 441565"/>
                <a:gd name="connsiteY10" fmla="*/ 20214 h 656778"/>
                <a:gd name="connsiteX11" fmla="*/ 237281 w 441565"/>
                <a:gd name="connsiteY11" fmla="*/ 181 h 656778"/>
                <a:gd name="connsiteX12" fmla="*/ 213979 w 441565"/>
                <a:gd name="connsiteY12" fmla="*/ 29739 h 656778"/>
                <a:gd name="connsiteX13" fmla="*/ 310287 w 441565"/>
                <a:gd name="connsiteY13" fmla="*/ 90062 h 656778"/>
                <a:gd name="connsiteX14" fmla="*/ 287004 w 441565"/>
                <a:gd name="connsiteY14" fmla="*/ 138746 h 656778"/>
                <a:gd name="connsiteX15" fmla="*/ 248904 w 441565"/>
                <a:gd name="connsiteY15" fmla="*/ 222354 h 656778"/>
                <a:gd name="connsiteX16" fmla="*/ 164237 w 441565"/>
                <a:gd name="connsiteY16" fmla="*/ 265746 h 656778"/>
                <a:gd name="connsiteX17" fmla="*/ 252079 w 441565"/>
                <a:gd name="connsiteY17" fmla="*/ 275271 h 656778"/>
                <a:gd name="connsiteX18" fmla="*/ 278719 w 441565"/>
                <a:gd name="connsiteY18" fmla="*/ 335304 h 656778"/>
                <a:gd name="connsiteX19" fmla="*/ 404660 w 441565"/>
                <a:gd name="connsiteY19" fmla="*/ 343770 h 656778"/>
                <a:gd name="connsiteX20" fmla="*/ 348387 w 441565"/>
                <a:gd name="connsiteY20" fmla="*/ 368404 h 656778"/>
                <a:gd name="connsiteX21" fmla="*/ 424768 w 441565"/>
                <a:gd name="connsiteY21" fmla="*/ 375519 h 656778"/>
                <a:gd name="connsiteX22" fmla="*/ 366380 w 441565"/>
                <a:gd name="connsiteY22" fmla="*/ 401212 h 656778"/>
                <a:gd name="connsiteX23" fmla="*/ 435350 w 441565"/>
                <a:gd name="connsiteY23" fmla="*/ 455953 h 656778"/>
                <a:gd name="connsiteX24" fmla="*/ 361088 w 441565"/>
                <a:gd name="connsiteY24" fmla="*/ 423437 h 656778"/>
                <a:gd name="connsiteX25" fmla="*/ 359151 w 441565"/>
                <a:gd name="connsiteY25" fmla="*/ 469711 h 656778"/>
                <a:gd name="connsiteX26" fmla="*/ 438538 w 441565"/>
                <a:gd name="connsiteY26" fmla="*/ 537673 h 656778"/>
                <a:gd name="connsiteX27" fmla="*/ 340101 w 441565"/>
                <a:gd name="connsiteY27" fmla="*/ 508870 h 656778"/>
                <a:gd name="connsiteX28" fmla="*/ 354918 w 441565"/>
                <a:gd name="connsiteY28" fmla="*/ 537445 h 656778"/>
                <a:gd name="connsiteX29" fmla="*/ 332693 w 441565"/>
                <a:gd name="connsiteY29" fmla="*/ 577661 h 656778"/>
                <a:gd name="connsiteX30" fmla="*/ 291419 w 441565"/>
                <a:gd name="connsiteY30" fmla="*/ 585070 h 656778"/>
                <a:gd name="connsiteX31" fmla="*/ 309248 w 441565"/>
                <a:gd name="connsiteY31" fmla="*/ 656064 h 656778"/>
                <a:gd name="connsiteX32" fmla="*/ 241676 w 441565"/>
                <a:gd name="connsiteY32" fmla="*/ 563902 h 656778"/>
                <a:gd name="connsiteX33" fmla="*/ 201460 w 441565"/>
                <a:gd name="connsiteY33" fmla="*/ 556495 h 656778"/>
                <a:gd name="connsiteX34" fmla="*/ 95627 w 441565"/>
                <a:gd name="connsiteY34" fmla="*/ 650687 h 656778"/>
                <a:gd name="connsiteX35" fmla="*/ 168652 w 441565"/>
                <a:gd name="connsiteY35" fmla="*/ 527921 h 656778"/>
                <a:gd name="connsiteX36" fmla="*/ 128435 w 441565"/>
                <a:gd name="connsiteY36" fmla="*/ 517337 h 656778"/>
                <a:gd name="connsiteX37" fmla="*/ 159127 w 441565"/>
                <a:gd name="connsiteY37" fmla="*/ 485588 h 656778"/>
                <a:gd name="connsiteX38" fmla="*/ 41 w 441565"/>
                <a:gd name="connsiteY38" fmla="*/ 464648 h 656778"/>
                <a:gd name="connsiteX0" fmla="*/ 41 w 462872"/>
                <a:gd name="connsiteY0" fmla="*/ 464648 h 656778"/>
                <a:gd name="connsiteX1" fmla="*/ 159127 w 462872"/>
                <a:gd name="connsiteY1" fmla="*/ 424205 h 656778"/>
                <a:gd name="connsiteX2" fmla="*/ 147485 w 462872"/>
                <a:gd name="connsiteY2" fmla="*/ 378698 h 656778"/>
                <a:gd name="connsiteX3" fmla="*/ 235328 w 462872"/>
                <a:gd name="connsiteY3" fmla="*/ 337423 h 656778"/>
                <a:gd name="connsiteX4" fmla="*/ 233029 w 462872"/>
                <a:gd name="connsiteY4" fmla="*/ 292204 h 656778"/>
                <a:gd name="connsiteX5" fmla="*/ 133545 w 462872"/>
                <a:gd name="connsiteY5" fmla="*/ 280562 h 656778"/>
                <a:gd name="connsiteX6" fmla="*/ 183287 w 462872"/>
                <a:gd name="connsiteY6" fmla="*/ 213887 h 656778"/>
                <a:gd name="connsiteX7" fmla="*/ 259487 w 462872"/>
                <a:gd name="connsiteY7" fmla="*/ 135571 h 656778"/>
                <a:gd name="connsiteX8" fmla="*/ 285945 w 462872"/>
                <a:gd name="connsiteY8" fmla="*/ 98529 h 656778"/>
                <a:gd name="connsiteX9" fmla="*/ 215037 w 462872"/>
                <a:gd name="connsiteY9" fmla="*/ 54080 h 656778"/>
                <a:gd name="connsiteX10" fmla="*/ 175879 w 462872"/>
                <a:gd name="connsiteY10" fmla="*/ 20214 h 656778"/>
                <a:gd name="connsiteX11" fmla="*/ 237281 w 462872"/>
                <a:gd name="connsiteY11" fmla="*/ 181 h 656778"/>
                <a:gd name="connsiteX12" fmla="*/ 213979 w 462872"/>
                <a:gd name="connsiteY12" fmla="*/ 29739 h 656778"/>
                <a:gd name="connsiteX13" fmla="*/ 310287 w 462872"/>
                <a:gd name="connsiteY13" fmla="*/ 90062 h 656778"/>
                <a:gd name="connsiteX14" fmla="*/ 287004 w 462872"/>
                <a:gd name="connsiteY14" fmla="*/ 138746 h 656778"/>
                <a:gd name="connsiteX15" fmla="*/ 248904 w 462872"/>
                <a:gd name="connsiteY15" fmla="*/ 222354 h 656778"/>
                <a:gd name="connsiteX16" fmla="*/ 164237 w 462872"/>
                <a:gd name="connsiteY16" fmla="*/ 265746 h 656778"/>
                <a:gd name="connsiteX17" fmla="*/ 252079 w 462872"/>
                <a:gd name="connsiteY17" fmla="*/ 275271 h 656778"/>
                <a:gd name="connsiteX18" fmla="*/ 278719 w 462872"/>
                <a:gd name="connsiteY18" fmla="*/ 335304 h 656778"/>
                <a:gd name="connsiteX19" fmla="*/ 404660 w 462872"/>
                <a:gd name="connsiteY19" fmla="*/ 343770 h 656778"/>
                <a:gd name="connsiteX20" fmla="*/ 348387 w 462872"/>
                <a:gd name="connsiteY20" fmla="*/ 368404 h 656778"/>
                <a:gd name="connsiteX21" fmla="*/ 424768 w 462872"/>
                <a:gd name="connsiteY21" fmla="*/ 375519 h 656778"/>
                <a:gd name="connsiteX22" fmla="*/ 366380 w 462872"/>
                <a:gd name="connsiteY22" fmla="*/ 401212 h 656778"/>
                <a:gd name="connsiteX23" fmla="*/ 462866 w 462872"/>
                <a:gd name="connsiteY23" fmla="*/ 427378 h 656778"/>
                <a:gd name="connsiteX24" fmla="*/ 361088 w 462872"/>
                <a:gd name="connsiteY24" fmla="*/ 423437 h 656778"/>
                <a:gd name="connsiteX25" fmla="*/ 359151 w 462872"/>
                <a:gd name="connsiteY25" fmla="*/ 469711 h 656778"/>
                <a:gd name="connsiteX26" fmla="*/ 438538 w 462872"/>
                <a:gd name="connsiteY26" fmla="*/ 537673 h 656778"/>
                <a:gd name="connsiteX27" fmla="*/ 340101 w 462872"/>
                <a:gd name="connsiteY27" fmla="*/ 508870 h 656778"/>
                <a:gd name="connsiteX28" fmla="*/ 354918 w 462872"/>
                <a:gd name="connsiteY28" fmla="*/ 537445 h 656778"/>
                <a:gd name="connsiteX29" fmla="*/ 332693 w 462872"/>
                <a:gd name="connsiteY29" fmla="*/ 577661 h 656778"/>
                <a:gd name="connsiteX30" fmla="*/ 291419 w 462872"/>
                <a:gd name="connsiteY30" fmla="*/ 585070 h 656778"/>
                <a:gd name="connsiteX31" fmla="*/ 309248 w 462872"/>
                <a:gd name="connsiteY31" fmla="*/ 656064 h 656778"/>
                <a:gd name="connsiteX32" fmla="*/ 241676 w 462872"/>
                <a:gd name="connsiteY32" fmla="*/ 563902 h 656778"/>
                <a:gd name="connsiteX33" fmla="*/ 201460 w 462872"/>
                <a:gd name="connsiteY33" fmla="*/ 556495 h 656778"/>
                <a:gd name="connsiteX34" fmla="*/ 95627 w 462872"/>
                <a:gd name="connsiteY34" fmla="*/ 650687 h 656778"/>
                <a:gd name="connsiteX35" fmla="*/ 168652 w 462872"/>
                <a:gd name="connsiteY35" fmla="*/ 527921 h 656778"/>
                <a:gd name="connsiteX36" fmla="*/ 128435 w 462872"/>
                <a:gd name="connsiteY36" fmla="*/ 517337 h 656778"/>
                <a:gd name="connsiteX37" fmla="*/ 159127 w 462872"/>
                <a:gd name="connsiteY37" fmla="*/ 485588 h 656778"/>
                <a:gd name="connsiteX38" fmla="*/ 41 w 462872"/>
                <a:gd name="connsiteY38" fmla="*/ 464648 h 656778"/>
                <a:gd name="connsiteX0" fmla="*/ 41 w 462890"/>
                <a:gd name="connsiteY0" fmla="*/ 464648 h 656778"/>
                <a:gd name="connsiteX1" fmla="*/ 159127 w 462890"/>
                <a:gd name="connsiteY1" fmla="*/ 424205 h 656778"/>
                <a:gd name="connsiteX2" fmla="*/ 147485 w 462890"/>
                <a:gd name="connsiteY2" fmla="*/ 378698 h 656778"/>
                <a:gd name="connsiteX3" fmla="*/ 235328 w 462890"/>
                <a:gd name="connsiteY3" fmla="*/ 337423 h 656778"/>
                <a:gd name="connsiteX4" fmla="*/ 233029 w 462890"/>
                <a:gd name="connsiteY4" fmla="*/ 292204 h 656778"/>
                <a:gd name="connsiteX5" fmla="*/ 133545 w 462890"/>
                <a:gd name="connsiteY5" fmla="*/ 280562 h 656778"/>
                <a:gd name="connsiteX6" fmla="*/ 183287 w 462890"/>
                <a:gd name="connsiteY6" fmla="*/ 213887 h 656778"/>
                <a:gd name="connsiteX7" fmla="*/ 259487 w 462890"/>
                <a:gd name="connsiteY7" fmla="*/ 135571 h 656778"/>
                <a:gd name="connsiteX8" fmla="*/ 285945 w 462890"/>
                <a:gd name="connsiteY8" fmla="*/ 98529 h 656778"/>
                <a:gd name="connsiteX9" fmla="*/ 215037 w 462890"/>
                <a:gd name="connsiteY9" fmla="*/ 54080 h 656778"/>
                <a:gd name="connsiteX10" fmla="*/ 175879 w 462890"/>
                <a:gd name="connsiteY10" fmla="*/ 20214 h 656778"/>
                <a:gd name="connsiteX11" fmla="*/ 237281 w 462890"/>
                <a:gd name="connsiteY11" fmla="*/ 181 h 656778"/>
                <a:gd name="connsiteX12" fmla="*/ 213979 w 462890"/>
                <a:gd name="connsiteY12" fmla="*/ 29739 h 656778"/>
                <a:gd name="connsiteX13" fmla="*/ 310287 w 462890"/>
                <a:gd name="connsiteY13" fmla="*/ 90062 h 656778"/>
                <a:gd name="connsiteX14" fmla="*/ 287004 w 462890"/>
                <a:gd name="connsiteY14" fmla="*/ 138746 h 656778"/>
                <a:gd name="connsiteX15" fmla="*/ 248904 w 462890"/>
                <a:gd name="connsiteY15" fmla="*/ 222354 h 656778"/>
                <a:gd name="connsiteX16" fmla="*/ 164237 w 462890"/>
                <a:gd name="connsiteY16" fmla="*/ 265746 h 656778"/>
                <a:gd name="connsiteX17" fmla="*/ 252079 w 462890"/>
                <a:gd name="connsiteY17" fmla="*/ 275271 h 656778"/>
                <a:gd name="connsiteX18" fmla="*/ 278719 w 462890"/>
                <a:gd name="connsiteY18" fmla="*/ 335304 h 656778"/>
                <a:gd name="connsiteX19" fmla="*/ 404660 w 462890"/>
                <a:gd name="connsiteY19" fmla="*/ 343770 h 656778"/>
                <a:gd name="connsiteX20" fmla="*/ 348387 w 462890"/>
                <a:gd name="connsiteY20" fmla="*/ 368404 h 656778"/>
                <a:gd name="connsiteX21" fmla="*/ 424768 w 462890"/>
                <a:gd name="connsiteY21" fmla="*/ 375519 h 656778"/>
                <a:gd name="connsiteX22" fmla="*/ 366380 w 462890"/>
                <a:gd name="connsiteY22" fmla="*/ 401212 h 656778"/>
                <a:gd name="connsiteX23" fmla="*/ 462866 w 462890"/>
                <a:gd name="connsiteY23" fmla="*/ 427378 h 656778"/>
                <a:gd name="connsiteX24" fmla="*/ 361088 w 462890"/>
                <a:gd name="connsiteY24" fmla="*/ 423437 h 656778"/>
                <a:gd name="connsiteX25" fmla="*/ 359151 w 462890"/>
                <a:gd name="connsiteY25" fmla="*/ 469711 h 656778"/>
                <a:gd name="connsiteX26" fmla="*/ 438538 w 462890"/>
                <a:gd name="connsiteY26" fmla="*/ 537673 h 656778"/>
                <a:gd name="connsiteX27" fmla="*/ 340101 w 462890"/>
                <a:gd name="connsiteY27" fmla="*/ 508870 h 656778"/>
                <a:gd name="connsiteX28" fmla="*/ 354918 w 462890"/>
                <a:gd name="connsiteY28" fmla="*/ 537445 h 656778"/>
                <a:gd name="connsiteX29" fmla="*/ 332693 w 462890"/>
                <a:gd name="connsiteY29" fmla="*/ 577661 h 656778"/>
                <a:gd name="connsiteX30" fmla="*/ 291419 w 462890"/>
                <a:gd name="connsiteY30" fmla="*/ 585070 h 656778"/>
                <a:gd name="connsiteX31" fmla="*/ 309248 w 462890"/>
                <a:gd name="connsiteY31" fmla="*/ 656064 h 656778"/>
                <a:gd name="connsiteX32" fmla="*/ 241676 w 462890"/>
                <a:gd name="connsiteY32" fmla="*/ 563902 h 656778"/>
                <a:gd name="connsiteX33" fmla="*/ 201460 w 462890"/>
                <a:gd name="connsiteY33" fmla="*/ 556495 h 656778"/>
                <a:gd name="connsiteX34" fmla="*/ 95627 w 462890"/>
                <a:gd name="connsiteY34" fmla="*/ 650687 h 656778"/>
                <a:gd name="connsiteX35" fmla="*/ 168652 w 462890"/>
                <a:gd name="connsiteY35" fmla="*/ 527921 h 656778"/>
                <a:gd name="connsiteX36" fmla="*/ 128435 w 462890"/>
                <a:gd name="connsiteY36" fmla="*/ 517337 h 656778"/>
                <a:gd name="connsiteX37" fmla="*/ 159127 w 462890"/>
                <a:gd name="connsiteY37" fmla="*/ 485588 h 656778"/>
                <a:gd name="connsiteX38" fmla="*/ 41 w 462890"/>
                <a:gd name="connsiteY38" fmla="*/ 464648 h 656778"/>
                <a:gd name="connsiteX0" fmla="*/ 41 w 448079"/>
                <a:gd name="connsiteY0" fmla="*/ 464648 h 656778"/>
                <a:gd name="connsiteX1" fmla="*/ 159127 w 448079"/>
                <a:gd name="connsiteY1" fmla="*/ 424205 h 656778"/>
                <a:gd name="connsiteX2" fmla="*/ 147485 w 448079"/>
                <a:gd name="connsiteY2" fmla="*/ 378698 h 656778"/>
                <a:gd name="connsiteX3" fmla="*/ 235328 w 448079"/>
                <a:gd name="connsiteY3" fmla="*/ 337423 h 656778"/>
                <a:gd name="connsiteX4" fmla="*/ 233029 w 448079"/>
                <a:gd name="connsiteY4" fmla="*/ 292204 h 656778"/>
                <a:gd name="connsiteX5" fmla="*/ 133545 w 448079"/>
                <a:gd name="connsiteY5" fmla="*/ 280562 h 656778"/>
                <a:gd name="connsiteX6" fmla="*/ 183287 w 448079"/>
                <a:gd name="connsiteY6" fmla="*/ 213887 h 656778"/>
                <a:gd name="connsiteX7" fmla="*/ 259487 w 448079"/>
                <a:gd name="connsiteY7" fmla="*/ 135571 h 656778"/>
                <a:gd name="connsiteX8" fmla="*/ 285945 w 448079"/>
                <a:gd name="connsiteY8" fmla="*/ 98529 h 656778"/>
                <a:gd name="connsiteX9" fmla="*/ 215037 w 448079"/>
                <a:gd name="connsiteY9" fmla="*/ 54080 h 656778"/>
                <a:gd name="connsiteX10" fmla="*/ 175879 w 448079"/>
                <a:gd name="connsiteY10" fmla="*/ 20214 h 656778"/>
                <a:gd name="connsiteX11" fmla="*/ 237281 w 448079"/>
                <a:gd name="connsiteY11" fmla="*/ 181 h 656778"/>
                <a:gd name="connsiteX12" fmla="*/ 213979 w 448079"/>
                <a:gd name="connsiteY12" fmla="*/ 29739 h 656778"/>
                <a:gd name="connsiteX13" fmla="*/ 310287 w 448079"/>
                <a:gd name="connsiteY13" fmla="*/ 90062 h 656778"/>
                <a:gd name="connsiteX14" fmla="*/ 287004 w 448079"/>
                <a:gd name="connsiteY14" fmla="*/ 138746 h 656778"/>
                <a:gd name="connsiteX15" fmla="*/ 248904 w 448079"/>
                <a:gd name="connsiteY15" fmla="*/ 222354 h 656778"/>
                <a:gd name="connsiteX16" fmla="*/ 164237 w 448079"/>
                <a:gd name="connsiteY16" fmla="*/ 265746 h 656778"/>
                <a:gd name="connsiteX17" fmla="*/ 252079 w 448079"/>
                <a:gd name="connsiteY17" fmla="*/ 275271 h 656778"/>
                <a:gd name="connsiteX18" fmla="*/ 278719 w 448079"/>
                <a:gd name="connsiteY18" fmla="*/ 335304 h 656778"/>
                <a:gd name="connsiteX19" fmla="*/ 404660 w 448079"/>
                <a:gd name="connsiteY19" fmla="*/ 343770 h 656778"/>
                <a:gd name="connsiteX20" fmla="*/ 348387 w 448079"/>
                <a:gd name="connsiteY20" fmla="*/ 368404 h 656778"/>
                <a:gd name="connsiteX21" fmla="*/ 424768 w 448079"/>
                <a:gd name="connsiteY21" fmla="*/ 375519 h 656778"/>
                <a:gd name="connsiteX22" fmla="*/ 366380 w 448079"/>
                <a:gd name="connsiteY22" fmla="*/ 401212 h 656778"/>
                <a:gd name="connsiteX23" fmla="*/ 448050 w 448079"/>
                <a:gd name="connsiteY23" fmla="*/ 445370 h 656778"/>
                <a:gd name="connsiteX24" fmla="*/ 361088 w 448079"/>
                <a:gd name="connsiteY24" fmla="*/ 423437 h 656778"/>
                <a:gd name="connsiteX25" fmla="*/ 359151 w 448079"/>
                <a:gd name="connsiteY25" fmla="*/ 469711 h 656778"/>
                <a:gd name="connsiteX26" fmla="*/ 438538 w 448079"/>
                <a:gd name="connsiteY26" fmla="*/ 537673 h 656778"/>
                <a:gd name="connsiteX27" fmla="*/ 340101 w 448079"/>
                <a:gd name="connsiteY27" fmla="*/ 508870 h 656778"/>
                <a:gd name="connsiteX28" fmla="*/ 354918 w 448079"/>
                <a:gd name="connsiteY28" fmla="*/ 537445 h 656778"/>
                <a:gd name="connsiteX29" fmla="*/ 332693 w 448079"/>
                <a:gd name="connsiteY29" fmla="*/ 577661 h 656778"/>
                <a:gd name="connsiteX30" fmla="*/ 291419 w 448079"/>
                <a:gd name="connsiteY30" fmla="*/ 585070 h 656778"/>
                <a:gd name="connsiteX31" fmla="*/ 309248 w 448079"/>
                <a:gd name="connsiteY31" fmla="*/ 656064 h 656778"/>
                <a:gd name="connsiteX32" fmla="*/ 241676 w 448079"/>
                <a:gd name="connsiteY32" fmla="*/ 563902 h 656778"/>
                <a:gd name="connsiteX33" fmla="*/ 201460 w 448079"/>
                <a:gd name="connsiteY33" fmla="*/ 556495 h 656778"/>
                <a:gd name="connsiteX34" fmla="*/ 95627 w 448079"/>
                <a:gd name="connsiteY34" fmla="*/ 650687 h 656778"/>
                <a:gd name="connsiteX35" fmla="*/ 168652 w 448079"/>
                <a:gd name="connsiteY35" fmla="*/ 527921 h 656778"/>
                <a:gd name="connsiteX36" fmla="*/ 128435 w 448079"/>
                <a:gd name="connsiteY36" fmla="*/ 517337 h 656778"/>
                <a:gd name="connsiteX37" fmla="*/ 159127 w 448079"/>
                <a:gd name="connsiteY37" fmla="*/ 485588 h 656778"/>
                <a:gd name="connsiteX38" fmla="*/ 41 w 448079"/>
                <a:gd name="connsiteY38" fmla="*/ 464648 h 656778"/>
                <a:gd name="connsiteX0" fmla="*/ 41 w 448716"/>
                <a:gd name="connsiteY0" fmla="*/ 464648 h 656778"/>
                <a:gd name="connsiteX1" fmla="*/ 159127 w 448716"/>
                <a:gd name="connsiteY1" fmla="*/ 424205 h 656778"/>
                <a:gd name="connsiteX2" fmla="*/ 147485 w 448716"/>
                <a:gd name="connsiteY2" fmla="*/ 378698 h 656778"/>
                <a:gd name="connsiteX3" fmla="*/ 235328 w 448716"/>
                <a:gd name="connsiteY3" fmla="*/ 337423 h 656778"/>
                <a:gd name="connsiteX4" fmla="*/ 233029 w 448716"/>
                <a:gd name="connsiteY4" fmla="*/ 292204 h 656778"/>
                <a:gd name="connsiteX5" fmla="*/ 133545 w 448716"/>
                <a:gd name="connsiteY5" fmla="*/ 280562 h 656778"/>
                <a:gd name="connsiteX6" fmla="*/ 183287 w 448716"/>
                <a:gd name="connsiteY6" fmla="*/ 213887 h 656778"/>
                <a:gd name="connsiteX7" fmla="*/ 259487 w 448716"/>
                <a:gd name="connsiteY7" fmla="*/ 135571 h 656778"/>
                <a:gd name="connsiteX8" fmla="*/ 285945 w 448716"/>
                <a:gd name="connsiteY8" fmla="*/ 98529 h 656778"/>
                <a:gd name="connsiteX9" fmla="*/ 215037 w 448716"/>
                <a:gd name="connsiteY9" fmla="*/ 54080 h 656778"/>
                <a:gd name="connsiteX10" fmla="*/ 175879 w 448716"/>
                <a:gd name="connsiteY10" fmla="*/ 20214 h 656778"/>
                <a:gd name="connsiteX11" fmla="*/ 237281 w 448716"/>
                <a:gd name="connsiteY11" fmla="*/ 181 h 656778"/>
                <a:gd name="connsiteX12" fmla="*/ 213979 w 448716"/>
                <a:gd name="connsiteY12" fmla="*/ 29739 h 656778"/>
                <a:gd name="connsiteX13" fmla="*/ 310287 w 448716"/>
                <a:gd name="connsiteY13" fmla="*/ 90062 h 656778"/>
                <a:gd name="connsiteX14" fmla="*/ 287004 w 448716"/>
                <a:gd name="connsiteY14" fmla="*/ 138746 h 656778"/>
                <a:gd name="connsiteX15" fmla="*/ 248904 w 448716"/>
                <a:gd name="connsiteY15" fmla="*/ 222354 h 656778"/>
                <a:gd name="connsiteX16" fmla="*/ 164237 w 448716"/>
                <a:gd name="connsiteY16" fmla="*/ 265746 h 656778"/>
                <a:gd name="connsiteX17" fmla="*/ 252079 w 448716"/>
                <a:gd name="connsiteY17" fmla="*/ 275271 h 656778"/>
                <a:gd name="connsiteX18" fmla="*/ 278719 w 448716"/>
                <a:gd name="connsiteY18" fmla="*/ 335304 h 656778"/>
                <a:gd name="connsiteX19" fmla="*/ 404660 w 448716"/>
                <a:gd name="connsiteY19" fmla="*/ 343770 h 656778"/>
                <a:gd name="connsiteX20" fmla="*/ 348387 w 448716"/>
                <a:gd name="connsiteY20" fmla="*/ 368404 h 656778"/>
                <a:gd name="connsiteX21" fmla="*/ 424768 w 448716"/>
                <a:gd name="connsiteY21" fmla="*/ 375519 h 656778"/>
                <a:gd name="connsiteX22" fmla="*/ 366380 w 448716"/>
                <a:gd name="connsiteY22" fmla="*/ 401212 h 656778"/>
                <a:gd name="connsiteX23" fmla="*/ 448050 w 448716"/>
                <a:gd name="connsiteY23" fmla="*/ 445370 h 656778"/>
                <a:gd name="connsiteX24" fmla="*/ 361088 w 448716"/>
                <a:gd name="connsiteY24" fmla="*/ 423437 h 656778"/>
                <a:gd name="connsiteX25" fmla="*/ 359151 w 448716"/>
                <a:gd name="connsiteY25" fmla="*/ 469711 h 656778"/>
                <a:gd name="connsiteX26" fmla="*/ 438538 w 448716"/>
                <a:gd name="connsiteY26" fmla="*/ 537673 h 656778"/>
                <a:gd name="connsiteX27" fmla="*/ 340101 w 448716"/>
                <a:gd name="connsiteY27" fmla="*/ 508870 h 656778"/>
                <a:gd name="connsiteX28" fmla="*/ 354918 w 448716"/>
                <a:gd name="connsiteY28" fmla="*/ 537445 h 656778"/>
                <a:gd name="connsiteX29" fmla="*/ 332693 w 448716"/>
                <a:gd name="connsiteY29" fmla="*/ 577661 h 656778"/>
                <a:gd name="connsiteX30" fmla="*/ 291419 w 448716"/>
                <a:gd name="connsiteY30" fmla="*/ 585070 h 656778"/>
                <a:gd name="connsiteX31" fmla="*/ 309248 w 448716"/>
                <a:gd name="connsiteY31" fmla="*/ 656064 h 656778"/>
                <a:gd name="connsiteX32" fmla="*/ 241676 w 448716"/>
                <a:gd name="connsiteY32" fmla="*/ 563902 h 656778"/>
                <a:gd name="connsiteX33" fmla="*/ 201460 w 448716"/>
                <a:gd name="connsiteY33" fmla="*/ 556495 h 656778"/>
                <a:gd name="connsiteX34" fmla="*/ 95627 w 448716"/>
                <a:gd name="connsiteY34" fmla="*/ 650687 h 656778"/>
                <a:gd name="connsiteX35" fmla="*/ 168652 w 448716"/>
                <a:gd name="connsiteY35" fmla="*/ 527921 h 656778"/>
                <a:gd name="connsiteX36" fmla="*/ 128435 w 448716"/>
                <a:gd name="connsiteY36" fmla="*/ 517337 h 656778"/>
                <a:gd name="connsiteX37" fmla="*/ 159127 w 448716"/>
                <a:gd name="connsiteY37" fmla="*/ 485588 h 656778"/>
                <a:gd name="connsiteX38" fmla="*/ 41 w 448716"/>
                <a:gd name="connsiteY38" fmla="*/ 464648 h 656778"/>
                <a:gd name="connsiteX0" fmla="*/ 41 w 446615"/>
                <a:gd name="connsiteY0" fmla="*/ 464648 h 656778"/>
                <a:gd name="connsiteX1" fmla="*/ 159127 w 446615"/>
                <a:gd name="connsiteY1" fmla="*/ 424205 h 656778"/>
                <a:gd name="connsiteX2" fmla="*/ 147485 w 446615"/>
                <a:gd name="connsiteY2" fmla="*/ 378698 h 656778"/>
                <a:gd name="connsiteX3" fmla="*/ 235328 w 446615"/>
                <a:gd name="connsiteY3" fmla="*/ 337423 h 656778"/>
                <a:gd name="connsiteX4" fmla="*/ 233029 w 446615"/>
                <a:gd name="connsiteY4" fmla="*/ 292204 h 656778"/>
                <a:gd name="connsiteX5" fmla="*/ 133545 w 446615"/>
                <a:gd name="connsiteY5" fmla="*/ 280562 h 656778"/>
                <a:gd name="connsiteX6" fmla="*/ 183287 w 446615"/>
                <a:gd name="connsiteY6" fmla="*/ 213887 h 656778"/>
                <a:gd name="connsiteX7" fmla="*/ 259487 w 446615"/>
                <a:gd name="connsiteY7" fmla="*/ 135571 h 656778"/>
                <a:gd name="connsiteX8" fmla="*/ 285945 w 446615"/>
                <a:gd name="connsiteY8" fmla="*/ 98529 h 656778"/>
                <a:gd name="connsiteX9" fmla="*/ 215037 w 446615"/>
                <a:gd name="connsiteY9" fmla="*/ 54080 h 656778"/>
                <a:gd name="connsiteX10" fmla="*/ 175879 w 446615"/>
                <a:gd name="connsiteY10" fmla="*/ 20214 h 656778"/>
                <a:gd name="connsiteX11" fmla="*/ 237281 w 446615"/>
                <a:gd name="connsiteY11" fmla="*/ 181 h 656778"/>
                <a:gd name="connsiteX12" fmla="*/ 213979 w 446615"/>
                <a:gd name="connsiteY12" fmla="*/ 29739 h 656778"/>
                <a:gd name="connsiteX13" fmla="*/ 310287 w 446615"/>
                <a:gd name="connsiteY13" fmla="*/ 90062 h 656778"/>
                <a:gd name="connsiteX14" fmla="*/ 287004 w 446615"/>
                <a:gd name="connsiteY14" fmla="*/ 138746 h 656778"/>
                <a:gd name="connsiteX15" fmla="*/ 248904 w 446615"/>
                <a:gd name="connsiteY15" fmla="*/ 222354 h 656778"/>
                <a:gd name="connsiteX16" fmla="*/ 164237 w 446615"/>
                <a:gd name="connsiteY16" fmla="*/ 265746 h 656778"/>
                <a:gd name="connsiteX17" fmla="*/ 252079 w 446615"/>
                <a:gd name="connsiteY17" fmla="*/ 275271 h 656778"/>
                <a:gd name="connsiteX18" fmla="*/ 278719 w 446615"/>
                <a:gd name="connsiteY18" fmla="*/ 335304 h 656778"/>
                <a:gd name="connsiteX19" fmla="*/ 404660 w 446615"/>
                <a:gd name="connsiteY19" fmla="*/ 343770 h 656778"/>
                <a:gd name="connsiteX20" fmla="*/ 348387 w 446615"/>
                <a:gd name="connsiteY20" fmla="*/ 368404 h 656778"/>
                <a:gd name="connsiteX21" fmla="*/ 424768 w 446615"/>
                <a:gd name="connsiteY21" fmla="*/ 375519 h 656778"/>
                <a:gd name="connsiteX22" fmla="*/ 366380 w 446615"/>
                <a:gd name="connsiteY22" fmla="*/ 401212 h 656778"/>
                <a:gd name="connsiteX23" fmla="*/ 445933 w 446615"/>
                <a:gd name="connsiteY23" fmla="*/ 430553 h 656778"/>
                <a:gd name="connsiteX24" fmla="*/ 361088 w 446615"/>
                <a:gd name="connsiteY24" fmla="*/ 423437 h 656778"/>
                <a:gd name="connsiteX25" fmla="*/ 359151 w 446615"/>
                <a:gd name="connsiteY25" fmla="*/ 469711 h 656778"/>
                <a:gd name="connsiteX26" fmla="*/ 438538 w 446615"/>
                <a:gd name="connsiteY26" fmla="*/ 537673 h 656778"/>
                <a:gd name="connsiteX27" fmla="*/ 340101 w 446615"/>
                <a:gd name="connsiteY27" fmla="*/ 508870 h 656778"/>
                <a:gd name="connsiteX28" fmla="*/ 354918 w 446615"/>
                <a:gd name="connsiteY28" fmla="*/ 537445 h 656778"/>
                <a:gd name="connsiteX29" fmla="*/ 332693 w 446615"/>
                <a:gd name="connsiteY29" fmla="*/ 577661 h 656778"/>
                <a:gd name="connsiteX30" fmla="*/ 291419 w 446615"/>
                <a:gd name="connsiteY30" fmla="*/ 585070 h 656778"/>
                <a:gd name="connsiteX31" fmla="*/ 309248 w 446615"/>
                <a:gd name="connsiteY31" fmla="*/ 656064 h 656778"/>
                <a:gd name="connsiteX32" fmla="*/ 241676 w 446615"/>
                <a:gd name="connsiteY32" fmla="*/ 563902 h 656778"/>
                <a:gd name="connsiteX33" fmla="*/ 201460 w 446615"/>
                <a:gd name="connsiteY33" fmla="*/ 556495 h 656778"/>
                <a:gd name="connsiteX34" fmla="*/ 95627 w 446615"/>
                <a:gd name="connsiteY34" fmla="*/ 650687 h 656778"/>
                <a:gd name="connsiteX35" fmla="*/ 168652 w 446615"/>
                <a:gd name="connsiteY35" fmla="*/ 527921 h 656778"/>
                <a:gd name="connsiteX36" fmla="*/ 128435 w 446615"/>
                <a:gd name="connsiteY36" fmla="*/ 517337 h 656778"/>
                <a:gd name="connsiteX37" fmla="*/ 159127 w 446615"/>
                <a:gd name="connsiteY37" fmla="*/ 485588 h 656778"/>
                <a:gd name="connsiteX38" fmla="*/ 41 w 446615"/>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33545 w 446608"/>
                <a:gd name="connsiteY5" fmla="*/ 280562 h 656778"/>
                <a:gd name="connsiteX6" fmla="*/ 183287 w 446608"/>
                <a:gd name="connsiteY6" fmla="*/ 213887 h 656778"/>
                <a:gd name="connsiteX7" fmla="*/ 259487 w 446608"/>
                <a:gd name="connsiteY7" fmla="*/ 135571 h 656778"/>
                <a:gd name="connsiteX8" fmla="*/ 285945 w 446608"/>
                <a:gd name="connsiteY8" fmla="*/ 98529 h 656778"/>
                <a:gd name="connsiteX9" fmla="*/ 215037 w 446608"/>
                <a:gd name="connsiteY9" fmla="*/ 54080 h 656778"/>
                <a:gd name="connsiteX10" fmla="*/ 175879 w 446608"/>
                <a:gd name="connsiteY10" fmla="*/ 20214 h 656778"/>
                <a:gd name="connsiteX11" fmla="*/ 237281 w 446608"/>
                <a:gd name="connsiteY11" fmla="*/ 181 h 656778"/>
                <a:gd name="connsiteX12" fmla="*/ 213979 w 446608"/>
                <a:gd name="connsiteY12" fmla="*/ 29739 h 656778"/>
                <a:gd name="connsiteX13" fmla="*/ 310287 w 446608"/>
                <a:gd name="connsiteY13" fmla="*/ 90062 h 656778"/>
                <a:gd name="connsiteX14" fmla="*/ 287004 w 446608"/>
                <a:gd name="connsiteY14" fmla="*/ 138746 h 656778"/>
                <a:gd name="connsiteX15" fmla="*/ 248904 w 446608"/>
                <a:gd name="connsiteY15" fmla="*/ 222354 h 656778"/>
                <a:gd name="connsiteX16" fmla="*/ 164237 w 446608"/>
                <a:gd name="connsiteY16" fmla="*/ 265746 h 656778"/>
                <a:gd name="connsiteX17" fmla="*/ 252079 w 446608"/>
                <a:gd name="connsiteY17" fmla="*/ 275271 h 656778"/>
                <a:gd name="connsiteX18" fmla="*/ 278719 w 446608"/>
                <a:gd name="connsiteY18" fmla="*/ 335304 h 656778"/>
                <a:gd name="connsiteX19" fmla="*/ 404660 w 446608"/>
                <a:gd name="connsiteY19" fmla="*/ 343770 h 656778"/>
                <a:gd name="connsiteX20" fmla="*/ 348387 w 446608"/>
                <a:gd name="connsiteY20" fmla="*/ 368404 h 656778"/>
                <a:gd name="connsiteX21" fmla="*/ 424768 w 446608"/>
                <a:gd name="connsiteY21" fmla="*/ 375519 h 656778"/>
                <a:gd name="connsiteX22" fmla="*/ 366380 w 446608"/>
                <a:gd name="connsiteY22" fmla="*/ 401212 h 656778"/>
                <a:gd name="connsiteX23" fmla="*/ 445933 w 446608"/>
                <a:gd name="connsiteY23" fmla="*/ 430553 h 656778"/>
                <a:gd name="connsiteX24" fmla="*/ 361088 w 446608"/>
                <a:gd name="connsiteY24" fmla="*/ 423437 h 656778"/>
                <a:gd name="connsiteX25" fmla="*/ 359151 w 446608"/>
                <a:gd name="connsiteY25" fmla="*/ 469711 h 656778"/>
                <a:gd name="connsiteX26" fmla="*/ 438538 w 446608"/>
                <a:gd name="connsiteY26" fmla="*/ 537673 h 656778"/>
                <a:gd name="connsiteX27" fmla="*/ 340101 w 446608"/>
                <a:gd name="connsiteY27" fmla="*/ 508870 h 656778"/>
                <a:gd name="connsiteX28" fmla="*/ 354918 w 446608"/>
                <a:gd name="connsiteY28" fmla="*/ 537445 h 656778"/>
                <a:gd name="connsiteX29" fmla="*/ 332693 w 446608"/>
                <a:gd name="connsiteY29" fmla="*/ 577661 h 656778"/>
                <a:gd name="connsiteX30" fmla="*/ 291419 w 446608"/>
                <a:gd name="connsiteY30" fmla="*/ 585070 h 656778"/>
                <a:gd name="connsiteX31" fmla="*/ 309248 w 446608"/>
                <a:gd name="connsiteY31" fmla="*/ 656064 h 656778"/>
                <a:gd name="connsiteX32" fmla="*/ 241676 w 446608"/>
                <a:gd name="connsiteY32" fmla="*/ 563902 h 656778"/>
                <a:gd name="connsiteX33" fmla="*/ 201460 w 446608"/>
                <a:gd name="connsiteY33" fmla="*/ 556495 h 656778"/>
                <a:gd name="connsiteX34" fmla="*/ 95627 w 446608"/>
                <a:gd name="connsiteY34" fmla="*/ 650687 h 656778"/>
                <a:gd name="connsiteX35" fmla="*/ 168652 w 446608"/>
                <a:gd name="connsiteY35" fmla="*/ 527921 h 656778"/>
                <a:gd name="connsiteX36" fmla="*/ 128435 w 446608"/>
                <a:gd name="connsiteY36" fmla="*/ 517337 h 656778"/>
                <a:gd name="connsiteX37" fmla="*/ 159127 w 446608"/>
                <a:gd name="connsiteY37" fmla="*/ 485588 h 656778"/>
                <a:gd name="connsiteX38" fmla="*/ 41 w 446608"/>
                <a:gd name="connsiteY38"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83287 w 446608"/>
                <a:gd name="connsiteY5" fmla="*/ 213887 h 656778"/>
                <a:gd name="connsiteX6" fmla="*/ 259487 w 446608"/>
                <a:gd name="connsiteY6" fmla="*/ 135571 h 656778"/>
                <a:gd name="connsiteX7" fmla="*/ 285945 w 446608"/>
                <a:gd name="connsiteY7" fmla="*/ 98529 h 656778"/>
                <a:gd name="connsiteX8" fmla="*/ 215037 w 446608"/>
                <a:gd name="connsiteY8" fmla="*/ 54080 h 656778"/>
                <a:gd name="connsiteX9" fmla="*/ 175879 w 446608"/>
                <a:gd name="connsiteY9" fmla="*/ 20214 h 656778"/>
                <a:gd name="connsiteX10" fmla="*/ 237281 w 446608"/>
                <a:gd name="connsiteY10" fmla="*/ 181 h 656778"/>
                <a:gd name="connsiteX11" fmla="*/ 213979 w 446608"/>
                <a:gd name="connsiteY11" fmla="*/ 29739 h 656778"/>
                <a:gd name="connsiteX12" fmla="*/ 310287 w 446608"/>
                <a:gd name="connsiteY12" fmla="*/ 90062 h 656778"/>
                <a:gd name="connsiteX13" fmla="*/ 287004 w 446608"/>
                <a:gd name="connsiteY13" fmla="*/ 138746 h 656778"/>
                <a:gd name="connsiteX14" fmla="*/ 248904 w 446608"/>
                <a:gd name="connsiteY14" fmla="*/ 222354 h 656778"/>
                <a:gd name="connsiteX15" fmla="*/ 164237 w 446608"/>
                <a:gd name="connsiteY15" fmla="*/ 265746 h 656778"/>
                <a:gd name="connsiteX16" fmla="*/ 252079 w 446608"/>
                <a:gd name="connsiteY16" fmla="*/ 275271 h 656778"/>
                <a:gd name="connsiteX17" fmla="*/ 278719 w 446608"/>
                <a:gd name="connsiteY17" fmla="*/ 335304 h 656778"/>
                <a:gd name="connsiteX18" fmla="*/ 404660 w 446608"/>
                <a:gd name="connsiteY18" fmla="*/ 343770 h 656778"/>
                <a:gd name="connsiteX19" fmla="*/ 348387 w 446608"/>
                <a:gd name="connsiteY19" fmla="*/ 368404 h 656778"/>
                <a:gd name="connsiteX20" fmla="*/ 424768 w 446608"/>
                <a:gd name="connsiteY20" fmla="*/ 375519 h 656778"/>
                <a:gd name="connsiteX21" fmla="*/ 366380 w 446608"/>
                <a:gd name="connsiteY21" fmla="*/ 401212 h 656778"/>
                <a:gd name="connsiteX22" fmla="*/ 445933 w 446608"/>
                <a:gd name="connsiteY22" fmla="*/ 430553 h 656778"/>
                <a:gd name="connsiteX23" fmla="*/ 361088 w 446608"/>
                <a:gd name="connsiteY23" fmla="*/ 423437 h 656778"/>
                <a:gd name="connsiteX24" fmla="*/ 359151 w 446608"/>
                <a:gd name="connsiteY24" fmla="*/ 469711 h 656778"/>
                <a:gd name="connsiteX25" fmla="*/ 438538 w 446608"/>
                <a:gd name="connsiteY25" fmla="*/ 537673 h 656778"/>
                <a:gd name="connsiteX26" fmla="*/ 340101 w 446608"/>
                <a:gd name="connsiteY26" fmla="*/ 508870 h 656778"/>
                <a:gd name="connsiteX27" fmla="*/ 354918 w 446608"/>
                <a:gd name="connsiteY27" fmla="*/ 537445 h 656778"/>
                <a:gd name="connsiteX28" fmla="*/ 332693 w 446608"/>
                <a:gd name="connsiteY28" fmla="*/ 577661 h 656778"/>
                <a:gd name="connsiteX29" fmla="*/ 291419 w 446608"/>
                <a:gd name="connsiteY29" fmla="*/ 585070 h 656778"/>
                <a:gd name="connsiteX30" fmla="*/ 309248 w 446608"/>
                <a:gd name="connsiteY30" fmla="*/ 656064 h 656778"/>
                <a:gd name="connsiteX31" fmla="*/ 241676 w 446608"/>
                <a:gd name="connsiteY31" fmla="*/ 563902 h 656778"/>
                <a:gd name="connsiteX32" fmla="*/ 201460 w 446608"/>
                <a:gd name="connsiteY32" fmla="*/ 556495 h 656778"/>
                <a:gd name="connsiteX33" fmla="*/ 95627 w 446608"/>
                <a:gd name="connsiteY33" fmla="*/ 650687 h 656778"/>
                <a:gd name="connsiteX34" fmla="*/ 168652 w 446608"/>
                <a:gd name="connsiteY34" fmla="*/ 527921 h 656778"/>
                <a:gd name="connsiteX35" fmla="*/ 128435 w 446608"/>
                <a:gd name="connsiteY35" fmla="*/ 517337 h 656778"/>
                <a:gd name="connsiteX36" fmla="*/ 159127 w 446608"/>
                <a:gd name="connsiteY36" fmla="*/ 485588 h 656778"/>
                <a:gd name="connsiteX37" fmla="*/ 41 w 446608"/>
                <a:gd name="connsiteY37" fmla="*/ 464648 h 656778"/>
                <a:gd name="connsiteX0" fmla="*/ 41 w 446608"/>
                <a:gd name="connsiteY0" fmla="*/ 464648 h 656778"/>
                <a:gd name="connsiteX1" fmla="*/ 159127 w 446608"/>
                <a:gd name="connsiteY1" fmla="*/ 424205 h 656778"/>
                <a:gd name="connsiteX2" fmla="*/ 147485 w 446608"/>
                <a:gd name="connsiteY2" fmla="*/ 378698 h 656778"/>
                <a:gd name="connsiteX3" fmla="*/ 235328 w 446608"/>
                <a:gd name="connsiteY3" fmla="*/ 337423 h 656778"/>
                <a:gd name="connsiteX4" fmla="*/ 233029 w 446608"/>
                <a:gd name="connsiteY4" fmla="*/ 292204 h 656778"/>
                <a:gd name="connsiteX5" fmla="*/ 183287 w 446608"/>
                <a:gd name="connsiteY5" fmla="*/ 213887 h 656778"/>
                <a:gd name="connsiteX6" fmla="*/ 259487 w 446608"/>
                <a:gd name="connsiteY6" fmla="*/ 135571 h 656778"/>
                <a:gd name="connsiteX7" fmla="*/ 285945 w 446608"/>
                <a:gd name="connsiteY7" fmla="*/ 98529 h 656778"/>
                <a:gd name="connsiteX8" fmla="*/ 215037 w 446608"/>
                <a:gd name="connsiteY8" fmla="*/ 54080 h 656778"/>
                <a:gd name="connsiteX9" fmla="*/ 175879 w 446608"/>
                <a:gd name="connsiteY9" fmla="*/ 20214 h 656778"/>
                <a:gd name="connsiteX10" fmla="*/ 237281 w 446608"/>
                <a:gd name="connsiteY10" fmla="*/ 181 h 656778"/>
                <a:gd name="connsiteX11" fmla="*/ 213979 w 446608"/>
                <a:gd name="connsiteY11" fmla="*/ 29739 h 656778"/>
                <a:gd name="connsiteX12" fmla="*/ 310287 w 446608"/>
                <a:gd name="connsiteY12" fmla="*/ 90062 h 656778"/>
                <a:gd name="connsiteX13" fmla="*/ 287004 w 446608"/>
                <a:gd name="connsiteY13" fmla="*/ 138746 h 656778"/>
                <a:gd name="connsiteX14" fmla="*/ 248904 w 446608"/>
                <a:gd name="connsiteY14" fmla="*/ 222354 h 656778"/>
                <a:gd name="connsiteX15" fmla="*/ 252079 w 446608"/>
                <a:gd name="connsiteY15" fmla="*/ 275271 h 656778"/>
                <a:gd name="connsiteX16" fmla="*/ 278719 w 446608"/>
                <a:gd name="connsiteY16" fmla="*/ 335304 h 656778"/>
                <a:gd name="connsiteX17" fmla="*/ 404660 w 446608"/>
                <a:gd name="connsiteY17" fmla="*/ 343770 h 656778"/>
                <a:gd name="connsiteX18" fmla="*/ 348387 w 446608"/>
                <a:gd name="connsiteY18" fmla="*/ 368404 h 656778"/>
                <a:gd name="connsiteX19" fmla="*/ 424768 w 446608"/>
                <a:gd name="connsiteY19" fmla="*/ 375519 h 656778"/>
                <a:gd name="connsiteX20" fmla="*/ 366380 w 446608"/>
                <a:gd name="connsiteY20" fmla="*/ 401212 h 656778"/>
                <a:gd name="connsiteX21" fmla="*/ 445933 w 446608"/>
                <a:gd name="connsiteY21" fmla="*/ 430553 h 656778"/>
                <a:gd name="connsiteX22" fmla="*/ 361088 w 446608"/>
                <a:gd name="connsiteY22" fmla="*/ 423437 h 656778"/>
                <a:gd name="connsiteX23" fmla="*/ 359151 w 446608"/>
                <a:gd name="connsiteY23" fmla="*/ 469711 h 656778"/>
                <a:gd name="connsiteX24" fmla="*/ 438538 w 446608"/>
                <a:gd name="connsiteY24" fmla="*/ 537673 h 656778"/>
                <a:gd name="connsiteX25" fmla="*/ 340101 w 446608"/>
                <a:gd name="connsiteY25" fmla="*/ 508870 h 656778"/>
                <a:gd name="connsiteX26" fmla="*/ 354918 w 446608"/>
                <a:gd name="connsiteY26" fmla="*/ 537445 h 656778"/>
                <a:gd name="connsiteX27" fmla="*/ 332693 w 446608"/>
                <a:gd name="connsiteY27" fmla="*/ 577661 h 656778"/>
                <a:gd name="connsiteX28" fmla="*/ 291419 w 446608"/>
                <a:gd name="connsiteY28" fmla="*/ 585070 h 656778"/>
                <a:gd name="connsiteX29" fmla="*/ 309248 w 446608"/>
                <a:gd name="connsiteY29" fmla="*/ 656064 h 656778"/>
                <a:gd name="connsiteX30" fmla="*/ 241676 w 446608"/>
                <a:gd name="connsiteY30" fmla="*/ 563902 h 656778"/>
                <a:gd name="connsiteX31" fmla="*/ 201460 w 446608"/>
                <a:gd name="connsiteY31" fmla="*/ 556495 h 656778"/>
                <a:gd name="connsiteX32" fmla="*/ 95627 w 446608"/>
                <a:gd name="connsiteY32" fmla="*/ 650687 h 656778"/>
                <a:gd name="connsiteX33" fmla="*/ 168652 w 446608"/>
                <a:gd name="connsiteY33" fmla="*/ 527921 h 656778"/>
                <a:gd name="connsiteX34" fmla="*/ 128435 w 446608"/>
                <a:gd name="connsiteY34" fmla="*/ 517337 h 656778"/>
                <a:gd name="connsiteX35" fmla="*/ 159127 w 446608"/>
                <a:gd name="connsiteY35" fmla="*/ 485588 h 656778"/>
                <a:gd name="connsiteX36" fmla="*/ 41 w 446608"/>
                <a:gd name="connsiteY36" fmla="*/ 464648 h 656778"/>
                <a:gd name="connsiteX0" fmla="*/ 41 w 446608"/>
                <a:gd name="connsiteY0" fmla="*/ 446368 h 638498"/>
                <a:gd name="connsiteX1" fmla="*/ 159127 w 446608"/>
                <a:gd name="connsiteY1" fmla="*/ 405925 h 638498"/>
                <a:gd name="connsiteX2" fmla="*/ 147485 w 446608"/>
                <a:gd name="connsiteY2" fmla="*/ 360418 h 638498"/>
                <a:gd name="connsiteX3" fmla="*/ 235328 w 446608"/>
                <a:gd name="connsiteY3" fmla="*/ 319143 h 638498"/>
                <a:gd name="connsiteX4" fmla="*/ 233029 w 446608"/>
                <a:gd name="connsiteY4" fmla="*/ 273924 h 638498"/>
                <a:gd name="connsiteX5" fmla="*/ 183287 w 446608"/>
                <a:gd name="connsiteY5" fmla="*/ 195607 h 638498"/>
                <a:gd name="connsiteX6" fmla="*/ 259487 w 446608"/>
                <a:gd name="connsiteY6" fmla="*/ 117291 h 638498"/>
                <a:gd name="connsiteX7" fmla="*/ 285945 w 446608"/>
                <a:gd name="connsiteY7" fmla="*/ 80249 h 638498"/>
                <a:gd name="connsiteX8" fmla="*/ 215037 w 446608"/>
                <a:gd name="connsiteY8" fmla="*/ 35800 h 638498"/>
                <a:gd name="connsiteX9" fmla="*/ 175879 w 446608"/>
                <a:gd name="connsiteY9" fmla="*/ 1934 h 638498"/>
                <a:gd name="connsiteX10" fmla="*/ 213979 w 446608"/>
                <a:gd name="connsiteY10" fmla="*/ 11459 h 638498"/>
                <a:gd name="connsiteX11" fmla="*/ 310287 w 446608"/>
                <a:gd name="connsiteY11" fmla="*/ 71782 h 638498"/>
                <a:gd name="connsiteX12" fmla="*/ 287004 w 446608"/>
                <a:gd name="connsiteY12" fmla="*/ 120466 h 638498"/>
                <a:gd name="connsiteX13" fmla="*/ 248904 w 446608"/>
                <a:gd name="connsiteY13" fmla="*/ 204074 h 638498"/>
                <a:gd name="connsiteX14" fmla="*/ 252079 w 446608"/>
                <a:gd name="connsiteY14" fmla="*/ 256991 h 638498"/>
                <a:gd name="connsiteX15" fmla="*/ 278719 w 446608"/>
                <a:gd name="connsiteY15" fmla="*/ 317024 h 638498"/>
                <a:gd name="connsiteX16" fmla="*/ 404660 w 446608"/>
                <a:gd name="connsiteY16" fmla="*/ 325490 h 638498"/>
                <a:gd name="connsiteX17" fmla="*/ 348387 w 446608"/>
                <a:gd name="connsiteY17" fmla="*/ 350124 h 638498"/>
                <a:gd name="connsiteX18" fmla="*/ 424768 w 446608"/>
                <a:gd name="connsiteY18" fmla="*/ 357239 h 638498"/>
                <a:gd name="connsiteX19" fmla="*/ 366380 w 446608"/>
                <a:gd name="connsiteY19" fmla="*/ 382932 h 638498"/>
                <a:gd name="connsiteX20" fmla="*/ 445933 w 446608"/>
                <a:gd name="connsiteY20" fmla="*/ 412273 h 638498"/>
                <a:gd name="connsiteX21" fmla="*/ 361088 w 446608"/>
                <a:gd name="connsiteY21" fmla="*/ 405157 h 638498"/>
                <a:gd name="connsiteX22" fmla="*/ 359151 w 446608"/>
                <a:gd name="connsiteY22" fmla="*/ 451431 h 638498"/>
                <a:gd name="connsiteX23" fmla="*/ 438538 w 446608"/>
                <a:gd name="connsiteY23" fmla="*/ 519393 h 638498"/>
                <a:gd name="connsiteX24" fmla="*/ 340101 w 446608"/>
                <a:gd name="connsiteY24" fmla="*/ 490590 h 638498"/>
                <a:gd name="connsiteX25" fmla="*/ 354918 w 446608"/>
                <a:gd name="connsiteY25" fmla="*/ 519165 h 638498"/>
                <a:gd name="connsiteX26" fmla="*/ 332693 w 446608"/>
                <a:gd name="connsiteY26" fmla="*/ 559381 h 638498"/>
                <a:gd name="connsiteX27" fmla="*/ 291419 w 446608"/>
                <a:gd name="connsiteY27" fmla="*/ 566790 h 638498"/>
                <a:gd name="connsiteX28" fmla="*/ 309248 w 446608"/>
                <a:gd name="connsiteY28" fmla="*/ 637784 h 638498"/>
                <a:gd name="connsiteX29" fmla="*/ 241676 w 446608"/>
                <a:gd name="connsiteY29" fmla="*/ 545622 h 638498"/>
                <a:gd name="connsiteX30" fmla="*/ 201460 w 446608"/>
                <a:gd name="connsiteY30" fmla="*/ 538215 h 638498"/>
                <a:gd name="connsiteX31" fmla="*/ 95627 w 446608"/>
                <a:gd name="connsiteY31" fmla="*/ 632407 h 638498"/>
                <a:gd name="connsiteX32" fmla="*/ 168652 w 446608"/>
                <a:gd name="connsiteY32" fmla="*/ 509641 h 638498"/>
                <a:gd name="connsiteX33" fmla="*/ 128435 w 446608"/>
                <a:gd name="connsiteY33" fmla="*/ 499057 h 638498"/>
                <a:gd name="connsiteX34" fmla="*/ 159127 w 446608"/>
                <a:gd name="connsiteY34" fmla="*/ 467308 h 638498"/>
                <a:gd name="connsiteX35" fmla="*/ 41 w 446608"/>
                <a:gd name="connsiteY35" fmla="*/ 446368 h 638498"/>
                <a:gd name="connsiteX0" fmla="*/ 41 w 446608"/>
                <a:gd name="connsiteY0" fmla="*/ 436059 h 628189"/>
                <a:gd name="connsiteX1" fmla="*/ 159127 w 446608"/>
                <a:gd name="connsiteY1" fmla="*/ 395616 h 628189"/>
                <a:gd name="connsiteX2" fmla="*/ 147485 w 446608"/>
                <a:gd name="connsiteY2" fmla="*/ 350109 h 628189"/>
                <a:gd name="connsiteX3" fmla="*/ 235328 w 446608"/>
                <a:gd name="connsiteY3" fmla="*/ 308834 h 628189"/>
                <a:gd name="connsiteX4" fmla="*/ 233029 w 446608"/>
                <a:gd name="connsiteY4" fmla="*/ 263615 h 628189"/>
                <a:gd name="connsiteX5" fmla="*/ 183287 w 446608"/>
                <a:gd name="connsiteY5" fmla="*/ 185298 h 628189"/>
                <a:gd name="connsiteX6" fmla="*/ 259487 w 446608"/>
                <a:gd name="connsiteY6" fmla="*/ 106982 h 628189"/>
                <a:gd name="connsiteX7" fmla="*/ 285945 w 446608"/>
                <a:gd name="connsiteY7" fmla="*/ 69940 h 628189"/>
                <a:gd name="connsiteX8" fmla="*/ 215037 w 446608"/>
                <a:gd name="connsiteY8" fmla="*/ 25491 h 628189"/>
                <a:gd name="connsiteX9" fmla="*/ 213979 w 446608"/>
                <a:gd name="connsiteY9" fmla="*/ 1150 h 628189"/>
                <a:gd name="connsiteX10" fmla="*/ 310287 w 446608"/>
                <a:gd name="connsiteY10" fmla="*/ 61473 h 628189"/>
                <a:gd name="connsiteX11" fmla="*/ 287004 w 446608"/>
                <a:gd name="connsiteY11" fmla="*/ 110157 h 628189"/>
                <a:gd name="connsiteX12" fmla="*/ 248904 w 446608"/>
                <a:gd name="connsiteY12" fmla="*/ 193765 h 628189"/>
                <a:gd name="connsiteX13" fmla="*/ 252079 w 446608"/>
                <a:gd name="connsiteY13" fmla="*/ 246682 h 628189"/>
                <a:gd name="connsiteX14" fmla="*/ 278719 w 446608"/>
                <a:gd name="connsiteY14" fmla="*/ 306715 h 628189"/>
                <a:gd name="connsiteX15" fmla="*/ 404660 w 446608"/>
                <a:gd name="connsiteY15" fmla="*/ 315181 h 628189"/>
                <a:gd name="connsiteX16" fmla="*/ 348387 w 446608"/>
                <a:gd name="connsiteY16" fmla="*/ 339815 h 628189"/>
                <a:gd name="connsiteX17" fmla="*/ 424768 w 446608"/>
                <a:gd name="connsiteY17" fmla="*/ 346930 h 628189"/>
                <a:gd name="connsiteX18" fmla="*/ 366380 w 446608"/>
                <a:gd name="connsiteY18" fmla="*/ 372623 h 628189"/>
                <a:gd name="connsiteX19" fmla="*/ 445933 w 446608"/>
                <a:gd name="connsiteY19" fmla="*/ 401964 h 628189"/>
                <a:gd name="connsiteX20" fmla="*/ 361088 w 446608"/>
                <a:gd name="connsiteY20" fmla="*/ 394848 h 628189"/>
                <a:gd name="connsiteX21" fmla="*/ 359151 w 446608"/>
                <a:gd name="connsiteY21" fmla="*/ 441122 h 628189"/>
                <a:gd name="connsiteX22" fmla="*/ 438538 w 446608"/>
                <a:gd name="connsiteY22" fmla="*/ 509084 h 628189"/>
                <a:gd name="connsiteX23" fmla="*/ 340101 w 446608"/>
                <a:gd name="connsiteY23" fmla="*/ 480281 h 628189"/>
                <a:gd name="connsiteX24" fmla="*/ 354918 w 446608"/>
                <a:gd name="connsiteY24" fmla="*/ 508856 h 628189"/>
                <a:gd name="connsiteX25" fmla="*/ 332693 w 446608"/>
                <a:gd name="connsiteY25" fmla="*/ 549072 h 628189"/>
                <a:gd name="connsiteX26" fmla="*/ 291419 w 446608"/>
                <a:gd name="connsiteY26" fmla="*/ 556481 h 628189"/>
                <a:gd name="connsiteX27" fmla="*/ 309248 w 446608"/>
                <a:gd name="connsiteY27" fmla="*/ 627475 h 628189"/>
                <a:gd name="connsiteX28" fmla="*/ 241676 w 446608"/>
                <a:gd name="connsiteY28" fmla="*/ 535313 h 628189"/>
                <a:gd name="connsiteX29" fmla="*/ 201460 w 446608"/>
                <a:gd name="connsiteY29" fmla="*/ 527906 h 628189"/>
                <a:gd name="connsiteX30" fmla="*/ 95627 w 446608"/>
                <a:gd name="connsiteY30" fmla="*/ 622098 h 628189"/>
                <a:gd name="connsiteX31" fmla="*/ 168652 w 446608"/>
                <a:gd name="connsiteY31" fmla="*/ 499332 h 628189"/>
                <a:gd name="connsiteX32" fmla="*/ 128435 w 446608"/>
                <a:gd name="connsiteY32" fmla="*/ 488748 h 628189"/>
                <a:gd name="connsiteX33" fmla="*/ 159127 w 446608"/>
                <a:gd name="connsiteY33" fmla="*/ 456999 h 628189"/>
                <a:gd name="connsiteX34" fmla="*/ 41 w 446608"/>
                <a:gd name="connsiteY34" fmla="*/ 436059 h 628189"/>
                <a:gd name="connsiteX0" fmla="*/ 41 w 446608"/>
                <a:gd name="connsiteY0" fmla="*/ 410630 h 602760"/>
                <a:gd name="connsiteX1" fmla="*/ 159127 w 446608"/>
                <a:gd name="connsiteY1" fmla="*/ 370187 h 602760"/>
                <a:gd name="connsiteX2" fmla="*/ 147485 w 446608"/>
                <a:gd name="connsiteY2" fmla="*/ 324680 h 602760"/>
                <a:gd name="connsiteX3" fmla="*/ 235328 w 446608"/>
                <a:gd name="connsiteY3" fmla="*/ 283405 h 602760"/>
                <a:gd name="connsiteX4" fmla="*/ 233029 w 446608"/>
                <a:gd name="connsiteY4" fmla="*/ 238186 h 602760"/>
                <a:gd name="connsiteX5" fmla="*/ 183287 w 446608"/>
                <a:gd name="connsiteY5" fmla="*/ 159869 h 602760"/>
                <a:gd name="connsiteX6" fmla="*/ 259487 w 446608"/>
                <a:gd name="connsiteY6" fmla="*/ 81553 h 602760"/>
                <a:gd name="connsiteX7" fmla="*/ 285945 w 446608"/>
                <a:gd name="connsiteY7" fmla="*/ 44511 h 602760"/>
                <a:gd name="connsiteX8" fmla="*/ 215037 w 446608"/>
                <a:gd name="connsiteY8" fmla="*/ 62 h 602760"/>
                <a:gd name="connsiteX9" fmla="*/ 310287 w 446608"/>
                <a:gd name="connsiteY9" fmla="*/ 36044 h 602760"/>
                <a:gd name="connsiteX10" fmla="*/ 287004 w 446608"/>
                <a:gd name="connsiteY10" fmla="*/ 84728 h 602760"/>
                <a:gd name="connsiteX11" fmla="*/ 248904 w 446608"/>
                <a:gd name="connsiteY11" fmla="*/ 168336 h 602760"/>
                <a:gd name="connsiteX12" fmla="*/ 252079 w 446608"/>
                <a:gd name="connsiteY12" fmla="*/ 221253 h 602760"/>
                <a:gd name="connsiteX13" fmla="*/ 278719 w 446608"/>
                <a:gd name="connsiteY13" fmla="*/ 281286 h 602760"/>
                <a:gd name="connsiteX14" fmla="*/ 404660 w 446608"/>
                <a:gd name="connsiteY14" fmla="*/ 289752 h 602760"/>
                <a:gd name="connsiteX15" fmla="*/ 348387 w 446608"/>
                <a:gd name="connsiteY15" fmla="*/ 314386 h 602760"/>
                <a:gd name="connsiteX16" fmla="*/ 424768 w 446608"/>
                <a:gd name="connsiteY16" fmla="*/ 321501 h 602760"/>
                <a:gd name="connsiteX17" fmla="*/ 366380 w 446608"/>
                <a:gd name="connsiteY17" fmla="*/ 347194 h 602760"/>
                <a:gd name="connsiteX18" fmla="*/ 445933 w 446608"/>
                <a:gd name="connsiteY18" fmla="*/ 376535 h 602760"/>
                <a:gd name="connsiteX19" fmla="*/ 361088 w 446608"/>
                <a:gd name="connsiteY19" fmla="*/ 369419 h 602760"/>
                <a:gd name="connsiteX20" fmla="*/ 359151 w 446608"/>
                <a:gd name="connsiteY20" fmla="*/ 415693 h 602760"/>
                <a:gd name="connsiteX21" fmla="*/ 438538 w 446608"/>
                <a:gd name="connsiteY21" fmla="*/ 483655 h 602760"/>
                <a:gd name="connsiteX22" fmla="*/ 340101 w 446608"/>
                <a:gd name="connsiteY22" fmla="*/ 454852 h 602760"/>
                <a:gd name="connsiteX23" fmla="*/ 354918 w 446608"/>
                <a:gd name="connsiteY23" fmla="*/ 483427 h 602760"/>
                <a:gd name="connsiteX24" fmla="*/ 332693 w 446608"/>
                <a:gd name="connsiteY24" fmla="*/ 523643 h 602760"/>
                <a:gd name="connsiteX25" fmla="*/ 291419 w 446608"/>
                <a:gd name="connsiteY25" fmla="*/ 531052 h 602760"/>
                <a:gd name="connsiteX26" fmla="*/ 309248 w 446608"/>
                <a:gd name="connsiteY26" fmla="*/ 602046 h 602760"/>
                <a:gd name="connsiteX27" fmla="*/ 241676 w 446608"/>
                <a:gd name="connsiteY27" fmla="*/ 509884 h 602760"/>
                <a:gd name="connsiteX28" fmla="*/ 201460 w 446608"/>
                <a:gd name="connsiteY28" fmla="*/ 502477 h 602760"/>
                <a:gd name="connsiteX29" fmla="*/ 95627 w 446608"/>
                <a:gd name="connsiteY29" fmla="*/ 596669 h 602760"/>
                <a:gd name="connsiteX30" fmla="*/ 168652 w 446608"/>
                <a:gd name="connsiteY30" fmla="*/ 473903 h 602760"/>
                <a:gd name="connsiteX31" fmla="*/ 128435 w 446608"/>
                <a:gd name="connsiteY31" fmla="*/ 463319 h 602760"/>
                <a:gd name="connsiteX32" fmla="*/ 159127 w 446608"/>
                <a:gd name="connsiteY32" fmla="*/ 431570 h 602760"/>
                <a:gd name="connsiteX33" fmla="*/ 41 w 446608"/>
                <a:gd name="connsiteY33" fmla="*/ 410630 h 602760"/>
                <a:gd name="connsiteX0" fmla="*/ 41 w 446608"/>
                <a:gd name="connsiteY0" fmla="*/ 377172 h 569302"/>
                <a:gd name="connsiteX1" fmla="*/ 159127 w 446608"/>
                <a:gd name="connsiteY1" fmla="*/ 336729 h 569302"/>
                <a:gd name="connsiteX2" fmla="*/ 147485 w 446608"/>
                <a:gd name="connsiteY2" fmla="*/ 291222 h 569302"/>
                <a:gd name="connsiteX3" fmla="*/ 235328 w 446608"/>
                <a:gd name="connsiteY3" fmla="*/ 249947 h 569302"/>
                <a:gd name="connsiteX4" fmla="*/ 233029 w 446608"/>
                <a:gd name="connsiteY4" fmla="*/ 204728 h 569302"/>
                <a:gd name="connsiteX5" fmla="*/ 183287 w 446608"/>
                <a:gd name="connsiteY5" fmla="*/ 126411 h 569302"/>
                <a:gd name="connsiteX6" fmla="*/ 259487 w 446608"/>
                <a:gd name="connsiteY6" fmla="*/ 48095 h 569302"/>
                <a:gd name="connsiteX7" fmla="*/ 285945 w 446608"/>
                <a:gd name="connsiteY7" fmla="*/ 11053 h 569302"/>
                <a:gd name="connsiteX8" fmla="*/ 310287 w 446608"/>
                <a:gd name="connsiteY8" fmla="*/ 2586 h 569302"/>
                <a:gd name="connsiteX9" fmla="*/ 287004 w 446608"/>
                <a:gd name="connsiteY9" fmla="*/ 51270 h 569302"/>
                <a:gd name="connsiteX10" fmla="*/ 248904 w 446608"/>
                <a:gd name="connsiteY10" fmla="*/ 134878 h 569302"/>
                <a:gd name="connsiteX11" fmla="*/ 252079 w 446608"/>
                <a:gd name="connsiteY11" fmla="*/ 187795 h 569302"/>
                <a:gd name="connsiteX12" fmla="*/ 278719 w 446608"/>
                <a:gd name="connsiteY12" fmla="*/ 247828 h 569302"/>
                <a:gd name="connsiteX13" fmla="*/ 404660 w 446608"/>
                <a:gd name="connsiteY13" fmla="*/ 256294 h 569302"/>
                <a:gd name="connsiteX14" fmla="*/ 348387 w 446608"/>
                <a:gd name="connsiteY14" fmla="*/ 280928 h 569302"/>
                <a:gd name="connsiteX15" fmla="*/ 424768 w 446608"/>
                <a:gd name="connsiteY15" fmla="*/ 288043 h 569302"/>
                <a:gd name="connsiteX16" fmla="*/ 366380 w 446608"/>
                <a:gd name="connsiteY16" fmla="*/ 313736 h 569302"/>
                <a:gd name="connsiteX17" fmla="*/ 445933 w 446608"/>
                <a:gd name="connsiteY17" fmla="*/ 343077 h 569302"/>
                <a:gd name="connsiteX18" fmla="*/ 361088 w 446608"/>
                <a:gd name="connsiteY18" fmla="*/ 335961 h 569302"/>
                <a:gd name="connsiteX19" fmla="*/ 359151 w 446608"/>
                <a:gd name="connsiteY19" fmla="*/ 382235 h 569302"/>
                <a:gd name="connsiteX20" fmla="*/ 438538 w 446608"/>
                <a:gd name="connsiteY20" fmla="*/ 450197 h 569302"/>
                <a:gd name="connsiteX21" fmla="*/ 340101 w 446608"/>
                <a:gd name="connsiteY21" fmla="*/ 421394 h 569302"/>
                <a:gd name="connsiteX22" fmla="*/ 354918 w 446608"/>
                <a:gd name="connsiteY22" fmla="*/ 449969 h 569302"/>
                <a:gd name="connsiteX23" fmla="*/ 332693 w 446608"/>
                <a:gd name="connsiteY23" fmla="*/ 490185 h 569302"/>
                <a:gd name="connsiteX24" fmla="*/ 291419 w 446608"/>
                <a:gd name="connsiteY24" fmla="*/ 497594 h 569302"/>
                <a:gd name="connsiteX25" fmla="*/ 309248 w 446608"/>
                <a:gd name="connsiteY25" fmla="*/ 568588 h 569302"/>
                <a:gd name="connsiteX26" fmla="*/ 241676 w 446608"/>
                <a:gd name="connsiteY26" fmla="*/ 476426 h 569302"/>
                <a:gd name="connsiteX27" fmla="*/ 201460 w 446608"/>
                <a:gd name="connsiteY27" fmla="*/ 469019 h 569302"/>
                <a:gd name="connsiteX28" fmla="*/ 95627 w 446608"/>
                <a:gd name="connsiteY28" fmla="*/ 563211 h 569302"/>
                <a:gd name="connsiteX29" fmla="*/ 168652 w 446608"/>
                <a:gd name="connsiteY29" fmla="*/ 440445 h 569302"/>
                <a:gd name="connsiteX30" fmla="*/ 128435 w 446608"/>
                <a:gd name="connsiteY30" fmla="*/ 429861 h 569302"/>
                <a:gd name="connsiteX31" fmla="*/ 159127 w 446608"/>
                <a:gd name="connsiteY31" fmla="*/ 398112 h 569302"/>
                <a:gd name="connsiteX32" fmla="*/ 41 w 446608"/>
                <a:gd name="connsiteY32" fmla="*/ 377172 h 569302"/>
                <a:gd name="connsiteX0" fmla="*/ 41 w 446608"/>
                <a:gd name="connsiteY0" fmla="*/ 393364 h 585494"/>
                <a:gd name="connsiteX1" fmla="*/ 159127 w 446608"/>
                <a:gd name="connsiteY1" fmla="*/ 352921 h 585494"/>
                <a:gd name="connsiteX2" fmla="*/ 147485 w 446608"/>
                <a:gd name="connsiteY2" fmla="*/ 307414 h 585494"/>
                <a:gd name="connsiteX3" fmla="*/ 235328 w 446608"/>
                <a:gd name="connsiteY3" fmla="*/ 266139 h 585494"/>
                <a:gd name="connsiteX4" fmla="*/ 233029 w 446608"/>
                <a:gd name="connsiteY4" fmla="*/ 220920 h 585494"/>
                <a:gd name="connsiteX5" fmla="*/ 183287 w 446608"/>
                <a:gd name="connsiteY5" fmla="*/ 142603 h 585494"/>
                <a:gd name="connsiteX6" fmla="*/ 259487 w 446608"/>
                <a:gd name="connsiteY6" fmla="*/ 64287 h 585494"/>
                <a:gd name="connsiteX7" fmla="*/ 241495 w 446608"/>
                <a:gd name="connsiteY7" fmla="*/ 1845 h 585494"/>
                <a:gd name="connsiteX8" fmla="*/ 310287 w 446608"/>
                <a:gd name="connsiteY8" fmla="*/ 18778 h 585494"/>
                <a:gd name="connsiteX9" fmla="*/ 287004 w 446608"/>
                <a:gd name="connsiteY9" fmla="*/ 67462 h 585494"/>
                <a:gd name="connsiteX10" fmla="*/ 248904 w 446608"/>
                <a:gd name="connsiteY10" fmla="*/ 151070 h 585494"/>
                <a:gd name="connsiteX11" fmla="*/ 252079 w 446608"/>
                <a:gd name="connsiteY11" fmla="*/ 203987 h 585494"/>
                <a:gd name="connsiteX12" fmla="*/ 278719 w 446608"/>
                <a:gd name="connsiteY12" fmla="*/ 264020 h 585494"/>
                <a:gd name="connsiteX13" fmla="*/ 404660 w 446608"/>
                <a:gd name="connsiteY13" fmla="*/ 272486 h 585494"/>
                <a:gd name="connsiteX14" fmla="*/ 348387 w 446608"/>
                <a:gd name="connsiteY14" fmla="*/ 297120 h 585494"/>
                <a:gd name="connsiteX15" fmla="*/ 424768 w 446608"/>
                <a:gd name="connsiteY15" fmla="*/ 304235 h 585494"/>
                <a:gd name="connsiteX16" fmla="*/ 366380 w 446608"/>
                <a:gd name="connsiteY16" fmla="*/ 329928 h 585494"/>
                <a:gd name="connsiteX17" fmla="*/ 445933 w 446608"/>
                <a:gd name="connsiteY17" fmla="*/ 359269 h 585494"/>
                <a:gd name="connsiteX18" fmla="*/ 361088 w 446608"/>
                <a:gd name="connsiteY18" fmla="*/ 352153 h 585494"/>
                <a:gd name="connsiteX19" fmla="*/ 359151 w 446608"/>
                <a:gd name="connsiteY19" fmla="*/ 398427 h 585494"/>
                <a:gd name="connsiteX20" fmla="*/ 438538 w 446608"/>
                <a:gd name="connsiteY20" fmla="*/ 466389 h 585494"/>
                <a:gd name="connsiteX21" fmla="*/ 340101 w 446608"/>
                <a:gd name="connsiteY21" fmla="*/ 437586 h 585494"/>
                <a:gd name="connsiteX22" fmla="*/ 354918 w 446608"/>
                <a:gd name="connsiteY22" fmla="*/ 466161 h 585494"/>
                <a:gd name="connsiteX23" fmla="*/ 332693 w 446608"/>
                <a:gd name="connsiteY23" fmla="*/ 506377 h 585494"/>
                <a:gd name="connsiteX24" fmla="*/ 291419 w 446608"/>
                <a:gd name="connsiteY24" fmla="*/ 513786 h 585494"/>
                <a:gd name="connsiteX25" fmla="*/ 309248 w 446608"/>
                <a:gd name="connsiteY25" fmla="*/ 584780 h 585494"/>
                <a:gd name="connsiteX26" fmla="*/ 241676 w 446608"/>
                <a:gd name="connsiteY26" fmla="*/ 492618 h 585494"/>
                <a:gd name="connsiteX27" fmla="*/ 201460 w 446608"/>
                <a:gd name="connsiteY27" fmla="*/ 485211 h 585494"/>
                <a:gd name="connsiteX28" fmla="*/ 95627 w 446608"/>
                <a:gd name="connsiteY28" fmla="*/ 579403 h 585494"/>
                <a:gd name="connsiteX29" fmla="*/ 168652 w 446608"/>
                <a:gd name="connsiteY29" fmla="*/ 456637 h 585494"/>
                <a:gd name="connsiteX30" fmla="*/ 128435 w 446608"/>
                <a:gd name="connsiteY30" fmla="*/ 446053 h 585494"/>
                <a:gd name="connsiteX31" fmla="*/ 159127 w 446608"/>
                <a:gd name="connsiteY31" fmla="*/ 414304 h 585494"/>
                <a:gd name="connsiteX32" fmla="*/ 41 w 446608"/>
                <a:gd name="connsiteY32" fmla="*/ 393364 h 585494"/>
                <a:gd name="connsiteX0" fmla="*/ 41 w 446608"/>
                <a:gd name="connsiteY0" fmla="*/ 392355 h 584485"/>
                <a:gd name="connsiteX1" fmla="*/ 159127 w 446608"/>
                <a:gd name="connsiteY1" fmla="*/ 351912 h 584485"/>
                <a:gd name="connsiteX2" fmla="*/ 147485 w 446608"/>
                <a:gd name="connsiteY2" fmla="*/ 306405 h 584485"/>
                <a:gd name="connsiteX3" fmla="*/ 235328 w 446608"/>
                <a:gd name="connsiteY3" fmla="*/ 265130 h 584485"/>
                <a:gd name="connsiteX4" fmla="*/ 233029 w 446608"/>
                <a:gd name="connsiteY4" fmla="*/ 219911 h 584485"/>
                <a:gd name="connsiteX5" fmla="*/ 183287 w 446608"/>
                <a:gd name="connsiteY5" fmla="*/ 141594 h 584485"/>
                <a:gd name="connsiteX6" fmla="*/ 259487 w 446608"/>
                <a:gd name="connsiteY6" fmla="*/ 63278 h 584485"/>
                <a:gd name="connsiteX7" fmla="*/ 241495 w 446608"/>
                <a:gd name="connsiteY7" fmla="*/ 836 h 584485"/>
                <a:gd name="connsiteX8" fmla="*/ 368495 w 446608"/>
                <a:gd name="connsiteY8" fmla="*/ 46344 h 584485"/>
                <a:gd name="connsiteX9" fmla="*/ 287004 w 446608"/>
                <a:gd name="connsiteY9" fmla="*/ 66453 h 584485"/>
                <a:gd name="connsiteX10" fmla="*/ 248904 w 446608"/>
                <a:gd name="connsiteY10" fmla="*/ 150061 h 584485"/>
                <a:gd name="connsiteX11" fmla="*/ 252079 w 446608"/>
                <a:gd name="connsiteY11" fmla="*/ 202978 h 584485"/>
                <a:gd name="connsiteX12" fmla="*/ 278719 w 446608"/>
                <a:gd name="connsiteY12" fmla="*/ 263011 h 584485"/>
                <a:gd name="connsiteX13" fmla="*/ 404660 w 446608"/>
                <a:gd name="connsiteY13" fmla="*/ 271477 h 584485"/>
                <a:gd name="connsiteX14" fmla="*/ 348387 w 446608"/>
                <a:gd name="connsiteY14" fmla="*/ 296111 h 584485"/>
                <a:gd name="connsiteX15" fmla="*/ 424768 w 446608"/>
                <a:gd name="connsiteY15" fmla="*/ 303226 h 584485"/>
                <a:gd name="connsiteX16" fmla="*/ 366380 w 446608"/>
                <a:gd name="connsiteY16" fmla="*/ 328919 h 584485"/>
                <a:gd name="connsiteX17" fmla="*/ 445933 w 446608"/>
                <a:gd name="connsiteY17" fmla="*/ 358260 h 584485"/>
                <a:gd name="connsiteX18" fmla="*/ 361088 w 446608"/>
                <a:gd name="connsiteY18" fmla="*/ 351144 h 584485"/>
                <a:gd name="connsiteX19" fmla="*/ 359151 w 446608"/>
                <a:gd name="connsiteY19" fmla="*/ 397418 h 584485"/>
                <a:gd name="connsiteX20" fmla="*/ 438538 w 446608"/>
                <a:gd name="connsiteY20" fmla="*/ 465380 h 584485"/>
                <a:gd name="connsiteX21" fmla="*/ 340101 w 446608"/>
                <a:gd name="connsiteY21" fmla="*/ 436577 h 584485"/>
                <a:gd name="connsiteX22" fmla="*/ 354918 w 446608"/>
                <a:gd name="connsiteY22" fmla="*/ 465152 h 584485"/>
                <a:gd name="connsiteX23" fmla="*/ 332693 w 446608"/>
                <a:gd name="connsiteY23" fmla="*/ 505368 h 584485"/>
                <a:gd name="connsiteX24" fmla="*/ 291419 w 446608"/>
                <a:gd name="connsiteY24" fmla="*/ 512777 h 584485"/>
                <a:gd name="connsiteX25" fmla="*/ 309248 w 446608"/>
                <a:gd name="connsiteY25" fmla="*/ 583771 h 584485"/>
                <a:gd name="connsiteX26" fmla="*/ 241676 w 446608"/>
                <a:gd name="connsiteY26" fmla="*/ 491609 h 584485"/>
                <a:gd name="connsiteX27" fmla="*/ 201460 w 446608"/>
                <a:gd name="connsiteY27" fmla="*/ 484202 h 584485"/>
                <a:gd name="connsiteX28" fmla="*/ 95627 w 446608"/>
                <a:gd name="connsiteY28" fmla="*/ 578394 h 584485"/>
                <a:gd name="connsiteX29" fmla="*/ 168652 w 446608"/>
                <a:gd name="connsiteY29" fmla="*/ 455628 h 584485"/>
                <a:gd name="connsiteX30" fmla="*/ 128435 w 446608"/>
                <a:gd name="connsiteY30" fmla="*/ 445044 h 584485"/>
                <a:gd name="connsiteX31" fmla="*/ 159127 w 446608"/>
                <a:gd name="connsiteY31" fmla="*/ 413295 h 584485"/>
                <a:gd name="connsiteX32" fmla="*/ 41 w 446608"/>
                <a:gd name="connsiteY32" fmla="*/ 392355 h 584485"/>
                <a:gd name="connsiteX0" fmla="*/ 41 w 446608"/>
                <a:gd name="connsiteY0" fmla="*/ 391519 h 583649"/>
                <a:gd name="connsiteX1" fmla="*/ 159127 w 446608"/>
                <a:gd name="connsiteY1" fmla="*/ 351076 h 583649"/>
                <a:gd name="connsiteX2" fmla="*/ 147485 w 446608"/>
                <a:gd name="connsiteY2" fmla="*/ 305569 h 583649"/>
                <a:gd name="connsiteX3" fmla="*/ 235328 w 446608"/>
                <a:gd name="connsiteY3" fmla="*/ 264294 h 583649"/>
                <a:gd name="connsiteX4" fmla="*/ 233029 w 446608"/>
                <a:gd name="connsiteY4" fmla="*/ 219075 h 583649"/>
                <a:gd name="connsiteX5" fmla="*/ 183287 w 446608"/>
                <a:gd name="connsiteY5" fmla="*/ 140758 h 583649"/>
                <a:gd name="connsiteX6" fmla="*/ 259487 w 446608"/>
                <a:gd name="connsiteY6" fmla="*/ 62442 h 583649"/>
                <a:gd name="connsiteX7" fmla="*/ 241495 w 446608"/>
                <a:gd name="connsiteY7" fmla="*/ 0 h 583649"/>
                <a:gd name="connsiteX8" fmla="*/ 287004 w 446608"/>
                <a:gd name="connsiteY8" fmla="*/ 65617 h 583649"/>
                <a:gd name="connsiteX9" fmla="*/ 248904 w 446608"/>
                <a:gd name="connsiteY9" fmla="*/ 149225 h 583649"/>
                <a:gd name="connsiteX10" fmla="*/ 252079 w 446608"/>
                <a:gd name="connsiteY10" fmla="*/ 202142 h 583649"/>
                <a:gd name="connsiteX11" fmla="*/ 278719 w 446608"/>
                <a:gd name="connsiteY11" fmla="*/ 262175 h 583649"/>
                <a:gd name="connsiteX12" fmla="*/ 404660 w 446608"/>
                <a:gd name="connsiteY12" fmla="*/ 270641 h 583649"/>
                <a:gd name="connsiteX13" fmla="*/ 348387 w 446608"/>
                <a:gd name="connsiteY13" fmla="*/ 295275 h 583649"/>
                <a:gd name="connsiteX14" fmla="*/ 424768 w 446608"/>
                <a:gd name="connsiteY14" fmla="*/ 302390 h 583649"/>
                <a:gd name="connsiteX15" fmla="*/ 366380 w 446608"/>
                <a:gd name="connsiteY15" fmla="*/ 328083 h 583649"/>
                <a:gd name="connsiteX16" fmla="*/ 445933 w 446608"/>
                <a:gd name="connsiteY16" fmla="*/ 357424 h 583649"/>
                <a:gd name="connsiteX17" fmla="*/ 361088 w 446608"/>
                <a:gd name="connsiteY17" fmla="*/ 350308 h 583649"/>
                <a:gd name="connsiteX18" fmla="*/ 359151 w 446608"/>
                <a:gd name="connsiteY18" fmla="*/ 396582 h 583649"/>
                <a:gd name="connsiteX19" fmla="*/ 438538 w 446608"/>
                <a:gd name="connsiteY19" fmla="*/ 464544 h 583649"/>
                <a:gd name="connsiteX20" fmla="*/ 340101 w 446608"/>
                <a:gd name="connsiteY20" fmla="*/ 435741 h 583649"/>
                <a:gd name="connsiteX21" fmla="*/ 354918 w 446608"/>
                <a:gd name="connsiteY21" fmla="*/ 464316 h 583649"/>
                <a:gd name="connsiteX22" fmla="*/ 332693 w 446608"/>
                <a:gd name="connsiteY22" fmla="*/ 504532 h 583649"/>
                <a:gd name="connsiteX23" fmla="*/ 291419 w 446608"/>
                <a:gd name="connsiteY23" fmla="*/ 511941 h 583649"/>
                <a:gd name="connsiteX24" fmla="*/ 309248 w 446608"/>
                <a:gd name="connsiteY24" fmla="*/ 582935 h 583649"/>
                <a:gd name="connsiteX25" fmla="*/ 241676 w 446608"/>
                <a:gd name="connsiteY25" fmla="*/ 490773 h 583649"/>
                <a:gd name="connsiteX26" fmla="*/ 201460 w 446608"/>
                <a:gd name="connsiteY26" fmla="*/ 483366 h 583649"/>
                <a:gd name="connsiteX27" fmla="*/ 95627 w 446608"/>
                <a:gd name="connsiteY27" fmla="*/ 577558 h 583649"/>
                <a:gd name="connsiteX28" fmla="*/ 168652 w 446608"/>
                <a:gd name="connsiteY28" fmla="*/ 454792 h 583649"/>
                <a:gd name="connsiteX29" fmla="*/ 128435 w 446608"/>
                <a:gd name="connsiteY29" fmla="*/ 444208 h 583649"/>
                <a:gd name="connsiteX30" fmla="*/ 159127 w 446608"/>
                <a:gd name="connsiteY30" fmla="*/ 412459 h 583649"/>
                <a:gd name="connsiteX31" fmla="*/ 41 w 446608"/>
                <a:gd name="connsiteY31" fmla="*/ 391519 h 583649"/>
                <a:gd name="connsiteX0" fmla="*/ 41 w 446608"/>
                <a:gd name="connsiteY0" fmla="*/ 337678 h 529808"/>
                <a:gd name="connsiteX1" fmla="*/ 159127 w 446608"/>
                <a:gd name="connsiteY1" fmla="*/ 297235 h 529808"/>
                <a:gd name="connsiteX2" fmla="*/ 147485 w 446608"/>
                <a:gd name="connsiteY2" fmla="*/ 251728 h 529808"/>
                <a:gd name="connsiteX3" fmla="*/ 235328 w 446608"/>
                <a:gd name="connsiteY3" fmla="*/ 210453 h 529808"/>
                <a:gd name="connsiteX4" fmla="*/ 233029 w 446608"/>
                <a:gd name="connsiteY4" fmla="*/ 165234 h 529808"/>
                <a:gd name="connsiteX5" fmla="*/ 183287 w 446608"/>
                <a:gd name="connsiteY5" fmla="*/ 86917 h 529808"/>
                <a:gd name="connsiteX6" fmla="*/ 259487 w 446608"/>
                <a:gd name="connsiteY6" fmla="*/ 8601 h 529808"/>
                <a:gd name="connsiteX7" fmla="*/ 287004 w 446608"/>
                <a:gd name="connsiteY7" fmla="*/ 11776 h 529808"/>
                <a:gd name="connsiteX8" fmla="*/ 248904 w 446608"/>
                <a:gd name="connsiteY8" fmla="*/ 95384 h 529808"/>
                <a:gd name="connsiteX9" fmla="*/ 252079 w 446608"/>
                <a:gd name="connsiteY9" fmla="*/ 148301 h 529808"/>
                <a:gd name="connsiteX10" fmla="*/ 278719 w 446608"/>
                <a:gd name="connsiteY10" fmla="*/ 208334 h 529808"/>
                <a:gd name="connsiteX11" fmla="*/ 404660 w 446608"/>
                <a:gd name="connsiteY11" fmla="*/ 216800 h 529808"/>
                <a:gd name="connsiteX12" fmla="*/ 348387 w 446608"/>
                <a:gd name="connsiteY12" fmla="*/ 241434 h 529808"/>
                <a:gd name="connsiteX13" fmla="*/ 424768 w 446608"/>
                <a:gd name="connsiteY13" fmla="*/ 248549 h 529808"/>
                <a:gd name="connsiteX14" fmla="*/ 366380 w 446608"/>
                <a:gd name="connsiteY14" fmla="*/ 274242 h 529808"/>
                <a:gd name="connsiteX15" fmla="*/ 445933 w 446608"/>
                <a:gd name="connsiteY15" fmla="*/ 303583 h 529808"/>
                <a:gd name="connsiteX16" fmla="*/ 361088 w 446608"/>
                <a:gd name="connsiteY16" fmla="*/ 296467 h 529808"/>
                <a:gd name="connsiteX17" fmla="*/ 359151 w 446608"/>
                <a:gd name="connsiteY17" fmla="*/ 342741 h 529808"/>
                <a:gd name="connsiteX18" fmla="*/ 438538 w 446608"/>
                <a:gd name="connsiteY18" fmla="*/ 410703 h 529808"/>
                <a:gd name="connsiteX19" fmla="*/ 340101 w 446608"/>
                <a:gd name="connsiteY19" fmla="*/ 381900 h 529808"/>
                <a:gd name="connsiteX20" fmla="*/ 354918 w 446608"/>
                <a:gd name="connsiteY20" fmla="*/ 410475 h 529808"/>
                <a:gd name="connsiteX21" fmla="*/ 332693 w 446608"/>
                <a:gd name="connsiteY21" fmla="*/ 450691 h 529808"/>
                <a:gd name="connsiteX22" fmla="*/ 291419 w 446608"/>
                <a:gd name="connsiteY22" fmla="*/ 458100 h 529808"/>
                <a:gd name="connsiteX23" fmla="*/ 309248 w 446608"/>
                <a:gd name="connsiteY23" fmla="*/ 529094 h 529808"/>
                <a:gd name="connsiteX24" fmla="*/ 241676 w 446608"/>
                <a:gd name="connsiteY24" fmla="*/ 436932 h 529808"/>
                <a:gd name="connsiteX25" fmla="*/ 201460 w 446608"/>
                <a:gd name="connsiteY25" fmla="*/ 429525 h 529808"/>
                <a:gd name="connsiteX26" fmla="*/ 95627 w 446608"/>
                <a:gd name="connsiteY26" fmla="*/ 523717 h 529808"/>
                <a:gd name="connsiteX27" fmla="*/ 168652 w 446608"/>
                <a:gd name="connsiteY27" fmla="*/ 400951 h 529808"/>
                <a:gd name="connsiteX28" fmla="*/ 128435 w 446608"/>
                <a:gd name="connsiteY28" fmla="*/ 390367 h 529808"/>
                <a:gd name="connsiteX29" fmla="*/ 159127 w 446608"/>
                <a:gd name="connsiteY29" fmla="*/ 358618 h 529808"/>
                <a:gd name="connsiteX30" fmla="*/ 41 w 446608"/>
                <a:gd name="connsiteY30" fmla="*/ 337678 h 529808"/>
                <a:gd name="connsiteX0" fmla="*/ 41 w 446608"/>
                <a:gd name="connsiteY0" fmla="*/ 334147 h 526277"/>
                <a:gd name="connsiteX1" fmla="*/ 159127 w 446608"/>
                <a:gd name="connsiteY1" fmla="*/ 293704 h 526277"/>
                <a:gd name="connsiteX2" fmla="*/ 147485 w 446608"/>
                <a:gd name="connsiteY2" fmla="*/ 248197 h 526277"/>
                <a:gd name="connsiteX3" fmla="*/ 235328 w 446608"/>
                <a:gd name="connsiteY3" fmla="*/ 206922 h 526277"/>
                <a:gd name="connsiteX4" fmla="*/ 233029 w 446608"/>
                <a:gd name="connsiteY4" fmla="*/ 161703 h 526277"/>
                <a:gd name="connsiteX5" fmla="*/ 183287 w 446608"/>
                <a:gd name="connsiteY5" fmla="*/ 83386 h 526277"/>
                <a:gd name="connsiteX6" fmla="*/ 259487 w 446608"/>
                <a:gd name="connsiteY6" fmla="*/ 5070 h 526277"/>
                <a:gd name="connsiteX7" fmla="*/ 349446 w 446608"/>
                <a:gd name="connsiteY7" fmla="*/ 19886 h 526277"/>
                <a:gd name="connsiteX8" fmla="*/ 248904 w 446608"/>
                <a:gd name="connsiteY8" fmla="*/ 91853 h 526277"/>
                <a:gd name="connsiteX9" fmla="*/ 252079 w 446608"/>
                <a:gd name="connsiteY9" fmla="*/ 144770 h 526277"/>
                <a:gd name="connsiteX10" fmla="*/ 278719 w 446608"/>
                <a:gd name="connsiteY10" fmla="*/ 204803 h 526277"/>
                <a:gd name="connsiteX11" fmla="*/ 404660 w 446608"/>
                <a:gd name="connsiteY11" fmla="*/ 213269 h 526277"/>
                <a:gd name="connsiteX12" fmla="*/ 348387 w 446608"/>
                <a:gd name="connsiteY12" fmla="*/ 237903 h 526277"/>
                <a:gd name="connsiteX13" fmla="*/ 424768 w 446608"/>
                <a:gd name="connsiteY13" fmla="*/ 245018 h 526277"/>
                <a:gd name="connsiteX14" fmla="*/ 366380 w 446608"/>
                <a:gd name="connsiteY14" fmla="*/ 270711 h 526277"/>
                <a:gd name="connsiteX15" fmla="*/ 445933 w 446608"/>
                <a:gd name="connsiteY15" fmla="*/ 300052 h 526277"/>
                <a:gd name="connsiteX16" fmla="*/ 361088 w 446608"/>
                <a:gd name="connsiteY16" fmla="*/ 292936 h 526277"/>
                <a:gd name="connsiteX17" fmla="*/ 359151 w 446608"/>
                <a:gd name="connsiteY17" fmla="*/ 339210 h 526277"/>
                <a:gd name="connsiteX18" fmla="*/ 438538 w 446608"/>
                <a:gd name="connsiteY18" fmla="*/ 407172 h 526277"/>
                <a:gd name="connsiteX19" fmla="*/ 340101 w 446608"/>
                <a:gd name="connsiteY19" fmla="*/ 378369 h 526277"/>
                <a:gd name="connsiteX20" fmla="*/ 354918 w 446608"/>
                <a:gd name="connsiteY20" fmla="*/ 406944 h 526277"/>
                <a:gd name="connsiteX21" fmla="*/ 332693 w 446608"/>
                <a:gd name="connsiteY21" fmla="*/ 447160 h 526277"/>
                <a:gd name="connsiteX22" fmla="*/ 291419 w 446608"/>
                <a:gd name="connsiteY22" fmla="*/ 454569 h 526277"/>
                <a:gd name="connsiteX23" fmla="*/ 309248 w 446608"/>
                <a:gd name="connsiteY23" fmla="*/ 525563 h 526277"/>
                <a:gd name="connsiteX24" fmla="*/ 241676 w 446608"/>
                <a:gd name="connsiteY24" fmla="*/ 433401 h 526277"/>
                <a:gd name="connsiteX25" fmla="*/ 201460 w 446608"/>
                <a:gd name="connsiteY25" fmla="*/ 425994 h 526277"/>
                <a:gd name="connsiteX26" fmla="*/ 95627 w 446608"/>
                <a:gd name="connsiteY26" fmla="*/ 520186 h 526277"/>
                <a:gd name="connsiteX27" fmla="*/ 168652 w 446608"/>
                <a:gd name="connsiteY27" fmla="*/ 397420 h 526277"/>
                <a:gd name="connsiteX28" fmla="*/ 128435 w 446608"/>
                <a:gd name="connsiteY28" fmla="*/ 386836 h 526277"/>
                <a:gd name="connsiteX29" fmla="*/ 159127 w 446608"/>
                <a:gd name="connsiteY29" fmla="*/ 355087 h 526277"/>
                <a:gd name="connsiteX30" fmla="*/ 41 w 446608"/>
                <a:gd name="connsiteY30" fmla="*/ 334147 h 526277"/>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183287 w 446608"/>
                <a:gd name="connsiteY5" fmla="*/ 73148 h 516039"/>
                <a:gd name="connsiteX6" fmla="*/ 303937 w 446608"/>
                <a:gd name="connsiteY6" fmla="*/ 10707 h 516039"/>
                <a:gd name="connsiteX7" fmla="*/ 349446 w 446608"/>
                <a:gd name="connsiteY7" fmla="*/ 9648 h 516039"/>
                <a:gd name="connsiteX8" fmla="*/ 248904 w 446608"/>
                <a:gd name="connsiteY8" fmla="*/ 81615 h 516039"/>
                <a:gd name="connsiteX9" fmla="*/ 252079 w 446608"/>
                <a:gd name="connsiteY9" fmla="*/ 134532 h 516039"/>
                <a:gd name="connsiteX10" fmla="*/ 278719 w 446608"/>
                <a:gd name="connsiteY10" fmla="*/ 19456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183287 w 446608"/>
                <a:gd name="connsiteY5" fmla="*/ 73148 h 516039"/>
                <a:gd name="connsiteX6" fmla="*/ 303937 w 446608"/>
                <a:gd name="connsiteY6" fmla="*/ 10707 h 516039"/>
                <a:gd name="connsiteX7" fmla="*/ 349446 w 446608"/>
                <a:gd name="connsiteY7" fmla="*/ 9648 h 516039"/>
                <a:gd name="connsiteX8" fmla="*/ 255254 w 446608"/>
                <a:gd name="connsiteY8" fmla="*/ 85848 h 516039"/>
                <a:gd name="connsiteX9" fmla="*/ 252079 w 446608"/>
                <a:gd name="connsiteY9" fmla="*/ 134532 h 516039"/>
                <a:gd name="connsiteX10" fmla="*/ 278719 w 446608"/>
                <a:gd name="connsiteY10" fmla="*/ 19456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52079 w 446608"/>
                <a:gd name="connsiteY9" fmla="*/ 134532 h 516039"/>
                <a:gd name="connsiteX10" fmla="*/ 278719 w 446608"/>
                <a:gd name="connsiteY10" fmla="*/ 19456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52079 w 446608"/>
                <a:gd name="connsiteY9" fmla="*/ 134532 h 516039"/>
                <a:gd name="connsiteX10" fmla="*/ 278719 w 446608"/>
                <a:gd name="connsiteY10" fmla="*/ 19456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52079 w 446608"/>
                <a:gd name="connsiteY9" fmla="*/ 134532 h 516039"/>
                <a:gd name="connsiteX10" fmla="*/ 278719 w 446608"/>
                <a:gd name="connsiteY10" fmla="*/ 19456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52079 w 446608"/>
                <a:gd name="connsiteY9" fmla="*/ 134532 h 516039"/>
                <a:gd name="connsiteX10" fmla="*/ 278719 w 446608"/>
                <a:gd name="connsiteY10" fmla="*/ 19456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52079 w 446608"/>
                <a:gd name="connsiteY9" fmla="*/ 134532 h 516039"/>
                <a:gd name="connsiteX10" fmla="*/ 288244 w 446608"/>
                <a:gd name="connsiteY10" fmla="*/ 18821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57370 w 446608"/>
                <a:gd name="connsiteY9" fmla="*/ 135590 h 516039"/>
                <a:gd name="connsiteX10" fmla="*/ 288244 w 446608"/>
                <a:gd name="connsiteY10" fmla="*/ 18821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57370 w 446608"/>
                <a:gd name="connsiteY9" fmla="*/ 138765 h 516039"/>
                <a:gd name="connsiteX10" fmla="*/ 288244 w 446608"/>
                <a:gd name="connsiteY10" fmla="*/ 188215 h 516039"/>
                <a:gd name="connsiteX11" fmla="*/ 404660 w 446608"/>
                <a:gd name="connsiteY11" fmla="*/ 203031 h 516039"/>
                <a:gd name="connsiteX12" fmla="*/ 348387 w 446608"/>
                <a:gd name="connsiteY12" fmla="*/ 227665 h 516039"/>
                <a:gd name="connsiteX13" fmla="*/ 424768 w 446608"/>
                <a:gd name="connsiteY13" fmla="*/ 234780 h 516039"/>
                <a:gd name="connsiteX14" fmla="*/ 366380 w 446608"/>
                <a:gd name="connsiteY14" fmla="*/ 260473 h 516039"/>
                <a:gd name="connsiteX15" fmla="*/ 445933 w 446608"/>
                <a:gd name="connsiteY15" fmla="*/ 289814 h 516039"/>
                <a:gd name="connsiteX16" fmla="*/ 361088 w 446608"/>
                <a:gd name="connsiteY16" fmla="*/ 282698 h 516039"/>
                <a:gd name="connsiteX17" fmla="*/ 359151 w 446608"/>
                <a:gd name="connsiteY17" fmla="*/ 328972 h 516039"/>
                <a:gd name="connsiteX18" fmla="*/ 438538 w 446608"/>
                <a:gd name="connsiteY18" fmla="*/ 396934 h 516039"/>
                <a:gd name="connsiteX19" fmla="*/ 340101 w 446608"/>
                <a:gd name="connsiteY19" fmla="*/ 368131 h 516039"/>
                <a:gd name="connsiteX20" fmla="*/ 354918 w 446608"/>
                <a:gd name="connsiteY20" fmla="*/ 396706 h 516039"/>
                <a:gd name="connsiteX21" fmla="*/ 332693 w 446608"/>
                <a:gd name="connsiteY21" fmla="*/ 436922 h 516039"/>
                <a:gd name="connsiteX22" fmla="*/ 291419 w 446608"/>
                <a:gd name="connsiteY22" fmla="*/ 444331 h 516039"/>
                <a:gd name="connsiteX23" fmla="*/ 309248 w 446608"/>
                <a:gd name="connsiteY23" fmla="*/ 515325 h 516039"/>
                <a:gd name="connsiteX24" fmla="*/ 241676 w 446608"/>
                <a:gd name="connsiteY24" fmla="*/ 423163 h 516039"/>
                <a:gd name="connsiteX25" fmla="*/ 201460 w 446608"/>
                <a:gd name="connsiteY25" fmla="*/ 415756 h 516039"/>
                <a:gd name="connsiteX26" fmla="*/ 95627 w 446608"/>
                <a:gd name="connsiteY26" fmla="*/ 509948 h 516039"/>
                <a:gd name="connsiteX27" fmla="*/ 168652 w 446608"/>
                <a:gd name="connsiteY27" fmla="*/ 387182 h 516039"/>
                <a:gd name="connsiteX28" fmla="*/ 128435 w 446608"/>
                <a:gd name="connsiteY28" fmla="*/ 376598 h 516039"/>
                <a:gd name="connsiteX29" fmla="*/ 159127 w 446608"/>
                <a:gd name="connsiteY29" fmla="*/ 344849 h 516039"/>
                <a:gd name="connsiteX30" fmla="*/ 41 w 446608"/>
                <a:gd name="connsiteY30"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330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88244 w 446608"/>
                <a:gd name="connsiteY9" fmla="*/ 188215 h 516039"/>
                <a:gd name="connsiteX10" fmla="*/ 404660 w 446608"/>
                <a:gd name="connsiteY10" fmla="*/ 203031 h 516039"/>
                <a:gd name="connsiteX11" fmla="*/ 348387 w 446608"/>
                <a:gd name="connsiteY11" fmla="*/ 227665 h 516039"/>
                <a:gd name="connsiteX12" fmla="*/ 424768 w 446608"/>
                <a:gd name="connsiteY12" fmla="*/ 234780 h 516039"/>
                <a:gd name="connsiteX13" fmla="*/ 366380 w 446608"/>
                <a:gd name="connsiteY13" fmla="*/ 260473 h 516039"/>
                <a:gd name="connsiteX14" fmla="*/ 445933 w 446608"/>
                <a:gd name="connsiteY14" fmla="*/ 289814 h 516039"/>
                <a:gd name="connsiteX15" fmla="*/ 361088 w 446608"/>
                <a:gd name="connsiteY15" fmla="*/ 282698 h 516039"/>
                <a:gd name="connsiteX16" fmla="*/ 359151 w 446608"/>
                <a:gd name="connsiteY16" fmla="*/ 328972 h 516039"/>
                <a:gd name="connsiteX17" fmla="*/ 438538 w 446608"/>
                <a:gd name="connsiteY17" fmla="*/ 396934 h 516039"/>
                <a:gd name="connsiteX18" fmla="*/ 340101 w 446608"/>
                <a:gd name="connsiteY18" fmla="*/ 368131 h 516039"/>
                <a:gd name="connsiteX19" fmla="*/ 354918 w 446608"/>
                <a:gd name="connsiteY19" fmla="*/ 396706 h 516039"/>
                <a:gd name="connsiteX20" fmla="*/ 332693 w 446608"/>
                <a:gd name="connsiteY20" fmla="*/ 436922 h 516039"/>
                <a:gd name="connsiteX21" fmla="*/ 291419 w 446608"/>
                <a:gd name="connsiteY21" fmla="*/ 444331 h 516039"/>
                <a:gd name="connsiteX22" fmla="*/ 309248 w 446608"/>
                <a:gd name="connsiteY22" fmla="*/ 515325 h 516039"/>
                <a:gd name="connsiteX23" fmla="*/ 241676 w 446608"/>
                <a:gd name="connsiteY23" fmla="*/ 423163 h 516039"/>
                <a:gd name="connsiteX24" fmla="*/ 201460 w 446608"/>
                <a:gd name="connsiteY24" fmla="*/ 415756 h 516039"/>
                <a:gd name="connsiteX25" fmla="*/ 95627 w 446608"/>
                <a:gd name="connsiteY25" fmla="*/ 509948 h 516039"/>
                <a:gd name="connsiteX26" fmla="*/ 168652 w 446608"/>
                <a:gd name="connsiteY26" fmla="*/ 387182 h 516039"/>
                <a:gd name="connsiteX27" fmla="*/ 128435 w 446608"/>
                <a:gd name="connsiteY27" fmla="*/ 376598 h 516039"/>
                <a:gd name="connsiteX28" fmla="*/ 159127 w 446608"/>
                <a:gd name="connsiteY28" fmla="*/ 344849 h 516039"/>
                <a:gd name="connsiteX29" fmla="*/ 41 w 446608"/>
                <a:gd name="connsiteY29" fmla="*/ 323909 h 516039"/>
                <a:gd name="connsiteX0" fmla="*/ 41 w 446608"/>
                <a:gd name="connsiteY0" fmla="*/ 323909 h 516039"/>
                <a:gd name="connsiteX1" fmla="*/ 159127 w 446608"/>
                <a:gd name="connsiteY1" fmla="*/ 283466 h 516039"/>
                <a:gd name="connsiteX2" fmla="*/ 147485 w 446608"/>
                <a:gd name="connsiteY2" fmla="*/ 237959 h 516039"/>
                <a:gd name="connsiteX3" fmla="*/ 235328 w 446608"/>
                <a:gd name="connsiteY3" fmla="*/ 196684 h 516039"/>
                <a:gd name="connsiteX4" fmla="*/ 245729 w 446608"/>
                <a:gd name="connsiteY4" fmla="*/ 151465 h 516039"/>
                <a:gd name="connsiteX5" fmla="*/ 244671 w 446608"/>
                <a:gd name="connsiteY5" fmla="*/ 50923 h 516039"/>
                <a:gd name="connsiteX6" fmla="*/ 303937 w 446608"/>
                <a:gd name="connsiteY6" fmla="*/ 10707 h 516039"/>
                <a:gd name="connsiteX7" fmla="*/ 349446 w 446608"/>
                <a:gd name="connsiteY7" fmla="*/ 9648 h 516039"/>
                <a:gd name="connsiteX8" fmla="*/ 255254 w 446608"/>
                <a:gd name="connsiteY8" fmla="*/ 85848 h 516039"/>
                <a:gd name="connsiteX9" fmla="*/ 288244 w 446608"/>
                <a:gd name="connsiteY9" fmla="*/ 188215 h 516039"/>
                <a:gd name="connsiteX10" fmla="*/ 404660 w 446608"/>
                <a:gd name="connsiteY10" fmla="*/ 203031 h 516039"/>
                <a:gd name="connsiteX11" fmla="*/ 348387 w 446608"/>
                <a:gd name="connsiteY11" fmla="*/ 227665 h 516039"/>
                <a:gd name="connsiteX12" fmla="*/ 424768 w 446608"/>
                <a:gd name="connsiteY12" fmla="*/ 234780 h 516039"/>
                <a:gd name="connsiteX13" fmla="*/ 366380 w 446608"/>
                <a:gd name="connsiteY13" fmla="*/ 260473 h 516039"/>
                <a:gd name="connsiteX14" fmla="*/ 445933 w 446608"/>
                <a:gd name="connsiteY14" fmla="*/ 289814 h 516039"/>
                <a:gd name="connsiteX15" fmla="*/ 361088 w 446608"/>
                <a:gd name="connsiteY15" fmla="*/ 282698 h 516039"/>
                <a:gd name="connsiteX16" fmla="*/ 359151 w 446608"/>
                <a:gd name="connsiteY16" fmla="*/ 328972 h 516039"/>
                <a:gd name="connsiteX17" fmla="*/ 438538 w 446608"/>
                <a:gd name="connsiteY17" fmla="*/ 396934 h 516039"/>
                <a:gd name="connsiteX18" fmla="*/ 340101 w 446608"/>
                <a:gd name="connsiteY18" fmla="*/ 368131 h 516039"/>
                <a:gd name="connsiteX19" fmla="*/ 354918 w 446608"/>
                <a:gd name="connsiteY19" fmla="*/ 396706 h 516039"/>
                <a:gd name="connsiteX20" fmla="*/ 332693 w 446608"/>
                <a:gd name="connsiteY20" fmla="*/ 436922 h 516039"/>
                <a:gd name="connsiteX21" fmla="*/ 291419 w 446608"/>
                <a:gd name="connsiteY21" fmla="*/ 444331 h 516039"/>
                <a:gd name="connsiteX22" fmla="*/ 309248 w 446608"/>
                <a:gd name="connsiteY22" fmla="*/ 515325 h 516039"/>
                <a:gd name="connsiteX23" fmla="*/ 241676 w 446608"/>
                <a:gd name="connsiteY23" fmla="*/ 423163 h 516039"/>
                <a:gd name="connsiteX24" fmla="*/ 201460 w 446608"/>
                <a:gd name="connsiteY24" fmla="*/ 415756 h 516039"/>
                <a:gd name="connsiteX25" fmla="*/ 95627 w 446608"/>
                <a:gd name="connsiteY25" fmla="*/ 509948 h 516039"/>
                <a:gd name="connsiteX26" fmla="*/ 168652 w 446608"/>
                <a:gd name="connsiteY26" fmla="*/ 387182 h 516039"/>
                <a:gd name="connsiteX27" fmla="*/ 128435 w 446608"/>
                <a:gd name="connsiteY27" fmla="*/ 376598 h 516039"/>
                <a:gd name="connsiteX28" fmla="*/ 159127 w 446608"/>
                <a:gd name="connsiteY28" fmla="*/ 344849 h 516039"/>
                <a:gd name="connsiteX29" fmla="*/ 41 w 446608"/>
                <a:gd name="connsiteY29" fmla="*/ 323909 h 516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46608" h="516039">
                  <a:moveTo>
                    <a:pt x="41" y="323909"/>
                  </a:moveTo>
                  <a:cubicBezTo>
                    <a:pt x="2942" y="269316"/>
                    <a:pt x="134553" y="297791"/>
                    <a:pt x="159127" y="283466"/>
                  </a:cubicBezTo>
                  <a:cubicBezTo>
                    <a:pt x="183701" y="269141"/>
                    <a:pt x="128082" y="246073"/>
                    <a:pt x="147485" y="237959"/>
                  </a:cubicBezTo>
                  <a:cubicBezTo>
                    <a:pt x="166888" y="229845"/>
                    <a:pt x="227421" y="207572"/>
                    <a:pt x="235328" y="196684"/>
                  </a:cubicBezTo>
                  <a:cubicBezTo>
                    <a:pt x="243235" y="185796"/>
                    <a:pt x="254402" y="172054"/>
                    <a:pt x="245729" y="151465"/>
                  </a:cubicBezTo>
                  <a:cubicBezTo>
                    <a:pt x="237056" y="130876"/>
                    <a:pt x="218036" y="60094"/>
                    <a:pt x="244671" y="50923"/>
                  </a:cubicBezTo>
                  <a:cubicBezTo>
                    <a:pt x="324223" y="54451"/>
                    <a:pt x="286651" y="23230"/>
                    <a:pt x="303937" y="10707"/>
                  </a:cubicBezTo>
                  <a:cubicBezTo>
                    <a:pt x="321223" y="-1816"/>
                    <a:pt x="351210" y="-4816"/>
                    <a:pt x="349446" y="9648"/>
                  </a:cubicBezTo>
                  <a:cubicBezTo>
                    <a:pt x="346095" y="30638"/>
                    <a:pt x="299673" y="70198"/>
                    <a:pt x="255254" y="85848"/>
                  </a:cubicBezTo>
                  <a:cubicBezTo>
                    <a:pt x="245054" y="115609"/>
                    <a:pt x="263343" y="168685"/>
                    <a:pt x="288244" y="188215"/>
                  </a:cubicBezTo>
                  <a:cubicBezTo>
                    <a:pt x="313145" y="207745"/>
                    <a:pt x="406983" y="191694"/>
                    <a:pt x="404660" y="203031"/>
                  </a:cubicBezTo>
                  <a:cubicBezTo>
                    <a:pt x="404453" y="226011"/>
                    <a:pt x="345388" y="223608"/>
                    <a:pt x="348387" y="227665"/>
                  </a:cubicBezTo>
                  <a:cubicBezTo>
                    <a:pt x="364086" y="249714"/>
                    <a:pt x="423781" y="228622"/>
                    <a:pt x="424768" y="234780"/>
                  </a:cubicBezTo>
                  <a:cubicBezTo>
                    <a:pt x="429883" y="266707"/>
                    <a:pt x="364616" y="247067"/>
                    <a:pt x="366380" y="260473"/>
                  </a:cubicBezTo>
                  <a:cubicBezTo>
                    <a:pt x="368144" y="273879"/>
                    <a:pt x="455093" y="273732"/>
                    <a:pt x="445933" y="289814"/>
                  </a:cubicBezTo>
                  <a:cubicBezTo>
                    <a:pt x="426768" y="323462"/>
                    <a:pt x="373788" y="280405"/>
                    <a:pt x="361088" y="282698"/>
                  </a:cubicBezTo>
                  <a:cubicBezTo>
                    <a:pt x="348388" y="284991"/>
                    <a:pt x="346243" y="309933"/>
                    <a:pt x="359151" y="328972"/>
                  </a:cubicBezTo>
                  <a:cubicBezTo>
                    <a:pt x="372059" y="348011"/>
                    <a:pt x="458697" y="365502"/>
                    <a:pt x="438538" y="396934"/>
                  </a:cubicBezTo>
                  <a:cubicBezTo>
                    <a:pt x="410745" y="440269"/>
                    <a:pt x="389315" y="326365"/>
                    <a:pt x="340101" y="368131"/>
                  </a:cubicBezTo>
                  <a:cubicBezTo>
                    <a:pt x="330562" y="376227"/>
                    <a:pt x="356153" y="385241"/>
                    <a:pt x="354918" y="396706"/>
                  </a:cubicBezTo>
                  <a:cubicBezTo>
                    <a:pt x="353683" y="408171"/>
                    <a:pt x="344687" y="430395"/>
                    <a:pt x="332693" y="436922"/>
                  </a:cubicBezTo>
                  <a:cubicBezTo>
                    <a:pt x="320699" y="443449"/>
                    <a:pt x="301500" y="399690"/>
                    <a:pt x="291419" y="444331"/>
                  </a:cubicBezTo>
                  <a:cubicBezTo>
                    <a:pt x="285571" y="461455"/>
                    <a:pt x="335291" y="508833"/>
                    <a:pt x="309248" y="515325"/>
                  </a:cubicBezTo>
                  <a:cubicBezTo>
                    <a:pt x="262138" y="527068"/>
                    <a:pt x="263697" y="389664"/>
                    <a:pt x="241676" y="423163"/>
                  </a:cubicBezTo>
                  <a:cubicBezTo>
                    <a:pt x="180497" y="486296"/>
                    <a:pt x="227566" y="407642"/>
                    <a:pt x="201460" y="415756"/>
                  </a:cubicBezTo>
                  <a:cubicBezTo>
                    <a:pt x="175355" y="423870"/>
                    <a:pt x="102330" y="533231"/>
                    <a:pt x="95627" y="509948"/>
                  </a:cubicBezTo>
                  <a:cubicBezTo>
                    <a:pt x="88924" y="486665"/>
                    <a:pt x="183116" y="400235"/>
                    <a:pt x="168652" y="387182"/>
                  </a:cubicBezTo>
                  <a:cubicBezTo>
                    <a:pt x="154188" y="374129"/>
                    <a:pt x="132492" y="392473"/>
                    <a:pt x="128435" y="376598"/>
                  </a:cubicBezTo>
                  <a:cubicBezTo>
                    <a:pt x="124378" y="360723"/>
                    <a:pt x="190933" y="355394"/>
                    <a:pt x="159127" y="344849"/>
                  </a:cubicBezTo>
                  <a:cubicBezTo>
                    <a:pt x="117470" y="320707"/>
                    <a:pt x="-2546" y="372586"/>
                    <a:pt x="41" y="323909"/>
                  </a:cubicBezTo>
                  <a:close/>
                </a:path>
              </a:pathLst>
            </a:custGeom>
            <a:solidFill>
              <a:schemeClr val="accent5">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Oval 45">
              <a:extLst>
                <a:ext uri="{FF2B5EF4-FFF2-40B4-BE49-F238E27FC236}">
                  <a16:creationId xmlns:a16="http://schemas.microsoft.com/office/drawing/2014/main" id="{F8CC5675-1781-22AE-FFFF-0E71F1F55DD8}"/>
                </a:ext>
              </a:extLst>
            </p:cNvPr>
            <p:cNvSpPr/>
            <p:nvPr/>
          </p:nvSpPr>
          <p:spPr bwMode="auto">
            <a:xfrm>
              <a:off x="11233487" y="2672190"/>
              <a:ext cx="100541" cy="95250"/>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Freeform: Shape 48">
              <a:extLst>
                <a:ext uri="{FF2B5EF4-FFF2-40B4-BE49-F238E27FC236}">
                  <a16:creationId xmlns:a16="http://schemas.microsoft.com/office/drawing/2014/main" id="{346E75D8-5DDC-175C-4CC8-16672429CF2C}"/>
                </a:ext>
              </a:extLst>
            </p:cNvPr>
            <p:cNvSpPr/>
            <p:nvPr/>
          </p:nvSpPr>
          <p:spPr bwMode="auto">
            <a:xfrm>
              <a:off x="7369758" y="26676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Freeform: Shape 52">
              <a:extLst>
                <a:ext uri="{FF2B5EF4-FFF2-40B4-BE49-F238E27FC236}">
                  <a16:creationId xmlns:a16="http://schemas.microsoft.com/office/drawing/2014/main" id="{6A6AA52C-B157-DEF0-0A9D-85C59F53322C}"/>
                </a:ext>
              </a:extLst>
            </p:cNvPr>
            <p:cNvSpPr/>
            <p:nvPr/>
          </p:nvSpPr>
          <p:spPr bwMode="auto">
            <a:xfrm>
              <a:off x="7424275" y="261684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Freeform: Shape 53">
              <a:extLst>
                <a:ext uri="{FF2B5EF4-FFF2-40B4-BE49-F238E27FC236}">
                  <a16:creationId xmlns:a16="http://schemas.microsoft.com/office/drawing/2014/main" id="{8DAB3A35-CAFA-7416-74EA-057CA5713F35}"/>
                </a:ext>
              </a:extLst>
            </p:cNvPr>
            <p:cNvSpPr/>
            <p:nvPr/>
          </p:nvSpPr>
          <p:spPr bwMode="auto">
            <a:xfrm>
              <a:off x="7340141" y="261684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Freeform: Shape 54">
              <a:extLst>
                <a:ext uri="{FF2B5EF4-FFF2-40B4-BE49-F238E27FC236}">
                  <a16:creationId xmlns:a16="http://schemas.microsoft.com/office/drawing/2014/main" id="{418865E9-4122-C7CA-11D0-4199D32FE3BC}"/>
                </a:ext>
              </a:extLst>
            </p:cNvPr>
            <p:cNvSpPr/>
            <p:nvPr/>
          </p:nvSpPr>
          <p:spPr bwMode="auto">
            <a:xfrm>
              <a:off x="7519210" y="260541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Freeform: Shape 55">
              <a:extLst>
                <a:ext uri="{FF2B5EF4-FFF2-40B4-BE49-F238E27FC236}">
                  <a16:creationId xmlns:a16="http://schemas.microsoft.com/office/drawing/2014/main" id="{FE89F89D-1671-3482-666E-E2E4E9834217}"/>
                </a:ext>
              </a:extLst>
            </p:cNvPr>
            <p:cNvSpPr/>
            <p:nvPr/>
          </p:nvSpPr>
          <p:spPr bwMode="auto">
            <a:xfrm>
              <a:off x="7495116" y="26493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Freeform: Shape 56">
              <a:extLst>
                <a:ext uri="{FF2B5EF4-FFF2-40B4-BE49-F238E27FC236}">
                  <a16:creationId xmlns:a16="http://schemas.microsoft.com/office/drawing/2014/main" id="{1FB5BD27-7ADB-CEB1-E498-7CBC8C537BEE}"/>
                </a:ext>
              </a:extLst>
            </p:cNvPr>
            <p:cNvSpPr/>
            <p:nvPr/>
          </p:nvSpPr>
          <p:spPr bwMode="auto">
            <a:xfrm>
              <a:off x="7520726" y="270576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Freeform: Shape 57">
              <a:extLst>
                <a:ext uri="{FF2B5EF4-FFF2-40B4-BE49-F238E27FC236}">
                  <a16:creationId xmlns:a16="http://schemas.microsoft.com/office/drawing/2014/main" id="{9417028B-814A-3CF0-0617-2326EE41B504}"/>
                </a:ext>
              </a:extLst>
            </p:cNvPr>
            <p:cNvSpPr/>
            <p:nvPr/>
          </p:nvSpPr>
          <p:spPr bwMode="auto">
            <a:xfrm>
              <a:off x="7460463" y="26969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Freeform: Shape 58">
              <a:extLst>
                <a:ext uri="{FF2B5EF4-FFF2-40B4-BE49-F238E27FC236}">
                  <a16:creationId xmlns:a16="http://schemas.microsoft.com/office/drawing/2014/main" id="{71EDD8CA-94B1-0162-F77A-F830189B2B15}"/>
                </a:ext>
              </a:extLst>
            </p:cNvPr>
            <p:cNvSpPr/>
            <p:nvPr/>
          </p:nvSpPr>
          <p:spPr bwMode="auto">
            <a:xfrm>
              <a:off x="7432426" y="285162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Freeform: Shape 59">
              <a:extLst>
                <a:ext uri="{FF2B5EF4-FFF2-40B4-BE49-F238E27FC236}">
                  <a16:creationId xmlns:a16="http://schemas.microsoft.com/office/drawing/2014/main" id="{5AE75713-EF98-EA19-2AED-45018EDC168A}"/>
                </a:ext>
              </a:extLst>
            </p:cNvPr>
            <p:cNvSpPr/>
            <p:nvPr/>
          </p:nvSpPr>
          <p:spPr bwMode="auto">
            <a:xfrm>
              <a:off x="7346898" y="28752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Freeform: Shape 60">
              <a:extLst>
                <a:ext uri="{FF2B5EF4-FFF2-40B4-BE49-F238E27FC236}">
                  <a16:creationId xmlns:a16="http://schemas.microsoft.com/office/drawing/2014/main" id="{94AD1181-360D-6AED-8DE7-C65D47AB5B7B}"/>
                </a:ext>
              </a:extLst>
            </p:cNvPr>
            <p:cNvSpPr/>
            <p:nvPr/>
          </p:nvSpPr>
          <p:spPr bwMode="auto">
            <a:xfrm>
              <a:off x="7285515" y="293030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Freeform: Shape 61">
              <a:extLst>
                <a:ext uri="{FF2B5EF4-FFF2-40B4-BE49-F238E27FC236}">
                  <a16:creationId xmlns:a16="http://schemas.microsoft.com/office/drawing/2014/main" id="{7D81EB40-1491-4C16-C2F8-DF84B6685901}"/>
                </a:ext>
              </a:extLst>
            </p:cNvPr>
            <p:cNvSpPr/>
            <p:nvPr/>
          </p:nvSpPr>
          <p:spPr bwMode="auto">
            <a:xfrm>
              <a:off x="7381188" y="292756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Freeform: Shape 62">
              <a:extLst>
                <a:ext uri="{FF2B5EF4-FFF2-40B4-BE49-F238E27FC236}">
                  <a16:creationId xmlns:a16="http://schemas.microsoft.com/office/drawing/2014/main" id="{57B24CBD-23F9-74E1-C2F9-2311C387F178}"/>
                </a:ext>
              </a:extLst>
            </p:cNvPr>
            <p:cNvSpPr/>
            <p:nvPr/>
          </p:nvSpPr>
          <p:spPr bwMode="auto">
            <a:xfrm>
              <a:off x="7319378" y="299748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4" name="Freeform: Shape 1023">
              <a:extLst>
                <a:ext uri="{FF2B5EF4-FFF2-40B4-BE49-F238E27FC236}">
                  <a16:creationId xmlns:a16="http://schemas.microsoft.com/office/drawing/2014/main" id="{20AC05B0-DEDF-F825-70E0-10A7B938A705}"/>
                </a:ext>
              </a:extLst>
            </p:cNvPr>
            <p:cNvSpPr/>
            <p:nvPr/>
          </p:nvSpPr>
          <p:spPr bwMode="auto">
            <a:xfrm>
              <a:off x="7262153" y="304515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2" name="Freeform: Shape 1031">
              <a:extLst>
                <a:ext uri="{FF2B5EF4-FFF2-40B4-BE49-F238E27FC236}">
                  <a16:creationId xmlns:a16="http://schemas.microsoft.com/office/drawing/2014/main" id="{E064BC52-8847-B461-25C5-BE54FFB69F8E}"/>
                </a:ext>
              </a:extLst>
            </p:cNvPr>
            <p:cNvSpPr/>
            <p:nvPr/>
          </p:nvSpPr>
          <p:spPr bwMode="auto">
            <a:xfrm>
              <a:off x="7280701" y="30863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3" name="Freeform: Shape 1032">
              <a:extLst>
                <a:ext uri="{FF2B5EF4-FFF2-40B4-BE49-F238E27FC236}">
                  <a16:creationId xmlns:a16="http://schemas.microsoft.com/office/drawing/2014/main" id="{197CE76B-B81B-CB14-F6A8-3C0808708A6C}"/>
                </a:ext>
              </a:extLst>
            </p:cNvPr>
            <p:cNvSpPr/>
            <p:nvPr/>
          </p:nvSpPr>
          <p:spPr bwMode="auto">
            <a:xfrm>
              <a:off x="7273583" y="312665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4" name="Freeform: Shape 1033">
              <a:extLst>
                <a:ext uri="{FF2B5EF4-FFF2-40B4-BE49-F238E27FC236}">
                  <a16:creationId xmlns:a16="http://schemas.microsoft.com/office/drawing/2014/main" id="{6C1F5FF3-71D0-9455-11FA-E74F667556A1}"/>
                </a:ext>
              </a:extLst>
            </p:cNvPr>
            <p:cNvSpPr/>
            <p:nvPr/>
          </p:nvSpPr>
          <p:spPr bwMode="auto">
            <a:xfrm>
              <a:off x="7242957" y="30967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5" name="Freeform: Shape 1034">
              <a:extLst>
                <a:ext uri="{FF2B5EF4-FFF2-40B4-BE49-F238E27FC236}">
                  <a16:creationId xmlns:a16="http://schemas.microsoft.com/office/drawing/2014/main" id="{C7BBFCC4-A499-8AC9-438A-1FAF7678DB0B}"/>
                </a:ext>
              </a:extLst>
            </p:cNvPr>
            <p:cNvSpPr/>
            <p:nvPr/>
          </p:nvSpPr>
          <p:spPr bwMode="auto">
            <a:xfrm>
              <a:off x="7118998" y="333280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6" name="Freeform: Shape 1035">
              <a:extLst>
                <a:ext uri="{FF2B5EF4-FFF2-40B4-BE49-F238E27FC236}">
                  <a16:creationId xmlns:a16="http://schemas.microsoft.com/office/drawing/2014/main" id="{6551EAC6-308F-593A-30B8-8DC1FFAF7D78}"/>
                </a:ext>
              </a:extLst>
            </p:cNvPr>
            <p:cNvSpPr/>
            <p:nvPr/>
          </p:nvSpPr>
          <p:spPr bwMode="auto">
            <a:xfrm>
              <a:off x="7161838" y="336458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7" name="Freeform: Shape 1036">
              <a:extLst>
                <a:ext uri="{FF2B5EF4-FFF2-40B4-BE49-F238E27FC236}">
                  <a16:creationId xmlns:a16="http://schemas.microsoft.com/office/drawing/2014/main" id="{19FCA2FD-21FA-703D-BD2F-3F99DAC83E15}"/>
                </a:ext>
              </a:extLst>
            </p:cNvPr>
            <p:cNvSpPr/>
            <p:nvPr/>
          </p:nvSpPr>
          <p:spPr bwMode="auto">
            <a:xfrm>
              <a:off x="7111686" y="33977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8" name="Freeform: Shape 1037">
              <a:extLst>
                <a:ext uri="{FF2B5EF4-FFF2-40B4-BE49-F238E27FC236}">
                  <a16:creationId xmlns:a16="http://schemas.microsoft.com/office/drawing/2014/main" id="{6FCB583D-7573-187D-EDE2-50F09FA3D09F}"/>
                </a:ext>
              </a:extLst>
            </p:cNvPr>
            <p:cNvSpPr/>
            <p:nvPr/>
          </p:nvSpPr>
          <p:spPr bwMode="auto">
            <a:xfrm>
              <a:off x="7100256" y="34888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9" name="Freeform: Shape 1038">
              <a:extLst>
                <a:ext uri="{FF2B5EF4-FFF2-40B4-BE49-F238E27FC236}">
                  <a16:creationId xmlns:a16="http://schemas.microsoft.com/office/drawing/2014/main" id="{FB5693C4-104F-B02D-477D-D8EC0CCC902C}"/>
                </a:ext>
              </a:extLst>
            </p:cNvPr>
            <p:cNvSpPr/>
            <p:nvPr/>
          </p:nvSpPr>
          <p:spPr bwMode="auto">
            <a:xfrm>
              <a:off x="7138263" y="34829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0" name="Freeform: Shape 1039">
              <a:extLst>
                <a:ext uri="{FF2B5EF4-FFF2-40B4-BE49-F238E27FC236}">
                  <a16:creationId xmlns:a16="http://schemas.microsoft.com/office/drawing/2014/main" id="{279230AB-D5F5-2597-604F-49DBCC215DA7}"/>
                </a:ext>
              </a:extLst>
            </p:cNvPr>
            <p:cNvSpPr/>
            <p:nvPr/>
          </p:nvSpPr>
          <p:spPr bwMode="auto">
            <a:xfrm>
              <a:off x="7123532" y="356257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1" name="Freeform: Shape 1040">
              <a:extLst>
                <a:ext uri="{FF2B5EF4-FFF2-40B4-BE49-F238E27FC236}">
                  <a16:creationId xmlns:a16="http://schemas.microsoft.com/office/drawing/2014/main" id="{EDEEC45B-E0F5-E2A9-0884-9694089AE69E}"/>
                </a:ext>
              </a:extLst>
            </p:cNvPr>
            <p:cNvSpPr/>
            <p:nvPr/>
          </p:nvSpPr>
          <p:spPr bwMode="auto">
            <a:xfrm>
              <a:off x="7157058" y="360927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2" name="Freeform: Shape 1041">
              <a:extLst>
                <a:ext uri="{FF2B5EF4-FFF2-40B4-BE49-F238E27FC236}">
                  <a16:creationId xmlns:a16="http://schemas.microsoft.com/office/drawing/2014/main" id="{5294D6DE-C771-7897-E8C4-9249FAB27D2D}"/>
                </a:ext>
              </a:extLst>
            </p:cNvPr>
            <p:cNvSpPr/>
            <p:nvPr/>
          </p:nvSpPr>
          <p:spPr bwMode="auto">
            <a:xfrm>
              <a:off x="7131320" y="365917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3" name="Freeform: Shape 1042">
              <a:extLst>
                <a:ext uri="{FF2B5EF4-FFF2-40B4-BE49-F238E27FC236}">
                  <a16:creationId xmlns:a16="http://schemas.microsoft.com/office/drawing/2014/main" id="{C3665EA3-F981-8423-0710-6D7778CADA9A}"/>
                </a:ext>
              </a:extLst>
            </p:cNvPr>
            <p:cNvSpPr/>
            <p:nvPr/>
          </p:nvSpPr>
          <p:spPr bwMode="auto">
            <a:xfrm>
              <a:off x="7064043" y="373947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4" name="Freeform: Shape 1043">
              <a:extLst>
                <a:ext uri="{FF2B5EF4-FFF2-40B4-BE49-F238E27FC236}">
                  <a16:creationId xmlns:a16="http://schemas.microsoft.com/office/drawing/2014/main" id="{0871344B-4B78-944A-3398-A91034BE588D}"/>
                </a:ext>
              </a:extLst>
            </p:cNvPr>
            <p:cNvSpPr/>
            <p:nvPr/>
          </p:nvSpPr>
          <p:spPr bwMode="auto">
            <a:xfrm>
              <a:off x="7134198" y="37623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5" name="Freeform: Shape 1044">
              <a:extLst>
                <a:ext uri="{FF2B5EF4-FFF2-40B4-BE49-F238E27FC236}">
                  <a16:creationId xmlns:a16="http://schemas.microsoft.com/office/drawing/2014/main" id="{816476EA-F85B-DAD5-7AAC-EC87E5F441BC}"/>
                </a:ext>
              </a:extLst>
            </p:cNvPr>
            <p:cNvSpPr/>
            <p:nvPr/>
          </p:nvSpPr>
          <p:spPr bwMode="auto">
            <a:xfrm>
              <a:off x="7149191" y="385405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6" name="Freeform: Shape 1045">
              <a:extLst>
                <a:ext uri="{FF2B5EF4-FFF2-40B4-BE49-F238E27FC236}">
                  <a16:creationId xmlns:a16="http://schemas.microsoft.com/office/drawing/2014/main" id="{4931DA0C-8FAE-D377-7EDC-1D0050D89B72}"/>
                </a:ext>
              </a:extLst>
            </p:cNvPr>
            <p:cNvSpPr/>
            <p:nvPr/>
          </p:nvSpPr>
          <p:spPr bwMode="auto">
            <a:xfrm>
              <a:off x="7274299" y="26174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7" name="Freeform: Shape 1046">
              <a:extLst>
                <a:ext uri="{FF2B5EF4-FFF2-40B4-BE49-F238E27FC236}">
                  <a16:creationId xmlns:a16="http://schemas.microsoft.com/office/drawing/2014/main" id="{DDB0F174-D69D-AABE-4763-4994D5FCECC2}"/>
                </a:ext>
              </a:extLst>
            </p:cNvPr>
            <p:cNvSpPr/>
            <p:nvPr/>
          </p:nvSpPr>
          <p:spPr bwMode="auto">
            <a:xfrm>
              <a:off x="7185023" y="262364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8" name="Freeform: Shape 1047">
              <a:extLst>
                <a:ext uri="{FF2B5EF4-FFF2-40B4-BE49-F238E27FC236}">
                  <a16:creationId xmlns:a16="http://schemas.microsoft.com/office/drawing/2014/main" id="{97BB76BA-7624-75B9-372F-D6F4377DBB66}"/>
                </a:ext>
              </a:extLst>
            </p:cNvPr>
            <p:cNvSpPr/>
            <p:nvPr/>
          </p:nvSpPr>
          <p:spPr bwMode="auto">
            <a:xfrm>
              <a:off x="7363034" y="26307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9" name="Freeform: Shape 1048">
              <a:extLst>
                <a:ext uri="{FF2B5EF4-FFF2-40B4-BE49-F238E27FC236}">
                  <a16:creationId xmlns:a16="http://schemas.microsoft.com/office/drawing/2014/main" id="{8048E6BD-61C4-246D-E9DD-D0A3BBB4EE5E}"/>
                </a:ext>
              </a:extLst>
            </p:cNvPr>
            <p:cNvSpPr/>
            <p:nvPr/>
          </p:nvSpPr>
          <p:spPr bwMode="auto">
            <a:xfrm>
              <a:off x="7286152" y="26817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0" name="Freeform: Shape 1049">
              <a:extLst>
                <a:ext uri="{FF2B5EF4-FFF2-40B4-BE49-F238E27FC236}">
                  <a16:creationId xmlns:a16="http://schemas.microsoft.com/office/drawing/2014/main" id="{139166CA-D0D5-8CBD-11BF-3BFA9183E3A0}"/>
                </a:ext>
              </a:extLst>
            </p:cNvPr>
            <p:cNvSpPr/>
            <p:nvPr/>
          </p:nvSpPr>
          <p:spPr bwMode="auto">
            <a:xfrm>
              <a:off x="7203363" y="26969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1" name="Freeform: Shape 1050">
              <a:extLst>
                <a:ext uri="{FF2B5EF4-FFF2-40B4-BE49-F238E27FC236}">
                  <a16:creationId xmlns:a16="http://schemas.microsoft.com/office/drawing/2014/main" id="{06E36FD0-095B-C725-25BD-9AE70DC625DD}"/>
                </a:ext>
              </a:extLst>
            </p:cNvPr>
            <p:cNvSpPr/>
            <p:nvPr/>
          </p:nvSpPr>
          <p:spPr bwMode="auto">
            <a:xfrm>
              <a:off x="7202635" y="27239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2" name="Freeform: Shape 1051">
              <a:extLst>
                <a:ext uri="{FF2B5EF4-FFF2-40B4-BE49-F238E27FC236}">
                  <a16:creationId xmlns:a16="http://schemas.microsoft.com/office/drawing/2014/main" id="{6A31E488-C7EB-FCFF-4E46-76321BEDD8F5}"/>
                </a:ext>
              </a:extLst>
            </p:cNvPr>
            <p:cNvSpPr/>
            <p:nvPr/>
          </p:nvSpPr>
          <p:spPr bwMode="auto">
            <a:xfrm>
              <a:off x="7141776" y="273594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3" name="Freeform: Shape 1052">
              <a:extLst>
                <a:ext uri="{FF2B5EF4-FFF2-40B4-BE49-F238E27FC236}">
                  <a16:creationId xmlns:a16="http://schemas.microsoft.com/office/drawing/2014/main" id="{DFB72FA6-A929-C324-F6C8-FB82E10A47C3}"/>
                </a:ext>
              </a:extLst>
            </p:cNvPr>
            <p:cNvSpPr/>
            <p:nvPr/>
          </p:nvSpPr>
          <p:spPr bwMode="auto">
            <a:xfrm>
              <a:off x="7142254" y="278795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4" name="Freeform: Shape 1053">
              <a:extLst>
                <a:ext uri="{FF2B5EF4-FFF2-40B4-BE49-F238E27FC236}">
                  <a16:creationId xmlns:a16="http://schemas.microsoft.com/office/drawing/2014/main" id="{B2497FBA-53F6-A235-AF96-64361ED582EC}"/>
                </a:ext>
              </a:extLst>
            </p:cNvPr>
            <p:cNvSpPr/>
            <p:nvPr/>
          </p:nvSpPr>
          <p:spPr bwMode="auto">
            <a:xfrm>
              <a:off x="7217587" y="278242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5" name="Freeform: Shape 1054">
              <a:extLst>
                <a:ext uri="{FF2B5EF4-FFF2-40B4-BE49-F238E27FC236}">
                  <a16:creationId xmlns:a16="http://schemas.microsoft.com/office/drawing/2014/main" id="{9473110D-CBEB-EB20-104A-288B300D965B}"/>
                </a:ext>
              </a:extLst>
            </p:cNvPr>
            <p:cNvSpPr/>
            <p:nvPr/>
          </p:nvSpPr>
          <p:spPr bwMode="auto">
            <a:xfrm>
              <a:off x="7035270" y="288232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6" name="Freeform: Shape 1055">
              <a:extLst>
                <a:ext uri="{FF2B5EF4-FFF2-40B4-BE49-F238E27FC236}">
                  <a16:creationId xmlns:a16="http://schemas.microsoft.com/office/drawing/2014/main" id="{E36584AB-99ED-4A2A-C3C2-2838C8938AE8}"/>
                </a:ext>
              </a:extLst>
            </p:cNvPr>
            <p:cNvSpPr/>
            <p:nvPr/>
          </p:nvSpPr>
          <p:spPr bwMode="auto">
            <a:xfrm>
              <a:off x="7157058" y="29389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7" name="Freeform: Shape 1056">
              <a:extLst>
                <a:ext uri="{FF2B5EF4-FFF2-40B4-BE49-F238E27FC236}">
                  <a16:creationId xmlns:a16="http://schemas.microsoft.com/office/drawing/2014/main" id="{C40A3699-340C-AB19-FD20-63ED162DA12C}"/>
                </a:ext>
              </a:extLst>
            </p:cNvPr>
            <p:cNvSpPr/>
            <p:nvPr/>
          </p:nvSpPr>
          <p:spPr bwMode="auto">
            <a:xfrm>
              <a:off x="7086903" y="298574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8" name="Freeform: Shape 1057">
              <a:extLst>
                <a:ext uri="{FF2B5EF4-FFF2-40B4-BE49-F238E27FC236}">
                  <a16:creationId xmlns:a16="http://schemas.microsoft.com/office/drawing/2014/main" id="{68DCDF42-D98E-E351-6881-5711ACE9AEE2}"/>
                </a:ext>
              </a:extLst>
            </p:cNvPr>
            <p:cNvSpPr/>
            <p:nvPr/>
          </p:nvSpPr>
          <p:spPr bwMode="auto">
            <a:xfrm>
              <a:off x="7047660" y="296354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9" name="Freeform: Shape 1058">
              <a:extLst>
                <a:ext uri="{FF2B5EF4-FFF2-40B4-BE49-F238E27FC236}">
                  <a16:creationId xmlns:a16="http://schemas.microsoft.com/office/drawing/2014/main" id="{74775B9A-8F14-38AF-1382-56466C5967C6}"/>
                </a:ext>
              </a:extLst>
            </p:cNvPr>
            <p:cNvSpPr/>
            <p:nvPr/>
          </p:nvSpPr>
          <p:spPr bwMode="auto">
            <a:xfrm>
              <a:off x="7040210" y="30225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0" name="Freeform: Shape 1059">
              <a:extLst>
                <a:ext uri="{FF2B5EF4-FFF2-40B4-BE49-F238E27FC236}">
                  <a16:creationId xmlns:a16="http://schemas.microsoft.com/office/drawing/2014/main" id="{A553852C-C8D6-DC14-D722-32D150695FAE}"/>
                </a:ext>
              </a:extLst>
            </p:cNvPr>
            <p:cNvSpPr/>
            <p:nvPr/>
          </p:nvSpPr>
          <p:spPr bwMode="auto">
            <a:xfrm>
              <a:off x="7137761" y="302637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1" name="Freeform: Shape 1060">
              <a:extLst>
                <a:ext uri="{FF2B5EF4-FFF2-40B4-BE49-F238E27FC236}">
                  <a16:creationId xmlns:a16="http://schemas.microsoft.com/office/drawing/2014/main" id="{F7858144-A63F-092A-600F-DA7EFF1070F2}"/>
                </a:ext>
              </a:extLst>
            </p:cNvPr>
            <p:cNvSpPr/>
            <p:nvPr/>
          </p:nvSpPr>
          <p:spPr bwMode="auto">
            <a:xfrm>
              <a:off x="7190815" y="299316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2" name="Freeform: Shape 1061">
              <a:extLst>
                <a:ext uri="{FF2B5EF4-FFF2-40B4-BE49-F238E27FC236}">
                  <a16:creationId xmlns:a16="http://schemas.microsoft.com/office/drawing/2014/main" id="{3680A163-9465-6544-961A-36479282ACF6}"/>
                </a:ext>
              </a:extLst>
            </p:cNvPr>
            <p:cNvSpPr/>
            <p:nvPr/>
          </p:nvSpPr>
          <p:spPr bwMode="auto">
            <a:xfrm>
              <a:off x="7105680" y="29389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3" name="Freeform: Shape 1062">
              <a:extLst>
                <a:ext uri="{FF2B5EF4-FFF2-40B4-BE49-F238E27FC236}">
                  <a16:creationId xmlns:a16="http://schemas.microsoft.com/office/drawing/2014/main" id="{EFE96BEC-4E46-3ED7-E315-8C2EDF10B076}"/>
                </a:ext>
              </a:extLst>
            </p:cNvPr>
            <p:cNvSpPr/>
            <p:nvPr/>
          </p:nvSpPr>
          <p:spPr bwMode="auto">
            <a:xfrm>
              <a:off x="7171708" y="306353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4" name="Freeform: Shape 1063">
              <a:extLst>
                <a:ext uri="{FF2B5EF4-FFF2-40B4-BE49-F238E27FC236}">
                  <a16:creationId xmlns:a16="http://schemas.microsoft.com/office/drawing/2014/main" id="{B0F3A54F-546C-6BE4-79B6-4138D53C7C61}"/>
                </a:ext>
              </a:extLst>
            </p:cNvPr>
            <p:cNvSpPr/>
            <p:nvPr/>
          </p:nvSpPr>
          <p:spPr bwMode="auto">
            <a:xfrm>
              <a:off x="7092394" y="306353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5" name="Freeform: Shape 1064">
              <a:extLst>
                <a:ext uri="{FF2B5EF4-FFF2-40B4-BE49-F238E27FC236}">
                  <a16:creationId xmlns:a16="http://schemas.microsoft.com/office/drawing/2014/main" id="{64263541-AEFB-43F1-92ED-67A31673ECB7}"/>
                </a:ext>
              </a:extLst>
            </p:cNvPr>
            <p:cNvSpPr/>
            <p:nvPr/>
          </p:nvSpPr>
          <p:spPr bwMode="auto">
            <a:xfrm>
              <a:off x="7017682" y="305658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6" name="Freeform: Shape 1065">
              <a:extLst>
                <a:ext uri="{FF2B5EF4-FFF2-40B4-BE49-F238E27FC236}">
                  <a16:creationId xmlns:a16="http://schemas.microsoft.com/office/drawing/2014/main" id="{2EA739AD-41B1-A766-36FA-70101955644C}"/>
                </a:ext>
              </a:extLst>
            </p:cNvPr>
            <p:cNvSpPr/>
            <p:nvPr/>
          </p:nvSpPr>
          <p:spPr bwMode="auto">
            <a:xfrm>
              <a:off x="7066856" y="332137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7" name="Freeform: Shape 1066">
              <a:extLst>
                <a:ext uri="{FF2B5EF4-FFF2-40B4-BE49-F238E27FC236}">
                  <a16:creationId xmlns:a16="http://schemas.microsoft.com/office/drawing/2014/main" id="{347BD868-50A8-6E25-A4F8-051B13DD3F17}"/>
                </a:ext>
              </a:extLst>
            </p:cNvPr>
            <p:cNvSpPr/>
            <p:nvPr/>
          </p:nvSpPr>
          <p:spPr bwMode="auto">
            <a:xfrm>
              <a:off x="7042255" y="335566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8" name="Freeform: Shape 1067">
              <a:extLst>
                <a:ext uri="{FF2B5EF4-FFF2-40B4-BE49-F238E27FC236}">
                  <a16:creationId xmlns:a16="http://schemas.microsoft.com/office/drawing/2014/main" id="{C06D5632-DA6A-CE48-2B84-C0D3FF838BA6}"/>
                </a:ext>
              </a:extLst>
            </p:cNvPr>
            <p:cNvSpPr/>
            <p:nvPr/>
          </p:nvSpPr>
          <p:spPr bwMode="auto">
            <a:xfrm>
              <a:off x="7070520" y="34092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9" name="Freeform: Shape 1068">
              <a:extLst>
                <a:ext uri="{FF2B5EF4-FFF2-40B4-BE49-F238E27FC236}">
                  <a16:creationId xmlns:a16="http://schemas.microsoft.com/office/drawing/2014/main" id="{5D1903EB-439F-A9B2-D50E-30D90A52A210}"/>
                </a:ext>
              </a:extLst>
            </p:cNvPr>
            <p:cNvSpPr/>
            <p:nvPr/>
          </p:nvSpPr>
          <p:spPr bwMode="auto">
            <a:xfrm>
              <a:off x="7021214" y="342900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0" name="Freeform: Shape 1069">
              <a:extLst>
                <a:ext uri="{FF2B5EF4-FFF2-40B4-BE49-F238E27FC236}">
                  <a16:creationId xmlns:a16="http://schemas.microsoft.com/office/drawing/2014/main" id="{19FFEDF1-DC0D-D495-F963-ACE03F7532C0}"/>
                </a:ext>
              </a:extLst>
            </p:cNvPr>
            <p:cNvSpPr/>
            <p:nvPr/>
          </p:nvSpPr>
          <p:spPr bwMode="auto">
            <a:xfrm>
              <a:off x="7073246" y="34560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1" name="Freeform: Shape 1070">
              <a:extLst>
                <a:ext uri="{FF2B5EF4-FFF2-40B4-BE49-F238E27FC236}">
                  <a16:creationId xmlns:a16="http://schemas.microsoft.com/office/drawing/2014/main" id="{8A67454A-3B54-7719-1E93-2E184CDA24DD}"/>
                </a:ext>
              </a:extLst>
            </p:cNvPr>
            <p:cNvSpPr/>
            <p:nvPr/>
          </p:nvSpPr>
          <p:spPr bwMode="auto">
            <a:xfrm>
              <a:off x="7060451" y="34829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2" name="Freeform: Shape 1071">
              <a:extLst>
                <a:ext uri="{FF2B5EF4-FFF2-40B4-BE49-F238E27FC236}">
                  <a16:creationId xmlns:a16="http://schemas.microsoft.com/office/drawing/2014/main" id="{CDB7A495-DD2C-9050-68F4-55E98E5BE5A6}"/>
                </a:ext>
              </a:extLst>
            </p:cNvPr>
            <p:cNvSpPr/>
            <p:nvPr/>
          </p:nvSpPr>
          <p:spPr bwMode="auto">
            <a:xfrm>
              <a:off x="7032948" y="35194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3" name="Freeform: Shape 1072">
              <a:extLst>
                <a:ext uri="{FF2B5EF4-FFF2-40B4-BE49-F238E27FC236}">
                  <a16:creationId xmlns:a16="http://schemas.microsoft.com/office/drawing/2014/main" id="{9194B535-8428-A26F-9A26-C31BDC78946D}"/>
                </a:ext>
              </a:extLst>
            </p:cNvPr>
            <p:cNvSpPr/>
            <p:nvPr/>
          </p:nvSpPr>
          <p:spPr bwMode="auto">
            <a:xfrm>
              <a:off x="7044699" y="357400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4" name="Freeform: Shape 1073">
              <a:extLst>
                <a:ext uri="{FF2B5EF4-FFF2-40B4-BE49-F238E27FC236}">
                  <a16:creationId xmlns:a16="http://schemas.microsoft.com/office/drawing/2014/main" id="{52275F66-D95B-FD83-BAF9-6BFB3D12E2A8}"/>
                </a:ext>
              </a:extLst>
            </p:cNvPr>
            <p:cNvSpPr/>
            <p:nvPr/>
          </p:nvSpPr>
          <p:spPr bwMode="auto">
            <a:xfrm>
              <a:off x="7103087" y="35864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5" name="Freeform: Shape 1074">
              <a:extLst>
                <a:ext uri="{FF2B5EF4-FFF2-40B4-BE49-F238E27FC236}">
                  <a16:creationId xmlns:a16="http://schemas.microsoft.com/office/drawing/2014/main" id="{B6326F42-7837-91D2-79E1-38170BB112A4}"/>
                </a:ext>
              </a:extLst>
            </p:cNvPr>
            <p:cNvSpPr/>
            <p:nvPr/>
          </p:nvSpPr>
          <p:spPr bwMode="auto">
            <a:xfrm>
              <a:off x="7098903" y="363612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6" name="Freeform: Shape 1075">
              <a:extLst>
                <a:ext uri="{FF2B5EF4-FFF2-40B4-BE49-F238E27FC236}">
                  <a16:creationId xmlns:a16="http://schemas.microsoft.com/office/drawing/2014/main" id="{EF66BA2D-F582-3CC8-85C7-EE80D0ECDCC8}"/>
                </a:ext>
              </a:extLst>
            </p:cNvPr>
            <p:cNvSpPr/>
            <p:nvPr/>
          </p:nvSpPr>
          <p:spPr bwMode="auto">
            <a:xfrm>
              <a:off x="7088826" y="370192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7" name="Freeform: Shape 1076">
              <a:extLst>
                <a:ext uri="{FF2B5EF4-FFF2-40B4-BE49-F238E27FC236}">
                  <a16:creationId xmlns:a16="http://schemas.microsoft.com/office/drawing/2014/main" id="{792DBCA3-DA45-CFF8-2222-EA00021128DD}"/>
                </a:ext>
              </a:extLst>
            </p:cNvPr>
            <p:cNvSpPr/>
            <p:nvPr/>
          </p:nvSpPr>
          <p:spPr bwMode="auto">
            <a:xfrm>
              <a:off x="7060563" y="367060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8" name="Freeform: Shape 1077">
              <a:extLst>
                <a:ext uri="{FF2B5EF4-FFF2-40B4-BE49-F238E27FC236}">
                  <a16:creationId xmlns:a16="http://schemas.microsoft.com/office/drawing/2014/main" id="{C36E85CA-DE6D-8920-BABB-E898E74BAD63}"/>
                </a:ext>
              </a:extLst>
            </p:cNvPr>
            <p:cNvSpPr/>
            <p:nvPr/>
          </p:nvSpPr>
          <p:spPr bwMode="auto">
            <a:xfrm>
              <a:off x="7024084" y="360859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9" name="Freeform: Shape 1078">
              <a:extLst>
                <a:ext uri="{FF2B5EF4-FFF2-40B4-BE49-F238E27FC236}">
                  <a16:creationId xmlns:a16="http://schemas.microsoft.com/office/drawing/2014/main" id="{717F8ADE-5581-7FAA-1B41-40B239DA7C91}"/>
                </a:ext>
              </a:extLst>
            </p:cNvPr>
            <p:cNvSpPr/>
            <p:nvPr/>
          </p:nvSpPr>
          <p:spPr bwMode="auto">
            <a:xfrm>
              <a:off x="7083881" y="378519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0" name="Freeform: Shape 1079">
              <a:extLst>
                <a:ext uri="{FF2B5EF4-FFF2-40B4-BE49-F238E27FC236}">
                  <a16:creationId xmlns:a16="http://schemas.microsoft.com/office/drawing/2014/main" id="{E562B4C4-8525-DF68-D21A-FB7A2E39CD9F}"/>
                </a:ext>
              </a:extLst>
            </p:cNvPr>
            <p:cNvSpPr/>
            <p:nvPr/>
          </p:nvSpPr>
          <p:spPr bwMode="auto">
            <a:xfrm>
              <a:off x="7103087" y="38239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1" name="Freeform: Shape 1080">
              <a:extLst>
                <a:ext uri="{FF2B5EF4-FFF2-40B4-BE49-F238E27FC236}">
                  <a16:creationId xmlns:a16="http://schemas.microsoft.com/office/drawing/2014/main" id="{A5D11F1D-6BA5-374C-68D6-2BC329988F3C}"/>
                </a:ext>
              </a:extLst>
            </p:cNvPr>
            <p:cNvSpPr/>
            <p:nvPr/>
          </p:nvSpPr>
          <p:spPr bwMode="auto">
            <a:xfrm>
              <a:off x="7944283" y="260078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2" name="Freeform: Shape 1081">
              <a:extLst>
                <a:ext uri="{FF2B5EF4-FFF2-40B4-BE49-F238E27FC236}">
                  <a16:creationId xmlns:a16="http://schemas.microsoft.com/office/drawing/2014/main" id="{6E17AB63-DA9F-A00E-95BA-2B1A2E65DDCA}"/>
                </a:ext>
              </a:extLst>
            </p:cNvPr>
            <p:cNvSpPr/>
            <p:nvPr/>
          </p:nvSpPr>
          <p:spPr bwMode="auto">
            <a:xfrm>
              <a:off x="7871365" y="26122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3" name="Freeform: Shape 1082">
              <a:extLst>
                <a:ext uri="{FF2B5EF4-FFF2-40B4-BE49-F238E27FC236}">
                  <a16:creationId xmlns:a16="http://schemas.microsoft.com/office/drawing/2014/main" id="{306C2E9F-A953-5F64-B176-8672C72BCA08}"/>
                </a:ext>
              </a:extLst>
            </p:cNvPr>
            <p:cNvSpPr/>
            <p:nvPr/>
          </p:nvSpPr>
          <p:spPr bwMode="auto">
            <a:xfrm>
              <a:off x="8001555" y="261708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4" name="Freeform: Shape 1083">
              <a:extLst>
                <a:ext uri="{FF2B5EF4-FFF2-40B4-BE49-F238E27FC236}">
                  <a16:creationId xmlns:a16="http://schemas.microsoft.com/office/drawing/2014/main" id="{D8EE486D-AAF8-CB54-213A-B6384AC78989}"/>
                </a:ext>
              </a:extLst>
            </p:cNvPr>
            <p:cNvSpPr/>
            <p:nvPr/>
          </p:nvSpPr>
          <p:spPr bwMode="auto">
            <a:xfrm>
              <a:off x="8037770" y="267219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5" name="Freeform: Shape 1084">
              <a:extLst>
                <a:ext uri="{FF2B5EF4-FFF2-40B4-BE49-F238E27FC236}">
                  <a16:creationId xmlns:a16="http://schemas.microsoft.com/office/drawing/2014/main" id="{6F1D545F-C283-D204-4EB9-F90ACC201564}"/>
                </a:ext>
              </a:extLst>
            </p:cNvPr>
            <p:cNvSpPr/>
            <p:nvPr/>
          </p:nvSpPr>
          <p:spPr bwMode="auto">
            <a:xfrm>
              <a:off x="7923842" y="264748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6" name="Freeform: Shape 1085">
              <a:extLst>
                <a:ext uri="{FF2B5EF4-FFF2-40B4-BE49-F238E27FC236}">
                  <a16:creationId xmlns:a16="http://schemas.microsoft.com/office/drawing/2014/main" id="{5C92DA07-F85E-A214-E652-C0576245686D}"/>
                </a:ext>
              </a:extLst>
            </p:cNvPr>
            <p:cNvSpPr/>
            <p:nvPr/>
          </p:nvSpPr>
          <p:spPr bwMode="auto">
            <a:xfrm>
              <a:off x="7897933" y="270335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7" name="Freeform: Shape 1086">
              <a:extLst>
                <a:ext uri="{FF2B5EF4-FFF2-40B4-BE49-F238E27FC236}">
                  <a16:creationId xmlns:a16="http://schemas.microsoft.com/office/drawing/2014/main" id="{7E333AC6-5EC8-FEC7-984E-FF99DD02F802}"/>
                </a:ext>
              </a:extLst>
            </p:cNvPr>
            <p:cNvSpPr/>
            <p:nvPr/>
          </p:nvSpPr>
          <p:spPr bwMode="auto">
            <a:xfrm>
              <a:off x="7924597" y="275320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8" name="Freeform: Shape 1087">
              <a:extLst>
                <a:ext uri="{FF2B5EF4-FFF2-40B4-BE49-F238E27FC236}">
                  <a16:creationId xmlns:a16="http://schemas.microsoft.com/office/drawing/2014/main" id="{76CDB8A7-1B9D-B96C-FF1A-D07BF15F7D03}"/>
                </a:ext>
              </a:extLst>
            </p:cNvPr>
            <p:cNvSpPr/>
            <p:nvPr/>
          </p:nvSpPr>
          <p:spPr bwMode="auto">
            <a:xfrm>
              <a:off x="8008118" y="273300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89" name="Freeform: Shape 1088">
              <a:extLst>
                <a:ext uri="{FF2B5EF4-FFF2-40B4-BE49-F238E27FC236}">
                  <a16:creationId xmlns:a16="http://schemas.microsoft.com/office/drawing/2014/main" id="{BEDD1ACF-A598-EABA-DA93-D7860FF6C583}"/>
                </a:ext>
              </a:extLst>
            </p:cNvPr>
            <p:cNvSpPr/>
            <p:nvPr/>
          </p:nvSpPr>
          <p:spPr bwMode="auto">
            <a:xfrm>
              <a:off x="8018167" y="288277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0" name="Freeform: Shape 1089">
              <a:extLst>
                <a:ext uri="{FF2B5EF4-FFF2-40B4-BE49-F238E27FC236}">
                  <a16:creationId xmlns:a16="http://schemas.microsoft.com/office/drawing/2014/main" id="{C0493ED4-3357-81B5-3119-7EB7C49F88F3}"/>
                </a:ext>
              </a:extLst>
            </p:cNvPr>
            <p:cNvSpPr/>
            <p:nvPr/>
          </p:nvSpPr>
          <p:spPr bwMode="auto">
            <a:xfrm>
              <a:off x="7918776" y="295017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1" name="Freeform: Shape 1090">
              <a:extLst>
                <a:ext uri="{FF2B5EF4-FFF2-40B4-BE49-F238E27FC236}">
                  <a16:creationId xmlns:a16="http://schemas.microsoft.com/office/drawing/2014/main" id="{5339FCC5-9E6F-5326-0BB9-5B5DF54D6D81}"/>
                </a:ext>
              </a:extLst>
            </p:cNvPr>
            <p:cNvSpPr/>
            <p:nvPr/>
          </p:nvSpPr>
          <p:spPr bwMode="auto">
            <a:xfrm>
              <a:off x="8005606" y="297462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2" name="Freeform: Shape 1091">
              <a:extLst>
                <a:ext uri="{FF2B5EF4-FFF2-40B4-BE49-F238E27FC236}">
                  <a16:creationId xmlns:a16="http://schemas.microsoft.com/office/drawing/2014/main" id="{00077774-44D5-CBAD-9052-F0C1BB725582}"/>
                </a:ext>
              </a:extLst>
            </p:cNvPr>
            <p:cNvSpPr/>
            <p:nvPr/>
          </p:nvSpPr>
          <p:spPr bwMode="auto">
            <a:xfrm>
              <a:off x="7921582" y="301786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3" name="Freeform: Shape 1092">
              <a:extLst>
                <a:ext uri="{FF2B5EF4-FFF2-40B4-BE49-F238E27FC236}">
                  <a16:creationId xmlns:a16="http://schemas.microsoft.com/office/drawing/2014/main" id="{CEA73780-CBBB-88B2-06D5-736F6318E1BE}"/>
                </a:ext>
              </a:extLst>
            </p:cNvPr>
            <p:cNvSpPr/>
            <p:nvPr/>
          </p:nvSpPr>
          <p:spPr bwMode="auto">
            <a:xfrm>
              <a:off x="7870533" y="301538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4" name="Freeform: Shape 1093">
              <a:extLst>
                <a:ext uri="{FF2B5EF4-FFF2-40B4-BE49-F238E27FC236}">
                  <a16:creationId xmlns:a16="http://schemas.microsoft.com/office/drawing/2014/main" id="{52B4733D-877D-D589-8AC2-CB2FEB0054DE}"/>
                </a:ext>
              </a:extLst>
            </p:cNvPr>
            <p:cNvSpPr/>
            <p:nvPr/>
          </p:nvSpPr>
          <p:spPr bwMode="auto">
            <a:xfrm>
              <a:off x="7808086" y="305692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5" name="Freeform: Shape 1094">
              <a:extLst>
                <a:ext uri="{FF2B5EF4-FFF2-40B4-BE49-F238E27FC236}">
                  <a16:creationId xmlns:a16="http://schemas.microsoft.com/office/drawing/2014/main" id="{29DD75E4-5246-78DE-585A-24FDB0143CD0}"/>
                </a:ext>
              </a:extLst>
            </p:cNvPr>
            <p:cNvSpPr/>
            <p:nvPr/>
          </p:nvSpPr>
          <p:spPr bwMode="auto">
            <a:xfrm>
              <a:off x="7877872" y="30863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6" name="Freeform: Shape 1095">
              <a:extLst>
                <a:ext uri="{FF2B5EF4-FFF2-40B4-BE49-F238E27FC236}">
                  <a16:creationId xmlns:a16="http://schemas.microsoft.com/office/drawing/2014/main" id="{B1D80FAC-5FBB-0A34-E5F9-61E6F99E0812}"/>
                </a:ext>
              </a:extLst>
            </p:cNvPr>
            <p:cNvSpPr/>
            <p:nvPr/>
          </p:nvSpPr>
          <p:spPr bwMode="auto">
            <a:xfrm>
              <a:off x="7831177" y="314415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7" name="Freeform: Shape 1096">
              <a:extLst>
                <a:ext uri="{FF2B5EF4-FFF2-40B4-BE49-F238E27FC236}">
                  <a16:creationId xmlns:a16="http://schemas.microsoft.com/office/drawing/2014/main" id="{6588206E-34E8-118F-A39D-2D0BA22392C2}"/>
                </a:ext>
              </a:extLst>
            </p:cNvPr>
            <p:cNvSpPr/>
            <p:nvPr/>
          </p:nvSpPr>
          <p:spPr bwMode="auto">
            <a:xfrm>
              <a:off x="7783835" y="313001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8" name="Freeform: Shape 1097">
              <a:extLst>
                <a:ext uri="{FF2B5EF4-FFF2-40B4-BE49-F238E27FC236}">
                  <a16:creationId xmlns:a16="http://schemas.microsoft.com/office/drawing/2014/main" id="{9792A78E-F424-5628-1D48-5BCF57FF5B1A}"/>
                </a:ext>
              </a:extLst>
            </p:cNvPr>
            <p:cNvSpPr/>
            <p:nvPr/>
          </p:nvSpPr>
          <p:spPr bwMode="auto">
            <a:xfrm>
              <a:off x="7770418" y="31196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99" name="Freeform: Shape 1098">
              <a:extLst>
                <a:ext uri="{FF2B5EF4-FFF2-40B4-BE49-F238E27FC236}">
                  <a16:creationId xmlns:a16="http://schemas.microsoft.com/office/drawing/2014/main" id="{9064955D-C7F3-275C-1CD5-27CF86F57259}"/>
                </a:ext>
              </a:extLst>
            </p:cNvPr>
            <p:cNvSpPr/>
            <p:nvPr/>
          </p:nvSpPr>
          <p:spPr bwMode="auto">
            <a:xfrm>
              <a:off x="7692481" y="31796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0" name="Freeform: Shape 1099">
              <a:extLst>
                <a:ext uri="{FF2B5EF4-FFF2-40B4-BE49-F238E27FC236}">
                  <a16:creationId xmlns:a16="http://schemas.microsoft.com/office/drawing/2014/main" id="{17CD6F05-75AC-9413-ACFE-04BE192C8BCB}"/>
                </a:ext>
              </a:extLst>
            </p:cNvPr>
            <p:cNvSpPr/>
            <p:nvPr/>
          </p:nvSpPr>
          <p:spPr bwMode="auto">
            <a:xfrm>
              <a:off x="7747558" y="321144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1" name="Freeform: Shape 1100">
              <a:extLst>
                <a:ext uri="{FF2B5EF4-FFF2-40B4-BE49-F238E27FC236}">
                  <a16:creationId xmlns:a16="http://schemas.microsoft.com/office/drawing/2014/main" id="{2095D9DD-E758-0B0B-E1AA-2FBD75BBF867}"/>
                </a:ext>
              </a:extLst>
            </p:cNvPr>
            <p:cNvSpPr/>
            <p:nvPr/>
          </p:nvSpPr>
          <p:spPr bwMode="auto">
            <a:xfrm>
              <a:off x="7663618" y="324043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2" name="Freeform: Shape 1101">
              <a:extLst>
                <a:ext uri="{FF2B5EF4-FFF2-40B4-BE49-F238E27FC236}">
                  <a16:creationId xmlns:a16="http://schemas.microsoft.com/office/drawing/2014/main" id="{49E09A99-A3E2-CC6F-9E1E-53D47B8AE13A}"/>
                </a:ext>
              </a:extLst>
            </p:cNvPr>
            <p:cNvSpPr/>
            <p:nvPr/>
          </p:nvSpPr>
          <p:spPr bwMode="auto">
            <a:xfrm>
              <a:off x="7606670" y="323495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3" name="Freeform: Shape 1102">
              <a:extLst>
                <a:ext uri="{FF2B5EF4-FFF2-40B4-BE49-F238E27FC236}">
                  <a16:creationId xmlns:a16="http://schemas.microsoft.com/office/drawing/2014/main" id="{81015CEA-BED1-7A38-DCF0-84F6696A0349}"/>
                </a:ext>
              </a:extLst>
            </p:cNvPr>
            <p:cNvSpPr/>
            <p:nvPr/>
          </p:nvSpPr>
          <p:spPr bwMode="auto">
            <a:xfrm>
              <a:off x="7552095" y="324980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4" name="Freeform: Shape 1103">
              <a:extLst>
                <a:ext uri="{FF2B5EF4-FFF2-40B4-BE49-F238E27FC236}">
                  <a16:creationId xmlns:a16="http://schemas.microsoft.com/office/drawing/2014/main" id="{68372380-04B2-4641-DFA0-0087DC82F06E}"/>
                </a:ext>
              </a:extLst>
            </p:cNvPr>
            <p:cNvSpPr/>
            <p:nvPr/>
          </p:nvSpPr>
          <p:spPr bwMode="auto">
            <a:xfrm>
              <a:off x="7513010" y="326137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5" name="Freeform: Shape 1104">
              <a:extLst>
                <a:ext uri="{FF2B5EF4-FFF2-40B4-BE49-F238E27FC236}">
                  <a16:creationId xmlns:a16="http://schemas.microsoft.com/office/drawing/2014/main" id="{11A0F2E4-D33F-5A87-9FA8-ADDAEBB7CE6F}"/>
                </a:ext>
              </a:extLst>
            </p:cNvPr>
            <p:cNvSpPr/>
            <p:nvPr/>
          </p:nvSpPr>
          <p:spPr bwMode="auto">
            <a:xfrm>
              <a:off x="7530651" y="329450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6" name="Freeform: Shape 1105">
              <a:extLst>
                <a:ext uri="{FF2B5EF4-FFF2-40B4-BE49-F238E27FC236}">
                  <a16:creationId xmlns:a16="http://schemas.microsoft.com/office/drawing/2014/main" id="{1CFA7F17-153A-CDB1-2E1E-9852AC00D161}"/>
                </a:ext>
              </a:extLst>
            </p:cNvPr>
            <p:cNvSpPr/>
            <p:nvPr/>
          </p:nvSpPr>
          <p:spPr bwMode="auto">
            <a:xfrm>
              <a:off x="7629530" y="329151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7" name="Freeform: Shape 1106">
              <a:extLst>
                <a:ext uri="{FF2B5EF4-FFF2-40B4-BE49-F238E27FC236}">
                  <a16:creationId xmlns:a16="http://schemas.microsoft.com/office/drawing/2014/main" id="{DE068160-B9F2-A732-7D85-B9C24C67E1A7}"/>
                </a:ext>
              </a:extLst>
            </p:cNvPr>
            <p:cNvSpPr/>
            <p:nvPr/>
          </p:nvSpPr>
          <p:spPr bwMode="auto">
            <a:xfrm>
              <a:off x="7303561" y="34915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8" name="Freeform: Shape 1107">
              <a:extLst>
                <a:ext uri="{FF2B5EF4-FFF2-40B4-BE49-F238E27FC236}">
                  <a16:creationId xmlns:a16="http://schemas.microsoft.com/office/drawing/2014/main" id="{1674EFC8-7FF2-42CC-59E3-2D50E1BD2E11}"/>
                </a:ext>
              </a:extLst>
            </p:cNvPr>
            <p:cNvSpPr/>
            <p:nvPr/>
          </p:nvSpPr>
          <p:spPr bwMode="auto">
            <a:xfrm>
              <a:off x="7257574" y="346785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09" name="Freeform: Shape 1108">
              <a:extLst>
                <a:ext uri="{FF2B5EF4-FFF2-40B4-BE49-F238E27FC236}">
                  <a16:creationId xmlns:a16="http://schemas.microsoft.com/office/drawing/2014/main" id="{EC24D9C4-4C84-4609-2E03-813E26894B2D}"/>
                </a:ext>
              </a:extLst>
            </p:cNvPr>
            <p:cNvSpPr/>
            <p:nvPr/>
          </p:nvSpPr>
          <p:spPr bwMode="auto">
            <a:xfrm>
              <a:off x="7276503" y="35423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0" name="Freeform: Shape 1109">
              <a:extLst>
                <a:ext uri="{FF2B5EF4-FFF2-40B4-BE49-F238E27FC236}">
                  <a16:creationId xmlns:a16="http://schemas.microsoft.com/office/drawing/2014/main" id="{6C811D92-8DEA-862F-8E78-BBA66A0567B7}"/>
                </a:ext>
              </a:extLst>
            </p:cNvPr>
            <p:cNvSpPr/>
            <p:nvPr/>
          </p:nvSpPr>
          <p:spPr bwMode="auto">
            <a:xfrm>
              <a:off x="7236187" y="355631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1" name="Freeform: Shape 1110">
              <a:extLst>
                <a:ext uri="{FF2B5EF4-FFF2-40B4-BE49-F238E27FC236}">
                  <a16:creationId xmlns:a16="http://schemas.microsoft.com/office/drawing/2014/main" id="{632BD126-8DD1-8BAD-A23E-5AEF55F35B6D}"/>
                </a:ext>
              </a:extLst>
            </p:cNvPr>
            <p:cNvSpPr/>
            <p:nvPr/>
          </p:nvSpPr>
          <p:spPr bwMode="auto">
            <a:xfrm>
              <a:off x="7253412" y="358569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2" name="Freeform: Shape 1111">
              <a:extLst>
                <a:ext uri="{FF2B5EF4-FFF2-40B4-BE49-F238E27FC236}">
                  <a16:creationId xmlns:a16="http://schemas.microsoft.com/office/drawing/2014/main" id="{524E9767-149F-7430-4953-93D9247A12FA}"/>
                </a:ext>
              </a:extLst>
            </p:cNvPr>
            <p:cNvSpPr/>
            <p:nvPr/>
          </p:nvSpPr>
          <p:spPr bwMode="auto">
            <a:xfrm>
              <a:off x="7236187" y="366563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3" name="Freeform: Shape 1112">
              <a:extLst>
                <a:ext uri="{FF2B5EF4-FFF2-40B4-BE49-F238E27FC236}">
                  <a16:creationId xmlns:a16="http://schemas.microsoft.com/office/drawing/2014/main" id="{1EA3BF98-1DFB-14D9-665B-6977C5C53438}"/>
                </a:ext>
              </a:extLst>
            </p:cNvPr>
            <p:cNvSpPr/>
            <p:nvPr/>
          </p:nvSpPr>
          <p:spPr bwMode="auto">
            <a:xfrm>
              <a:off x="7221155" y="37201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4" name="Freeform: Shape 1113">
              <a:extLst>
                <a:ext uri="{FF2B5EF4-FFF2-40B4-BE49-F238E27FC236}">
                  <a16:creationId xmlns:a16="http://schemas.microsoft.com/office/drawing/2014/main" id="{7861A167-D4AE-B944-AFB8-5D86A00D1D79}"/>
                </a:ext>
              </a:extLst>
            </p:cNvPr>
            <p:cNvSpPr/>
            <p:nvPr/>
          </p:nvSpPr>
          <p:spPr bwMode="auto">
            <a:xfrm>
              <a:off x="7253643" y="38020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5" name="Freeform: Shape 1114">
              <a:extLst>
                <a:ext uri="{FF2B5EF4-FFF2-40B4-BE49-F238E27FC236}">
                  <a16:creationId xmlns:a16="http://schemas.microsoft.com/office/drawing/2014/main" id="{CEE563A4-7EA9-7E57-2009-6997AAB8C2E6}"/>
                </a:ext>
              </a:extLst>
            </p:cNvPr>
            <p:cNvSpPr/>
            <p:nvPr/>
          </p:nvSpPr>
          <p:spPr bwMode="auto">
            <a:xfrm>
              <a:off x="7239293" y="381644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6" name="Freeform: Shape 1115">
              <a:extLst>
                <a:ext uri="{FF2B5EF4-FFF2-40B4-BE49-F238E27FC236}">
                  <a16:creationId xmlns:a16="http://schemas.microsoft.com/office/drawing/2014/main" id="{1E744C17-839D-74FF-5CCC-E114DB9DEBD9}"/>
                </a:ext>
              </a:extLst>
            </p:cNvPr>
            <p:cNvSpPr/>
            <p:nvPr/>
          </p:nvSpPr>
          <p:spPr bwMode="auto">
            <a:xfrm>
              <a:off x="7195443" y="380992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7" name="Freeform: Shape 1116">
              <a:extLst>
                <a:ext uri="{FF2B5EF4-FFF2-40B4-BE49-F238E27FC236}">
                  <a16:creationId xmlns:a16="http://schemas.microsoft.com/office/drawing/2014/main" id="{8FB58184-7A14-D234-6C4C-C47390C44582}"/>
                </a:ext>
              </a:extLst>
            </p:cNvPr>
            <p:cNvSpPr/>
            <p:nvPr/>
          </p:nvSpPr>
          <p:spPr bwMode="auto">
            <a:xfrm>
              <a:off x="7823178" y="26122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8" name="Freeform: Shape 1117">
              <a:extLst>
                <a:ext uri="{FF2B5EF4-FFF2-40B4-BE49-F238E27FC236}">
                  <a16:creationId xmlns:a16="http://schemas.microsoft.com/office/drawing/2014/main" id="{FEED9EBA-B40A-EB3D-0E2F-46B2E494565B}"/>
                </a:ext>
              </a:extLst>
            </p:cNvPr>
            <p:cNvSpPr/>
            <p:nvPr/>
          </p:nvSpPr>
          <p:spPr bwMode="auto">
            <a:xfrm>
              <a:off x="7725925" y="267907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19" name="Freeform: Shape 1118">
              <a:extLst>
                <a:ext uri="{FF2B5EF4-FFF2-40B4-BE49-F238E27FC236}">
                  <a16:creationId xmlns:a16="http://schemas.microsoft.com/office/drawing/2014/main" id="{1B4A18DE-9BAF-64D4-5A70-A0E0A6DA5536}"/>
                </a:ext>
              </a:extLst>
            </p:cNvPr>
            <p:cNvSpPr/>
            <p:nvPr/>
          </p:nvSpPr>
          <p:spPr bwMode="auto">
            <a:xfrm>
              <a:off x="7689137" y="262154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0" name="Freeform: Shape 1119">
              <a:extLst>
                <a:ext uri="{FF2B5EF4-FFF2-40B4-BE49-F238E27FC236}">
                  <a16:creationId xmlns:a16="http://schemas.microsoft.com/office/drawing/2014/main" id="{D39B22E1-FA4F-1CD4-7045-D5F7ED499E30}"/>
                </a:ext>
              </a:extLst>
            </p:cNvPr>
            <p:cNvSpPr/>
            <p:nvPr/>
          </p:nvSpPr>
          <p:spPr bwMode="auto">
            <a:xfrm>
              <a:off x="7810670" y="271221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1" name="Freeform: Shape 1120">
              <a:extLst>
                <a:ext uri="{FF2B5EF4-FFF2-40B4-BE49-F238E27FC236}">
                  <a16:creationId xmlns:a16="http://schemas.microsoft.com/office/drawing/2014/main" id="{A8782FD4-6598-5EF4-F19C-C46D31EA6A5D}"/>
                </a:ext>
              </a:extLst>
            </p:cNvPr>
            <p:cNvSpPr/>
            <p:nvPr/>
          </p:nvSpPr>
          <p:spPr bwMode="auto">
            <a:xfrm>
              <a:off x="7743297" y="274177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2" name="Freeform: Shape 1121">
              <a:extLst>
                <a:ext uri="{FF2B5EF4-FFF2-40B4-BE49-F238E27FC236}">
                  <a16:creationId xmlns:a16="http://schemas.microsoft.com/office/drawing/2014/main" id="{84E7127E-A443-9AEC-E75C-C8EAE70253C1}"/>
                </a:ext>
              </a:extLst>
            </p:cNvPr>
            <p:cNvSpPr/>
            <p:nvPr/>
          </p:nvSpPr>
          <p:spPr bwMode="auto">
            <a:xfrm>
              <a:off x="7778622" y="279907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3" name="Freeform: Shape 1122">
              <a:extLst>
                <a:ext uri="{FF2B5EF4-FFF2-40B4-BE49-F238E27FC236}">
                  <a16:creationId xmlns:a16="http://schemas.microsoft.com/office/drawing/2014/main" id="{1926A598-EAE7-F595-5EE9-5416BDC84B40}"/>
                </a:ext>
              </a:extLst>
            </p:cNvPr>
            <p:cNvSpPr/>
            <p:nvPr/>
          </p:nvSpPr>
          <p:spPr bwMode="auto">
            <a:xfrm>
              <a:off x="7722458" y="278572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4" name="Freeform: Shape 1123">
              <a:extLst>
                <a:ext uri="{FF2B5EF4-FFF2-40B4-BE49-F238E27FC236}">
                  <a16:creationId xmlns:a16="http://schemas.microsoft.com/office/drawing/2014/main" id="{F0DF8671-C450-AB91-A1CA-13DF8DCAFBD7}"/>
                </a:ext>
              </a:extLst>
            </p:cNvPr>
            <p:cNvSpPr/>
            <p:nvPr/>
          </p:nvSpPr>
          <p:spPr bwMode="auto">
            <a:xfrm>
              <a:off x="7679121" y="281255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5" name="Freeform: Shape 1124">
              <a:extLst>
                <a:ext uri="{FF2B5EF4-FFF2-40B4-BE49-F238E27FC236}">
                  <a16:creationId xmlns:a16="http://schemas.microsoft.com/office/drawing/2014/main" id="{BCC892F7-795E-AE72-AC72-82E7CFA36FB4}"/>
                </a:ext>
              </a:extLst>
            </p:cNvPr>
            <p:cNvSpPr/>
            <p:nvPr/>
          </p:nvSpPr>
          <p:spPr bwMode="auto">
            <a:xfrm>
              <a:off x="7719411" y="284527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6" name="Freeform: Shape 1125">
              <a:extLst>
                <a:ext uri="{FF2B5EF4-FFF2-40B4-BE49-F238E27FC236}">
                  <a16:creationId xmlns:a16="http://schemas.microsoft.com/office/drawing/2014/main" id="{AE429E1C-2048-FAD9-CDC7-6DB83D261260}"/>
                </a:ext>
              </a:extLst>
            </p:cNvPr>
            <p:cNvSpPr/>
            <p:nvPr/>
          </p:nvSpPr>
          <p:spPr bwMode="auto">
            <a:xfrm>
              <a:off x="7663018" y="28752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7" name="Freeform: Shape 1126">
              <a:extLst>
                <a:ext uri="{FF2B5EF4-FFF2-40B4-BE49-F238E27FC236}">
                  <a16:creationId xmlns:a16="http://schemas.microsoft.com/office/drawing/2014/main" id="{BBC2F14C-F870-9D35-1968-8D908338FD37}"/>
                </a:ext>
              </a:extLst>
            </p:cNvPr>
            <p:cNvSpPr/>
            <p:nvPr/>
          </p:nvSpPr>
          <p:spPr bwMode="auto">
            <a:xfrm>
              <a:off x="7641365" y="29389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8" name="Freeform: Shape 1127">
              <a:extLst>
                <a:ext uri="{FF2B5EF4-FFF2-40B4-BE49-F238E27FC236}">
                  <a16:creationId xmlns:a16="http://schemas.microsoft.com/office/drawing/2014/main" id="{C4FC6861-204D-B596-AB7F-2A6D7E71C640}"/>
                </a:ext>
              </a:extLst>
            </p:cNvPr>
            <p:cNvSpPr/>
            <p:nvPr/>
          </p:nvSpPr>
          <p:spPr bwMode="auto">
            <a:xfrm>
              <a:off x="7727657" y="30041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29" name="Freeform: Shape 1128">
              <a:extLst>
                <a:ext uri="{FF2B5EF4-FFF2-40B4-BE49-F238E27FC236}">
                  <a16:creationId xmlns:a16="http://schemas.microsoft.com/office/drawing/2014/main" id="{97082116-659D-3BEF-BC93-B5065101BE3B}"/>
                </a:ext>
              </a:extLst>
            </p:cNvPr>
            <p:cNvSpPr/>
            <p:nvPr/>
          </p:nvSpPr>
          <p:spPr bwMode="auto">
            <a:xfrm>
              <a:off x="7643037" y="303803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0" name="Freeform: Shape 1129">
              <a:extLst>
                <a:ext uri="{FF2B5EF4-FFF2-40B4-BE49-F238E27FC236}">
                  <a16:creationId xmlns:a16="http://schemas.microsoft.com/office/drawing/2014/main" id="{1BF35C54-B0D1-CDC6-6CBA-036E3B8BAA75}"/>
                </a:ext>
              </a:extLst>
            </p:cNvPr>
            <p:cNvSpPr/>
            <p:nvPr/>
          </p:nvSpPr>
          <p:spPr bwMode="auto">
            <a:xfrm>
              <a:off x="7625971" y="311858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1" name="Freeform: Shape 1130">
              <a:extLst>
                <a:ext uri="{FF2B5EF4-FFF2-40B4-BE49-F238E27FC236}">
                  <a16:creationId xmlns:a16="http://schemas.microsoft.com/office/drawing/2014/main" id="{4881E802-E626-2204-F995-1E6DDCEDAF6B}"/>
                </a:ext>
              </a:extLst>
            </p:cNvPr>
            <p:cNvSpPr/>
            <p:nvPr/>
          </p:nvSpPr>
          <p:spPr bwMode="auto">
            <a:xfrm>
              <a:off x="7565557" y="31218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2" name="Freeform: Shape 1131">
              <a:extLst>
                <a:ext uri="{FF2B5EF4-FFF2-40B4-BE49-F238E27FC236}">
                  <a16:creationId xmlns:a16="http://schemas.microsoft.com/office/drawing/2014/main" id="{FBD70177-9595-2E13-0071-051D03F975D5}"/>
                </a:ext>
              </a:extLst>
            </p:cNvPr>
            <p:cNvSpPr/>
            <p:nvPr/>
          </p:nvSpPr>
          <p:spPr bwMode="auto">
            <a:xfrm>
              <a:off x="7520092" y="31332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3" name="Freeform: Shape 1132">
              <a:extLst>
                <a:ext uri="{FF2B5EF4-FFF2-40B4-BE49-F238E27FC236}">
                  <a16:creationId xmlns:a16="http://schemas.microsoft.com/office/drawing/2014/main" id="{583F7C17-614C-77E2-E3C1-CBFE26AACD74}"/>
                </a:ext>
              </a:extLst>
            </p:cNvPr>
            <p:cNvSpPr/>
            <p:nvPr/>
          </p:nvSpPr>
          <p:spPr bwMode="auto">
            <a:xfrm>
              <a:off x="7525770" y="31859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4" name="Freeform: Shape 1133">
              <a:extLst>
                <a:ext uri="{FF2B5EF4-FFF2-40B4-BE49-F238E27FC236}">
                  <a16:creationId xmlns:a16="http://schemas.microsoft.com/office/drawing/2014/main" id="{794B30AD-ECDE-5970-F077-DD93C322F4E0}"/>
                </a:ext>
              </a:extLst>
            </p:cNvPr>
            <p:cNvSpPr/>
            <p:nvPr/>
          </p:nvSpPr>
          <p:spPr bwMode="auto">
            <a:xfrm>
              <a:off x="7471893" y="323372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5" name="Freeform: Shape 1134">
              <a:extLst>
                <a:ext uri="{FF2B5EF4-FFF2-40B4-BE49-F238E27FC236}">
                  <a16:creationId xmlns:a16="http://schemas.microsoft.com/office/drawing/2014/main" id="{03A4FA83-D102-29E6-7FC9-7A09E02CDA7E}"/>
                </a:ext>
              </a:extLst>
            </p:cNvPr>
            <p:cNvSpPr/>
            <p:nvPr/>
          </p:nvSpPr>
          <p:spPr bwMode="auto">
            <a:xfrm>
              <a:off x="7269271" y="34125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6" name="Freeform: Shape 1135">
              <a:extLst>
                <a:ext uri="{FF2B5EF4-FFF2-40B4-BE49-F238E27FC236}">
                  <a16:creationId xmlns:a16="http://schemas.microsoft.com/office/drawing/2014/main" id="{425B11DE-E44E-4425-A86B-109E332EB0B7}"/>
                </a:ext>
              </a:extLst>
            </p:cNvPr>
            <p:cNvSpPr/>
            <p:nvPr/>
          </p:nvSpPr>
          <p:spPr bwMode="auto">
            <a:xfrm>
              <a:off x="7232585" y="343228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7" name="Freeform: Shape 1136">
              <a:extLst>
                <a:ext uri="{FF2B5EF4-FFF2-40B4-BE49-F238E27FC236}">
                  <a16:creationId xmlns:a16="http://schemas.microsoft.com/office/drawing/2014/main" id="{B583E022-C766-B0B9-95B8-B90671A00CF2}"/>
                </a:ext>
              </a:extLst>
            </p:cNvPr>
            <p:cNvSpPr/>
            <p:nvPr/>
          </p:nvSpPr>
          <p:spPr bwMode="auto">
            <a:xfrm>
              <a:off x="7160621" y="340486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8" name="Freeform: Shape 1137">
              <a:extLst>
                <a:ext uri="{FF2B5EF4-FFF2-40B4-BE49-F238E27FC236}">
                  <a16:creationId xmlns:a16="http://schemas.microsoft.com/office/drawing/2014/main" id="{8C8A7251-3184-FB19-27EF-3FBA2A81A2A1}"/>
                </a:ext>
              </a:extLst>
            </p:cNvPr>
            <p:cNvSpPr/>
            <p:nvPr/>
          </p:nvSpPr>
          <p:spPr bwMode="auto">
            <a:xfrm>
              <a:off x="7209725" y="351580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39" name="Freeform: Shape 1138">
              <a:extLst>
                <a:ext uri="{FF2B5EF4-FFF2-40B4-BE49-F238E27FC236}">
                  <a16:creationId xmlns:a16="http://schemas.microsoft.com/office/drawing/2014/main" id="{1C940360-8BA0-DCFA-A1EC-CDEA9AD94B6C}"/>
                </a:ext>
              </a:extLst>
            </p:cNvPr>
            <p:cNvSpPr/>
            <p:nvPr/>
          </p:nvSpPr>
          <p:spPr bwMode="auto">
            <a:xfrm>
              <a:off x="7250723" y="350571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0" name="Freeform: Shape 1139">
              <a:extLst>
                <a:ext uri="{FF2B5EF4-FFF2-40B4-BE49-F238E27FC236}">
                  <a16:creationId xmlns:a16="http://schemas.microsoft.com/office/drawing/2014/main" id="{8C524960-72B7-97E9-1FDB-D2E88D8779EE}"/>
                </a:ext>
              </a:extLst>
            </p:cNvPr>
            <p:cNvSpPr/>
            <p:nvPr/>
          </p:nvSpPr>
          <p:spPr bwMode="auto">
            <a:xfrm>
              <a:off x="7209421" y="358957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1" name="Freeform: Shape 1140">
              <a:extLst>
                <a:ext uri="{FF2B5EF4-FFF2-40B4-BE49-F238E27FC236}">
                  <a16:creationId xmlns:a16="http://schemas.microsoft.com/office/drawing/2014/main" id="{CD7DF1CB-E844-60B7-83AC-5BEC22D44328}"/>
                </a:ext>
              </a:extLst>
            </p:cNvPr>
            <p:cNvSpPr/>
            <p:nvPr/>
          </p:nvSpPr>
          <p:spPr bwMode="auto">
            <a:xfrm>
              <a:off x="7216870" y="362927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2" name="Freeform: Shape 1141">
              <a:extLst>
                <a:ext uri="{FF2B5EF4-FFF2-40B4-BE49-F238E27FC236}">
                  <a16:creationId xmlns:a16="http://schemas.microsoft.com/office/drawing/2014/main" id="{A38125FF-E4DE-20D0-8234-A1123119B1D3}"/>
                </a:ext>
              </a:extLst>
            </p:cNvPr>
            <p:cNvSpPr/>
            <p:nvPr/>
          </p:nvSpPr>
          <p:spPr bwMode="auto">
            <a:xfrm>
              <a:off x="7197846" y="378279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3" name="Freeform: Shape 1142">
              <a:extLst>
                <a:ext uri="{FF2B5EF4-FFF2-40B4-BE49-F238E27FC236}">
                  <a16:creationId xmlns:a16="http://schemas.microsoft.com/office/drawing/2014/main" id="{ECD98BAC-0117-F19B-E6DC-170122EB53B4}"/>
                </a:ext>
              </a:extLst>
            </p:cNvPr>
            <p:cNvSpPr/>
            <p:nvPr/>
          </p:nvSpPr>
          <p:spPr bwMode="auto">
            <a:xfrm>
              <a:off x="7152126" y="380732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4" name="Freeform: Shape 1143">
              <a:extLst>
                <a:ext uri="{FF2B5EF4-FFF2-40B4-BE49-F238E27FC236}">
                  <a16:creationId xmlns:a16="http://schemas.microsoft.com/office/drawing/2014/main" id="{9E04A30D-2663-051A-7D80-06EC3ABE5A13}"/>
                </a:ext>
              </a:extLst>
            </p:cNvPr>
            <p:cNvSpPr/>
            <p:nvPr/>
          </p:nvSpPr>
          <p:spPr bwMode="auto">
            <a:xfrm>
              <a:off x="7170208" y="37121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5" name="Freeform: Shape 1144">
              <a:extLst>
                <a:ext uri="{FF2B5EF4-FFF2-40B4-BE49-F238E27FC236}">
                  <a16:creationId xmlns:a16="http://schemas.microsoft.com/office/drawing/2014/main" id="{443D4FD6-8474-0C79-3CB8-01E8C791640C}"/>
                </a:ext>
              </a:extLst>
            </p:cNvPr>
            <p:cNvSpPr/>
            <p:nvPr/>
          </p:nvSpPr>
          <p:spPr bwMode="auto">
            <a:xfrm>
              <a:off x="7157058" y="368956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6" name="Freeform: Shape 1145">
              <a:extLst>
                <a:ext uri="{FF2B5EF4-FFF2-40B4-BE49-F238E27FC236}">
                  <a16:creationId xmlns:a16="http://schemas.microsoft.com/office/drawing/2014/main" id="{82EE2290-3FAB-79E9-B13B-BB753ECC3619}"/>
                </a:ext>
              </a:extLst>
            </p:cNvPr>
            <p:cNvSpPr/>
            <p:nvPr/>
          </p:nvSpPr>
          <p:spPr bwMode="auto">
            <a:xfrm>
              <a:off x="7197344" y="367060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7" name="Freeform: Shape 1146">
              <a:extLst>
                <a:ext uri="{FF2B5EF4-FFF2-40B4-BE49-F238E27FC236}">
                  <a16:creationId xmlns:a16="http://schemas.microsoft.com/office/drawing/2014/main" id="{E29DA0FF-F5BD-998E-55B5-4A83672325FA}"/>
                </a:ext>
              </a:extLst>
            </p:cNvPr>
            <p:cNvSpPr/>
            <p:nvPr/>
          </p:nvSpPr>
          <p:spPr bwMode="auto">
            <a:xfrm>
              <a:off x="7168298" y="353889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8" name="Freeform: Shape 1147">
              <a:extLst>
                <a:ext uri="{FF2B5EF4-FFF2-40B4-BE49-F238E27FC236}">
                  <a16:creationId xmlns:a16="http://schemas.microsoft.com/office/drawing/2014/main" id="{0BEC6D1F-F289-B3A0-9FC9-0CC5FA714331}"/>
                </a:ext>
              </a:extLst>
            </p:cNvPr>
            <p:cNvSpPr/>
            <p:nvPr/>
          </p:nvSpPr>
          <p:spPr bwMode="auto">
            <a:xfrm>
              <a:off x="7202245" y="347631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49" name="Freeform: Shape 1148">
              <a:extLst>
                <a:ext uri="{FF2B5EF4-FFF2-40B4-BE49-F238E27FC236}">
                  <a16:creationId xmlns:a16="http://schemas.microsoft.com/office/drawing/2014/main" id="{FC3C9C02-5D82-F4FD-2065-3BE271597C50}"/>
                </a:ext>
              </a:extLst>
            </p:cNvPr>
            <p:cNvSpPr/>
            <p:nvPr/>
          </p:nvSpPr>
          <p:spPr bwMode="auto">
            <a:xfrm>
              <a:off x="7160120" y="34371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0" name="Freeform: Shape 1149">
              <a:extLst>
                <a:ext uri="{FF2B5EF4-FFF2-40B4-BE49-F238E27FC236}">
                  <a16:creationId xmlns:a16="http://schemas.microsoft.com/office/drawing/2014/main" id="{B9B4C1C7-4F2D-4854-EE5E-7FC0928E78A0}"/>
                </a:ext>
              </a:extLst>
            </p:cNvPr>
            <p:cNvSpPr/>
            <p:nvPr/>
          </p:nvSpPr>
          <p:spPr bwMode="auto">
            <a:xfrm>
              <a:off x="7202245" y="343557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1" name="Freeform: Shape 1150">
              <a:extLst>
                <a:ext uri="{FF2B5EF4-FFF2-40B4-BE49-F238E27FC236}">
                  <a16:creationId xmlns:a16="http://schemas.microsoft.com/office/drawing/2014/main" id="{A2472560-025F-7922-77B1-A4FBAE92D7AC}"/>
                </a:ext>
              </a:extLst>
            </p:cNvPr>
            <p:cNvSpPr/>
            <p:nvPr/>
          </p:nvSpPr>
          <p:spPr bwMode="auto">
            <a:xfrm>
              <a:off x="7201073" y="339402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2" name="Freeform: Shape 1151">
              <a:extLst>
                <a:ext uri="{FF2B5EF4-FFF2-40B4-BE49-F238E27FC236}">
                  <a16:creationId xmlns:a16="http://schemas.microsoft.com/office/drawing/2014/main" id="{2B14F81C-B21F-3A62-5F9F-2EB6B6A738D7}"/>
                </a:ext>
              </a:extLst>
            </p:cNvPr>
            <p:cNvSpPr/>
            <p:nvPr/>
          </p:nvSpPr>
          <p:spPr bwMode="auto">
            <a:xfrm>
              <a:off x="7345417" y="314144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3" name="Freeform: Shape 1152">
              <a:extLst>
                <a:ext uri="{FF2B5EF4-FFF2-40B4-BE49-F238E27FC236}">
                  <a16:creationId xmlns:a16="http://schemas.microsoft.com/office/drawing/2014/main" id="{C2651517-5B93-2F45-A3E7-806261EF42A1}"/>
                </a:ext>
              </a:extLst>
            </p:cNvPr>
            <p:cNvSpPr/>
            <p:nvPr/>
          </p:nvSpPr>
          <p:spPr bwMode="auto">
            <a:xfrm>
              <a:off x="7398470" y="31859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4" name="Freeform: Shape 1153">
              <a:extLst>
                <a:ext uri="{FF2B5EF4-FFF2-40B4-BE49-F238E27FC236}">
                  <a16:creationId xmlns:a16="http://schemas.microsoft.com/office/drawing/2014/main" id="{64D99791-7B26-3575-08C0-892C790903F2}"/>
                </a:ext>
              </a:extLst>
            </p:cNvPr>
            <p:cNvSpPr/>
            <p:nvPr/>
          </p:nvSpPr>
          <p:spPr bwMode="auto">
            <a:xfrm>
              <a:off x="7421330" y="31859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5" name="Freeform: Shape 1154">
              <a:extLst>
                <a:ext uri="{FF2B5EF4-FFF2-40B4-BE49-F238E27FC236}">
                  <a16:creationId xmlns:a16="http://schemas.microsoft.com/office/drawing/2014/main" id="{0025A42D-A7C8-6CFF-5F00-D6EE43A69E9B}"/>
                </a:ext>
              </a:extLst>
            </p:cNvPr>
            <p:cNvSpPr/>
            <p:nvPr/>
          </p:nvSpPr>
          <p:spPr bwMode="auto">
            <a:xfrm>
              <a:off x="7419631" y="312665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6" name="Freeform: Shape 1155">
              <a:extLst>
                <a:ext uri="{FF2B5EF4-FFF2-40B4-BE49-F238E27FC236}">
                  <a16:creationId xmlns:a16="http://schemas.microsoft.com/office/drawing/2014/main" id="{4423D88F-6FCC-05FC-5EBB-46153E2F9C97}"/>
                </a:ext>
              </a:extLst>
            </p:cNvPr>
            <p:cNvSpPr/>
            <p:nvPr/>
          </p:nvSpPr>
          <p:spPr bwMode="auto">
            <a:xfrm>
              <a:off x="7383394" y="307496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7" name="Freeform: Shape 1156">
              <a:extLst>
                <a:ext uri="{FF2B5EF4-FFF2-40B4-BE49-F238E27FC236}">
                  <a16:creationId xmlns:a16="http://schemas.microsoft.com/office/drawing/2014/main" id="{5434E39B-9A8C-4EED-E732-CBDD62780396}"/>
                </a:ext>
              </a:extLst>
            </p:cNvPr>
            <p:cNvSpPr/>
            <p:nvPr/>
          </p:nvSpPr>
          <p:spPr bwMode="auto">
            <a:xfrm>
              <a:off x="7527878" y="305674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8" name="Freeform: Shape 1157">
              <a:extLst>
                <a:ext uri="{FF2B5EF4-FFF2-40B4-BE49-F238E27FC236}">
                  <a16:creationId xmlns:a16="http://schemas.microsoft.com/office/drawing/2014/main" id="{0628ADDB-0918-5424-1EBA-4BA5142B1CED}"/>
                </a:ext>
              </a:extLst>
            </p:cNvPr>
            <p:cNvSpPr/>
            <p:nvPr/>
          </p:nvSpPr>
          <p:spPr bwMode="auto">
            <a:xfrm>
              <a:off x="7505587" y="293030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59" name="Freeform: Shape 1158">
              <a:extLst>
                <a:ext uri="{FF2B5EF4-FFF2-40B4-BE49-F238E27FC236}">
                  <a16:creationId xmlns:a16="http://schemas.microsoft.com/office/drawing/2014/main" id="{1D72DAD8-4700-24E1-8FF2-AC5D21A3C3BA}"/>
                </a:ext>
              </a:extLst>
            </p:cNvPr>
            <p:cNvSpPr/>
            <p:nvPr/>
          </p:nvSpPr>
          <p:spPr bwMode="auto">
            <a:xfrm>
              <a:off x="7584073" y="29069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0" name="Freeform: Shape 1159">
              <a:extLst>
                <a:ext uri="{FF2B5EF4-FFF2-40B4-BE49-F238E27FC236}">
                  <a16:creationId xmlns:a16="http://schemas.microsoft.com/office/drawing/2014/main" id="{3CF8D1D2-FCD5-C763-4A14-11164194A119}"/>
                </a:ext>
              </a:extLst>
            </p:cNvPr>
            <p:cNvSpPr/>
            <p:nvPr/>
          </p:nvSpPr>
          <p:spPr bwMode="auto">
            <a:xfrm>
              <a:off x="7597396" y="281494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1" name="Freeform: Shape 1160">
              <a:extLst>
                <a:ext uri="{FF2B5EF4-FFF2-40B4-BE49-F238E27FC236}">
                  <a16:creationId xmlns:a16="http://schemas.microsoft.com/office/drawing/2014/main" id="{7F4BB775-81F7-3A03-6E96-57EC222BD3DB}"/>
                </a:ext>
              </a:extLst>
            </p:cNvPr>
            <p:cNvSpPr/>
            <p:nvPr/>
          </p:nvSpPr>
          <p:spPr bwMode="auto">
            <a:xfrm>
              <a:off x="7557912" y="283541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2" name="Freeform: Shape 1161">
              <a:extLst>
                <a:ext uri="{FF2B5EF4-FFF2-40B4-BE49-F238E27FC236}">
                  <a16:creationId xmlns:a16="http://schemas.microsoft.com/office/drawing/2014/main" id="{01A1CB53-BEA4-5DB1-A6EF-BB46FE295E28}"/>
                </a:ext>
              </a:extLst>
            </p:cNvPr>
            <p:cNvSpPr/>
            <p:nvPr/>
          </p:nvSpPr>
          <p:spPr bwMode="auto">
            <a:xfrm>
              <a:off x="7656261" y="276286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3" name="Freeform: Shape 1162">
              <a:extLst>
                <a:ext uri="{FF2B5EF4-FFF2-40B4-BE49-F238E27FC236}">
                  <a16:creationId xmlns:a16="http://schemas.microsoft.com/office/drawing/2014/main" id="{5B07C295-6983-D1A3-B97A-0EC45EEA8F74}"/>
                </a:ext>
              </a:extLst>
            </p:cNvPr>
            <p:cNvSpPr/>
            <p:nvPr/>
          </p:nvSpPr>
          <p:spPr bwMode="auto">
            <a:xfrm>
              <a:off x="7604008" y="271497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4" name="Freeform: Shape 1163">
              <a:extLst>
                <a:ext uri="{FF2B5EF4-FFF2-40B4-BE49-F238E27FC236}">
                  <a16:creationId xmlns:a16="http://schemas.microsoft.com/office/drawing/2014/main" id="{2CA4BD09-5744-B4F0-BB63-C7990B2BD32D}"/>
                </a:ext>
              </a:extLst>
            </p:cNvPr>
            <p:cNvSpPr/>
            <p:nvPr/>
          </p:nvSpPr>
          <p:spPr bwMode="auto">
            <a:xfrm>
              <a:off x="7610290" y="26676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5" name="Freeform: Shape 1164">
              <a:extLst>
                <a:ext uri="{FF2B5EF4-FFF2-40B4-BE49-F238E27FC236}">
                  <a16:creationId xmlns:a16="http://schemas.microsoft.com/office/drawing/2014/main" id="{F3F6AE6F-F8D9-277F-70C6-298494BD1486}"/>
                </a:ext>
              </a:extLst>
            </p:cNvPr>
            <p:cNvSpPr/>
            <p:nvPr/>
          </p:nvSpPr>
          <p:spPr bwMode="auto">
            <a:xfrm>
              <a:off x="7578884" y="26122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6" name="Freeform: Shape 1165">
              <a:extLst>
                <a:ext uri="{FF2B5EF4-FFF2-40B4-BE49-F238E27FC236}">
                  <a16:creationId xmlns:a16="http://schemas.microsoft.com/office/drawing/2014/main" id="{3DAE668D-DBF5-2AA5-0808-512746B29738}"/>
                </a:ext>
              </a:extLst>
            </p:cNvPr>
            <p:cNvSpPr/>
            <p:nvPr/>
          </p:nvSpPr>
          <p:spPr bwMode="auto">
            <a:xfrm>
              <a:off x="7620507" y="26122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7" name="Freeform: Shape 1166">
              <a:extLst>
                <a:ext uri="{FF2B5EF4-FFF2-40B4-BE49-F238E27FC236}">
                  <a16:creationId xmlns:a16="http://schemas.microsoft.com/office/drawing/2014/main" id="{6F3B2714-12FC-89D4-545C-1FCB091FD29E}"/>
                </a:ext>
              </a:extLst>
            </p:cNvPr>
            <p:cNvSpPr/>
            <p:nvPr/>
          </p:nvSpPr>
          <p:spPr bwMode="auto">
            <a:xfrm>
              <a:off x="7663018" y="267219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8" name="Freeform: Shape 1167">
              <a:extLst>
                <a:ext uri="{FF2B5EF4-FFF2-40B4-BE49-F238E27FC236}">
                  <a16:creationId xmlns:a16="http://schemas.microsoft.com/office/drawing/2014/main" id="{EC02A8FC-F2F8-B5C4-B580-6A3C41990513}"/>
                </a:ext>
              </a:extLst>
            </p:cNvPr>
            <p:cNvSpPr/>
            <p:nvPr/>
          </p:nvSpPr>
          <p:spPr bwMode="auto">
            <a:xfrm>
              <a:off x="7656261" y="270691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9" name="Freeform: Shape 1168">
              <a:extLst>
                <a:ext uri="{FF2B5EF4-FFF2-40B4-BE49-F238E27FC236}">
                  <a16:creationId xmlns:a16="http://schemas.microsoft.com/office/drawing/2014/main" id="{BC5A64E9-9143-E42B-861E-D58C7C1CFA8A}"/>
                </a:ext>
              </a:extLst>
            </p:cNvPr>
            <p:cNvSpPr/>
            <p:nvPr/>
          </p:nvSpPr>
          <p:spPr bwMode="auto">
            <a:xfrm>
              <a:off x="7584225" y="276182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0" name="Freeform: Shape 1169">
              <a:extLst>
                <a:ext uri="{FF2B5EF4-FFF2-40B4-BE49-F238E27FC236}">
                  <a16:creationId xmlns:a16="http://schemas.microsoft.com/office/drawing/2014/main" id="{9281185D-6A28-9441-7E21-4FC837E15A50}"/>
                </a:ext>
              </a:extLst>
            </p:cNvPr>
            <p:cNvSpPr/>
            <p:nvPr/>
          </p:nvSpPr>
          <p:spPr bwMode="auto">
            <a:xfrm>
              <a:off x="7513009" y="287448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1" name="Freeform: Shape 1170">
              <a:extLst>
                <a:ext uri="{FF2B5EF4-FFF2-40B4-BE49-F238E27FC236}">
                  <a16:creationId xmlns:a16="http://schemas.microsoft.com/office/drawing/2014/main" id="{11DD58FA-69D7-DAD2-B717-B81639E8992B}"/>
                </a:ext>
              </a:extLst>
            </p:cNvPr>
            <p:cNvSpPr/>
            <p:nvPr/>
          </p:nvSpPr>
          <p:spPr bwMode="auto">
            <a:xfrm>
              <a:off x="7208926" y="409417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8" name="Freeform: Shape 1177">
              <a:extLst>
                <a:ext uri="{FF2B5EF4-FFF2-40B4-BE49-F238E27FC236}">
                  <a16:creationId xmlns:a16="http://schemas.microsoft.com/office/drawing/2014/main" id="{F1D673A8-84FB-1D27-D685-00578DAEE73F}"/>
                </a:ext>
              </a:extLst>
            </p:cNvPr>
            <p:cNvSpPr/>
            <p:nvPr/>
          </p:nvSpPr>
          <p:spPr bwMode="auto">
            <a:xfrm>
              <a:off x="7162285" y="412274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9" name="Freeform: Shape 1178">
              <a:extLst>
                <a:ext uri="{FF2B5EF4-FFF2-40B4-BE49-F238E27FC236}">
                  <a16:creationId xmlns:a16="http://schemas.microsoft.com/office/drawing/2014/main" id="{1D8E371E-8256-CEC2-528A-E69EF893B0BB}"/>
                </a:ext>
              </a:extLst>
            </p:cNvPr>
            <p:cNvSpPr/>
            <p:nvPr/>
          </p:nvSpPr>
          <p:spPr bwMode="auto">
            <a:xfrm>
              <a:off x="7186882" y="416618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0" name="Freeform: Shape 1179">
              <a:extLst>
                <a:ext uri="{FF2B5EF4-FFF2-40B4-BE49-F238E27FC236}">
                  <a16:creationId xmlns:a16="http://schemas.microsoft.com/office/drawing/2014/main" id="{FB8629E2-8C4C-58BC-8A74-68A9A37843F9}"/>
                </a:ext>
              </a:extLst>
            </p:cNvPr>
            <p:cNvSpPr/>
            <p:nvPr/>
          </p:nvSpPr>
          <p:spPr bwMode="auto">
            <a:xfrm>
              <a:off x="7170870" y="420988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1" name="Freeform: Shape 1180">
              <a:extLst>
                <a:ext uri="{FF2B5EF4-FFF2-40B4-BE49-F238E27FC236}">
                  <a16:creationId xmlns:a16="http://schemas.microsoft.com/office/drawing/2014/main" id="{42977265-907C-C26D-FF85-3552B793BBCF}"/>
                </a:ext>
              </a:extLst>
            </p:cNvPr>
            <p:cNvSpPr/>
            <p:nvPr/>
          </p:nvSpPr>
          <p:spPr bwMode="auto">
            <a:xfrm>
              <a:off x="7217416" y="42132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2" name="Freeform: Shape 1181">
              <a:extLst>
                <a:ext uri="{FF2B5EF4-FFF2-40B4-BE49-F238E27FC236}">
                  <a16:creationId xmlns:a16="http://schemas.microsoft.com/office/drawing/2014/main" id="{67E7B6B3-FF54-C268-5DB8-E6FCF51768F7}"/>
                </a:ext>
              </a:extLst>
            </p:cNvPr>
            <p:cNvSpPr/>
            <p:nvPr/>
          </p:nvSpPr>
          <p:spPr bwMode="auto">
            <a:xfrm>
              <a:off x="7186697" y="42814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3" name="Freeform: Shape 1182">
              <a:extLst>
                <a:ext uri="{FF2B5EF4-FFF2-40B4-BE49-F238E27FC236}">
                  <a16:creationId xmlns:a16="http://schemas.microsoft.com/office/drawing/2014/main" id="{0A7EDCF2-3E30-5CA8-BF39-9ADFE86D9703}"/>
                </a:ext>
              </a:extLst>
            </p:cNvPr>
            <p:cNvSpPr/>
            <p:nvPr/>
          </p:nvSpPr>
          <p:spPr bwMode="auto">
            <a:xfrm>
              <a:off x="7224728" y="42699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4" name="Freeform: Shape 1183">
              <a:extLst>
                <a:ext uri="{FF2B5EF4-FFF2-40B4-BE49-F238E27FC236}">
                  <a16:creationId xmlns:a16="http://schemas.microsoft.com/office/drawing/2014/main" id="{A7920139-8B6E-6C7A-5742-F0937E72352B}"/>
                </a:ext>
              </a:extLst>
            </p:cNvPr>
            <p:cNvSpPr/>
            <p:nvPr/>
          </p:nvSpPr>
          <p:spPr bwMode="auto">
            <a:xfrm>
              <a:off x="7164636" y="434200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5" name="Freeform: Shape 1184">
              <a:extLst>
                <a:ext uri="{FF2B5EF4-FFF2-40B4-BE49-F238E27FC236}">
                  <a16:creationId xmlns:a16="http://schemas.microsoft.com/office/drawing/2014/main" id="{A5B5E363-A268-99BB-3505-4248D6082400}"/>
                </a:ext>
              </a:extLst>
            </p:cNvPr>
            <p:cNvSpPr/>
            <p:nvPr/>
          </p:nvSpPr>
          <p:spPr bwMode="auto">
            <a:xfrm>
              <a:off x="7235888" y="43179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6" name="Freeform: Shape 1185">
              <a:extLst>
                <a:ext uri="{FF2B5EF4-FFF2-40B4-BE49-F238E27FC236}">
                  <a16:creationId xmlns:a16="http://schemas.microsoft.com/office/drawing/2014/main" id="{2BE400B1-E44A-EB90-12A3-B7C725CCCF4C}"/>
                </a:ext>
              </a:extLst>
            </p:cNvPr>
            <p:cNvSpPr/>
            <p:nvPr/>
          </p:nvSpPr>
          <p:spPr bwMode="auto">
            <a:xfrm>
              <a:off x="7199983" y="434200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7" name="Freeform: Shape 1186">
              <a:extLst>
                <a:ext uri="{FF2B5EF4-FFF2-40B4-BE49-F238E27FC236}">
                  <a16:creationId xmlns:a16="http://schemas.microsoft.com/office/drawing/2014/main" id="{4DD3C1F5-EBF3-4315-5100-4B1C2F94F0BE}"/>
                </a:ext>
              </a:extLst>
            </p:cNvPr>
            <p:cNvSpPr/>
            <p:nvPr/>
          </p:nvSpPr>
          <p:spPr bwMode="auto">
            <a:xfrm>
              <a:off x="7236424" y="437770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8" name="Freeform: Shape 1187">
              <a:extLst>
                <a:ext uri="{FF2B5EF4-FFF2-40B4-BE49-F238E27FC236}">
                  <a16:creationId xmlns:a16="http://schemas.microsoft.com/office/drawing/2014/main" id="{DC760A59-A966-8171-3BB4-D73F84AE09BA}"/>
                </a:ext>
              </a:extLst>
            </p:cNvPr>
            <p:cNvSpPr/>
            <p:nvPr/>
          </p:nvSpPr>
          <p:spPr bwMode="auto">
            <a:xfrm>
              <a:off x="7176072" y="44078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89" name="Freeform: Shape 1188">
              <a:extLst>
                <a:ext uri="{FF2B5EF4-FFF2-40B4-BE49-F238E27FC236}">
                  <a16:creationId xmlns:a16="http://schemas.microsoft.com/office/drawing/2014/main" id="{22364CB4-EA7D-1E21-7FC3-597F6D70B9DC}"/>
                </a:ext>
              </a:extLst>
            </p:cNvPr>
            <p:cNvSpPr/>
            <p:nvPr/>
          </p:nvSpPr>
          <p:spPr bwMode="auto">
            <a:xfrm>
              <a:off x="7190307" y="444806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0" name="Freeform: Shape 1189">
              <a:extLst>
                <a:ext uri="{FF2B5EF4-FFF2-40B4-BE49-F238E27FC236}">
                  <a16:creationId xmlns:a16="http://schemas.microsoft.com/office/drawing/2014/main" id="{9B604100-77DD-8BD9-C595-27139BA47EE8}"/>
                </a:ext>
              </a:extLst>
            </p:cNvPr>
            <p:cNvSpPr/>
            <p:nvPr/>
          </p:nvSpPr>
          <p:spPr bwMode="auto">
            <a:xfrm>
              <a:off x="7205986" y="442733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1" name="Freeform: Shape 1190">
              <a:extLst>
                <a:ext uri="{FF2B5EF4-FFF2-40B4-BE49-F238E27FC236}">
                  <a16:creationId xmlns:a16="http://schemas.microsoft.com/office/drawing/2014/main" id="{AA350CF5-DEF4-C049-B5EE-A6616CA40B6E}"/>
                </a:ext>
              </a:extLst>
            </p:cNvPr>
            <p:cNvSpPr/>
            <p:nvPr/>
          </p:nvSpPr>
          <p:spPr bwMode="auto">
            <a:xfrm>
              <a:off x="7249877" y="442494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2" name="Freeform: Shape 1191">
              <a:extLst>
                <a:ext uri="{FF2B5EF4-FFF2-40B4-BE49-F238E27FC236}">
                  <a16:creationId xmlns:a16="http://schemas.microsoft.com/office/drawing/2014/main" id="{B43A9356-3F67-5959-5C0A-0BF2EADC0798}"/>
                </a:ext>
              </a:extLst>
            </p:cNvPr>
            <p:cNvSpPr/>
            <p:nvPr/>
          </p:nvSpPr>
          <p:spPr bwMode="auto">
            <a:xfrm>
              <a:off x="7255974" y="44626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3" name="Freeform: Shape 1192">
              <a:extLst>
                <a:ext uri="{FF2B5EF4-FFF2-40B4-BE49-F238E27FC236}">
                  <a16:creationId xmlns:a16="http://schemas.microsoft.com/office/drawing/2014/main" id="{538C57E8-8051-6032-2578-8A8C599240C3}"/>
                </a:ext>
              </a:extLst>
            </p:cNvPr>
            <p:cNvSpPr/>
            <p:nvPr/>
          </p:nvSpPr>
          <p:spPr bwMode="auto">
            <a:xfrm>
              <a:off x="7280701" y="456260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4" name="Freeform: Shape 1193">
              <a:extLst>
                <a:ext uri="{FF2B5EF4-FFF2-40B4-BE49-F238E27FC236}">
                  <a16:creationId xmlns:a16="http://schemas.microsoft.com/office/drawing/2014/main" id="{4F92E732-521F-BA25-CBB0-0251879BC66A}"/>
                </a:ext>
              </a:extLst>
            </p:cNvPr>
            <p:cNvSpPr/>
            <p:nvPr/>
          </p:nvSpPr>
          <p:spPr bwMode="auto">
            <a:xfrm>
              <a:off x="7253643" y="456931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5" name="Freeform: Shape 1194">
              <a:extLst>
                <a:ext uri="{FF2B5EF4-FFF2-40B4-BE49-F238E27FC236}">
                  <a16:creationId xmlns:a16="http://schemas.microsoft.com/office/drawing/2014/main" id="{3E5F728B-6EE3-5922-7C33-D059C43C8C5F}"/>
                </a:ext>
              </a:extLst>
            </p:cNvPr>
            <p:cNvSpPr/>
            <p:nvPr/>
          </p:nvSpPr>
          <p:spPr bwMode="auto">
            <a:xfrm>
              <a:off x="7276503" y="464551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6" name="Freeform: Shape 1195">
              <a:extLst>
                <a:ext uri="{FF2B5EF4-FFF2-40B4-BE49-F238E27FC236}">
                  <a16:creationId xmlns:a16="http://schemas.microsoft.com/office/drawing/2014/main" id="{743994F5-33AA-080B-A3FE-12D2070B847B}"/>
                </a:ext>
              </a:extLst>
            </p:cNvPr>
            <p:cNvSpPr/>
            <p:nvPr/>
          </p:nvSpPr>
          <p:spPr bwMode="auto">
            <a:xfrm>
              <a:off x="7328059" y="466456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7" name="Freeform: Shape 1196">
              <a:extLst>
                <a:ext uri="{FF2B5EF4-FFF2-40B4-BE49-F238E27FC236}">
                  <a16:creationId xmlns:a16="http://schemas.microsoft.com/office/drawing/2014/main" id="{BB118327-9C01-029A-F222-E7F6CADCE855}"/>
                </a:ext>
              </a:extLst>
            </p:cNvPr>
            <p:cNvSpPr/>
            <p:nvPr/>
          </p:nvSpPr>
          <p:spPr bwMode="auto">
            <a:xfrm>
              <a:off x="7292131" y="470906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8" name="Freeform: Shape 1197">
              <a:extLst>
                <a:ext uri="{FF2B5EF4-FFF2-40B4-BE49-F238E27FC236}">
                  <a16:creationId xmlns:a16="http://schemas.microsoft.com/office/drawing/2014/main" id="{59FD49E4-F8D2-B49F-AB68-F026952CF0FF}"/>
                </a:ext>
              </a:extLst>
            </p:cNvPr>
            <p:cNvSpPr/>
            <p:nvPr/>
          </p:nvSpPr>
          <p:spPr bwMode="auto">
            <a:xfrm>
              <a:off x="7324038" y="476812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99" name="Freeform: Shape 1198">
              <a:extLst>
                <a:ext uri="{FF2B5EF4-FFF2-40B4-BE49-F238E27FC236}">
                  <a16:creationId xmlns:a16="http://schemas.microsoft.com/office/drawing/2014/main" id="{8DF820A3-E3AE-10D3-4145-1E7C71999CD1}"/>
                </a:ext>
              </a:extLst>
            </p:cNvPr>
            <p:cNvSpPr/>
            <p:nvPr/>
          </p:nvSpPr>
          <p:spPr bwMode="auto">
            <a:xfrm>
              <a:off x="7347075" y="47971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0" name="Freeform: Shape 1199">
              <a:extLst>
                <a:ext uri="{FF2B5EF4-FFF2-40B4-BE49-F238E27FC236}">
                  <a16:creationId xmlns:a16="http://schemas.microsoft.com/office/drawing/2014/main" id="{A0EE1A5A-5C46-9FEF-64C6-BD12A0AB4F13}"/>
                </a:ext>
              </a:extLst>
            </p:cNvPr>
            <p:cNvSpPr/>
            <p:nvPr/>
          </p:nvSpPr>
          <p:spPr bwMode="auto">
            <a:xfrm>
              <a:off x="7369758" y="480060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1" name="Freeform: Shape 1200">
              <a:extLst>
                <a:ext uri="{FF2B5EF4-FFF2-40B4-BE49-F238E27FC236}">
                  <a16:creationId xmlns:a16="http://schemas.microsoft.com/office/drawing/2014/main" id="{8C4D6BFE-128A-545F-6D03-E80F474A1C60}"/>
                </a:ext>
              </a:extLst>
            </p:cNvPr>
            <p:cNvSpPr/>
            <p:nvPr/>
          </p:nvSpPr>
          <p:spPr bwMode="auto">
            <a:xfrm>
              <a:off x="7368277" y="477774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2" name="Freeform: Shape 1201">
              <a:extLst>
                <a:ext uri="{FF2B5EF4-FFF2-40B4-BE49-F238E27FC236}">
                  <a16:creationId xmlns:a16="http://schemas.microsoft.com/office/drawing/2014/main" id="{0D6A1255-6555-ED35-F3EA-52CD61E0FF14}"/>
                </a:ext>
              </a:extLst>
            </p:cNvPr>
            <p:cNvSpPr/>
            <p:nvPr/>
          </p:nvSpPr>
          <p:spPr bwMode="auto">
            <a:xfrm>
              <a:off x="7421330" y="480060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3" name="Freeform: Shape 1202">
              <a:extLst>
                <a:ext uri="{FF2B5EF4-FFF2-40B4-BE49-F238E27FC236}">
                  <a16:creationId xmlns:a16="http://schemas.microsoft.com/office/drawing/2014/main" id="{DA4E535D-87AC-8B8C-F230-62651AAB7F47}"/>
                </a:ext>
              </a:extLst>
            </p:cNvPr>
            <p:cNvSpPr/>
            <p:nvPr/>
          </p:nvSpPr>
          <p:spPr bwMode="auto">
            <a:xfrm>
              <a:off x="7432426" y="484142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4" name="Freeform: Shape 1203">
              <a:extLst>
                <a:ext uri="{FF2B5EF4-FFF2-40B4-BE49-F238E27FC236}">
                  <a16:creationId xmlns:a16="http://schemas.microsoft.com/office/drawing/2014/main" id="{68ED7B76-851A-50C0-8EF4-94AB343FDC40}"/>
                </a:ext>
              </a:extLst>
            </p:cNvPr>
            <p:cNvSpPr/>
            <p:nvPr/>
          </p:nvSpPr>
          <p:spPr bwMode="auto">
            <a:xfrm>
              <a:off x="7506546" y="489222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5" name="Freeform: Shape 1204">
              <a:extLst>
                <a:ext uri="{FF2B5EF4-FFF2-40B4-BE49-F238E27FC236}">
                  <a16:creationId xmlns:a16="http://schemas.microsoft.com/office/drawing/2014/main" id="{ED071DDB-9A84-9E8D-4D5A-240C481134AA}"/>
                </a:ext>
              </a:extLst>
            </p:cNvPr>
            <p:cNvSpPr/>
            <p:nvPr/>
          </p:nvSpPr>
          <p:spPr bwMode="auto">
            <a:xfrm>
              <a:off x="7544354" y="486773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6" name="Freeform: Shape 1205">
              <a:extLst>
                <a:ext uri="{FF2B5EF4-FFF2-40B4-BE49-F238E27FC236}">
                  <a16:creationId xmlns:a16="http://schemas.microsoft.com/office/drawing/2014/main" id="{479EC296-3293-5DFE-3B47-F86E1A1E7D41}"/>
                </a:ext>
              </a:extLst>
            </p:cNvPr>
            <p:cNvSpPr/>
            <p:nvPr/>
          </p:nvSpPr>
          <p:spPr bwMode="auto">
            <a:xfrm>
              <a:off x="7597396" y="486428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7" name="Freeform: Shape 1206">
              <a:extLst>
                <a:ext uri="{FF2B5EF4-FFF2-40B4-BE49-F238E27FC236}">
                  <a16:creationId xmlns:a16="http://schemas.microsoft.com/office/drawing/2014/main" id="{55120045-84CC-5040-C506-1F12B941F309}"/>
                </a:ext>
              </a:extLst>
            </p:cNvPr>
            <p:cNvSpPr/>
            <p:nvPr/>
          </p:nvSpPr>
          <p:spPr bwMode="auto">
            <a:xfrm>
              <a:off x="7587430" y="489391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8" name="Freeform: Shape 1207">
              <a:extLst>
                <a:ext uri="{FF2B5EF4-FFF2-40B4-BE49-F238E27FC236}">
                  <a16:creationId xmlns:a16="http://schemas.microsoft.com/office/drawing/2014/main" id="{53B1B72D-A1A0-7016-CB23-842ACDE70AF1}"/>
                </a:ext>
              </a:extLst>
            </p:cNvPr>
            <p:cNvSpPr/>
            <p:nvPr/>
          </p:nvSpPr>
          <p:spPr bwMode="auto">
            <a:xfrm>
              <a:off x="7563525" y="490555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09" name="Freeform: Shape 1208">
              <a:extLst>
                <a:ext uri="{FF2B5EF4-FFF2-40B4-BE49-F238E27FC236}">
                  <a16:creationId xmlns:a16="http://schemas.microsoft.com/office/drawing/2014/main" id="{D29ECB85-855E-0394-5697-7039121A3AE1}"/>
                </a:ext>
              </a:extLst>
            </p:cNvPr>
            <p:cNvSpPr/>
            <p:nvPr/>
          </p:nvSpPr>
          <p:spPr bwMode="auto">
            <a:xfrm>
              <a:off x="7659250" y="490450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0" name="Freeform: Shape 1209">
              <a:extLst>
                <a:ext uri="{FF2B5EF4-FFF2-40B4-BE49-F238E27FC236}">
                  <a16:creationId xmlns:a16="http://schemas.microsoft.com/office/drawing/2014/main" id="{DAD61619-F30C-8AFA-140D-773FFFB57F1A}"/>
                </a:ext>
              </a:extLst>
            </p:cNvPr>
            <p:cNvSpPr/>
            <p:nvPr/>
          </p:nvSpPr>
          <p:spPr bwMode="auto">
            <a:xfrm>
              <a:off x="7689887" y="487916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1" name="Freeform: Shape 1210">
              <a:extLst>
                <a:ext uri="{FF2B5EF4-FFF2-40B4-BE49-F238E27FC236}">
                  <a16:creationId xmlns:a16="http://schemas.microsoft.com/office/drawing/2014/main" id="{6D022213-0784-66CD-304A-53B0D601B21D}"/>
                </a:ext>
              </a:extLst>
            </p:cNvPr>
            <p:cNvSpPr/>
            <p:nvPr/>
          </p:nvSpPr>
          <p:spPr bwMode="auto">
            <a:xfrm>
              <a:off x="7758988" y="492361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2" name="Freeform: Shape 1211">
              <a:extLst>
                <a:ext uri="{FF2B5EF4-FFF2-40B4-BE49-F238E27FC236}">
                  <a16:creationId xmlns:a16="http://schemas.microsoft.com/office/drawing/2014/main" id="{6A14002F-FCC0-6FF2-BB5E-144887E71356}"/>
                </a:ext>
              </a:extLst>
            </p:cNvPr>
            <p:cNvSpPr/>
            <p:nvPr/>
          </p:nvSpPr>
          <p:spPr bwMode="auto">
            <a:xfrm>
              <a:off x="7774136" y="48960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3" name="Freeform: Shape 1212">
              <a:extLst>
                <a:ext uri="{FF2B5EF4-FFF2-40B4-BE49-F238E27FC236}">
                  <a16:creationId xmlns:a16="http://schemas.microsoft.com/office/drawing/2014/main" id="{EF7640B5-13DC-7ECB-B80F-E2D41293C15C}"/>
                </a:ext>
              </a:extLst>
            </p:cNvPr>
            <p:cNvSpPr/>
            <p:nvPr/>
          </p:nvSpPr>
          <p:spPr bwMode="auto">
            <a:xfrm>
              <a:off x="7813704" y="49109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4" name="Freeform: Shape 1213">
              <a:extLst>
                <a:ext uri="{FF2B5EF4-FFF2-40B4-BE49-F238E27FC236}">
                  <a16:creationId xmlns:a16="http://schemas.microsoft.com/office/drawing/2014/main" id="{3FB8E527-4633-2C4F-0C62-7A4419FC642F}"/>
                </a:ext>
              </a:extLst>
            </p:cNvPr>
            <p:cNvSpPr/>
            <p:nvPr/>
          </p:nvSpPr>
          <p:spPr bwMode="auto">
            <a:xfrm>
              <a:off x="7736738" y="440447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5" name="Freeform: Shape 1214">
              <a:extLst>
                <a:ext uri="{FF2B5EF4-FFF2-40B4-BE49-F238E27FC236}">
                  <a16:creationId xmlns:a16="http://schemas.microsoft.com/office/drawing/2014/main" id="{22A6408C-FD70-2049-E5CD-D117B712E5DE}"/>
                </a:ext>
              </a:extLst>
            </p:cNvPr>
            <p:cNvSpPr/>
            <p:nvPr/>
          </p:nvSpPr>
          <p:spPr bwMode="auto">
            <a:xfrm>
              <a:off x="7727338" y="436627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6" name="Freeform: Shape 1215">
              <a:extLst>
                <a:ext uri="{FF2B5EF4-FFF2-40B4-BE49-F238E27FC236}">
                  <a16:creationId xmlns:a16="http://schemas.microsoft.com/office/drawing/2014/main" id="{32B520DC-A59D-495C-CDE2-74FB943009C1}"/>
                </a:ext>
              </a:extLst>
            </p:cNvPr>
            <p:cNvSpPr/>
            <p:nvPr/>
          </p:nvSpPr>
          <p:spPr bwMode="auto">
            <a:xfrm>
              <a:off x="7676985" y="43705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7" name="Freeform: Shape 1216">
              <a:extLst>
                <a:ext uri="{FF2B5EF4-FFF2-40B4-BE49-F238E27FC236}">
                  <a16:creationId xmlns:a16="http://schemas.microsoft.com/office/drawing/2014/main" id="{5F1406A4-FDE5-5CED-67C9-6AC311514163}"/>
                </a:ext>
              </a:extLst>
            </p:cNvPr>
            <p:cNvSpPr/>
            <p:nvPr/>
          </p:nvSpPr>
          <p:spPr bwMode="auto">
            <a:xfrm>
              <a:off x="7645549" y="438913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8" name="Freeform: Shape 1217">
              <a:extLst>
                <a:ext uri="{FF2B5EF4-FFF2-40B4-BE49-F238E27FC236}">
                  <a16:creationId xmlns:a16="http://schemas.microsoft.com/office/drawing/2014/main" id="{3AE16D2F-1AA5-C9B5-FD97-0B3194A55317}"/>
                </a:ext>
              </a:extLst>
            </p:cNvPr>
            <p:cNvSpPr/>
            <p:nvPr/>
          </p:nvSpPr>
          <p:spPr bwMode="auto">
            <a:xfrm>
              <a:off x="7539308" y="434943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19" name="Freeform: Shape 1218">
              <a:extLst>
                <a:ext uri="{FF2B5EF4-FFF2-40B4-BE49-F238E27FC236}">
                  <a16:creationId xmlns:a16="http://schemas.microsoft.com/office/drawing/2014/main" id="{BB9EBBF1-FCEC-8D1C-F559-573AD121D0C9}"/>
                </a:ext>
              </a:extLst>
            </p:cNvPr>
            <p:cNvSpPr/>
            <p:nvPr/>
          </p:nvSpPr>
          <p:spPr bwMode="auto">
            <a:xfrm>
              <a:off x="7565557" y="439711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0" name="Freeform: Shape 1219">
              <a:extLst>
                <a:ext uri="{FF2B5EF4-FFF2-40B4-BE49-F238E27FC236}">
                  <a16:creationId xmlns:a16="http://schemas.microsoft.com/office/drawing/2014/main" id="{7EDDE23E-485C-1220-2FE1-9767EB71523A}"/>
                </a:ext>
              </a:extLst>
            </p:cNvPr>
            <p:cNvSpPr/>
            <p:nvPr/>
          </p:nvSpPr>
          <p:spPr bwMode="auto">
            <a:xfrm>
              <a:off x="7432426" y="438392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1" name="Freeform: Shape 1220">
              <a:extLst>
                <a:ext uri="{FF2B5EF4-FFF2-40B4-BE49-F238E27FC236}">
                  <a16:creationId xmlns:a16="http://schemas.microsoft.com/office/drawing/2014/main" id="{AA3E1531-814A-BC6B-B608-7E414D77594F}"/>
                </a:ext>
              </a:extLst>
            </p:cNvPr>
            <p:cNvSpPr/>
            <p:nvPr/>
          </p:nvSpPr>
          <p:spPr bwMode="auto">
            <a:xfrm>
              <a:off x="7406777" y="430656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2" name="Freeform: Shape 1221">
              <a:extLst>
                <a:ext uri="{FF2B5EF4-FFF2-40B4-BE49-F238E27FC236}">
                  <a16:creationId xmlns:a16="http://schemas.microsoft.com/office/drawing/2014/main" id="{B6C050DB-DDA4-EA3F-DB0B-9435FE7F186B}"/>
                </a:ext>
              </a:extLst>
            </p:cNvPr>
            <p:cNvSpPr/>
            <p:nvPr/>
          </p:nvSpPr>
          <p:spPr bwMode="auto">
            <a:xfrm>
              <a:off x="7356847" y="43179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3" name="Freeform: Shape 1222">
              <a:extLst>
                <a:ext uri="{FF2B5EF4-FFF2-40B4-BE49-F238E27FC236}">
                  <a16:creationId xmlns:a16="http://schemas.microsoft.com/office/drawing/2014/main" id="{4BF892C2-137F-0DC3-1324-070B4E5AD9FD}"/>
                </a:ext>
              </a:extLst>
            </p:cNvPr>
            <p:cNvSpPr/>
            <p:nvPr/>
          </p:nvSpPr>
          <p:spPr bwMode="auto">
            <a:xfrm>
              <a:off x="7319378" y="433057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4" name="Freeform: Shape 1223">
              <a:extLst>
                <a:ext uri="{FF2B5EF4-FFF2-40B4-BE49-F238E27FC236}">
                  <a16:creationId xmlns:a16="http://schemas.microsoft.com/office/drawing/2014/main" id="{5C538738-65E7-7C0D-7512-D4EEA0CF1C68}"/>
                </a:ext>
              </a:extLst>
            </p:cNvPr>
            <p:cNvSpPr/>
            <p:nvPr/>
          </p:nvSpPr>
          <p:spPr bwMode="auto">
            <a:xfrm>
              <a:off x="7289972" y="42977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5" name="Freeform: Shape 1224">
              <a:extLst>
                <a:ext uri="{FF2B5EF4-FFF2-40B4-BE49-F238E27FC236}">
                  <a16:creationId xmlns:a16="http://schemas.microsoft.com/office/drawing/2014/main" id="{BEFC90F2-683F-3F9A-B5C3-EDCA9B89B691}"/>
                </a:ext>
              </a:extLst>
            </p:cNvPr>
            <p:cNvSpPr/>
            <p:nvPr/>
          </p:nvSpPr>
          <p:spPr bwMode="auto">
            <a:xfrm>
              <a:off x="7331028" y="426147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6" name="Freeform: Shape 1225">
              <a:extLst>
                <a:ext uri="{FF2B5EF4-FFF2-40B4-BE49-F238E27FC236}">
                  <a16:creationId xmlns:a16="http://schemas.microsoft.com/office/drawing/2014/main" id="{FB08A7F7-4CBF-E17E-A075-FD65B645790F}"/>
                </a:ext>
              </a:extLst>
            </p:cNvPr>
            <p:cNvSpPr/>
            <p:nvPr/>
          </p:nvSpPr>
          <p:spPr bwMode="auto">
            <a:xfrm>
              <a:off x="7285013" y="423594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7" name="Freeform: Shape 1226">
              <a:extLst>
                <a:ext uri="{FF2B5EF4-FFF2-40B4-BE49-F238E27FC236}">
                  <a16:creationId xmlns:a16="http://schemas.microsoft.com/office/drawing/2014/main" id="{E2A13710-A8DD-84F3-0337-AB4FE369F2E9}"/>
                </a:ext>
              </a:extLst>
            </p:cNvPr>
            <p:cNvSpPr/>
            <p:nvPr/>
          </p:nvSpPr>
          <p:spPr bwMode="auto">
            <a:xfrm>
              <a:off x="7285515" y="419560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8" name="Freeform: Shape 1227">
              <a:extLst>
                <a:ext uri="{FF2B5EF4-FFF2-40B4-BE49-F238E27FC236}">
                  <a16:creationId xmlns:a16="http://schemas.microsoft.com/office/drawing/2014/main" id="{6BC794DE-00AA-9737-1750-C8DE56DB6C0C}"/>
                </a:ext>
              </a:extLst>
            </p:cNvPr>
            <p:cNvSpPr/>
            <p:nvPr/>
          </p:nvSpPr>
          <p:spPr bwMode="auto">
            <a:xfrm>
              <a:off x="7265073" y="415475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29" name="Freeform: Shape 1228">
              <a:extLst>
                <a:ext uri="{FF2B5EF4-FFF2-40B4-BE49-F238E27FC236}">
                  <a16:creationId xmlns:a16="http://schemas.microsoft.com/office/drawing/2014/main" id="{8FC87CE3-0A33-7EC3-ED2F-2CC9704BAD62}"/>
                </a:ext>
              </a:extLst>
            </p:cNvPr>
            <p:cNvSpPr/>
            <p:nvPr/>
          </p:nvSpPr>
          <p:spPr bwMode="auto">
            <a:xfrm>
              <a:off x="7268674" y="408143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0" name="Freeform: Shape 1229">
              <a:extLst>
                <a:ext uri="{FF2B5EF4-FFF2-40B4-BE49-F238E27FC236}">
                  <a16:creationId xmlns:a16="http://schemas.microsoft.com/office/drawing/2014/main" id="{CE2F3A0E-D88A-E86E-128D-FB646F372A6B}"/>
                </a:ext>
              </a:extLst>
            </p:cNvPr>
            <p:cNvSpPr/>
            <p:nvPr/>
          </p:nvSpPr>
          <p:spPr bwMode="auto">
            <a:xfrm>
              <a:off x="8039815" y="402493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1" name="Freeform: Shape 1230">
              <a:extLst>
                <a:ext uri="{FF2B5EF4-FFF2-40B4-BE49-F238E27FC236}">
                  <a16:creationId xmlns:a16="http://schemas.microsoft.com/office/drawing/2014/main" id="{317179EB-0193-C950-7DE7-9AC292B1C457}"/>
                </a:ext>
              </a:extLst>
            </p:cNvPr>
            <p:cNvSpPr/>
            <p:nvPr/>
          </p:nvSpPr>
          <p:spPr bwMode="auto">
            <a:xfrm>
              <a:off x="8019320" y="406989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2" name="Freeform: Shape 1231">
              <a:extLst>
                <a:ext uri="{FF2B5EF4-FFF2-40B4-BE49-F238E27FC236}">
                  <a16:creationId xmlns:a16="http://schemas.microsoft.com/office/drawing/2014/main" id="{8D7C67CC-6C4F-6BE9-C6EB-A0C7FA024EDB}"/>
                </a:ext>
              </a:extLst>
            </p:cNvPr>
            <p:cNvSpPr/>
            <p:nvPr/>
          </p:nvSpPr>
          <p:spPr bwMode="auto">
            <a:xfrm>
              <a:off x="8051245" y="410560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3" name="Freeform: Shape 1232">
              <a:extLst>
                <a:ext uri="{FF2B5EF4-FFF2-40B4-BE49-F238E27FC236}">
                  <a16:creationId xmlns:a16="http://schemas.microsoft.com/office/drawing/2014/main" id="{C16F5218-FC2F-3E49-5E33-120B7FA31C67}"/>
                </a:ext>
              </a:extLst>
            </p:cNvPr>
            <p:cNvSpPr/>
            <p:nvPr/>
          </p:nvSpPr>
          <p:spPr bwMode="auto">
            <a:xfrm>
              <a:off x="7996460" y="41299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4" name="Freeform: Shape 1233">
              <a:extLst>
                <a:ext uri="{FF2B5EF4-FFF2-40B4-BE49-F238E27FC236}">
                  <a16:creationId xmlns:a16="http://schemas.microsoft.com/office/drawing/2014/main" id="{D5C35A24-2E49-7394-0ED5-85117E2862D0}"/>
                </a:ext>
              </a:extLst>
            </p:cNvPr>
            <p:cNvSpPr/>
            <p:nvPr/>
          </p:nvSpPr>
          <p:spPr bwMode="auto">
            <a:xfrm>
              <a:off x="8012277" y="418417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5" name="Freeform: Shape 1234">
              <a:extLst>
                <a:ext uri="{FF2B5EF4-FFF2-40B4-BE49-F238E27FC236}">
                  <a16:creationId xmlns:a16="http://schemas.microsoft.com/office/drawing/2014/main" id="{F674C97F-0BF7-E776-EA76-3458D1855F6A}"/>
                </a:ext>
              </a:extLst>
            </p:cNvPr>
            <p:cNvSpPr/>
            <p:nvPr/>
          </p:nvSpPr>
          <p:spPr bwMode="auto">
            <a:xfrm>
              <a:off x="8007890" y="420182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6" name="Freeform: Shape 1235">
              <a:extLst>
                <a:ext uri="{FF2B5EF4-FFF2-40B4-BE49-F238E27FC236}">
                  <a16:creationId xmlns:a16="http://schemas.microsoft.com/office/drawing/2014/main" id="{8C6A6338-45C9-14ED-4600-3C46F30F0CB8}"/>
                </a:ext>
              </a:extLst>
            </p:cNvPr>
            <p:cNvSpPr/>
            <p:nvPr/>
          </p:nvSpPr>
          <p:spPr bwMode="auto">
            <a:xfrm>
              <a:off x="8007890" y="423594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7" name="Freeform: Shape 1236">
              <a:extLst>
                <a:ext uri="{FF2B5EF4-FFF2-40B4-BE49-F238E27FC236}">
                  <a16:creationId xmlns:a16="http://schemas.microsoft.com/office/drawing/2014/main" id="{850406F7-D087-41A0-7934-8CABC9D313FC}"/>
                </a:ext>
              </a:extLst>
            </p:cNvPr>
            <p:cNvSpPr/>
            <p:nvPr/>
          </p:nvSpPr>
          <p:spPr bwMode="auto">
            <a:xfrm>
              <a:off x="8051245" y="42814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8" name="Freeform: Shape 1237">
              <a:extLst>
                <a:ext uri="{FF2B5EF4-FFF2-40B4-BE49-F238E27FC236}">
                  <a16:creationId xmlns:a16="http://schemas.microsoft.com/office/drawing/2014/main" id="{37F8CED3-2FED-2071-26B3-C3D16AFBA138}"/>
                </a:ext>
              </a:extLst>
            </p:cNvPr>
            <p:cNvSpPr/>
            <p:nvPr/>
          </p:nvSpPr>
          <p:spPr bwMode="auto">
            <a:xfrm>
              <a:off x="8018008" y="429517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39" name="Freeform: Shape 1238">
              <a:extLst>
                <a:ext uri="{FF2B5EF4-FFF2-40B4-BE49-F238E27FC236}">
                  <a16:creationId xmlns:a16="http://schemas.microsoft.com/office/drawing/2014/main" id="{9942FCBE-8087-54FB-C539-7A2483216054}"/>
                </a:ext>
              </a:extLst>
            </p:cNvPr>
            <p:cNvSpPr/>
            <p:nvPr/>
          </p:nvSpPr>
          <p:spPr bwMode="auto">
            <a:xfrm>
              <a:off x="7986401" y="426491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0" name="Freeform: Shape 1239">
              <a:extLst>
                <a:ext uri="{FF2B5EF4-FFF2-40B4-BE49-F238E27FC236}">
                  <a16:creationId xmlns:a16="http://schemas.microsoft.com/office/drawing/2014/main" id="{1B526B39-FCCB-0194-B30E-215E0BE5F52F}"/>
                </a:ext>
              </a:extLst>
            </p:cNvPr>
            <p:cNvSpPr/>
            <p:nvPr/>
          </p:nvSpPr>
          <p:spPr bwMode="auto">
            <a:xfrm>
              <a:off x="8017576" y="451362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1" name="Freeform: Shape 1240">
              <a:extLst>
                <a:ext uri="{FF2B5EF4-FFF2-40B4-BE49-F238E27FC236}">
                  <a16:creationId xmlns:a16="http://schemas.microsoft.com/office/drawing/2014/main" id="{D5906511-D5E6-8FC2-2E71-21AECA470F7C}"/>
                </a:ext>
              </a:extLst>
            </p:cNvPr>
            <p:cNvSpPr/>
            <p:nvPr/>
          </p:nvSpPr>
          <p:spPr bwMode="auto">
            <a:xfrm>
              <a:off x="8051245" y="450727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2" name="Freeform: Shape 1241">
              <a:extLst>
                <a:ext uri="{FF2B5EF4-FFF2-40B4-BE49-F238E27FC236}">
                  <a16:creationId xmlns:a16="http://schemas.microsoft.com/office/drawing/2014/main" id="{60925E5B-CE56-CCAA-7C5D-03C16C9D927C}"/>
                </a:ext>
              </a:extLst>
            </p:cNvPr>
            <p:cNvSpPr/>
            <p:nvPr/>
          </p:nvSpPr>
          <p:spPr bwMode="auto">
            <a:xfrm>
              <a:off x="8051245" y="455788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3" name="Freeform: Shape 1242">
              <a:extLst>
                <a:ext uri="{FF2B5EF4-FFF2-40B4-BE49-F238E27FC236}">
                  <a16:creationId xmlns:a16="http://schemas.microsoft.com/office/drawing/2014/main" id="{C8E56EBB-079B-67B0-487E-AC0E2A296D47}"/>
                </a:ext>
              </a:extLst>
            </p:cNvPr>
            <p:cNvSpPr/>
            <p:nvPr/>
          </p:nvSpPr>
          <p:spPr bwMode="auto">
            <a:xfrm>
              <a:off x="8004960" y="455767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4" name="Freeform: Shape 1243">
              <a:extLst>
                <a:ext uri="{FF2B5EF4-FFF2-40B4-BE49-F238E27FC236}">
                  <a16:creationId xmlns:a16="http://schemas.microsoft.com/office/drawing/2014/main" id="{27663899-EFB1-29A4-8998-3DC73D87CF23}"/>
                </a:ext>
              </a:extLst>
            </p:cNvPr>
            <p:cNvSpPr/>
            <p:nvPr/>
          </p:nvSpPr>
          <p:spPr bwMode="auto">
            <a:xfrm>
              <a:off x="8000847" y="460439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5" name="Freeform: Shape 1244">
              <a:extLst>
                <a:ext uri="{FF2B5EF4-FFF2-40B4-BE49-F238E27FC236}">
                  <a16:creationId xmlns:a16="http://schemas.microsoft.com/office/drawing/2014/main" id="{DE50BBBB-2B80-58D2-7344-BC228F293D15}"/>
                </a:ext>
              </a:extLst>
            </p:cNvPr>
            <p:cNvSpPr/>
            <p:nvPr/>
          </p:nvSpPr>
          <p:spPr bwMode="auto">
            <a:xfrm>
              <a:off x="8062675" y="457745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6" name="Freeform: Shape 1245">
              <a:extLst>
                <a:ext uri="{FF2B5EF4-FFF2-40B4-BE49-F238E27FC236}">
                  <a16:creationId xmlns:a16="http://schemas.microsoft.com/office/drawing/2014/main" id="{1456F58D-A65E-13F0-AE94-A5BB1CDDDCAB}"/>
                </a:ext>
              </a:extLst>
            </p:cNvPr>
            <p:cNvSpPr/>
            <p:nvPr/>
          </p:nvSpPr>
          <p:spPr bwMode="auto">
            <a:xfrm>
              <a:off x="8070324" y="461582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7" name="Freeform: Shape 1246">
              <a:extLst>
                <a:ext uri="{FF2B5EF4-FFF2-40B4-BE49-F238E27FC236}">
                  <a16:creationId xmlns:a16="http://schemas.microsoft.com/office/drawing/2014/main" id="{3A5FD1A0-F2FC-5494-7E27-86278C472838}"/>
                </a:ext>
              </a:extLst>
            </p:cNvPr>
            <p:cNvSpPr/>
            <p:nvPr/>
          </p:nvSpPr>
          <p:spPr bwMode="auto">
            <a:xfrm>
              <a:off x="8032006" y="46391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8" name="Freeform: Shape 1247">
              <a:extLst>
                <a:ext uri="{FF2B5EF4-FFF2-40B4-BE49-F238E27FC236}">
                  <a16:creationId xmlns:a16="http://schemas.microsoft.com/office/drawing/2014/main" id="{DA959610-35A9-191E-4E10-13971BF7BC3C}"/>
                </a:ext>
              </a:extLst>
            </p:cNvPr>
            <p:cNvSpPr/>
            <p:nvPr/>
          </p:nvSpPr>
          <p:spPr bwMode="auto">
            <a:xfrm>
              <a:off x="8043436" y="468038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49" name="Freeform: Shape 1248">
              <a:extLst>
                <a:ext uri="{FF2B5EF4-FFF2-40B4-BE49-F238E27FC236}">
                  <a16:creationId xmlns:a16="http://schemas.microsoft.com/office/drawing/2014/main" id="{4711CA35-F07D-D87B-EC2A-86238D429B66}"/>
                </a:ext>
              </a:extLst>
            </p:cNvPr>
            <p:cNvSpPr/>
            <p:nvPr/>
          </p:nvSpPr>
          <p:spPr bwMode="auto">
            <a:xfrm>
              <a:off x="8005853" y="466133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0" name="Freeform: Shape 1249">
              <a:extLst>
                <a:ext uri="{FF2B5EF4-FFF2-40B4-BE49-F238E27FC236}">
                  <a16:creationId xmlns:a16="http://schemas.microsoft.com/office/drawing/2014/main" id="{C8A6A7E2-912A-2116-2723-69E8BD901A69}"/>
                </a:ext>
              </a:extLst>
            </p:cNvPr>
            <p:cNvSpPr/>
            <p:nvPr/>
          </p:nvSpPr>
          <p:spPr bwMode="auto">
            <a:xfrm>
              <a:off x="7913342" y="400207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6" name="Freeform: Shape 1255">
              <a:extLst>
                <a:ext uri="{FF2B5EF4-FFF2-40B4-BE49-F238E27FC236}">
                  <a16:creationId xmlns:a16="http://schemas.microsoft.com/office/drawing/2014/main" id="{CB313E25-02B3-5748-E78A-60A4681E3954}"/>
                </a:ext>
              </a:extLst>
            </p:cNvPr>
            <p:cNvSpPr/>
            <p:nvPr/>
          </p:nvSpPr>
          <p:spPr bwMode="auto">
            <a:xfrm>
              <a:off x="7901912" y="406989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7" name="Freeform: Shape 1256">
              <a:extLst>
                <a:ext uri="{FF2B5EF4-FFF2-40B4-BE49-F238E27FC236}">
                  <a16:creationId xmlns:a16="http://schemas.microsoft.com/office/drawing/2014/main" id="{845148F5-27B0-2EE8-E1A5-4469B0C32A92}"/>
                </a:ext>
              </a:extLst>
            </p:cNvPr>
            <p:cNvSpPr/>
            <p:nvPr/>
          </p:nvSpPr>
          <p:spPr bwMode="auto">
            <a:xfrm>
              <a:off x="7870533" y="408274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8" name="Freeform: Shape 1257">
              <a:extLst>
                <a:ext uri="{FF2B5EF4-FFF2-40B4-BE49-F238E27FC236}">
                  <a16:creationId xmlns:a16="http://schemas.microsoft.com/office/drawing/2014/main" id="{94A296C2-0F58-CC90-1222-E453A9A8D75F}"/>
                </a:ext>
              </a:extLst>
            </p:cNvPr>
            <p:cNvSpPr/>
            <p:nvPr/>
          </p:nvSpPr>
          <p:spPr bwMode="auto">
            <a:xfrm>
              <a:off x="7914539" y="412296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59" name="Freeform: Shape 1258">
              <a:extLst>
                <a:ext uri="{FF2B5EF4-FFF2-40B4-BE49-F238E27FC236}">
                  <a16:creationId xmlns:a16="http://schemas.microsoft.com/office/drawing/2014/main" id="{29C9F29D-383A-C822-A0D6-1E804E9364F3}"/>
                </a:ext>
              </a:extLst>
            </p:cNvPr>
            <p:cNvSpPr/>
            <p:nvPr/>
          </p:nvSpPr>
          <p:spPr bwMode="auto">
            <a:xfrm>
              <a:off x="7847673" y="414095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0" name="Freeform: Shape 1259">
              <a:extLst>
                <a:ext uri="{FF2B5EF4-FFF2-40B4-BE49-F238E27FC236}">
                  <a16:creationId xmlns:a16="http://schemas.microsoft.com/office/drawing/2014/main" id="{F0924F17-07ED-F06C-284C-EC4824B54763}"/>
                </a:ext>
              </a:extLst>
            </p:cNvPr>
            <p:cNvSpPr/>
            <p:nvPr/>
          </p:nvSpPr>
          <p:spPr bwMode="auto">
            <a:xfrm>
              <a:off x="7886635" y="415475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1" name="Freeform: Shape 1260">
              <a:extLst>
                <a:ext uri="{FF2B5EF4-FFF2-40B4-BE49-F238E27FC236}">
                  <a16:creationId xmlns:a16="http://schemas.microsoft.com/office/drawing/2014/main" id="{24C8A7AB-056D-8EDC-15AC-9B7A3AB182FA}"/>
                </a:ext>
              </a:extLst>
            </p:cNvPr>
            <p:cNvSpPr/>
            <p:nvPr/>
          </p:nvSpPr>
          <p:spPr bwMode="auto">
            <a:xfrm>
              <a:off x="7914539" y="415475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2" name="Freeform: Shape 1261">
              <a:extLst>
                <a:ext uri="{FF2B5EF4-FFF2-40B4-BE49-F238E27FC236}">
                  <a16:creationId xmlns:a16="http://schemas.microsoft.com/office/drawing/2014/main" id="{C78CE226-CAFF-EF6E-D4B4-AB4F6BA75C29}"/>
                </a:ext>
              </a:extLst>
            </p:cNvPr>
            <p:cNvSpPr/>
            <p:nvPr/>
          </p:nvSpPr>
          <p:spPr bwMode="auto">
            <a:xfrm>
              <a:off x="7923669" y="419560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3" name="Freeform: Shape 1262">
              <a:extLst>
                <a:ext uri="{FF2B5EF4-FFF2-40B4-BE49-F238E27FC236}">
                  <a16:creationId xmlns:a16="http://schemas.microsoft.com/office/drawing/2014/main" id="{E2CFC181-3079-204E-47B5-FCFDFEB00270}"/>
                </a:ext>
              </a:extLst>
            </p:cNvPr>
            <p:cNvSpPr/>
            <p:nvPr/>
          </p:nvSpPr>
          <p:spPr bwMode="auto">
            <a:xfrm>
              <a:off x="7886635" y="418417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4" name="Freeform: Shape 1263">
              <a:extLst>
                <a:ext uri="{FF2B5EF4-FFF2-40B4-BE49-F238E27FC236}">
                  <a16:creationId xmlns:a16="http://schemas.microsoft.com/office/drawing/2014/main" id="{022B56BB-E8F9-A740-3012-0B9CE51061D5}"/>
                </a:ext>
              </a:extLst>
            </p:cNvPr>
            <p:cNvSpPr/>
            <p:nvPr/>
          </p:nvSpPr>
          <p:spPr bwMode="auto">
            <a:xfrm>
              <a:off x="7859103" y="417761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5" name="Freeform: Shape 1264">
              <a:extLst>
                <a:ext uri="{FF2B5EF4-FFF2-40B4-BE49-F238E27FC236}">
                  <a16:creationId xmlns:a16="http://schemas.microsoft.com/office/drawing/2014/main" id="{090F4C0F-8DF2-EA8D-DED7-C0A75ACC1F56}"/>
                </a:ext>
              </a:extLst>
            </p:cNvPr>
            <p:cNvSpPr/>
            <p:nvPr/>
          </p:nvSpPr>
          <p:spPr bwMode="auto">
            <a:xfrm>
              <a:off x="7870533" y="42374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6" name="Freeform: Shape 1265">
              <a:extLst>
                <a:ext uri="{FF2B5EF4-FFF2-40B4-BE49-F238E27FC236}">
                  <a16:creationId xmlns:a16="http://schemas.microsoft.com/office/drawing/2014/main" id="{D55D86E0-05F7-B127-AB2E-D9ECEC668D90}"/>
                </a:ext>
              </a:extLst>
            </p:cNvPr>
            <p:cNvSpPr/>
            <p:nvPr/>
          </p:nvSpPr>
          <p:spPr bwMode="auto">
            <a:xfrm>
              <a:off x="7922546" y="423749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7" name="Freeform: Shape 1266">
              <a:extLst>
                <a:ext uri="{FF2B5EF4-FFF2-40B4-BE49-F238E27FC236}">
                  <a16:creationId xmlns:a16="http://schemas.microsoft.com/office/drawing/2014/main" id="{24DF917A-F59C-AEE2-2762-F30759E76C60}"/>
                </a:ext>
              </a:extLst>
            </p:cNvPr>
            <p:cNvSpPr/>
            <p:nvPr/>
          </p:nvSpPr>
          <p:spPr bwMode="auto">
            <a:xfrm>
              <a:off x="7940328" y="42814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8" name="Freeform: Shape 1267">
              <a:extLst>
                <a:ext uri="{FF2B5EF4-FFF2-40B4-BE49-F238E27FC236}">
                  <a16:creationId xmlns:a16="http://schemas.microsoft.com/office/drawing/2014/main" id="{E3C6473C-53CC-F2D4-08A1-A58DCFCA840F}"/>
                </a:ext>
              </a:extLst>
            </p:cNvPr>
            <p:cNvSpPr/>
            <p:nvPr/>
          </p:nvSpPr>
          <p:spPr bwMode="auto">
            <a:xfrm>
              <a:off x="7883260" y="42699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69" name="Freeform: Shape 1268">
              <a:extLst>
                <a:ext uri="{FF2B5EF4-FFF2-40B4-BE49-F238E27FC236}">
                  <a16:creationId xmlns:a16="http://schemas.microsoft.com/office/drawing/2014/main" id="{296B27F6-1CAD-6ED9-E95D-D8BC7B35E0F6}"/>
                </a:ext>
              </a:extLst>
            </p:cNvPr>
            <p:cNvSpPr/>
            <p:nvPr/>
          </p:nvSpPr>
          <p:spPr bwMode="auto">
            <a:xfrm>
              <a:off x="7897692" y="42814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0" name="Freeform: Shape 1269">
              <a:extLst>
                <a:ext uri="{FF2B5EF4-FFF2-40B4-BE49-F238E27FC236}">
                  <a16:creationId xmlns:a16="http://schemas.microsoft.com/office/drawing/2014/main" id="{F294CF79-7DE3-5861-DEF7-D73843A39522}"/>
                </a:ext>
              </a:extLst>
            </p:cNvPr>
            <p:cNvSpPr/>
            <p:nvPr/>
          </p:nvSpPr>
          <p:spPr bwMode="auto">
            <a:xfrm>
              <a:off x="7870533" y="431104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1" name="Freeform: Shape 1270">
              <a:extLst>
                <a:ext uri="{FF2B5EF4-FFF2-40B4-BE49-F238E27FC236}">
                  <a16:creationId xmlns:a16="http://schemas.microsoft.com/office/drawing/2014/main" id="{CBDC73A7-29DB-A1D2-4125-DF2DD13668EC}"/>
                </a:ext>
              </a:extLst>
            </p:cNvPr>
            <p:cNvSpPr/>
            <p:nvPr/>
          </p:nvSpPr>
          <p:spPr bwMode="auto">
            <a:xfrm>
              <a:off x="7878920" y="45100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2" name="Freeform: Shape 1271">
              <a:extLst>
                <a:ext uri="{FF2B5EF4-FFF2-40B4-BE49-F238E27FC236}">
                  <a16:creationId xmlns:a16="http://schemas.microsoft.com/office/drawing/2014/main" id="{F364A0CA-B3B9-621D-EDB7-E7ACF0C605ED}"/>
                </a:ext>
              </a:extLst>
            </p:cNvPr>
            <p:cNvSpPr/>
            <p:nvPr/>
          </p:nvSpPr>
          <p:spPr bwMode="auto">
            <a:xfrm>
              <a:off x="7919400" y="452165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3" name="Freeform: Shape 1272">
              <a:extLst>
                <a:ext uri="{FF2B5EF4-FFF2-40B4-BE49-F238E27FC236}">
                  <a16:creationId xmlns:a16="http://schemas.microsoft.com/office/drawing/2014/main" id="{F10E539B-E03B-7D76-50C7-5AF643B13AF4}"/>
                </a:ext>
              </a:extLst>
            </p:cNvPr>
            <p:cNvSpPr/>
            <p:nvPr/>
          </p:nvSpPr>
          <p:spPr bwMode="auto">
            <a:xfrm>
              <a:off x="7944442" y="454624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4" name="Freeform: Shape 1273">
              <a:extLst>
                <a:ext uri="{FF2B5EF4-FFF2-40B4-BE49-F238E27FC236}">
                  <a16:creationId xmlns:a16="http://schemas.microsoft.com/office/drawing/2014/main" id="{ECA9F411-5654-3F0D-1244-908F6CBBF040}"/>
                </a:ext>
              </a:extLst>
            </p:cNvPr>
            <p:cNvSpPr/>
            <p:nvPr/>
          </p:nvSpPr>
          <p:spPr bwMode="auto">
            <a:xfrm>
              <a:off x="7921582" y="456602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5" name="Freeform: Shape 1274">
              <a:extLst>
                <a:ext uri="{FF2B5EF4-FFF2-40B4-BE49-F238E27FC236}">
                  <a16:creationId xmlns:a16="http://schemas.microsoft.com/office/drawing/2014/main" id="{95F90C16-AB87-28F4-160B-6D98CDD76ADD}"/>
                </a:ext>
              </a:extLst>
            </p:cNvPr>
            <p:cNvSpPr/>
            <p:nvPr/>
          </p:nvSpPr>
          <p:spPr bwMode="auto">
            <a:xfrm>
              <a:off x="7890350" y="455767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6" name="Freeform: Shape 1275">
              <a:extLst>
                <a:ext uri="{FF2B5EF4-FFF2-40B4-BE49-F238E27FC236}">
                  <a16:creationId xmlns:a16="http://schemas.microsoft.com/office/drawing/2014/main" id="{4333FC63-0C44-5CB2-14E9-81ACAD967B6E}"/>
                </a:ext>
              </a:extLst>
            </p:cNvPr>
            <p:cNvSpPr/>
            <p:nvPr/>
          </p:nvSpPr>
          <p:spPr bwMode="auto">
            <a:xfrm>
              <a:off x="7878920" y="45956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7" name="Freeform: Shape 1276">
              <a:extLst>
                <a:ext uri="{FF2B5EF4-FFF2-40B4-BE49-F238E27FC236}">
                  <a16:creationId xmlns:a16="http://schemas.microsoft.com/office/drawing/2014/main" id="{F13BAE32-309E-11DA-51EE-019ECCEB8CB8}"/>
                </a:ext>
              </a:extLst>
            </p:cNvPr>
            <p:cNvSpPr/>
            <p:nvPr/>
          </p:nvSpPr>
          <p:spPr bwMode="auto">
            <a:xfrm>
              <a:off x="7921582" y="460439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8" name="Freeform: Shape 1277">
              <a:extLst>
                <a:ext uri="{FF2B5EF4-FFF2-40B4-BE49-F238E27FC236}">
                  <a16:creationId xmlns:a16="http://schemas.microsoft.com/office/drawing/2014/main" id="{733305AE-2F40-EE9F-8FE3-A077DA7EE1D6}"/>
                </a:ext>
              </a:extLst>
            </p:cNvPr>
            <p:cNvSpPr/>
            <p:nvPr/>
          </p:nvSpPr>
          <p:spPr bwMode="auto">
            <a:xfrm>
              <a:off x="7901912" y="464143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79" name="Freeform: Shape 1278">
              <a:extLst>
                <a:ext uri="{FF2B5EF4-FFF2-40B4-BE49-F238E27FC236}">
                  <a16:creationId xmlns:a16="http://schemas.microsoft.com/office/drawing/2014/main" id="{772BF2CD-A854-4CC5-6ADB-9B34DB8A63C5}"/>
                </a:ext>
              </a:extLst>
            </p:cNvPr>
            <p:cNvSpPr/>
            <p:nvPr/>
          </p:nvSpPr>
          <p:spPr bwMode="auto">
            <a:xfrm>
              <a:off x="7909517" y="468800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0" name="Freeform: Shape 1279">
              <a:extLst>
                <a:ext uri="{FF2B5EF4-FFF2-40B4-BE49-F238E27FC236}">
                  <a16:creationId xmlns:a16="http://schemas.microsoft.com/office/drawing/2014/main" id="{38AF4013-6EE8-3678-06C2-930D09B3785F}"/>
                </a:ext>
              </a:extLst>
            </p:cNvPr>
            <p:cNvSpPr/>
            <p:nvPr/>
          </p:nvSpPr>
          <p:spPr bwMode="auto">
            <a:xfrm>
              <a:off x="7922500" y="472596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1" name="Freeform: Shape 1280">
              <a:extLst>
                <a:ext uri="{FF2B5EF4-FFF2-40B4-BE49-F238E27FC236}">
                  <a16:creationId xmlns:a16="http://schemas.microsoft.com/office/drawing/2014/main" id="{390B3726-D9F0-8336-136B-FC8FF67B8682}"/>
                </a:ext>
              </a:extLst>
            </p:cNvPr>
            <p:cNvSpPr/>
            <p:nvPr/>
          </p:nvSpPr>
          <p:spPr bwMode="auto">
            <a:xfrm>
              <a:off x="7933012" y="465139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3" name="Oval 1281">
              <a:extLst>
                <a:ext uri="{FF2B5EF4-FFF2-40B4-BE49-F238E27FC236}">
                  <a16:creationId xmlns:a16="http://schemas.microsoft.com/office/drawing/2014/main" id="{728683CA-9DF9-CEBA-77C9-9B5037B89791}"/>
                </a:ext>
              </a:extLst>
            </p:cNvPr>
            <p:cNvSpPr/>
            <p:nvPr/>
          </p:nvSpPr>
          <p:spPr bwMode="auto">
            <a:xfrm>
              <a:off x="7099378" y="3872691"/>
              <a:ext cx="212647" cy="202426"/>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2" name="Oval 1281">
              <a:extLst>
                <a:ext uri="{FF2B5EF4-FFF2-40B4-BE49-F238E27FC236}">
                  <a16:creationId xmlns:a16="http://schemas.microsoft.com/office/drawing/2014/main" id="{24FBBBB7-C446-0BB4-8F4F-EF7A1776F29F}"/>
                </a:ext>
              </a:extLst>
            </p:cNvPr>
            <p:cNvSpPr/>
            <p:nvPr/>
          </p:nvSpPr>
          <p:spPr bwMode="auto">
            <a:xfrm>
              <a:off x="7134225" y="3902930"/>
              <a:ext cx="149580" cy="142740"/>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4" name="Oval 1281">
              <a:extLst>
                <a:ext uri="{FF2B5EF4-FFF2-40B4-BE49-F238E27FC236}">
                  <a16:creationId xmlns:a16="http://schemas.microsoft.com/office/drawing/2014/main" id="{5125A77D-3955-6158-B0DC-59DC353194DF}"/>
                </a:ext>
              </a:extLst>
            </p:cNvPr>
            <p:cNvSpPr/>
            <p:nvPr/>
          </p:nvSpPr>
          <p:spPr bwMode="auto">
            <a:xfrm rot="4515195">
              <a:off x="6674758" y="4051358"/>
              <a:ext cx="224412" cy="220233"/>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5" name="Oval 1281">
              <a:extLst>
                <a:ext uri="{FF2B5EF4-FFF2-40B4-BE49-F238E27FC236}">
                  <a16:creationId xmlns:a16="http://schemas.microsoft.com/office/drawing/2014/main" id="{D885CC89-7FB8-4EB4-39C0-80AE7D9E4EFA}"/>
                </a:ext>
              </a:extLst>
            </p:cNvPr>
            <p:cNvSpPr/>
            <p:nvPr/>
          </p:nvSpPr>
          <p:spPr bwMode="auto">
            <a:xfrm rot="4515195">
              <a:off x="6708367" y="4083203"/>
              <a:ext cx="157856" cy="155297"/>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6" name="Oval 1281">
              <a:extLst>
                <a:ext uri="{FF2B5EF4-FFF2-40B4-BE49-F238E27FC236}">
                  <a16:creationId xmlns:a16="http://schemas.microsoft.com/office/drawing/2014/main" id="{D86A8A84-1045-BFF8-A315-A02FAAE46752}"/>
                </a:ext>
              </a:extLst>
            </p:cNvPr>
            <p:cNvSpPr/>
            <p:nvPr/>
          </p:nvSpPr>
          <p:spPr bwMode="auto">
            <a:xfrm rot="3470679">
              <a:off x="6019344" y="3757839"/>
              <a:ext cx="213120" cy="200181"/>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7" name="Oval 1281">
              <a:extLst>
                <a:ext uri="{FF2B5EF4-FFF2-40B4-BE49-F238E27FC236}">
                  <a16:creationId xmlns:a16="http://schemas.microsoft.com/office/drawing/2014/main" id="{00B33922-4854-0701-E1E4-B34A7543A859}"/>
                </a:ext>
              </a:extLst>
            </p:cNvPr>
            <p:cNvSpPr/>
            <p:nvPr/>
          </p:nvSpPr>
          <p:spPr bwMode="auto">
            <a:xfrm rot="3470679">
              <a:off x="6052889" y="3783737"/>
              <a:ext cx="149913" cy="141157"/>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8" name="Oval 1281">
              <a:extLst>
                <a:ext uri="{FF2B5EF4-FFF2-40B4-BE49-F238E27FC236}">
                  <a16:creationId xmlns:a16="http://schemas.microsoft.com/office/drawing/2014/main" id="{ED5B819C-FC5F-39F1-F762-0D1C23F10239}"/>
                </a:ext>
              </a:extLst>
            </p:cNvPr>
            <p:cNvSpPr/>
            <p:nvPr/>
          </p:nvSpPr>
          <p:spPr bwMode="auto">
            <a:xfrm rot="21442015">
              <a:off x="6633835" y="4514921"/>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89" name="Oval 1281">
              <a:extLst>
                <a:ext uri="{FF2B5EF4-FFF2-40B4-BE49-F238E27FC236}">
                  <a16:creationId xmlns:a16="http://schemas.microsoft.com/office/drawing/2014/main" id="{5322E368-BBC9-A05E-0AA1-BC0C5B50A2A5}"/>
                </a:ext>
              </a:extLst>
            </p:cNvPr>
            <p:cNvSpPr/>
            <p:nvPr/>
          </p:nvSpPr>
          <p:spPr bwMode="auto">
            <a:xfrm rot="21442015">
              <a:off x="6672910" y="4540691"/>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0" name="Oval 1281">
              <a:extLst>
                <a:ext uri="{FF2B5EF4-FFF2-40B4-BE49-F238E27FC236}">
                  <a16:creationId xmlns:a16="http://schemas.microsoft.com/office/drawing/2014/main" id="{99A25BDF-CDD8-5246-48BD-5DC5AA91A9FA}"/>
                </a:ext>
              </a:extLst>
            </p:cNvPr>
            <p:cNvSpPr/>
            <p:nvPr/>
          </p:nvSpPr>
          <p:spPr bwMode="auto">
            <a:xfrm rot="21442015">
              <a:off x="5640145" y="4762568"/>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1" name="Oval 1281">
              <a:extLst>
                <a:ext uri="{FF2B5EF4-FFF2-40B4-BE49-F238E27FC236}">
                  <a16:creationId xmlns:a16="http://schemas.microsoft.com/office/drawing/2014/main" id="{96185F1F-EC77-4C17-6D80-BBBA31D06860}"/>
                </a:ext>
              </a:extLst>
            </p:cNvPr>
            <p:cNvSpPr/>
            <p:nvPr/>
          </p:nvSpPr>
          <p:spPr bwMode="auto">
            <a:xfrm rot="21442015">
              <a:off x="5679220" y="4788338"/>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2" name="Oval 1281">
              <a:extLst>
                <a:ext uri="{FF2B5EF4-FFF2-40B4-BE49-F238E27FC236}">
                  <a16:creationId xmlns:a16="http://schemas.microsoft.com/office/drawing/2014/main" id="{34C8FC74-0AFA-AFE4-5129-C8EB1F3E5BB6}"/>
                </a:ext>
              </a:extLst>
            </p:cNvPr>
            <p:cNvSpPr/>
            <p:nvPr/>
          </p:nvSpPr>
          <p:spPr bwMode="auto">
            <a:xfrm rot="3303637">
              <a:off x="7868625" y="4312622"/>
              <a:ext cx="228226" cy="228858"/>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3" name="Oval 1281">
              <a:extLst>
                <a:ext uri="{FF2B5EF4-FFF2-40B4-BE49-F238E27FC236}">
                  <a16:creationId xmlns:a16="http://schemas.microsoft.com/office/drawing/2014/main" id="{36974AA5-28FF-2F76-5475-7604DF5F8BF8}"/>
                </a:ext>
              </a:extLst>
            </p:cNvPr>
            <p:cNvSpPr/>
            <p:nvPr/>
          </p:nvSpPr>
          <p:spPr bwMode="auto">
            <a:xfrm rot="3303637">
              <a:off x="7901433" y="4346004"/>
              <a:ext cx="160539" cy="16137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6" name="Oval 1281">
              <a:extLst>
                <a:ext uri="{FF2B5EF4-FFF2-40B4-BE49-F238E27FC236}">
                  <a16:creationId xmlns:a16="http://schemas.microsoft.com/office/drawing/2014/main" id="{71A4860A-5A27-C849-8612-109D514A9C99}"/>
                </a:ext>
              </a:extLst>
            </p:cNvPr>
            <p:cNvSpPr/>
            <p:nvPr/>
          </p:nvSpPr>
          <p:spPr bwMode="auto">
            <a:xfrm rot="4107184">
              <a:off x="9562980" y="4306512"/>
              <a:ext cx="228226" cy="228858"/>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7" name="Oval 1281">
              <a:extLst>
                <a:ext uri="{FF2B5EF4-FFF2-40B4-BE49-F238E27FC236}">
                  <a16:creationId xmlns:a16="http://schemas.microsoft.com/office/drawing/2014/main" id="{6B0F7D5C-B0ED-5D69-C39B-68F81E18E32F}"/>
                </a:ext>
              </a:extLst>
            </p:cNvPr>
            <p:cNvSpPr/>
            <p:nvPr/>
          </p:nvSpPr>
          <p:spPr bwMode="auto">
            <a:xfrm rot="4107184">
              <a:off x="9595788" y="4339894"/>
              <a:ext cx="160539" cy="16137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8" name="Oval 1281">
              <a:extLst>
                <a:ext uri="{FF2B5EF4-FFF2-40B4-BE49-F238E27FC236}">
                  <a16:creationId xmlns:a16="http://schemas.microsoft.com/office/drawing/2014/main" id="{A56BE857-497F-5B74-1435-A15E773BD6E1}"/>
                </a:ext>
              </a:extLst>
            </p:cNvPr>
            <p:cNvSpPr/>
            <p:nvPr/>
          </p:nvSpPr>
          <p:spPr bwMode="auto">
            <a:xfrm rot="4107184">
              <a:off x="10283744" y="4803140"/>
              <a:ext cx="228226" cy="228858"/>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9" name="Oval 1281">
              <a:extLst>
                <a:ext uri="{FF2B5EF4-FFF2-40B4-BE49-F238E27FC236}">
                  <a16:creationId xmlns:a16="http://schemas.microsoft.com/office/drawing/2014/main" id="{0C2596D9-FF00-34FA-54B5-B65C8A691122}"/>
                </a:ext>
              </a:extLst>
            </p:cNvPr>
            <p:cNvSpPr/>
            <p:nvPr/>
          </p:nvSpPr>
          <p:spPr bwMode="auto">
            <a:xfrm rot="4107184">
              <a:off x="10316552" y="4836522"/>
              <a:ext cx="160539" cy="16137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0" name="Oval 1281">
              <a:extLst>
                <a:ext uri="{FF2B5EF4-FFF2-40B4-BE49-F238E27FC236}">
                  <a16:creationId xmlns:a16="http://schemas.microsoft.com/office/drawing/2014/main" id="{51747E25-95E1-0E74-A5E7-710302FF3DA7}"/>
                </a:ext>
              </a:extLst>
            </p:cNvPr>
            <p:cNvSpPr/>
            <p:nvPr/>
          </p:nvSpPr>
          <p:spPr bwMode="auto">
            <a:xfrm rot="4107184">
              <a:off x="11334358" y="4362384"/>
              <a:ext cx="228226" cy="228858"/>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1" name="Oval 1281">
              <a:extLst>
                <a:ext uri="{FF2B5EF4-FFF2-40B4-BE49-F238E27FC236}">
                  <a16:creationId xmlns:a16="http://schemas.microsoft.com/office/drawing/2014/main" id="{30D49649-E5DF-433D-B752-8B26ABB95942}"/>
                </a:ext>
              </a:extLst>
            </p:cNvPr>
            <p:cNvSpPr/>
            <p:nvPr/>
          </p:nvSpPr>
          <p:spPr bwMode="auto">
            <a:xfrm rot="4107184">
              <a:off x="11367166" y="4395766"/>
              <a:ext cx="160539" cy="16137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2" name="Oval 1281">
              <a:extLst>
                <a:ext uri="{FF2B5EF4-FFF2-40B4-BE49-F238E27FC236}">
                  <a16:creationId xmlns:a16="http://schemas.microsoft.com/office/drawing/2014/main" id="{1C0F0542-097A-17F2-0ADA-A41BF4A273F7}"/>
                </a:ext>
              </a:extLst>
            </p:cNvPr>
            <p:cNvSpPr/>
            <p:nvPr/>
          </p:nvSpPr>
          <p:spPr bwMode="auto">
            <a:xfrm rot="21442015">
              <a:off x="9491053" y="3665864"/>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3" name="Oval 1281">
              <a:extLst>
                <a:ext uri="{FF2B5EF4-FFF2-40B4-BE49-F238E27FC236}">
                  <a16:creationId xmlns:a16="http://schemas.microsoft.com/office/drawing/2014/main" id="{71856240-BD95-9BDA-1FA9-A3E07448381B}"/>
                </a:ext>
              </a:extLst>
            </p:cNvPr>
            <p:cNvSpPr/>
            <p:nvPr/>
          </p:nvSpPr>
          <p:spPr bwMode="auto">
            <a:xfrm rot="21442015">
              <a:off x="9530128" y="3691634"/>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4" name="Oval 1281">
              <a:extLst>
                <a:ext uri="{FF2B5EF4-FFF2-40B4-BE49-F238E27FC236}">
                  <a16:creationId xmlns:a16="http://schemas.microsoft.com/office/drawing/2014/main" id="{69712845-BD81-8DFB-3D1E-75F8823C34B6}"/>
                </a:ext>
              </a:extLst>
            </p:cNvPr>
            <p:cNvSpPr/>
            <p:nvPr/>
          </p:nvSpPr>
          <p:spPr bwMode="auto">
            <a:xfrm rot="21442015">
              <a:off x="10823105" y="4373874"/>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5" name="Oval 1281">
              <a:extLst>
                <a:ext uri="{FF2B5EF4-FFF2-40B4-BE49-F238E27FC236}">
                  <a16:creationId xmlns:a16="http://schemas.microsoft.com/office/drawing/2014/main" id="{6D12BF56-3545-A750-CB0E-63BCF2769B78}"/>
                </a:ext>
              </a:extLst>
            </p:cNvPr>
            <p:cNvSpPr/>
            <p:nvPr/>
          </p:nvSpPr>
          <p:spPr bwMode="auto">
            <a:xfrm rot="21442015">
              <a:off x="10862180" y="4399644"/>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6" name="Oval 1281">
              <a:extLst>
                <a:ext uri="{FF2B5EF4-FFF2-40B4-BE49-F238E27FC236}">
                  <a16:creationId xmlns:a16="http://schemas.microsoft.com/office/drawing/2014/main" id="{E1B88A0A-B278-3FE5-50CF-ABB41612DDB2}"/>
                </a:ext>
              </a:extLst>
            </p:cNvPr>
            <p:cNvSpPr/>
            <p:nvPr/>
          </p:nvSpPr>
          <p:spPr bwMode="auto">
            <a:xfrm rot="4515195">
              <a:off x="7303150" y="5340334"/>
              <a:ext cx="224412" cy="220233"/>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7" name="Oval 1281">
              <a:extLst>
                <a:ext uri="{FF2B5EF4-FFF2-40B4-BE49-F238E27FC236}">
                  <a16:creationId xmlns:a16="http://schemas.microsoft.com/office/drawing/2014/main" id="{A859BEBC-77A0-FBA3-4AAA-6115EA504A74}"/>
                </a:ext>
              </a:extLst>
            </p:cNvPr>
            <p:cNvSpPr/>
            <p:nvPr/>
          </p:nvSpPr>
          <p:spPr bwMode="auto">
            <a:xfrm rot="4515195">
              <a:off x="7336759" y="5372179"/>
              <a:ext cx="157856" cy="155297"/>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8" name="Oval 1281">
              <a:extLst>
                <a:ext uri="{FF2B5EF4-FFF2-40B4-BE49-F238E27FC236}">
                  <a16:creationId xmlns:a16="http://schemas.microsoft.com/office/drawing/2014/main" id="{5C038E7F-102A-795C-D20F-37DE36EFAE59}"/>
                </a:ext>
              </a:extLst>
            </p:cNvPr>
            <p:cNvSpPr/>
            <p:nvPr/>
          </p:nvSpPr>
          <p:spPr bwMode="auto">
            <a:xfrm rot="4515195">
              <a:off x="9607857" y="5340334"/>
              <a:ext cx="224412" cy="220233"/>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09" name="Oval 1281">
              <a:extLst>
                <a:ext uri="{FF2B5EF4-FFF2-40B4-BE49-F238E27FC236}">
                  <a16:creationId xmlns:a16="http://schemas.microsoft.com/office/drawing/2014/main" id="{FB29F4B8-915A-2211-4FE6-6C6C54BB0319}"/>
                </a:ext>
              </a:extLst>
            </p:cNvPr>
            <p:cNvSpPr/>
            <p:nvPr/>
          </p:nvSpPr>
          <p:spPr bwMode="auto">
            <a:xfrm rot="4515195">
              <a:off x="9641466" y="5372179"/>
              <a:ext cx="157856" cy="155297"/>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0" name="Oval 1281">
              <a:extLst>
                <a:ext uri="{FF2B5EF4-FFF2-40B4-BE49-F238E27FC236}">
                  <a16:creationId xmlns:a16="http://schemas.microsoft.com/office/drawing/2014/main" id="{A7E9C547-F654-4DD3-60D1-CC0BCF908240}"/>
                </a:ext>
              </a:extLst>
            </p:cNvPr>
            <p:cNvSpPr/>
            <p:nvPr/>
          </p:nvSpPr>
          <p:spPr bwMode="auto">
            <a:xfrm rot="21442015">
              <a:off x="8550991" y="5348938"/>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1" name="Oval 1281">
              <a:extLst>
                <a:ext uri="{FF2B5EF4-FFF2-40B4-BE49-F238E27FC236}">
                  <a16:creationId xmlns:a16="http://schemas.microsoft.com/office/drawing/2014/main" id="{5F51FD6C-DBEC-C949-7CB4-BBDFE0F2F4CC}"/>
                </a:ext>
              </a:extLst>
            </p:cNvPr>
            <p:cNvSpPr/>
            <p:nvPr/>
          </p:nvSpPr>
          <p:spPr bwMode="auto">
            <a:xfrm rot="21442015">
              <a:off x="8590066" y="5374708"/>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2" name="Oval 1281">
              <a:extLst>
                <a:ext uri="{FF2B5EF4-FFF2-40B4-BE49-F238E27FC236}">
                  <a16:creationId xmlns:a16="http://schemas.microsoft.com/office/drawing/2014/main" id="{D1BC3DEA-A0F9-42A9-9826-2884EB6F482C}"/>
                </a:ext>
              </a:extLst>
            </p:cNvPr>
            <p:cNvSpPr/>
            <p:nvPr/>
          </p:nvSpPr>
          <p:spPr bwMode="auto">
            <a:xfrm rot="21442015">
              <a:off x="10656358" y="5337741"/>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4" name="Oval 1281">
              <a:extLst>
                <a:ext uri="{FF2B5EF4-FFF2-40B4-BE49-F238E27FC236}">
                  <a16:creationId xmlns:a16="http://schemas.microsoft.com/office/drawing/2014/main" id="{7076F667-7048-31CE-03C4-9EE57DAFD705}"/>
                </a:ext>
              </a:extLst>
            </p:cNvPr>
            <p:cNvSpPr/>
            <p:nvPr/>
          </p:nvSpPr>
          <p:spPr bwMode="auto">
            <a:xfrm rot="4515195">
              <a:off x="6667391" y="5340335"/>
              <a:ext cx="224412" cy="220233"/>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5" name="Oval 1281">
              <a:extLst>
                <a:ext uri="{FF2B5EF4-FFF2-40B4-BE49-F238E27FC236}">
                  <a16:creationId xmlns:a16="http://schemas.microsoft.com/office/drawing/2014/main" id="{7FE84D4E-9064-4B38-FB66-C7C1C068D177}"/>
                </a:ext>
              </a:extLst>
            </p:cNvPr>
            <p:cNvSpPr/>
            <p:nvPr/>
          </p:nvSpPr>
          <p:spPr bwMode="auto">
            <a:xfrm rot="4515195">
              <a:off x="6701000" y="5372180"/>
              <a:ext cx="157856" cy="155297"/>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9" name="Oval 1774">
              <a:extLst>
                <a:ext uri="{FF2B5EF4-FFF2-40B4-BE49-F238E27FC236}">
                  <a16:creationId xmlns:a16="http://schemas.microsoft.com/office/drawing/2014/main" id="{B349FEFA-84A6-4AE4-947A-DAF8E99F21A2}"/>
                </a:ext>
              </a:extLst>
            </p:cNvPr>
            <p:cNvSpPr/>
            <p:nvPr/>
          </p:nvSpPr>
          <p:spPr bwMode="auto">
            <a:xfrm>
              <a:off x="7898393" y="5347270"/>
              <a:ext cx="249792" cy="222644"/>
            </a:xfrm>
            <a:custGeom>
              <a:avLst/>
              <a:gdLst>
                <a:gd name="connsiteX0" fmla="*/ 0 w 242355"/>
                <a:gd name="connsiteY0" fmla="*/ 115888 h 231775"/>
                <a:gd name="connsiteX1" fmla="*/ 121178 w 242355"/>
                <a:gd name="connsiteY1" fmla="*/ 0 h 231775"/>
                <a:gd name="connsiteX2" fmla="*/ 242356 w 242355"/>
                <a:gd name="connsiteY2" fmla="*/ 115888 h 231775"/>
                <a:gd name="connsiteX3" fmla="*/ 121178 w 242355"/>
                <a:gd name="connsiteY3" fmla="*/ 231776 h 231775"/>
                <a:gd name="connsiteX4" fmla="*/ 0 w 242355"/>
                <a:gd name="connsiteY4" fmla="*/ 115888 h 231775"/>
                <a:gd name="connsiteX0" fmla="*/ 11 w 242367"/>
                <a:gd name="connsiteY0" fmla="*/ 104246 h 220134"/>
                <a:gd name="connsiteX1" fmla="*/ 115898 w 242367"/>
                <a:gd name="connsiteY1" fmla="*/ 0 h 220134"/>
                <a:gd name="connsiteX2" fmla="*/ 242367 w 242367"/>
                <a:gd name="connsiteY2" fmla="*/ 104246 h 220134"/>
                <a:gd name="connsiteX3" fmla="*/ 121189 w 242367"/>
                <a:gd name="connsiteY3" fmla="*/ 220134 h 220134"/>
                <a:gd name="connsiteX4" fmla="*/ 11 w 242367"/>
                <a:gd name="connsiteY4" fmla="*/ 104246 h 220134"/>
                <a:gd name="connsiteX0" fmla="*/ 11 w 242367"/>
                <a:gd name="connsiteY0" fmla="*/ 104825 h 220713"/>
                <a:gd name="connsiteX1" fmla="*/ 115898 w 242367"/>
                <a:gd name="connsiteY1" fmla="*/ 579 h 220713"/>
                <a:gd name="connsiteX2" fmla="*/ 242367 w 242367"/>
                <a:gd name="connsiteY2" fmla="*/ 104825 h 220713"/>
                <a:gd name="connsiteX3" fmla="*/ 121189 w 242367"/>
                <a:gd name="connsiteY3" fmla="*/ 220713 h 220713"/>
                <a:gd name="connsiteX4" fmla="*/ 11 w 242367"/>
                <a:gd name="connsiteY4" fmla="*/ 104825 h 220713"/>
                <a:gd name="connsiteX0" fmla="*/ 11 w 244799"/>
                <a:gd name="connsiteY0" fmla="*/ 108762 h 224650"/>
                <a:gd name="connsiteX1" fmla="*/ 115898 w 244799"/>
                <a:gd name="connsiteY1" fmla="*/ 4516 h 224650"/>
                <a:gd name="connsiteX2" fmla="*/ 186277 w 244799"/>
                <a:gd name="connsiteY2" fmla="*/ 27799 h 224650"/>
                <a:gd name="connsiteX3" fmla="*/ 242367 w 244799"/>
                <a:gd name="connsiteY3" fmla="*/ 108762 h 224650"/>
                <a:gd name="connsiteX4" fmla="*/ 121189 w 244799"/>
                <a:gd name="connsiteY4" fmla="*/ 224650 h 224650"/>
                <a:gd name="connsiteX5" fmla="*/ 11 w 244799"/>
                <a:gd name="connsiteY5" fmla="*/ 108762 h 224650"/>
                <a:gd name="connsiteX0" fmla="*/ 11 w 251619"/>
                <a:gd name="connsiteY0" fmla="*/ 108762 h 224650"/>
                <a:gd name="connsiteX1" fmla="*/ 115898 w 251619"/>
                <a:gd name="connsiteY1" fmla="*/ 4516 h 224650"/>
                <a:gd name="connsiteX2" fmla="*/ 186277 w 251619"/>
                <a:gd name="connsiteY2" fmla="*/ 27799 h 224650"/>
                <a:gd name="connsiteX3" fmla="*/ 239194 w 251619"/>
                <a:gd name="connsiteY3" fmla="*/ 59549 h 224650"/>
                <a:gd name="connsiteX4" fmla="*/ 242367 w 251619"/>
                <a:gd name="connsiteY4" fmla="*/ 108762 h 224650"/>
                <a:gd name="connsiteX5" fmla="*/ 121189 w 251619"/>
                <a:gd name="connsiteY5" fmla="*/ 224650 h 224650"/>
                <a:gd name="connsiteX6" fmla="*/ 11 w 251619"/>
                <a:gd name="connsiteY6" fmla="*/ 108762 h 224650"/>
                <a:gd name="connsiteX0" fmla="*/ 11 w 254637"/>
                <a:gd name="connsiteY0" fmla="*/ 108762 h 224654"/>
                <a:gd name="connsiteX1" fmla="*/ 115898 w 254637"/>
                <a:gd name="connsiteY1" fmla="*/ 4516 h 224654"/>
                <a:gd name="connsiteX2" fmla="*/ 186277 w 254637"/>
                <a:gd name="connsiteY2" fmla="*/ 27799 h 224654"/>
                <a:gd name="connsiteX3" fmla="*/ 239194 w 254637"/>
                <a:gd name="connsiteY3" fmla="*/ 59549 h 224654"/>
                <a:gd name="connsiteX4" fmla="*/ 246600 w 254637"/>
                <a:gd name="connsiteY4" fmla="*/ 112996 h 224654"/>
                <a:gd name="connsiteX5" fmla="*/ 121189 w 254637"/>
                <a:gd name="connsiteY5" fmla="*/ 224650 h 224654"/>
                <a:gd name="connsiteX6" fmla="*/ 11 w 254637"/>
                <a:gd name="connsiteY6" fmla="*/ 108762 h 224654"/>
                <a:gd name="connsiteX0" fmla="*/ 11 w 254637"/>
                <a:gd name="connsiteY0" fmla="*/ 108762 h 224655"/>
                <a:gd name="connsiteX1" fmla="*/ 115898 w 254637"/>
                <a:gd name="connsiteY1" fmla="*/ 4516 h 224655"/>
                <a:gd name="connsiteX2" fmla="*/ 186277 w 254637"/>
                <a:gd name="connsiteY2" fmla="*/ 27799 h 224655"/>
                <a:gd name="connsiteX3" fmla="*/ 239194 w 254637"/>
                <a:gd name="connsiteY3" fmla="*/ 59549 h 224655"/>
                <a:gd name="connsiteX4" fmla="*/ 246600 w 254637"/>
                <a:gd name="connsiteY4" fmla="*/ 112996 h 224655"/>
                <a:gd name="connsiteX5" fmla="*/ 121189 w 254637"/>
                <a:gd name="connsiteY5" fmla="*/ 224650 h 224655"/>
                <a:gd name="connsiteX6" fmla="*/ 11 w 254637"/>
                <a:gd name="connsiteY6" fmla="*/ 108762 h 224655"/>
                <a:gd name="connsiteX0" fmla="*/ 11 w 248055"/>
                <a:gd name="connsiteY0" fmla="*/ 108762 h 224655"/>
                <a:gd name="connsiteX1" fmla="*/ 115898 w 248055"/>
                <a:gd name="connsiteY1" fmla="*/ 4516 h 224655"/>
                <a:gd name="connsiteX2" fmla="*/ 186277 w 248055"/>
                <a:gd name="connsiteY2" fmla="*/ 27799 h 224655"/>
                <a:gd name="connsiteX3" fmla="*/ 239194 w 248055"/>
                <a:gd name="connsiteY3" fmla="*/ 59549 h 224655"/>
                <a:gd name="connsiteX4" fmla="*/ 246600 w 248055"/>
                <a:gd name="connsiteY4" fmla="*/ 112996 h 224655"/>
                <a:gd name="connsiteX5" fmla="*/ 121189 w 248055"/>
                <a:gd name="connsiteY5" fmla="*/ 224650 h 224655"/>
                <a:gd name="connsiteX6" fmla="*/ 11 w 248055"/>
                <a:gd name="connsiteY6" fmla="*/ 108762 h 224655"/>
                <a:gd name="connsiteX0" fmla="*/ 11 w 249425"/>
                <a:gd name="connsiteY0" fmla="*/ 108762 h 228047"/>
                <a:gd name="connsiteX1" fmla="*/ 115898 w 249425"/>
                <a:gd name="connsiteY1" fmla="*/ 4516 h 228047"/>
                <a:gd name="connsiteX2" fmla="*/ 186277 w 249425"/>
                <a:gd name="connsiteY2" fmla="*/ 27799 h 228047"/>
                <a:gd name="connsiteX3" fmla="*/ 239194 w 249425"/>
                <a:gd name="connsiteY3" fmla="*/ 59549 h 228047"/>
                <a:gd name="connsiteX4" fmla="*/ 246600 w 249425"/>
                <a:gd name="connsiteY4" fmla="*/ 112996 h 228047"/>
                <a:gd name="connsiteX5" fmla="*/ 210619 w 249425"/>
                <a:gd name="connsiteY5" fmla="*/ 189724 h 228047"/>
                <a:gd name="connsiteX6" fmla="*/ 121189 w 249425"/>
                <a:gd name="connsiteY6" fmla="*/ 224650 h 228047"/>
                <a:gd name="connsiteX7" fmla="*/ 11 w 249425"/>
                <a:gd name="connsiteY7" fmla="*/ 108762 h 228047"/>
                <a:gd name="connsiteX0" fmla="*/ 11 w 249425"/>
                <a:gd name="connsiteY0" fmla="*/ 108762 h 228047"/>
                <a:gd name="connsiteX1" fmla="*/ 115898 w 249425"/>
                <a:gd name="connsiteY1" fmla="*/ 4516 h 228047"/>
                <a:gd name="connsiteX2" fmla="*/ 186277 w 249425"/>
                <a:gd name="connsiteY2" fmla="*/ 27799 h 228047"/>
                <a:gd name="connsiteX3" fmla="*/ 239194 w 249425"/>
                <a:gd name="connsiteY3" fmla="*/ 59549 h 228047"/>
                <a:gd name="connsiteX4" fmla="*/ 246600 w 249425"/>
                <a:gd name="connsiteY4" fmla="*/ 112996 h 228047"/>
                <a:gd name="connsiteX5" fmla="*/ 210619 w 249425"/>
                <a:gd name="connsiteY5" fmla="*/ 189724 h 228047"/>
                <a:gd name="connsiteX6" fmla="*/ 121189 w 249425"/>
                <a:gd name="connsiteY6" fmla="*/ 224650 h 228047"/>
                <a:gd name="connsiteX7" fmla="*/ 11 w 249425"/>
                <a:gd name="connsiteY7" fmla="*/ 108762 h 228047"/>
                <a:gd name="connsiteX0" fmla="*/ 11 w 249425"/>
                <a:gd name="connsiteY0" fmla="*/ 108762 h 228047"/>
                <a:gd name="connsiteX1" fmla="*/ 115898 w 249425"/>
                <a:gd name="connsiteY1" fmla="*/ 4516 h 228047"/>
                <a:gd name="connsiteX2" fmla="*/ 186277 w 249425"/>
                <a:gd name="connsiteY2" fmla="*/ 27799 h 228047"/>
                <a:gd name="connsiteX3" fmla="*/ 239194 w 249425"/>
                <a:gd name="connsiteY3" fmla="*/ 59549 h 228047"/>
                <a:gd name="connsiteX4" fmla="*/ 246600 w 249425"/>
                <a:gd name="connsiteY4" fmla="*/ 112996 h 228047"/>
                <a:gd name="connsiteX5" fmla="*/ 210619 w 249425"/>
                <a:gd name="connsiteY5" fmla="*/ 189724 h 228047"/>
                <a:gd name="connsiteX6" fmla="*/ 121189 w 249425"/>
                <a:gd name="connsiteY6" fmla="*/ 224650 h 228047"/>
                <a:gd name="connsiteX7" fmla="*/ 11 w 249425"/>
                <a:gd name="connsiteY7" fmla="*/ 108762 h 228047"/>
                <a:gd name="connsiteX0" fmla="*/ 1 w 249415"/>
                <a:gd name="connsiteY0" fmla="*/ 108762 h 226112"/>
                <a:gd name="connsiteX1" fmla="*/ 115888 w 249415"/>
                <a:gd name="connsiteY1" fmla="*/ 4516 h 226112"/>
                <a:gd name="connsiteX2" fmla="*/ 186267 w 249415"/>
                <a:gd name="connsiteY2" fmla="*/ 27799 h 226112"/>
                <a:gd name="connsiteX3" fmla="*/ 239184 w 249415"/>
                <a:gd name="connsiteY3" fmla="*/ 59549 h 226112"/>
                <a:gd name="connsiteX4" fmla="*/ 246590 w 249415"/>
                <a:gd name="connsiteY4" fmla="*/ 112996 h 226112"/>
                <a:gd name="connsiteX5" fmla="*/ 210609 w 249415"/>
                <a:gd name="connsiteY5" fmla="*/ 189724 h 226112"/>
                <a:gd name="connsiteX6" fmla="*/ 114829 w 249415"/>
                <a:gd name="connsiteY6" fmla="*/ 222534 h 226112"/>
                <a:gd name="connsiteX7" fmla="*/ 1 w 249415"/>
                <a:gd name="connsiteY7" fmla="*/ 108762 h 226112"/>
                <a:gd name="connsiteX0" fmla="*/ 6629 w 256043"/>
                <a:gd name="connsiteY0" fmla="*/ 108762 h 222644"/>
                <a:gd name="connsiteX1" fmla="*/ 122516 w 256043"/>
                <a:gd name="connsiteY1" fmla="*/ 4516 h 222644"/>
                <a:gd name="connsiteX2" fmla="*/ 192895 w 256043"/>
                <a:gd name="connsiteY2" fmla="*/ 27799 h 222644"/>
                <a:gd name="connsiteX3" fmla="*/ 245812 w 256043"/>
                <a:gd name="connsiteY3" fmla="*/ 59549 h 222644"/>
                <a:gd name="connsiteX4" fmla="*/ 253218 w 256043"/>
                <a:gd name="connsiteY4" fmla="*/ 112996 h 222644"/>
                <a:gd name="connsiteX5" fmla="*/ 217237 w 256043"/>
                <a:gd name="connsiteY5" fmla="*/ 189724 h 222644"/>
                <a:gd name="connsiteX6" fmla="*/ 121457 w 256043"/>
                <a:gd name="connsiteY6" fmla="*/ 222534 h 222644"/>
                <a:gd name="connsiteX7" fmla="*/ 25679 w 256043"/>
                <a:gd name="connsiteY7" fmla="*/ 180199 h 222644"/>
                <a:gd name="connsiteX8" fmla="*/ 6629 w 256043"/>
                <a:gd name="connsiteY8" fmla="*/ 108762 h 222644"/>
                <a:gd name="connsiteX0" fmla="*/ 6629 w 256043"/>
                <a:gd name="connsiteY0" fmla="*/ 99237 h 222644"/>
                <a:gd name="connsiteX1" fmla="*/ 122516 w 256043"/>
                <a:gd name="connsiteY1" fmla="*/ 4516 h 222644"/>
                <a:gd name="connsiteX2" fmla="*/ 192895 w 256043"/>
                <a:gd name="connsiteY2" fmla="*/ 27799 h 222644"/>
                <a:gd name="connsiteX3" fmla="*/ 245812 w 256043"/>
                <a:gd name="connsiteY3" fmla="*/ 59549 h 222644"/>
                <a:gd name="connsiteX4" fmla="*/ 253218 w 256043"/>
                <a:gd name="connsiteY4" fmla="*/ 112996 h 222644"/>
                <a:gd name="connsiteX5" fmla="*/ 217237 w 256043"/>
                <a:gd name="connsiteY5" fmla="*/ 189724 h 222644"/>
                <a:gd name="connsiteX6" fmla="*/ 121457 w 256043"/>
                <a:gd name="connsiteY6" fmla="*/ 222534 h 222644"/>
                <a:gd name="connsiteX7" fmla="*/ 25679 w 256043"/>
                <a:gd name="connsiteY7" fmla="*/ 180199 h 222644"/>
                <a:gd name="connsiteX8" fmla="*/ 6629 w 256043"/>
                <a:gd name="connsiteY8" fmla="*/ 99237 h 222644"/>
                <a:gd name="connsiteX0" fmla="*/ 378 w 249792"/>
                <a:gd name="connsiteY0" fmla="*/ 99237 h 222644"/>
                <a:gd name="connsiteX1" fmla="*/ 116265 w 249792"/>
                <a:gd name="connsiteY1" fmla="*/ 4516 h 222644"/>
                <a:gd name="connsiteX2" fmla="*/ 186644 w 249792"/>
                <a:gd name="connsiteY2" fmla="*/ 27799 h 222644"/>
                <a:gd name="connsiteX3" fmla="*/ 239561 w 249792"/>
                <a:gd name="connsiteY3" fmla="*/ 59549 h 222644"/>
                <a:gd name="connsiteX4" fmla="*/ 246967 w 249792"/>
                <a:gd name="connsiteY4" fmla="*/ 112996 h 222644"/>
                <a:gd name="connsiteX5" fmla="*/ 210986 w 249792"/>
                <a:gd name="connsiteY5" fmla="*/ 189724 h 222644"/>
                <a:gd name="connsiteX6" fmla="*/ 115206 w 249792"/>
                <a:gd name="connsiteY6" fmla="*/ 222534 h 222644"/>
                <a:gd name="connsiteX7" fmla="*/ 19428 w 249792"/>
                <a:gd name="connsiteY7" fmla="*/ 180199 h 222644"/>
                <a:gd name="connsiteX8" fmla="*/ 378 w 249792"/>
                <a:gd name="connsiteY8" fmla="*/ 99237 h 222644"/>
                <a:gd name="connsiteX0" fmla="*/ 378 w 249792"/>
                <a:gd name="connsiteY0" fmla="*/ 99237 h 222644"/>
                <a:gd name="connsiteX1" fmla="*/ 17310 w 249792"/>
                <a:gd name="connsiteY1" fmla="*/ 40499 h 222644"/>
                <a:gd name="connsiteX2" fmla="*/ 116265 w 249792"/>
                <a:gd name="connsiteY2" fmla="*/ 4516 h 222644"/>
                <a:gd name="connsiteX3" fmla="*/ 186644 w 249792"/>
                <a:gd name="connsiteY3" fmla="*/ 27799 h 222644"/>
                <a:gd name="connsiteX4" fmla="*/ 239561 w 249792"/>
                <a:gd name="connsiteY4" fmla="*/ 59549 h 222644"/>
                <a:gd name="connsiteX5" fmla="*/ 246967 w 249792"/>
                <a:gd name="connsiteY5" fmla="*/ 112996 h 222644"/>
                <a:gd name="connsiteX6" fmla="*/ 210986 w 249792"/>
                <a:gd name="connsiteY6" fmla="*/ 189724 h 222644"/>
                <a:gd name="connsiteX7" fmla="*/ 115206 w 249792"/>
                <a:gd name="connsiteY7" fmla="*/ 222534 h 222644"/>
                <a:gd name="connsiteX8" fmla="*/ 19428 w 249792"/>
                <a:gd name="connsiteY8" fmla="*/ 180199 h 222644"/>
                <a:gd name="connsiteX9" fmla="*/ 378 w 249792"/>
                <a:gd name="connsiteY9" fmla="*/ 99237 h 222644"/>
                <a:gd name="connsiteX0" fmla="*/ 378 w 249792"/>
                <a:gd name="connsiteY0" fmla="*/ 99237 h 222644"/>
                <a:gd name="connsiteX1" fmla="*/ 17310 w 249792"/>
                <a:gd name="connsiteY1" fmla="*/ 40499 h 222644"/>
                <a:gd name="connsiteX2" fmla="*/ 116265 w 249792"/>
                <a:gd name="connsiteY2" fmla="*/ 4516 h 222644"/>
                <a:gd name="connsiteX3" fmla="*/ 186644 w 249792"/>
                <a:gd name="connsiteY3" fmla="*/ 27799 h 222644"/>
                <a:gd name="connsiteX4" fmla="*/ 239561 w 249792"/>
                <a:gd name="connsiteY4" fmla="*/ 59549 h 222644"/>
                <a:gd name="connsiteX5" fmla="*/ 246967 w 249792"/>
                <a:gd name="connsiteY5" fmla="*/ 112996 h 222644"/>
                <a:gd name="connsiteX6" fmla="*/ 210986 w 249792"/>
                <a:gd name="connsiteY6" fmla="*/ 189724 h 222644"/>
                <a:gd name="connsiteX7" fmla="*/ 115206 w 249792"/>
                <a:gd name="connsiteY7" fmla="*/ 222534 h 222644"/>
                <a:gd name="connsiteX8" fmla="*/ 19428 w 249792"/>
                <a:gd name="connsiteY8" fmla="*/ 180199 h 222644"/>
                <a:gd name="connsiteX9" fmla="*/ 378 w 249792"/>
                <a:gd name="connsiteY9" fmla="*/ 99237 h 222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9792" h="222644">
                  <a:moveTo>
                    <a:pt x="378" y="99237"/>
                  </a:moveTo>
                  <a:cubicBezTo>
                    <a:pt x="4082" y="75601"/>
                    <a:pt x="-2005" y="56286"/>
                    <a:pt x="17310" y="40499"/>
                  </a:cubicBezTo>
                  <a:cubicBezTo>
                    <a:pt x="55675" y="26829"/>
                    <a:pt x="92100" y="6280"/>
                    <a:pt x="116265" y="4516"/>
                  </a:cubicBezTo>
                  <a:cubicBezTo>
                    <a:pt x="150308" y="-8978"/>
                    <a:pt x="165566" y="10425"/>
                    <a:pt x="186644" y="27799"/>
                  </a:cubicBezTo>
                  <a:cubicBezTo>
                    <a:pt x="205253" y="37148"/>
                    <a:pt x="230213" y="46055"/>
                    <a:pt x="239561" y="59549"/>
                  </a:cubicBezTo>
                  <a:cubicBezTo>
                    <a:pt x="248909" y="73043"/>
                    <a:pt x="252964" y="94122"/>
                    <a:pt x="246967" y="112996"/>
                  </a:cubicBezTo>
                  <a:cubicBezTo>
                    <a:pt x="251553" y="143511"/>
                    <a:pt x="224480" y="167940"/>
                    <a:pt x="210986" y="189724"/>
                  </a:cubicBezTo>
                  <a:cubicBezTo>
                    <a:pt x="190084" y="208333"/>
                    <a:pt x="147132" y="224121"/>
                    <a:pt x="115206" y="222534"/>
                  </a:cubicBezTo>
                  <a:cubicBezTo>
                    <a:pt x="83280" y="220947"/>
                    <a:pt x="38566" y="199161"/>
                    <a:pt x="19428" y="180199"/>
                  </a:cubicBezTo>
                  <a:cubicBezTo>
                    <a:pt x="290" y="161237"/>
                    <a:pt x="-945" y="134868"/>
                    <a:pt x="378" y="99237"/>
                  </a:cubicBezTo>
                  <a:close/>
                </a:path>
              </a:pathLst>
            </a:custGeom>
            <a:solidFill>
              <a:schemeClr val="accent4">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0" name="Freeform: Shape 1779">
              <a:extLst>
                <a:ext uri="{FF2B5EF4-FFF2-40B4-BE49-F238E27FC236}">
                  <a16:creationId xmlns:a16="http://schemas.microsoft.com/office/drawing/2014/main" id="{A47308D3-AD90-15FF-68FB-7CD8BB22FE04}"/>
                </a:ext>
              </a:extLst>
            </p:cNvPr>
            <p:cNvSpPr/>
            <p:nvPr/>
          </p:nvSpPr>
          <p:spPr bwMode="auto">
            <a:xfrm rot="16359216">
              <a:off x="7953827" y="5400219"/>
              <a:ext cx="168220" cy="111210"/>
            </a:xfrm>
            <a:custGeom>
              <a:avLst/>
              <a:gdLst>
                <a:gd name="connsiteX0" fmla="*/ 167913 w 168220"/>
                <a:gd name="connsiteY0" fmla="*/ 38278 h 111210"/>
                <a:gd name="connsiteX1" fmla="*/ 154796 w 168220"/>
                <a:gd name="connsiteY1" fmla="*/ 75778 h 111210"/>
                <a:gd name="connsiteX2" fmla="*/ 80767 w 168220"/>
                <a:gd name="connsiteY2" fmla="*/ 103704 h 111210"/>
                <a:gd name="connsiteX3" fmla="*/ 78896 w 168220"/>
                <a:gd name="connsiteY3" fmla="*/ 92116 h 111210"/>
                <a:gd name="connsiteX4" fmla="*/ 63893 w 168220"/>
                <a:gd name="connsiteY4" fmla="*/ 96493 h 111210"/>
                <a:gd name="connsiteX5" fmla="*/ 24752 w 168220"/>
                <a:gd name="connsiteY5" fmla="*/ 109791 h 111210"/>
                <a:gd name="connsiteX6" fmla="*/ 2201 w 168220"/>
                <a:gd name="connsiteY6" fmla="*/ 53439 h 111210"/>
                <a:gd name="connsiteX7" fmla="*/ 28613 w 168220"/>
                <a:gd name="connsiteY7" fmla="*/ 0 h 111210"/>
                <a:gd name="connsiteX8" fmla="*/ 53791 w 168220"/>
                <a:gd name="connsiteY8" fmla="*/ 42899 h 111210"/>
                <a:gd name="connsiteX9" fmla="*/ 55814 w 168220"/>
                <a:gd name="connsiteY9" fmla="*/ 78209 h 111210"/>
                <a:gd name="connsiteX10" fmla="*/ 77277 w 168220"/>
                <a:gd name="connsiteY10" fmla="*/ 84032 h 111210"/>
                <a:gd name="connsiteX11" fmla="*/ 77600 w 168220"/>
                <a:gd name="connsiteY11" fmla="*/ 84086 h 111210"/>
                <a:gd name="connsiteX12" fmla="*/ 77257 w 168220"/>
                <a:gd name="connsiteY12" fmla="*/ 81967 h 111210"/>
                <a:gd name="connsiteX13" fmla="*/ 93008 w 168220"/>
                <a:gd name="connsiteY13" fmla="*/ 46993 h 111210"/>
                <a:gd name="connsiteX14" fmla="*/ 146852 w 168220"/>
                <a:gd name="connsiteY14" fmla="*/ 17884 h 111210"/>
                <a:gd name="connsiteX15" fmla="*/ 167913 w 168220"/>
                <a:gd name="connsiteY15" fmla="*/ 38278 h 111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68220" h="111210">
                  <a:moveTo>
                    <a:pt x="167913" y="38278"/>
                  </a:moveTo>
                  <a:cubicBezTo>
                    <a:pt x="169446" y="45865"/>
                    <a:pt x="165283" y="56303"/>
                    <a:pt x="154796" y="75778"/>
                  </a:cubicBezTo>
                  <a:cubicBezTo>
                    <a:pt x="139921" y="109148"/>
                    <a:pt x="100078" y="120090"/>
                    <a:pt x="80767" y="103704"/>
                  </a:cubicBezTo>
                  <a:lnTo>
                    <a:pt x="78896" y="92116"/>
                  </a:lnTo>
                  <a:lnTo>
                    <a:pt x="63893" y="96493"/>
                  </a:lnTo>
                  <a:cubicBezTo>
                    <a:pt x="52648" y="98751"/>
                    <a:pt x="38918" y="102047"/>
                    <a:pt x="24752" y="109791"/>
                  </a:cubicBezTo>
                  <a:cubicBezTo>
                    <a:pt x="12678" y="110167"/>
                    <a:pt x="2201" y="81788"/>
                    <a:pt x="2201" y="53439"/>
                  </a:cubicBezTo>
                  <a:cubicBezTo>
                    <a:pt x="-7348" y="9803"/>
                    <a:pt x="16539" y="376"/>
                    <a:pt x="28613" y="0"/>
                  </a:cubicBezTo>
                  <a:cubicBezTo>
                    <a:pt x="58031" y="294"/>
                    <a:pt x="50397" y="-1208"/>
                    <a:pt x="53791" y="42899"/>
                  </a:cubicBezTo>
                  <a:cubicBezTo>
                    <a:pt x="60693" y="53705"/>
                    <a:pt x="50093" y="70455"/>
                    <a:pt x="55814" y="78209"/>
                  </a:cubicBezTo>
                  <a:cubicBezTo>
                    <a:pt x="58675" y="82086"/>
                    <a:pt x="68861" y="83095"/>
                    <a:pt x="77277" y="84032"/>
                  </a:cubicBezTo>
                  <a:lnTo>
                    <a:pt x="77600" y="84086"/>
                  </a:lnTo>
                  <a:lnTo>
                    <a:pt x="77257" y="81967"/>
                  </a:lnTo>
                  <a:cubicBezTo>
                    <a:pt x="79698" y="71547"/>
                    <a:pt x="85349" y="58921"/>
                    <a:pt x="93008" y="46993"/>
                  </a:cubicBezTo>
                  <a:cubicBezTo>
                    <a:pt x="108548" y="5115"/>
                    <a:pt x="136489" y="11677"/>
                    <a:pt x="146852" y="17884"/>
                  </a:cubicBezTo>
                  <a:cubicBezTo>
                    <a:pt x="159150" y="25955"/>
                    <a:pt x="166380" y="30691"/>
                    <a:pt x="167913" y="38278"/>
                  </a:cubicBezTo>
                  <a:close/>
                </a:path>
              </a:pathLst>
            </a:custGeom>
            <a:solidFill>
              <a:schemeClr val="accent4">
                <a:lumMod val="75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3" name="Oval 1281">
              <a:extLst>
                <a:ext uri="{FF2B5EF4-FFF2-40B4-BE49-F238E27FC236}">
                  <a16:creationId xmlns:a16="http://schemas.microsoft.com/office/drawing/2014/main" id="{36F316E6-B2A8-586F-C1E0-B5805A2B6EA0}"/>
                </a:ext>
              </a:extLst>
            </p:cNvPr>
            <p:cNvSpPr/>
            <p:nvPr/>
          </p:nvSpPr>
          <p:spPr bwMode="auto">
            <a:xfrm rot="21442015">
              <a:off x="10695433" y="5363511"/>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4" name="Oval 1281">
              <a:extLst>
                <a:ext uri="{FF2B5EF4-FFF2-40B4-BE49-F238E27FC236}">
                  <a16:creationId xmlns:a16="http://schemas.microsoft.com/office/drawing/2014/main" id="{6C7F87BB-AD79-E3C8-84DB-57D2A0EFDE52}"/>
                </a:ext>
              </a:extLst>
            </p:cNvPr>
            <p:cNvSpPr/>
            <p:nvPr/>
          </p:nvSpPr>
          <p:spPr bwMode="auto">
            <a:xfrm rot="21442015">
              <a:off x="11284017" y="3862822"/>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5" name="Oval 1281">
              <a:extLst>
                <a:ext uri="{FF2B5EF4-FFF2-40B4-BE49-F238E27FC236}">
                  <a16:creationId xmlns:a16="http://schemas.microsoft.com/office/drawing/2014/main" id="{E6B77999-4DF3-BA03-0FEB-E758CA776B29}"/>
                </a:ext>
              </a:extLst>
            </p:cNvPr>
            <p:cNvSpPr/>
            <p:nvPr/>
          </p:nvSpPr>
          <p:spPr bwMode="auto">
            <a:xfrm rot="21442015">
              <a:off x="11323092" y="3888592"/>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6" name="Oval 1281">
              <a:extLst>
                <a:ext uri="{FF2B5EF4-FFF2-40B4-BE49-F238E27FC236}">
                  <a16:creationId xmlns:a16="http://schemas.microsoft.com/office/drawing/2014/main" id="{5781A7C0-D0D3-2976-7F95-B02EB7F7BF53}"/>
                </a:ext>
              </a:extLst>
            </p:cNvPr>
            <p:cNvSpPr/>
            <p:nvPr/>
          </p:nvSpPr>
          <p:spPr bwMode="auto">
            <a:xfrm rot="21442015">
              <a:off x="11099343" y="4842183"/>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7" name="Oval 1281">
              <a:extLst>
                <a:ext uri="{FF2B5EF4-FFF2-40B4-BE49-F238E27FC236}">
                  <a16:creationId xmlns:a16="http://schemas.microsoft.com/office/drawing/2014/main" id="{A82B5762-D30C-5CF8-F34F-B5D106F0286F}"/>
                </a:ext>
              </a:extLst>
            </p:cNvPr>
            <p:cNvSpPr/>
            <p:nvPr/>
          </p:nvSpPr>
          <p:spPr bwMode="auto">
            <a:xfrm rot="21442015">
              <a:off x="11138418" y="4867953"/>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8" name="Oval 1281">
              <a:extLst>
                <a:ext uri="{FF2B5EF4-FFF2-40B4-BE49-F238E27FC236}">
                  <a16:creationId xmlns:a16="http://schemas.microsoft.com/office/drawing/2014/main" id="{2FC2232B-FC85-CA76-EC78-CEEB45BA7074}"/>
                </a:ext>
              </a:extLst>
            </p:cNvPr>
            <p:cNvSpPr/>
            <p:nvPr/>
          </p:nvSpPr>
          <p:spPr bwMode="auto">
            <a:xfrm rot="21442015">
              <a:off x="11384424" y="3091616"/>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19" name="Oval 1281">
              <a:extLst>
                <a:ext uri="{FF2B5EF4-FFF2-40B4-BE49-F238E27FC236}">
                  <a16:creationId xmlns:a16="http://schemas.microsoft.com/office/drawing/2014/main" id="{E6F3FF13-99DD-B96B-20BE-EA1041869E7C}"/>
                </a:ext>
              </a:extLst>
            </p:cNvPr>
            <p:cNvSpPr/>
            <p:nvPr/>
          </p:nvSpPr>
          <p:spPr bwMode="auto">
            <a:xfrm rot="21442015">
              <a:off x="11423499" y="3117386"/>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0" name="Freeform: Shape 1319">
              <a:extLst>
                <a:ext uri="{FF2B5EF4-FFF2-40B4-BE49-F238E27FC236}">
                  <a16:creationId xmlns:a16="http://schemas.microsoft.com/office/drawing/2014/main" id="{FFDE2BC0-66B3-A1D9-B309-AF40A378772E}"/>
                </a:ext>
              </a:extLst>
            </p:cNvPr>
            <p:cNvSpPr/>
            <p:nvPr/>
          </p:nvSpPr>
          <p:spPr bwMode="auto">
            <a:xfrm rot="20700000">
              <a:off x="6609909" y="5355396"/>
              <a:ext cx="125941" cy="75027"/>
            </a:xfrm>
            <a:custGeom>
              <a:avLst/>
              <a:gdLst>
                <a:gd name="connsiteX0" fmla="*/ 0 w 269875"/>
                <a:gd name="connsiteY0" fmla="*/ 75142 h 112212"/>
                <a:gd name="connsiteX1" fmla="*/ 66675 w 269875"/>
                <a:gd name="connsiteY1" fmla="*/ 41275 h 112212"/>
                <a:gd name="connsiteX2" fmla="*/ 138642 w 269875"/>
                <a:gd name="connsiteY2" fmla="*/ 112184 h 112212"/>
                <a:gd name="connsiteX3" fmla="*/ 111125 w 269875"/>
                <a:gd name="connsiteY3" fmla="*/ 31750 h 112212"/>
                <a:gd name="connsiteX4" fmla="*/ 161925 w 269875"/>
                <a:gd name="connsiteY4" fmla="*/ 87842 h 112212"/>
                <a:gd name="connsiteX5" fmla="*/ 134409 w 269875"/>
                <a:gd name="connsiteY5" fmla="*/ 16934 h 112212"/>
                <a:gd name="connsiteX6" fmla="*/ 200025 w 269875"/>
                <a:gd name="connsiteY6" fmla="*/ 83609 h 112212"/>
                <a:gd name="connsiteX7" fmla="*/ 162984 w 269875"/>
                <a:gd name="connsiteY7" fmla="*/ 0 h 112212"/>
                <a:gd name="connsiteX8" fmla="*/ 231775 w 269875"/>
                <a:gd name="connsiteY8" fmla="*/ 84667 h 112212"/>
                <a:gd name="connsiteX9" fmla="*/ 269875 w 269875"/>
                <a:gd name="connsiteY9" fmla="*/ 87842 h 112212"/>
                <a:gd name="connsiteX0" fmla="*/ 0 w 246592"/>
                <a:gd name="connsiteY0" fmla="*/ 50801 h 112213"/>
                <a:gd name="connsiteX1" fmla="*/ 43392 w 246592"/>
                <a:gd name="connsiteY1" fmla="*/ 41275 h 112213"/>
                <a:gd name="connsiteX2" fmla="*/ 115359 w 246592"/>
                <a:gd name="connsiteY2" fmla="*/ 112184 h 112213"/>
                <a:gd name="connsiteX3" fmla="*/ 87842 w 246592"/>
                <a:gd name="connsiteY3" fmla="*/ 31750 h 112213"/>
                <a:gd name="connsiteX4" fmla="*/ 138642 w 246592"/>
                <a:gd name="connsiteY4" fmla="*/ 87842 h 112213"/>
                <a:gd name="connsiteX5" fmla="*/ 111126 w 246592"/>
                <a:gd name="connsiteY5" fmla="*/ 16934 h 112213"/>
                <a:gd name="connsiteX6" fmla="*/ 176742 w 246592"/>
                <a:gd name="connsiteY6" fmla="*/ 83609 h 112213"/>
                <a:gd name="connsiteX7" fmla="*/ 139701 w 246592"/>
                <a:gd name="connsiteY7" fmla="*/ 0 h 112213"/>
                <a:gd name="connsiteX8" fmla="*/ 208492 w 246592"/>
                <a:gd name="connsiteY8" fmla="*/ 84667 h 112213"/>
                <a:gd name="connsiteX9" fmla="*/ 246592 w 246592"/>
                <a:gd name="connsiteY9" fmla="*/ 87842 h 112213"/>
                <a:gd name="connsiteX0" fmla="*/ 0 w 233892"/>
                <a:gd name="connsiteY0" fmla="*/ 50801 h 112213"/>
                <a:gd name="connsiteX1" fmla="*/ 43392 w 233892"/>
                <a:gd name="connsiteY1" fmla="*/ 41275 h 112213"/>
                <a:gd name="connsiteX2" fmla="*/ 115359 w 233892"/>
                <a:gd name="connsiteY2" fmla="*/ 112184 h 112213"/>
                <a:gd name="connsiteX3" fmla="*/ 87842 w 233892"/>
                <a:gd name="connsiteY3" fmla="*/ 31750 h 112213"/>
                <a:gd name="connsiteX4" fmla="*/ 138642 w 233892"/>
                <a:gd name="connsiteY4" fmla="*/ 87842 h 112213"/>
                <a:gd name="connsiteX5" fmla="*/ 111126 w 233892"/>
                <a:gd name="connsiteY5" fmla="*/ 16934 h 112213"/>
                <a:gd name="connsiteX6" fmla="*/ 176742 w 233892"/>
                <a:gd name="connsiteY6" fmla="*/ 83609 h 112213"/>
                <a:gd name="connsiteX7" fmla="*/ 139701 w 233892"/>
                <a:gd name="connsiteY7" fmla="*/ 0 h 112213"/>
                <a:gd name="connsiteX8" fmla="*/ 208492 w 233892"/>
                <a:gd name="connsiteY8" fmla="*/ 84667 h 112213"/>
                <a:gd name="connsiteX9" fmla="*/ 233892 w 233892"/>
                <a:gd name="connsiteY9" fmla="*/ 82551 h 112213"/>
                <a:gd name="connsiteX0" fmla="*/ 0 w 233892"/>
                <a:gd name="connsiteY0" fmla="*/ 50801 h 106925"/>
                <a:gd name="connsiteX1" fmla="*/ 43392 w 233892"/>
                <a:gd name="connsiteY1" fmla="*/ 41275 h 106925"/>
                <a:gd name="connsiteX2" fmla="*/ 113243 w 233892"/>
                <a:gd name="connsiteY2" fmla="*/ 106893 h 106925"/>
                <a:gd name="connsiteX3" fmla="*/ 87842 w 233892"/>
                <a:gd name="connsiteY3" fmla="*/ 31750 h 106925"/>
                <a:gd name="connsiteX4" fmla="*/ 138642 w 233892"/>
                <a:gd name="connsiteY4" fmla="*/ 87842 h 106925"/>
                <a:gd name="connsiteX5" fmla="*/ 111126 w 233892"/>
                <a:gd name="connsiteY5" fmla="*/ 16934 h 106925"/>
                <a:gd name="connsiteX6" fmla="*/ 176742 w 233892"/>
                <a:gd name="connsiteY6" fmla="*/ 83609 h 106925"/>
                <a:gd name="connsiteX7" fmla="*/ 139701 w 233892"/>
                <a:gd name="connsiteY7" fmla="*/ 0 h 106925"/>
                <a:gd name="connsiteX8" fmla="*/ 208492 w 233892"/>
                <a:gd name="connsiteY8" fmla="*/ 84667 h 106925"/>
                <a:gd name="connsiteX9" fmla="*/ 233892 w 233892"/>
                <a:gd name="connsiteY9" fmla="*/ 82551 h 106925"/>
                <a:gd name="connsiteX0" fmla="*/ 0 w 233892"/>
                <a:gd name="connsiteY0" fmla="*/ 50801 h 106899"/>
                <a:gd name="connsiteX1" fmla="*/ 43392 w 233892"/>
                <a:gd name="connsiteY1" fmla="*/ 41275 h 106899"/>
                <a:gd name="connsiteX2" fmla="*/ 113243 w 233892"/>
                <a:gd name="connsiteY2" fmla="*/ 106893 h 106899"/>
                <a:gd name="connsiteX3" fmla="*/ 80434 w 233892"/>
                <a:gd name="connsiteY3" fmla="*/ 37042 h 106899"/>
                <a:gd name="connsiteX4" fmla="*/ 138642 w 233892"/>
                <a:gd name="connsiteY4" fmla="*/ 87842 h 106899"/>
                <a:gd name="connsiteX5" fmla="*/ 111126 w 233892"/>
                <a:gd name="connsiteY5" fmla="*/ 16934 h 106899"/>
                <a:gd name="connsiteX6" fmla="*/ 176742 w 233892"/>
                <a:gd name="connsiteY6" fmla="*/ 83609 h 106899"/>
                <a:gd name="connsiteX7" fmla="*/ 139701 w 233892"/>
                <a:gd name="connsiteY7" fmla="*/ 0 h 106899"/>
                <a:gd name="connsiteX8" fmla="*/ 208492 w 233892"/>
                <a:gd name="connsiteY8" fmla="*/ 84667 h 106899"/>
                <a:gd name="connsiteX9" fmla="*/ 233892 w 233892"/>
                <a:gd name="connsiteY9" fmla="*/ 82551 h 106899"/>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40"/>
                <a:gd name="connsiteX1" fmla="*/ 43392 w 233892"/>
                <a:gd name="connsiteY1" fmla="*/ 41275 h 106940"/>
                <a:gd name="connsiteX2" fmla="*/ 113243 w 233892"/>
                <a:gd name="connsiteY2" fmla="*/ 106893 h 106940"/>
                <a:gd name="connsiteX3" fmla="*/ 86785 w 233892"/>
                <a:gd name="connsiteY3" fmla="*/ 29634 h 106940"/>
                <a:gd name="connsiteX4" fmla="*/ 138642 w 233892"/>
                <a:gd name="connsiteY4" fmla="*/ 87842 h 106940"/>
                <a:gd name="connsiteX5" fmla="*/ 111126 w 233892"/>
                <a:gd name="connsiteY5" fmla="*/ 16934 h 106940"/>
                <a:gd name="connsiteX6" fmla="*/ 176742 w 233892"/>
                <a:gd name="connsiteY6" fmla="*/ 83609 h 106940"/>
                <a:gd name="connsiteX7" fmla="*/ 139701 w 233892"/>
                <a:gd name="connsiteY7" fmla="*/ 0 h 106940"/>
                <a:gd name="connsiteX8" fmla="*/ 208492 w 233892"/>
                <a:gd name="connsiteY8" fmla="*/ 84667 h 106940"/>
                <a:gd name="connsiteX9" fmla="*/ 233892 w 233892"/>
                <a:gd name="connsiteY9" fmla="*/ 82551 h 106940"/>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38642 w 233892"/>
                <a:gd name="connsiteY4" fmla="*/ 87842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29117 w 233892"/>
                <a:gd name="connsiteY4" fmla="*/ 98425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66676 h 124751"/>
                <a:gd name="connsiteX1" fmla="*/ 43392 w 233892"/>
                <a:gd name="connsiteY1" fmla="*/ 57150 h 124751"/>
                <a:gd name="connsiteX2" fmla="*/ 113243 w 233892"/>
                <a:gd name="connsiteY2" fmla="*/ 122768 h 124751"/>
                <a:gd name="connsiteX3" fmla="*/ 86785 w 233892"/>
                <a:gd name="connsiteY3" fmla="*/ 45509 h 124751"/>
                <a:gd name="connsiteX4" fmla="*/ 143934 w 233892"/>
                <a:gd name="connsiteY4" fmla="*/ 103716 h 124751"/>
                <a:gd name="connsiteX5" fmla="*/ 111126 w 233892"/>
                <a:gd name="connsiteY5" fmla="*/ 32809 h 124751"/>
                <a:gd name="connsiteX6" fmla="*/ 176742 w 233892"/>
                <a:gd name="connsiteY6" fmla="*/ 99484 h 124751"/>
                <a:gd name="connsiteX7" fmla="*/ 141818 w 233892"/>
                <a:gd name="connsiteY7" fmla="*/ 0 h 124751"/>
                <a:gd name="connsiteX8" fmla="*/ 208492 w 233892"/>
                <a:gd name="connsiteY8" fmla="*/ 100542 h 124751"/>
                <a:gd name="connsiteX9" fmla="*/ 233892 w 233892"/>
                <a:gd name="connsiteY9" fmla="*/ 98426 h 124751"/>
                <a:gd name="connsiteX0" fmla="*/ 0 w 233892"/>
                <a:gd name="connsiteY0" fmla="*/ 67075 h 125150"/>
                <a:gd name="connsiteX1" fmla="*/ 43392 w 233892"/>
                <a:gd name="connsiteY1" fmla="*/ 57549 h 125150"/>
                <a:gd name="connsiteX2" fmla="*/ 113243 w 233892"/>
                <a:gd name="connsiteY2" fmla="*/ 123167 h 125150"/>
                <a:gd name="connsiteX3" fmla="*/ 86785 w 233892"/>
                <a:gd name="connsiteY3" fmla="*/ 45908 h 125150"/>
                <a:gd name="connsiteX4" fmla="*/ 143934 w 233892"/>
                <a:gd name="connsiteY4" fmla="*/ 104115 h 125150"/>
                <a:gd name="connsiteX5" fmla="*/ 111126 w 233892"/>
                <a:gd name="connsiteY5" fmla="*/ 33208 h 125150"/>
                <a:gd name="connsiteX6" fmla="*/ 176742 w 233892"/>
                <a:gd name="connsiteY6" fmla="*/ 99883 h 125150"/>
                <a:gd name="connsiteX7" fmla="*/ 141818 w 233892"/>
                <a:gd name="connsiteY7" fmla="*/ 399 h 125150"/>
                <a:gd name="connsiteX8" fmla="*/ 208492 w 233892"/>
                <a:gd name="connsiteY8" fmla="*/ 100941 h 125150"/>
                <a:gd name="connsiteX9" fmla="*/ 233892 w 233892"/>
                <a:gd name="connsiteY9" fmla="*/ 98825 h 125150"/>
                <a:gd name="connsiteX0" fmla="*/ 0 w 233892"/>
                <a:gd name="connsiteY0" fmla="*/ 54435 h 112510"/>
                <a:gd name="connsiteX1" fmla="*/ 43392 w 233892"/>
                <a:gd name="connsiteY1" fmla="*/ 44909 h 112510"/>
                <a:gd name="connsiteX2" fmla="*/ 113243 w 233892"/>
                <a:gd name="connsiteY2" fmla="*/ 110527 h 112510"/>
                <a:gd name="connsiteX3" fmla="*/ 86785 w 233892"/>
                <a:gd name="connsiteY3" fmla="*/ 33268 h 112510"/>
                <a:gd name="connsiteX4" fmla="*/ 143934 w 233892"/>
                <a:gd name="connsiteY4" fmla="*/ 91475 h 112510"/>
                <a:gd name="connsiteX5" fmla="*/ 111126 w 233892"/>
                <a:gd name="connsiteY5" fmla="*/ 20568 h 112510"/>
                <a:gd name="connsiteX6" fmla="*/ 176742 w 233892"/>
                <a:gd name="connsiteY6" fmla="*/ 87243 h 112510"/>
                <a:gd name="connsiteX7" fmla="*/ 144993 w 233892"/>
                <a:gd name="connsiteY7" fmla="*/ 459 h 112510"/>
                <a:gd name="connsiteX8" fmla="*/ 208492 w 233892"/>
                <a:gd name="connsiteY8" fmla="*/ 88301 h 112510"/>
                <a:gd name="connsiteX9" fmla="*/ 233892 w 233892"/>
                <a:gd name="connsiteY9" fmla="*/ 86185 h 112510"/>
                <a:gd name="connsiteX0" fmla="*/ 0 w 233892"/>
                <a:gd name="connsiteY0" fmla="*/ 54014 h 112089"/>
                <a:gd name="connsiteX1" fmla="*/ 43392 w 233892"/>
                <a:gd name="connsiteY1" fmla="*/ 44488 h 112089"/>
                <a:gd name="connsiteX2" fmla="*/ 113243 w 233892"/>
                <a:gd name="connsiteY2" fmla="*/ 110106 h 112089"/>
                <a:gd name="connsiteX3" fmla="*/ 86785 w 233892"/>
                <a:gd name="connsiteY3" fmla="*/ 32847 h 112089"/>
                <a:gd name="connsiteX4" fmla="*/ 143934 w 233892"/>
                <a:gd name="connsiteY4" fmla="*/ 91054 h 112089"/>
                <a:gd name="connsiteX5" fmla="*/ 111126 w 233892"/>
                <a:gd name="connsiteY5" fmla="*/ 20147 h 112089"/>
                <a:gd name="connsiteX6" fmla="*/ 186267 w 233892"/>
                <a:gd name="connsiteY6" fmla="*/ 76238 h 112089"/>
                <a:gd name="connsiteX7" fmla="*/ 144993 w 233892"/>
                <a:gd name="connsiteY7" fmla="*/ 38 h 112089"/>
                <a:gd name="connsiteX8" fmla="*/ 208492 w 233892"/>
                <a:gd name="connsiteY8" fmla="*/ 87880 h 112089"/>
                <a:gd name="connsiteX9" fmla="*/ 233892 w 233892"/>
                <a:gd name="connsiteY9" fmla="*/ 85764 h 112089"/>
                <a:gd name="connsiteX0" fmla="*/ 0 w 233892"/>
                <a:gd name="connsiteY0" fmla="*/ 54016 h 112091"/>
                <a:gd name="connsiteX1" fmla="*/ 43392 w 233892"/>
                <a:gd name="connsiteY1" fmla="*/ 44490 h 112091"/>
                <a:gd name="connsiteX2" fmla="*/ 113243 w 233892"/>
                <a:gd name="connsiteY2" fmla="*/ 110108 h 112091"/>
                <a:gd name="connsiteX3" fmla="*/ 86785 w 233892"/>
                <a:gd name="connsiteY3" fmla="*/ 32849 h 112091"/>
                <a:gd name="connsiteX4" fmla="*/ 143934 w 233892"/>
                <a:gd name="connsiteY4" fmla="*/ 91056 h 112091"/>
                <a:gd name="connsiteX5" fmla="*/ 111126 w 233892"/>
                <a:gd name="connsiteY5" fmla="*/ 20149 h 112091"/>
                <a:gd name="connsiteX6" fmla="*/ 186267 w 233892"/>
                <a:gd name="connsiteY6" fmla="*/ 76240 h 112091"/>
                <a:gd name="connsiteX7" fmla="*/ 144993 w 233892"/>
                <a:gd name="connsiteY7" fmla="*/ 40 h 112091"/>
                <a:gd name="connsiteX8" fmla="*/ 208492 w 233892"/>
                <a:gd name="connsiteY8" fmla="*/ 87882 h 112091"/>
                <a:gd name="connsiteX9" fmla="*/ 233892 w 233892"/>
                <a:gd name="connsiteY9" fmla="*/ 85766 h 112091"/>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7476 w 233892"/>
                <a:gd name="connsiteY5" fmla="*/ 12761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8642 w 233892"/>
                <a:gd name="connsiteY4" fmla="*/ 85785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0135"/>
                <a:gd name="connsiteX1" fmla="*/ 43392 w 233892"/>
                <a:gd name="connsiteY1" fmla="*/ 44511 h 110135"/>
                <a:gd name="connsiteX2" fmla="*/ 113243 w 233892"/>
                <a:gd name="connsiteY2" fmla="*/ 110129 h 110135"/>
                <a:gd name="connsiteX3" fmla="*/ 75143 w 233892"/>
                <a:gd name="connsiteY3" fmla="*/ 40278 h 110135"/>
                <a:gd name="connsiteX4" fmla="*/ 138642 w 233892"/>
                <a:gd name="connsiteY4" fmla="*/ 85785 h 110135"/>
                <a:gd name="connsiteX5" fmla="*/ 116418 w 233892"/>
                <a:gd name="connsiteY5" fmla="*/ 18053 h 110135"/>
                <a:gd name="connsiteX6" fmla="*/ 170392 w 233892"/>
                <a:gd name="connsiteY6" fmla="*/ 73086 h 110135"/>
                <a:gd name="connsiteX7" fmla="*/ 144993 w 233892"/>
                <a:gd name="connsiteY7" fmla="*/ 61 h 110135"/>
                <a:gd name="connsiteX8" fmla="*/ 208492 w 233892"/>
                <a:gd name="connsiteY8" fmla="*/ 87903 h 110135"/>
                <a:gd name="connsiteX9" fmla="*/ 233892 w 233892"/>
                <a:gd name="connsiteY9" fmla="*/ 85787 h 110135"/>
                <a:gd name="connsiteX0" fmla="*/ 0 w 233892"/>
                <a:gd name="connsiteY0" fmla="*/ 54037 h 110168"/>
                <a:gd name="connsiteX1" fmla="*/ 43392 w 233892"/>
                <a:gd name="connsiteY1" fmla="*/ 44511 h 110168"/>
                <a:gd name="connsiteX2" fmla="*/ 113243 w 233892"/>
                <a:gd name="connsiteY2" fmla="*/ 110129 h 110168"/>
                <a:gd name="connsiteX3" fmla="*/ 89960 w 233892"/>
                <a:gd name="connsiteY3" fmla="*/ 33928 h 110168"/>
                <a:gd name="connsiteX4" fmla="*/ 138642 w 233892"/>
                <a:gd name="connsiteY4" fmla="*/ 85785 h 110168"/>
                <a:gd name="connsiteX5" fmla="*/ 116418 w 233892"/>
                <a:gd name="connsiteY5" fmla="*/ 18053 h 110168"/>
                <a:gd name="connsiteX6" fmla="*/ 170392 w 233892"/>
                <a:gd name="connsiteY6" fmla="*/ 73086 h 110168"/>
                <a:gd name="connsiteX7" fmla="*/ 144993 w 233892"/>
                <a:gd name="connsiteY7" fmla="*/ 61 h 110168"/>
                <a:gd name="connsiteX8" fmla="*/ 208492 w 233892"/>
                <a:gd name="connsiteY8" fmla="*/ 87903 h 110168"/>
                <a:gd name="connsiteX9" fmla="*/ 233892 w 233892"/>
                <a:gd name="connsiteY9" fmla="*/ 85787 h 110168"/>
                <a:gd name="connsiteX0" fmla="*/ 0 w 233892"/>
                <a:gd name="connsiteY0" fmla="*/ 54037 h 110194"/>
                <a:gd name="connsiteX1" fmla="*/ 43392 w 233892"/>
                <a:gd name="connsiteY1" fmla="*/ 44511 h 110194"/>
                <a:gd name="connsiteX2" fmla="*/ 113243 w 233892"/>
                <a:gd name="connsiteY2" fmla="*/ 110129 h 110194"/>
                <a:gd name="connsiteX3" fmla="*/ 74085 w 233892"/>
                <a:gd name="connsiteY3" fmla="*/ 30753 h 110194"/>
                <a:gd name="connsiteX4" fmla="*/ 138642 w 233892"/>
                <a:gd name="connsiteY4" fmla="*/ 85785 h 110194"/>
                <a:gd name="connsiteX5" fmla="*/ 116418 w 233892"/>
                <a:gd name="connsiteY5" fmla="*/ 18053 h 110194"/>
                <a:gd name="connsiteX6" fmla="*/ 170392 w 233892"/>
                <a:gd name="connsiteY6" fmla="*/ 73086 h 110194"/>
                <a:gd name="connsiteX7" fmla="*/ 144993 w 233892"/>
                <a:gd name="connsiteY7" fmla="*/ 61 h 110194"/>
                <a:gd name="connsiteX8" fmla="*/ 208492 w 233892"/>
                <a:gd name="connsiteY8" fmla="*/ 87903 h 110194"/>
                <a:gd name="connsiteX9" fmla="*/ 233892 w 233892"/>
                <a:gd name="connsiteY9" fmla="*/ 85787 h 110194"/>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5581 h 111770"/>
                <a:gd name="connsiteX1" fmla="*/ 43392 w 233892"/>
                <a:gd name="connsiteY1" fmla="*/ 46055 h 111770"/>
                <a:gd name="connsiteX2" fmla="*/ 113243 w 233892"/>
                <a:gd name="connsiteY2" fmla="*/ 111673 h 111770"/>
                <a:gd name="connsiteX3" fmla="*/ 76202 w 233892"/>
                <a:gd name="connsiteY3" fmla="*/ 29122 h 111770"/>
                <a:gd name="connsiteX4" fmla="*/ 138642 w 233892"/>
                <a:gd name="connsiteY4" fmla="*/ 87329 h 111770"/>
                <a:gd name="connsiteX5" fmla="*/ 116418 w 233892"/>
                <a:gd name="connsiteY5" fmla="*/ 19597 h 111770"/>
                <a:gd name="connsiteX6" fmla="*/ 170392 w 233892"/>
                <a:gd name="connsiteY6" fmla="*/ 74630 h 111770"/>
                <a:gd name="connsiteX7" fmla="*/ 144993 w 233892"/>
                <a:gd name="connsiteY7" fmla="*/ 1605 h 111770"/>
                <a:gd name="connsiteX8" fmla="*/ 208492 w 233892"/>
                <a:gd name="connsiteY8" fmla="*/ 89447 h 111770"/>
                <a:gd name="connsiteX9" fmla="*/ 233892 w 233892"/>
                <a:gd name="connsiteY9" fmla="*/ 87331 h 111770"/>
                <a:gd name="connsiteX0" fmla="*/ 0 w 233892"/>
                <a:gd name="connsiteY0" fmla="*/ 53976 h 110165"/>
                <a:gd name="connsiteX1" fmla="*/ 43392 w 233892"/>
                <a:gd name="connsiteY1" fmla="*/ 44450 h 110165"/>
                <a:gd name="connsiteX2" fmla="*/ 113243 w 233892"/>
                <a:gd name="connsiteY2" fmla="*/ 110068 h 110165"/>
                <a:gd name="connsiteX3" fmla="*/ 76202 w 233892"/>
                <a:gd name="connsiteY3" fmla="*/ 27517 h 110165"/>
                <a:gd name="connsiteX4" fmla="*/ 138642 w 233892"/>
                <a:gd name="connsiteY4" fmla="*/ 85724 h 110165"/>
                <a:gd name="connsiteX5" fmla="*/ 116418 w 233892"/>
                <a:gd name="connsiteY5" fmla="*/ 17992 h 110165"/>
                <a:gd name="connsiteX6" fmla="*/ 170392 w 233892"/>
                <a:gd name="connsiteY6" fmla="*/ 73025 h 110165"/>
                <a:gd name="connsiteX7" fmla="*/ 144993 w 233892"/>
                <a:gd name="connsiteY7" fmla="*/ 0 h 110165"/>
                <a:gd name="connsiteX8" fmla="*/ 200025 w 233892"/>
                <a:gd name="connsiteY8" fmla="*/ 73026 h 110165"/>
                <a:gd name="connsiteX9" fmla="*/ 233892 w 233892"/>
                <a:gd name="connsiteY9" fmla="*/ 85726 h 110165"/>
                <a:gd name="connsiteX0" fmla="*/ 0 w 236008"/>
                <a:gd name="connsiteY0" fmla="*/ 53976 h 110165"/>
                <a:gd name="connsiteX1" fmla="*/ 43392 w 236008"/>
                <a:gd name="connsiteY1" fmla="*/ 44450 h 110165"/>
                <a:gd name="connsiteX2" fmla="*/ 113243 w 236008"/>
                <a:gd name="connsiteY2" fmla="*/ 110068 h 110165"/>
                <a:gd name="connsiteX3" fmla="*/ 76202 w 236008"/>
                <a:gd name="connsiteY3" fmla="*/ 27517 h 110165"/>
                <a:gd name="connsiteX4" fmla="*/ 138642 w 236008"/>
                <a:gd name="connsiteY4" fmla="*/ 85724 h 110165"/>
                <a:gd name="connsiteX5" fmla="*/ 116418 w 236008"/>
                <a:gd name="connsiteY5" fmla="*/ 17992 h 110165"/>
                <a:gd name="connsiteX6" fmla="*/ 170392 w 236008"/>
                <a:gd name="connsiteY6" fmla="*/ 73025 h 110165"/>
                <a:gd name="connsiteX7" fmla="*/ 144993 w 236008"/>
                <a:gd name="connsiteY7" fmla="*/ 0 h 110165"/>
                <a:gd name="connsiteX8" fmla="*/ 200025 w 236008"/>
                <a:gd name="connsiteY8" fmla="*/ 73026 h 110165"/>
                <a:gd name="connsiteX9" fmla="*/ 236008 w 236008"/>
                <a:gd name="connsiteY9" fmla="*/ 66676 h 110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6008" h="110165">
                  <a:moveTo>
                    <a:pt x="0" y="53976"/>
                  </a:moveTo>
                  <a:cubicBezTo>
                    <a:pt x="21784" y="33955"/>
                    <a:pt x="24518" y="35101"/>
                    <a:pt x="43392" y="44450"/>
                  </a:cubicBezTo>
                  <a:cubicBezTo>
                    <a:pt x="62266" y="53799"/>
                    <a:pt x="107775" y="112890"/>
                    <a:pt x="113243" y="110068"/>
                  </a:cubicBezTo>
                  <a:cubicBezTo>
                    <a:pt x="118711" y="107246"/>
                    <a:pt x="72338" y="31927"/>
                    <a:pt x="76202" y="27517"/>
                  </a:cubicBezTo>
                  <a:cubicBezTo>
                    <a:pt x="89960" y="11818"/>
                    <a:pt x="131939" y="87311"/>
                    <a:pt x="138642" y="85724"/>
                  </a:cubicBezTo>
                  <a:cubicBezTo>
                    <a:pt x="145345" y="84137"/>
                    <a:pt x="112039" y="21640"/>
                    <a:pt x="116418" y="17992"/>
                  </a:cubicBezTo>
                  <a:cubicBezTo>
                    <a:pt x="129119" y="7409"/>
                    <a:pt x="165630" y="76024"/>
                    <a:pt x="170392" y="73025"/>
                  </a:cubicBezTo>
                  <a:cubicBezTo>
                    <a:pt x="175154" y="70026"/>
                    <a:pt x="140054" y="0"/>
                    <a:pt x="144993" y="0"/>
                  </a:cubicBezTo>
                  <a:cubicBezTo>
                    <a:pt x="149932" y="0"/>
                    <a:pt x="182210" y="58386"/>
                    <a:pt x="200025" y="73026"/>
                  </a:cubicBezTo>
                  <a:cubicBezTo>
                    <a:pt x="217840" y="87666"/>
                    <a:pt x="225865" y="72408"/>
                    <a:pt x="236008" y="66676"/>
                  </a:cubicBezTo>
                </a:path>
              </a:pathLst>
            </a:custGeom>
            <a:noFill/>
            <a:ln w="12700">
              <a:solidFill>
                <a:schemeClr val="accent4"/>
              </a:solidFill>
              <a:miter lim="800000"/>
              <a:headEnd/>
              <a:tailEnd/>
            </a:ln>
          </p:spPr>
          <p:txBody>
            <a:bodyPr rtlCol="0" anchor="ctr"/>
            <a:lstStyle/>
            <a:p>
              <a:pPr algn="ctr"/>
              <a:endParaRPr lang="en-US" dirty="0"/>
            </a:p>
          </p:txBody>
        </p:sp>
        <p:sp>
          <p:nvSpPr>
            <p:cNvPr id="1321" name="Freeform: Shape 1320">
              <a:extLst>
                <a:ext uri="{FF2B5EF4-FFF2-40B4-BE49-F238E27FC236}">
                  <a16:creationId xmlns:a16="http://schemas.microsoft.com/office/drawing/2014/main" id="{6D4689A6-0817-5E6C-E412-7DDD3BDAC65C}"/>
                </a:ext>
              </a:extLst>
            </p:cNvPr>
            <p:cNvSpPr/>
            <p:nvPr/>
          </p:nvSpPr>
          <p:spPr bwMode="auto">
            <a:xfrm rot="16200000">
              <a:off x="6619015" y="5470899"/>
              <a:ext cx="125941" cy="75027"/>
            </a:xfrm>
            <a:custGeom>
              <a:avLst/>
              <a:gdLst>
                <a:gd name="connsiteX0" fmla="*/ 0 w 269875"/>
                <a:gd name="connsiteY0" fmla="*/ 75142 h 112212"/>
                <a:gd name="connsiteX1" fmla="*/ 66675 w 269875"/>
                <a:gd name="connsiteY1" fmla="*/ 41275 h 112212"/>
                <a:gd name="connsiteX2" fmla="*/ 138642 w 269875"/>
                <a:gd name="connsiteY2" fmla="*/ 112184 h 112212"/>
                <a:gd name="connsiteX3" fmla="*/ 111125 w 269875"/>
                <a:gd name="connsiteY3" fmla="*/ 31750 h 112212"/>
                <a:gd name="connsiteX4" fmla="*/ 161925 w 269875"/>
                <a:gd name="connsiteY4" fmla="*/ 87842 h 112212"/>
                <a:gd name="connsiteX5" fmla="*/ 134409 w 269875"/>
                <a:gd name="connsiteY5" fmla="*/ 16934 h 112212"/>
                <a:gd name="connsiteX6" fmla="*/ 200025 w 269875"/>
                <a:gd name="connsiteY6" fmla="*/ 83609 h 112212"/>
                <a:gd name="connsiteX7" fmla="*/ 162984 w 269875"/>
                <a:gd name="connsiteY7" fmla="*/ 0 h 112212"/>
                <a:gd name="connsiteX8" fmla="*/ 231775 w 269875"/>
                <a:gd name="connsiteY8" fmla="*/ 84667 h 112212"/>
                <a:gd name="connsiteX9" fmla="*/ 269875 w 269875"/>
                <a:gd name="connsiteY9" fmla="*/ 87842 h 112212"/>
                <a:gd name="connsiteX0" fmla="*/ 0 w 246592"/>
                <a:gd name="connsiteY0" fmla="*/ 50801 h 112213"/>
                <a:gd name="connsiteX1" fmla="*/ 43392 w 246592"/>
                <a:gd name="connsiteY1" fmla="*/ 41275 h 112213"/>
                <a:gd name="connsiteX2" fmla="*/ 115359 w 246592"/>
                <a:gd name="connsiteY2" fmla="*/ 112184 h 112213"/>
                <a:gd name="connsiteX3" fmla="*/ 87842 w 246592"/>
                <a:gd name="connsiteY3" fmla="*/ 31750 h 112213"/>
                <a:gd name="connsiteX4" fmla="*/ 138642 w 246592"/>
                <a:gd name="connsiteY4" fmla="*/ 87842 h 112213"/>
                <a:gd name="connsiteX5" fmla="*/ 111126 w 246592"/>
                <a:gd name="connsiteY5" fmla="*/ 16934 h 112213"/>
                <a:gd name="connsiteX6" fmla="*/ 176742 w 246592"/>
                <a:gd name="connsiteY6" fmla="*/ 83609 h 112213"/>
                <a:gd name="connsiteX7" fmla="*/ 139701 w 246592"/>
                <a:gd name="connsiteY7" fmla="*/ 0 h 112213"/>
                <a:gd name="connsiteX8" fmla="*/ 208492 w 246592"/>
                <a:gd name="connsiteY8" fmla="*/ 84667 h 112213"/>
                <a:gd name="connsiteX9" fmla="*/ 246592 w 246592"/>
                <a:gd name="connsiteY9" fmla="*/ 87842 h 112213"/>
                <a:gd name="connsiteX0" fmla="*/ 0 w 233892"/>
                <a:gd name="connsiteY0" fmla="*/ 50801 h 112213"/>
                <a:gd name="connsiteX1" fmla="*/ 43392 w 233892"/>
                <a:gd name="connsiteY1" fmla="*/ 41275 h 112213"/>
                <a:gd name="connsiteX2" fmla="*/ 115359 w 233892"/>
                <a:gd name="connsiteY2" fmla="*/ 112184 h 112213"/>
                <a:gd name="connsiteX3" fmla="*/ 87842 w 233892"/>
                <a:gd name="connsiteY3" fmla="*/ 31750 h 112213"/>
                <a:gd name="connsiteX4" fmla="*/ 138642 w 233892"/>
                <a:gd name="connsiteY4" fmla="*/ 87842 h 112213"/>
                <a:gd name="connsiteX5" fmla="*/ 111126 w 233892"/>
                <a:gd name="connsiteY5" fmla="*/ 16934 h 112213"/>
                <a:gd name="connsiteX6" fmla="*/ 176742 w 233892"/>
                <a:gd name="connsiteY6" fmla="*/ 83609 h 112213"/>
                <a:gd name="connsiteX7" fmla="*/ 139701 w 233892"/>
                <a:gd name="connsiteY7" fmla="*/ 0 h 112213"/>
                <a:gd name="connsiteX8" fmla="*/ 208492 w 233892"/>
                <a:gd name="connsiteY8" fmla="*/ 84667 h 112213"/>
                <a:gd name="connsiteX9" fmla="*/ 233892 w 233892"/>
                <a:gd name="connsiteY9" fmla="*/ 82551 h 112213"/>
                <a:gd name="connsiteX0" fmla="*/ 0 w 233892"/>
                <a:gd name="connsiteY0" fmla="*/ 50801 h 106925"/>
                <a:gd name="connsiteX1" fmla="*/ 43392 w 233892"/>
                <a:gd name="connsiteY1" fmla="*/ 41275 h 106925"/>
                <a:gd name="connsiteX2" fmla="*/ 113243 w 233892"/>
                <a:gd name="connsiteY2" fmla="*/ 106893 h 106925"/>
                <a:gd name="connsiteX3" fmla="*/ 87842 w 233892"/>
                <a:gd name="connsiteY3" fmla="*/ 31750 h 106925"/>
                <a:gd name="connsiteX4" fmla="*/ 138642 w 233892"/>
                <a:gd name="connsiteY4" fmla="*/ 87842 h 106925"/>
                <a:gd name="connsiteX5" fmla="*/ 111126 w 233892"/>
                <a:gd name="connsiteY5" fmla="*/ 16934 h 106925"/>
                <a:gd name="connsiteX6" fmla="*/ 176742 w 233892"/>
                <a:gd name="connsiteY6" fmla="*/ 83609 h 106925"/>
                <a:gd name="connsiteX7" fmla="*/ 139701 w 233892"/>
                <a:gd name="connsiteY7" fmla="*/ 0 h 106925"/>
                <a:gd name="connsiteX8" fmla="*/ 208492 w 233892"/>
                <a:gd name="connsiteY8" fmla="*/ 84667 h 106925"/>
                <a:gd name="connsiteX9" fmla="*/ 233892 w 233892"/>
                <a:gd name="connsiteY9" fmla="*/ 82551 h 106925"/>
                <a:gd name="connsiteX0" fmla="*/ 0 w 233892"/>
                <a:gd name="connsiteY0" fmla="*/ 50801 h 106899"/>
                <a:gd name="connsiteX1" fmla="*/ 43392 w 233892"/>
                <a:gd name="connsiteY1" fmla="*/ 41275 h 106899"/>
                <a:gd name="connsiteX2" fmla="*/ 113243 w 233892"/>
                <a:gd name="connsiteY2" fmla="*/ 106893 h 106899"/>
                <a:gd name="connsiteX3" fmla="*/ 80434 w 233892"/>
                <a:gd name="connsiteY3" fmla="*/ 37042 h 106899"/>
                <a:gd name="connsiteX4" fmla="*/ 138642 w 233892"/>
                <a:gd name="connsiteY4" fmla="*/ 87842 h 106899"/>
                <a:gd name="connsiteX5" fmla="*/ 111126 w 233892"/>
                <a:gd name="connsiteY5" fmla="*/ 16934 h 106899"/>
                <a:gd name="connsiteX6" fmla="*/ 176742 w 233892"/>
                <a:gd name="connsiteY6" fmla="*/ 83609 h 106899"/>
                <a:gd name="connsiteX7" fmla="*/ 139701 w 233892"/>
                <a:gd name="connsiteY7" fmla="*/ 0 h 106899"/>
                <a:gd name="connsiteX8" fmla="*/ 208492 w 233892"/>
                <a:gd name="connsiteY8" fmla="*/ 84667 h 106899"/>
                <a:gd name="connsiteX9" fmla="*/ 233892 w 233892"/>
                <a:gd name="connsiteY9" fmla="*/ 82551 h 106899"/>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40"/>
                <a:gd name="connsiteX1" fmla="*/ 43392 w 233892"/>
                <a:gd name="connsiteY1" fmla="*/ 41275 h 106940"/>
                <a:gd name="connsiteX2" fmla="*/ 113243 w 233892"/>
                <a:gd name="connsiteY2" fmla="*/ 106893 h 106940"/>
                <a:gd name="connsiteX3" fmla="*/ 86785 w 233892"/>
                <a:gd name="connsiteY3" fmla="*/ 29634 h 106940"/>
                <a:gd name="connsiteX4" fmla="*/ 138642 w 233892"/>
                <a:gd name="connsiteY4" fmla="*/ 87842 h 106940"/>
                <a:gd name="connsiteX5" fmla="*/ 111126 w 233892"/>
                <a:gd name="connsiteY5" fmla="*/ 16934 h 106940"/>
                <a:gd name="connsiteX6" fmla="*/ 176742 w 233892"/>
                <a:gd name="connsiteY6" fmla="*/ 83609 h 106940"/>
                <a:gd name="connsiteX7" fmla="*/ 139701 w 233892"/>
                <a:gd name="connsiteY7" fmla="*/ 0 h 106940"/>
                <a:gd name="connsiteX8" fmla="*/ 208492 w 233892"/>
                <a:gd name="connsiteY8" fmla="*/ 84667 h 106940"/>
                <a:gd name="connsiteX9" fmla="*/ 233892 w 233892"/>
                <a:gd name="connsiteY9" fmla="*/ 82551 h 106940"/>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38642 w 233892"/>
                <a:gd name="connsiteY4" fmla="*/ 87842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29117 w 233892"/>
                <a:gd name="connsiteY4" fmla="*/ 98425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66676 h 124751"/>
                <a:gd name="connsiteX1" fmla="*/ 43392 w 233892"/>
                <a:gd name="connsiteY1" fmla="*/ 57150 h 124751"/>
                <a:gd name="connsiteX2" fmla="*/ 113243 w 233892"/>
                <a:gd name="connsiteY2" fmla="*/ 122768 h 124751"/>
                <a:gd name="connsiteX3" fmla="*/ 86785 w 233892"/>
                <a:gd name="connsiteY3" fmla="*/ 45509 h 124751"/>
                <a:gd name="connsiteX4" fmla="*/ 143934 w 233892"/>
                <a:gd name="connsiteY4" fmla="*/ 103716 h 124751"/>
                <a:gd name="connsiteX5" fmla="*/ 111126 w 233892"/>
                <a:gd name="connsiteY5" fmla="*/ 32809 h 124751"/>
                <a:gd name="connsiteX6" fmla="*/ 176742 w 233892"/>
                <a:gd name="connsiteY6" fmla="*/ 99484 h 124751"/>
                <a:gd name="connsiteX7" fmla="*/ 141818 w 233892"/>
                <a:gd name="connsiteY7" fmla="*/ 0 h 124751"/>
                <a:gd name="connsiteX8" fmla="*/ 208492 w 233892"/>
                <a:gd name="connsiteY8" fmla="*/ 100542 h 124751"/>
                <a:gd name="connsiteX9" fmla="*/ 233892 w 233892"/>
                <a:gd name="connsiteY9" fmla="*/ 98426 h 124751"/>
                <a:gd name="connsiteX0" fmla="*/ 0 w 233892"/>
                <a:gd name="connsiteY0" fmla="*/ 67075 h 125150"/>
                <a:gd name="connsiteX1" fmla="*/ 43392 w 233892"/>
                <a:gd name="connsiteY1" fmla="*/ 57549 h 125150"/>
                <a:gd name="connsiteX2" fmla="*/ 113243 w 233892"/>
                <a:gd name="connsiteY2" fmla="*/ 123167 h 125150"/>
                <a:gd name="connsiteX3" fmla="*/ 86785 w 233892"/>
                <a:gd name="connsiteY3" fmla="*/ 45908 h 125150"/>
                <a:gd name="connsiteX4" fmla="*/ 143934 w 233892"/>
                <a:gd name="connsiteY4" fmla="*/ 104115 h 125150"/>
                <a:gd name="connsiteX5" fmla="*/ 111126 w 233892"/>
                <a:gd name="connsiteY5" fmla="*/ 33208 h 125150"/>
                <a:gd name="connsiteX6" fmla="*/ 176742 w 233892"/>
                <a:gd name="connsiteY6" fmla="*/ 99883 h 125150"/>
                <a:gd name="connsiteX7" fmla="*/ 141818 w 233892"/>
                <a:gd name="connsiteY7" fmla="*/ 399 h 125150"/>
                <a:gd name="connsiteX8" fmla="*/ 208492 w 233892"/>
                <a:gd name="connsiteY8" fmla="*/ 100941 h 125150"/>
                <a:gd name="connsiteX9" fmla="*/ 233892 w 233892"/>
                <a:gd name="connsiteY9" fmla="*/ 98825 h 125150"/>
                <a:gd name="connsiteX0" fmla="*/ 0 w 233892"/>
                <a:gd name="connsiteY0" fmla="*/ 54435 h 112510"/>
                <a:gd name="connsiteX1" fmla="*/ 43392 w 233892"/>
                <a:gd name="connsiteY1" fmla="*/ 44909 h 112510"/>
                <a:gd name="connsiteX2" fmla="*/ 113243 w 233892"/>
                <a:gd name="connsiteY2" fmla="*/ 110527 h 112510"/>
                <a:gd name="connsiteX3" fmla="*/ 86785 w 233892"/>
                <a:gd name="connsiteY3" fmla="*/ 33268 h 112510"/>
                <a:gd name="connsiteX4" fmla="*/ 143934 w 233892"/>
                <a:gd name="connsiteY4" fmla="*/ 91475 h 112510"/>
                <a:gd name="connsiteX5" fmla="*/ 111126 w 233892"/>
                <a:gd name="connsiteY5" fmla="*/ 20568 h 112510"/>
                <a:gd name="connsiteX6" fmla="*/ 176742 w 233892"/>
                <a:gd name="connsiteY6" fmla="*/ 87243 h 112510"/>
                <a:gd name="connsiteX7" fmla="*/ 144993 w 233892"/>
                <a:gd name="connsiteY7" fmla="*/ 459 h 112510"/>
                <a:gd name="connsiteX8" fmla="*/ 208492 w 233892"/>
                <a:gd name="connsiteY8" fmla="*/ 88301 h 112510"/>
                <a:gd name="connsiteX9" fmla="*/ 233892 w 233892"/>
                <a:gd name="connsiteY9" fmla="*/ 86185 h 112510"/>
                <a:gd name="connsiteX0" fmla="*/ 0 w 233892"/>
                <a:gd name="connsiteY0" fmla="*/ 54014 h 112089"/>
                <a:gd name="connsiteX1" fmla="*/ 43392 w 233892"/>
                <a:gd name="connsiteY1" fmla="*/ 44488 h 112089"/>
                <a:gd name="connsiteX2" fmla="*/ 113243 w 233892"/>
                <a:gd name="connsiteY2" fmla="*/ 110106 h 112089"/>
                <a:gd name="connsiteX3" fmla="*/ 86785 w 233892"/>
                <a:gd name="connsiteY3" fmla="*/ 32847 h 112089"/>
                <a:gd name="connsiteX4" fmla="*/ 143934 w 233892"/>
                <a:gd name="connsiteY4" fmla="*/ 91054 h 112089"/>
                <a:gd name="connsiteX5" fmla="*/ 111126 w 233892"/>
                <a:gd name="connsiteY5" fmla="*/ 20147 h 112089"/>
                <a:gd name="connsiteX6" fmla="*/ 186267 w 233892"/>
                <a:gd name="connsiteY6" fmla="*/ 76238 h 112089"/>
                <a:gd name="connsiteX7" fmla="*/ 144993 w 233892"/>
                <a:gd name="connsiteY7" fmla="*/ 38 h 112089"/>
                <a:gd name="connsiteX8" fmla="*/ 208492 w 233892"/>
                <a:gd name="connsiteY8" fmla="*/ 87880 h 112089"/>
                <a:gd name="connsiteX9" fmla="*/ 233892 w 233892"/>
                <a:gd name="connsiteY9" fmla="*/ 85764 h 112089"/>
                <a:gd name="connsiteX0" fmla="*/ 0 w 233892"/>
                <a:gd name="connsiteY0" fmla="*/ 54016 h 112091"/>
                <a:gd name="connsiteX1" fmla="*/ 43392 w 233892"/>
                <a:gd name="connsiteY1" fmla="*/ 44490 h 112091"/>
                <a:gd name="connsiteX2" fmla="*/ 113243 w 233892"/>
                <a:gd name="connsiteY2" fmla="*/ 110108 h 112091"/>
                <a:gd name="connsiteX3" fmla="*/ 86785 w 233892"/>
                <a:gd name="connsiteY3" fmla="*/ 32849 h 112091"/>
                <a:gd name="connsiteX4" fmla="*/ 143934 w 233892"/>
                <a:gd name="connsiteY4" fmla="*/ 91056 h 112091"/>
                <a:gd name="connsiteX5" fmla="*/ 111126 w 233892"/>
                <a:gd name="connsiteY5" fmla="*/ 20149 h 112091"/>
                <a:gd name="connsiteX6" fmla="*/ 186267 w 233892"/>
                <a:gd name="connsiteY6" fmla="*/ 76240 h 112091"/>
                <a:gd name="connsiteX7" fmla="*/ 144993 w 233892"/>
                <a:gd name="connsiteY7" fmla="*/ 40 h 112091"/>
                <a:gd name="connsiteX8" fmla="*/ 208492 w 233892"/>
                <a:gd name="connsiteY8" fmla="*/ 87882 h 112091"/>
                <a:gd name="connsiteX9" fmla="*/ 233892 w 233892"/>
                <a:gd name="connsiteY9" fmla="*/ 85766 h 112091"/>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7476 w 233892"/>
                <a:gd name="connsiteY5" fmla="*/ 12761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8642 w 233892"/>
                <a:gd name="connsiteY4" fmla="*/ 85785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0135"/>
                <a:gd name="connsiteX1" fmla="*/ 43392 w 233892"/>
                <a:gd name="connsiteY1" fmla="*/ 44511 h 110135"/>
                <a:gd name="connsiteX2" fmla="*/ 113243 w 233892"/>
                <a:gd name="connsiteY2" fmla="*/ 110129 h 110135"/>
                <a:gd name="connsiteX3" fmla="*/ 75143 w 233892"/>
                <a:gd name="connsiteY3" fmla="*/ 40278 h 110135"/>
                <a:gd name="connsiteX4" fmla="*/ 138642 w 233892"/>
                <a:gd name="connsiteY4" fmla="*/ 85785 h 110135"/>
                <a:gd name="connsiteX5" fmla="*/ 116418 w 233892"/>
                <a:gd name="connsiteY5" fmla="*/ 18053 h 110135"/>
                <a:gd name="connsiteX6" fmla="*/ 170392 w 233892"/>
                <a:gd name="connsiteY6" fmla="*/ 73086 h 110135"/>
                <a:gd name="connsiteX7" fmla="*/ 144993 w 233892"/>
                <a:gd name="connsiteY7" fmla="*/ 61 h 110135"/>
                <a:gd name="connsiteX8" fmla="*/ 208492 w 233892"/>
                <a:gd name="connsiteY8" fmla="*/ 87903 h 110135"/>
                <a:gd name="connsiteX9" fmla="*/ 233892 w 233892"/>
                <a:gd name="connsiteY9" fmla="*/ 85787 h 110135"/>
                <a:gd name="connsiteX0" fmla="*/ 0 w 233892"/>
                <a:gd name="connsiteY0" fmla="*/ 54037 h 110168"/>
                <a:gd name="connsiteX1" fmla="*/ 43392 w 233892"/>
                <a:gd name="connsiteY1" fmla="*/ 44511 h 110168"/>
                <a:gd name="connsiteX2" fmla="*/ 113243 w 233892"/>
                <a:gd name="connsiteY2" fmla="*/ 110129 h 110168"/>
                <a:gd name="connsiteX3" fmla="*/ 89960 w 233892"/>
                <a:gd name="connsiteY3" fmla="*/ 33928 h 110168"/>
                <a:gd name="connsiteX4" fmla="*/ 138642 w 233892"/>
                <a:gd name="connsiteY4" fmla="*/ 85785 h 110168"/>
                <a:gd name="connsiteX5" fmla="*/ 116418 w 233892"/>
                <a:gd name="connsiteY5" fmla="*/ 18053 h 110168"/>
                <a:gd name="connsiteX6" fmla="*/ 170392 w 233892"/>
                <a:gd name="connsiteY6" fmla="*/ 73086 h 110168"/>
                <a:gd name="connsiteX7" fmla="*/ 144993 w 233892"/>
                <a:gd name="connsiteY7" fmla="*/ 61 h 110168"/>
                <a:gd name="connsiteX8" fmla="*/ 208492 w 233892"/>
                <a:gd name="connsiteY8" fmla="*/ 87903 h 110168"/>
                <a:gd name="connsiteX9" fmla="*/ 233892 w 233892"/>
                <a:gd name="connsiteY9" fmla="*/ 85787 h 110168"/>
                <a:gd name="connsiteX0" fmla="*/ 0 w 233892"/>
                <a:gd name="connsiteY0" fmla="*/ 54037 h 110194"/>
                <a:gd name="connsiteX1" fmla="*/ 43392 w 233892"/>
                <a:gd name="connsiteY1" fmla="*/ 44511 h 110194"/>
                <a:gd name="connsiteX2" fmla="*/ 113243 w 233892"/>
                <a:gd name="connsiteY2" fmla="*/ 110129 h 110194"/>
                <a:gd name="connsiteX3" fmla="*/ 74085 w 233892"/>
                <a:gd name="connsiteY3" fmla="*/ 30753 h 110194"/>
                <a:gd name="connsiteX4" fmla="*/ 138642 w 233892"/>
                <a:gd name="connsiteY4" fmla="*/ 85785 h 110194"/>
                <a:gd name="connsiteX5" fmla="*/ 116418 w 233892"/>
                <a:gd name="connsiteY5" fmla="*/ 18053 h 110194"/>
                <a:gd name="connsiteX6" fmla="*/ 170392 w 233892"/>
                <a:gd name="connsiteY6" fmla="*/ 73086 h 110194"/>
                <a:gd name="connsiteX7" fmla="*/ 144993 w 233892"/>
                <a:gd name="connsiteY7" fmla="*/ 61 h 110194"/>
                <a:gd name="connsiteX8" fmla="*/ 208492 w 233892"/>
                <a:gd name="connsiteY8" fmla="*/ 87903 h 110194"/>
                <a:gd name="connsiteX9" fmla="*/ 233892 w 233892"/>
                <a:gd name="connsiteY9" fmla="*/ 85787 h 110194"/>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5581 h 111770"/>
                <a:gd name="connsiteX1" fmla="*/ 43392 w 233892"/>
                <a:gd name="connsiteY1" fmla="*/ 46055 h 111770"/>
                <a:gd name="connsiteX2" fmla="*/ 113243 w 233892"/>
                <a:gd name="connsiteY2" fmla="*/ 111673 h 111770"/>
                <a:gd name="connsiteX3" fmla="*/ 76202 w 233892"/>
                <a:gd name="connsiteY3" fmla="*/ 29122 h 111770"/>
                <a:gd name="connsiteX4" fmla="*/ 138642 w 233892"/>
                <a:gd name="connsiteY4" fmla="*/ 87329 h 111770"/>
                <a:gd name="connsiteX5" fmla="*/ 116418 w 233892"/>
                <a:gd name="connsiteY5" fmla="*/ 19597 h 111770"/>
                <a:gd name="connsiteX6" fmla="*/ 170392 w 233892"/>
                <a:gd name="connsiteY6" fmla="*/ 74630 h 111770"/>
                <a:gd name="connsiteX7" fmla="*/ 144993 w 233892"/>
                <a:gd name="connsiteY7" fmla="*/ 1605 h 111770"/>
                <a:gd name="connsiteX8" fmla="*/ 208492 w 233892"/>
                <a:gd name="connsiteY8" fmla="*/ 89447 h 111770"/>
                <a:gd name="connsiteX9" fmla="*/ 233892 w 233892"/>
                <a:gd name="connsiteY9" fmla="*/ 87331 h 111770"/>
                <a:gd name="connsiteX0" fmla="*/ 0 w 233892"/>
                <a:gd name="connsiteY0" fmla="*/ 53976 h 110165"/>
                <a:gd name="connsiteX1" fmla="*/ 43392 w 233892"/>
                <a:gd name="connsiteY1" fmla="*/ 44450 h 110165"/>
                <a:gd name="connsiteX2" fmla="*/ 113243 w 233892"/>
                <a:gd name="connsiteY2" fmla="*/ 110068 h 110165"/>
                <a:gd name="connsiteX3" fmla="*/ 76202 w 233892"/>
                <a:gd name="connsiteY3" fmla="*/ 27517 h 110165"/>
                <a:gd name="connsiteX4" fmla="*/ 138642 w 233892"/>
                <a:gd name="connsiteY4" fmla="*/ 85724 h 110165"/>
                <a:gd name="connsiteX5" fmla="*/ 116418 w 233892"/>
                <a:gd name="connsiteY5" fmla="*/ 17992 h 110165"/>
                <a:gd name="connsiteX6" fmla="*/ 170392 w 233892"/>
                <a:gd name="connsiteY6" fmla="*/ 73025 h 110165"/>
                <a:gd name="connsiteX7" fmla="*/ 144993 w 233892"/>
                <a:gd name="connsiteY7" fmla="*/ 0 h 110165"/>
                <a:gd name="connsiteX8" fmla="*/ 200025 w 233892"/>
                <a:gd name="connsiteY8" fmla="*/ 73026 h 110165"/>
                <a:gd name="connsiteX9" fmla="*/ 233892 w 233892"/>
                <a:gd name="connsiteY9" fmla="*/ 85726 h 110165"/>
                <a:gd name="connsiteX0" fmla="*/ 0 w 236008"/>
                <a:gd name="connsiteY0" fmla="*/ 53976 h 110165"/>
                <a:gd name="connsiteX1" fmla="*/ 43392 w 236008"/>
                <a:gd name="connsiteY1" fmla="*/ 44450 h 110165"/>
                <a:gd name="connsiteX2" fmla="*/ 113243 w 236008"/>
                <a:gd name="connsiteY2" fmla="*/ 110068 h 110165"/>
                <a:gd name="connsiteX3" fmla="*/ 76202 w 236008"/>
                <a:gd name="connsiteY3" fmla="*/ 27517 h 110165"/>
                <a:gd name="connsiteX4" fmla="*/ 138642 w 236008"/>
                <a:gd name="connsiteY4" fmla="*/ 85724 h 110165"/>
                <a:gd name="connsiteX5" fmla="*/ 116418 w 236008"/>
                <a:gd name="connsiteY5" fmla="*/ 17992 h 110165"/>
                <a:gd name="connsiteX6" fmla="*/ 170392 w 236008"/>
                <a:gd name="connsiteY6" fmla="*/ 73025 h 110165"/>
                <a:gd name="connsiteX7" fmla="*/ 144993 w 236008"/>
                <a:gd name="connsiteY7" fmla="*/ 0 h 110165"/>
                <a:gd name="connsiteX8" fmla="*/ 200025 w 236008"/>
                <a:gd name="connsiteY8" fmla="*/ 73026 h 110165"/>
                <a:gd name="connsiteX9" fmla="*/ 236008 w 236008"/>
                <a:gd name="connsiteY9" fmla="*/ 66676 h 110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6008" h="110165">
                  <a:moveTo>
                    <a:pt x="0" y="53976"/>
                  </a:moveTo>
                  <a:cubicBezTo>
                    <a:pt x="21784" y="33955"/>
                    <a:pt x="24518" y="35101"/>
                    <a:pt x="43392" y="44450"/>
                  </a:cubicBezTo>
                  <a:cubicBezTo>
                    <a:pt x="62266" y="53799"/>
                    <a:pt x="107775" y="112890"/>
                    <a:pt x="113243" y="110068"/>
                  </a:cubicBezTo>
                  <a:cubicBezTo>
                    <a:pt x="118711" y="107246"/>
                    <a:pt x="72338" y="31927"/>
                    <a:pt x="76202" y="27517"/>
                  </a:cubicBezTo>
                  <a:cubicBezTo>
                    <a:pt x="89960" y="11818"/>
                    <a:pt x="131939" y="87311"/>
                    <a:pt x="138642" y="85724"/>
                  </a:cubicBezTo>
                  <a:cubicBezTo>
                    <a:pt x="145345" y="84137"/>
                    <a:pt x="112039" y="21640"/>
                    <a:pt x="116418" y="17992"/>
                  </a:cubicBezTo>
                  <a:cubicBezTo>
                    <a:pt x="129119" y="7409"/>
                    <a:pt x="165630" y="76024"/>
                    <a:pt x="170392" y="73025"/>
                  </a:cubicBezTo>
                  <a:cubicBezTo>
                    <a:pt x="175154" y="70026"/>
                    <a:pt x="140054" y="0"/>
                    <a:pt x="144993" y="0"/>
                  </a:cubicBezTo>
                  <a:cubicBezTo>
                    <a:pt x="149932" y="0"/>
                    <a:pt x="182210" y="58386"/>
                    <a:pt x="200025" y="73026"/>
                  </a:cubicBezTo>
                  <a:cubicBezTo>
                    <a:pt x="217840" y="87666"/>
                    <a:pt x="225865" y="72408"/>
                    <a:pt x="236008" y="66676"/>
                  </a:cubicBezTo>
                </a:path>
              </a:pathLst>
            </a:custGeom>
            <a:noFill/>
            <a:ln w="12700">
              <a:solidFill>
                <a:schemeClr val="accent2"/>
              </a:solidFill>
              <a:miter lim="800000"/>
              <a:headEnd/>
              <a:tailEnd/>
            </a:ln>
          </p:spPr>
          <p:txBody>
            <a:bodyPr rtlCol="0" anchor="ctr"/>
            <a:lstStyle/>
            <a:p>
              <a:pPr algn="ctr"/>
              <a:endParaRPr lang="en-US" dirty="0"/>
            </a:p>
          </p:txBody>
        </p:sp>
        <p:sp>
          <p:nvSpPr>
            <p:cNvPr id="1322" name="Freeform: Shape 1321">
              <a:extLst>
                <a:ext uri="{FF2B5EF4-FFF2-40B4-BE49-F238E27FC236}">
                  <a16:creationId xmlns:a16="http://schemas.microsoft.com/office/drawing/2014/main" id="{4DB51DD2-D33F-EC86-5C2C-DEA975D66E50}"/>
                </a:ext>
              </a:extLst>
            </p:cNvPr>
            <p:cNvSpPr/>
            <p:nvPr/>
          </p:nvSpPr>
          <p:spPr bwMode="auto">
            <a:xfrm rot="10332177">
              <a:off x="6779381" y="5488250"/>
              <a:ext cx="125941" cy="75027"/>
            </a:xfrm>
            <a:custGeom>
              <a:avLst/>
              <a:gdLst>
                <a:gd name="connsiteX0" fmla="*/ 0 w 269875"/>
                <a:gd name="connsiteY0" fmla="*/ 75142 h 112212"/>
                <a:gd name="connsiteX1" fmla="*/ 66675 w 269875"/>
                <a:gd name="connsiteY1" fmla="*/ 41275 h 112212"/>
                <a:gd name="connsiteX2" fmla="*/ 138642 w 269875"/>
                <a:gd name="connsiteY2" fmla="*/ 112184 h 112212"/>
                <a:gd name="connsiteX3" fmla="*/ 111125 w 269875"/>
                <a:gd name="connsiteY3" fmla="*/ 31750 h 112212"/>
                <a:gd name="connsiteX4" fmla="*/ 161925 w 269875"/>
                <a:gd name="connsiteY4" fmla="*/ 87842 h 112212"/>
                <a:gd name="connsiteX5" fmla="*/ 134409 w 269875"/>
                <a:gd name="connsiteY5" fmla="*/ 16934 h 112212"/>
                <a:gd name="connsiteX6" fmla="*/ 200025 w 269875"/>
                <a:gd name="connsiteY6" fmla="*/ 83609 h 112212"/>
                <a:gd name="connsiteX7" fmla="*/ 162984 w 269875"/>
                <a:gd name="connsiteY7" fmla="*/ 0 h 112212"/>
                <a:gd name="connsiteX8" fmla="*/ 231775 w 269875"/>
                <a:gd name="connsiteY8" fmla="*/ 84667 h 112212"/>
                <a:gd name="connsiteX9" fmla="*/ 269875 w 269875"/>
                <a:gd name="connsiteY9" fmla="*/ 87842 h 112212"/>
                <a:gd name="connsiteX0" fmla="*/ 0 w 246592"/>
                <a:gd name="connsiteY0" fmla="*/ 50801 h 112213"/>
                <a:gd name="connsiteX1" fmla="*/ 43392 w 246592"/>
                <a:gd name="connsiteY1" fmla="*/ 41275 h 112213"/>
                <a:gd name="connsiteX2" fmla="*/ 115359 w 246592"/>
                <a:gd name="connsiteY2" fmla="*/ 112184 h 112213"/>
                <a:gd name="connsiteX3" fmla="*/ 87842 w 246592"/>
                <a:gd name="connsiteY3" fmla="*/ 31750 h 112213"/>
                <a:gd name="connsiteX4" fmla="*/ 138642 w 246592"/>
                <a:gd name="connsiteY4" fmla="*/ 87842 h 112213"/>
                <a:gd name="connsiteX5" fmla="*/ 111126 w 246592"/>
                <a:gd name="connsiteY5" fmla="*/ 16934 h 112213"/>
                <a:gd name="connsiteX6" fmla="*/ 176742 w 246592"/>
                <a:gd name="connsiteY6" fmla="*/ 83609 h 112213"/>
                <a:gd name="connsiteX7" fmla="*/ 139701 w 246592"/>
                <a:gd name="connsiteY7" fmla="*/ 0 h 112213"/>
                <a:gd name="connsiteX8" fmla="*/ 208492 w 246592"/>
                <a:gd name="connsiteY8" fmla="*/ 84667 h 112213"/>
                <a:gd name="connsiteX9" fmla="*/ 246592 w 246592"/>
                <a:gd name="connsiteY9" fmla="*/ 87842 h 112213"/>
                <a:gd name="connsiteX0" fmla="*/ 0 w 233892"/>
                <a:gd name="connsiteY0" fmla="*/ 50801 h 112213"/>
                <a:gd name="connsiteX1" fmla="*/ 43392 w 233892"/>
                <a:gd name="connsiteY1" fmla="*/ 41275 h 112213"/>
                <a:gd name="connsiteX2" fmla="*/ 115359 w 233892"/>
                <a:gd name="connsiteY2" fmla="*/ 112184 h 112213"/>
                <a:gd name="connsiteX3" fmla="*/ 87842 w 233892"/>
                <a:gd name="connsiteY3" fmla="*/ 31750 h 112213"/>
                <a:gd name="connsiteX4" fmla="*/ 138642 w 233892"/>
                <a:gd name="connsiteY4" fmla="*/ 87842 h 112213"/>
                <a:gd name="connsiteX5" fmla="*/ 111126 w 233892"/>
                <a:gd name="connsiteY5" fmla="*/ 16934 h 112213"/>
                <a:gd name="connsiteX6" fmla="*/ 176742 w 233892"/>
                <a:gd name="connsiteY6" fmla="*/ 83609 h 112213"/>
                <a:gd name="connsiteX7" fmla="*/ 139701 w 233892"/>
                <a:gd name="connsiteY7" fmla="*/ 0 h 112213"/>
                <a:gd name="connsiteX8" fmla="*/ 208492 w 233892"/>
                <a:gd name="connsiteY8" fmla="*/ 84667 h 112213"/>
                <a:gd name="connsiteX9" fmla="*/ 233892 w 233892"/>
                <a:gd name="connsiteY9" fmla="*/ 82551 h 112213"/>
                <a:gd name="connsiteX0" fmla="*/ 0 w 233892"/>
                <a:gd name="connsiteY0" fmla="*/ 50801 h 106925"/>
                <a:gd name="connsiteX1" fmla="*/ 43392 w 233892"/>
                <a:gd name="connsiteY1" fmla="*/ 41275 h 106925"/>
                <a:gd name="connsiteX2" fmla="*/ 113243 w 233892"/>
                <a:gd name="connsiteY2" fmla="*/ 106893 h 106925"/>
                <a:gd name="connsiteX3" fmla="*/ 87842 w 233892"/>
                <a:gd name="connsiteY3" fmla="*/ 31750 h 106925"/>
                <a:gd name="connsiteX4" fmla="*/ 138642 w 233892"/>
                <a:gd name="connsiteY4" fmla="*/ 87842 h 106925"/>
                <a:gd name="connsiteX5" fmla="*/ 111126 w 233892"/>
                <a:gd name="connsiteY5" fmla="*/ 16934 h 106925"/>
                <a:gd name="connsiteX6" fmla="*/ 176742 w 233892"/>
                <a:gd name="connsiteY6" fmla="*/ 83609 h 106925"/>
                <a:gd name="connsiteX7" fmla="*/ 139701 w 233892"/>
                <a:gd name="connsiteY7" fmla="*/ 0 h 106925"/>
                <a:gd name="connsiteX8" fmla="*/ 208492 w 233892"/>
                <a:gd name="connsiteY8" fmla="*/ 84667 h 106925"/>
                <a:gd name="connsiteX9" fmla="*/ 233892 w 233892"/>
                <a:gd name="connsiteY9" fmla="*/ 82551 h 106925"/>
                <a:gd name="connsiteX0" fmla="*/ 0 w 233892"/>
                <a:gd name="connsiteY0" fmla="*/ 50801 h 106899"/>
                <a:gd name="connsiteX1" fmla="*/ 43392 w 233892"/>
                <a:gd name="connsiteY1" fmla="*/ 41275 h 106899"/>
                <a:gd name="connsiteX2" fmla="*/ 113243 w 233892"/>
                <a:gd name="connsiteY2" fmla="*/ 106893 h 106899"/>
                <a:gd name="connsiteX3" fmla="*/ 80434 w 233892"/>
                <a:gd name="connsiteY3" fmla="*/ 37042 h 106899"/>
                <a:gd name="connsiteX4" fmla="*/ 138642 w 233892"/>
                <a:gd name="connsiteY4" fmla="*/ 87842 h 106899"/>
                <a:gd name="connsiteX5" fmla="*/ 111126 w 233892"/>
                <a:gd name="connsiteY5" fmla="*/ 16934 h 106899"/>
                <a:gd name="connsiteX6" fmla="*/ 176742 w 233892"/>
                <a:gd name="connsiteY6" fmla="*/ 83609 h 106899"/>
                <a:gd name="connsiteX7" fmla="*/ 139701 w 233892"/>
                <a:gd name="connsiteY7" fmla="*/ 0 h 106899"/>
                <a:gd name="connsiteX8" fmla="*/ 208492 w 233892"/>
                <a:gd name="connsiteY8" fmla="*/ 84667 h 106899"/>
                <a:gd name="connsiteX9" fmla="*/ 233892 w 233892"/>
                <a:gd name="connsiteY9" fmla="*/ 82551 h 106899"/>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40"/>
                <a:gd name="connsiteX1" fmla="*/ 43392 w 233892"/>
                <a:gd name="connsiteY1" fmla="*/ 41275 h 106940"/>
                <a:gd name="connsiteX2" fmla="*/ 113243 w 233892"/>
                <a:gd name="connsiteY2" fmla="*/ 106893 h 106940"/>
                <a:gd name="connsiteX3" fmla="*/ 86785 w 233892"/>
                <a:gd name="connsiteY3" fmla="*/ 29634 h 106940"/>
                <a:gd name="connsiteX4" fmla="*/ 138642 w 233892"/>
                <a:gd name="connsiteY4" fmla="*/ 87842 h 106940"/>
                <a:gd name="connsiteX5" fmla="*/ 111126 w 233892"/>
                <a:gd name="connsiteY5" fmla="*/ 16934 h 106940"/>
                <a:gd name="connsiteX6" fmla="*/ 176742 w 233892"/>
                <a:gd name="connsiteY6" fmla="*/ 83609 h 106940"/>
                <a:gd name="connsiteX7" fmla="*/ 139701 w 233892"/>
                <a:gd name="connsiteY7" fmla="*/ 0 h 106940"/>
                <a:gd name="connsiteX8" fmla="*/ 208492 w 233892"/>
                <a:gd name="connsiteY8" fmla="*/ 84667 h 106940"/>
                <a:gd name="connsiteX9" fmla="*/ 233892 w 233892"/>
                <a:gd name="connsiteY9" fmla="*/ 82551 h 106940"/>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38642 w 233892"/>
                <a:gd name="connsiteY4" fmla="*/ 87842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29117 w 233892"/>
                <a:gd name="connsiteY4" fmla="*/ 98425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66676 h 124751"/>
                <a:gd name="connsiteX1" fmla="*/ 43392 w 233892"/>
                <a:gd name="connsiteY1" fmla="*/ 57150 h 124751"/>
                <a:gd name="connsiteX2" fmla="*/ 113243 w 233892"/>
                <a:gd name="connsiteY2" fmla="*/ 122768 h 124751"/>
                <a:gd name="connsiteX3" fmla="*/ 86785 w 233892"/>
                <a:gd name="connsiteY3" fmla="*/ 45509 h 124751"/>
                <a:gd name="connsiteX4" fmla="*/ 143934 w 233892"/>
                <a:gd name="connsiteY4" fmla="*/ 103716 h 124751"/>
                <a:gd name="connsiteX5" fmla="*/ 111126 w 233892"/>
                <a:gd name="connsiteY5" fmla="*/ 32809 h 124751"/>
                <a:gd name="connsiteX6" fmla="*/ 176742 w 233892"/>
                <a:gd name="connsiteY6" fmla="*/ 99484 h 124751"/>
                <a:gd name="connsiteX7" fmla="*/ 141818 w 233892"/>
                <a:gd name="connsiteY7" fmla="*/ 0 h 124751"/>
                <a:gd name="connsiteX8" fmla="*/ 208492 w 233892"/>
                <a:gd name="connsiteY8" fmla="*/ 100542 h 124751"/>
                <a:gd name="connsiteX9" fmla="*/ 233892 w 233892"/>
                <a:gd name="connsiteY9" fmla="*/ 98426 h 124751"/>
                <a:gd name="connsiteX0" fmla="*/ 0 w 233892"/>
                <a:gd name="connsiteY0" fmla="*/ 67075 h 125150"/>
                <a:gd name="connsiteX1" fmla="*/ 43392 w 233892"/>
                <a:gd name="connsiteY1" fmla="*/ 57549 h 125150"/>
                <a:gd name="connsiteX2" fmla="*/ 113243 w 233892"/>
                <a:gd name="connsiteY2" fmla="*/ 123167 h 125150"/>
                <a:gd name="connsiteX3" fmla="*/ 86785 w 233892"/>
                <a:gd name="connsiteY3" fmla="*/ 45908 h 125150"/>
                <a:gd name="connsiteX4" fmla="*/ 143934 w 233892"/>
                <a:gd name="connsiteY4" fmla="*/ 104115 h 125150"/>
                <a:gd name="connsiteX5" fmla="*/ 111126 w 233892"/>
                <a:gd name="connsiteY5" fmla="*/ 33208 h 125150"/>
                <a:gd name="connsiteX6" fmla="*/ 176742 w 233892"/>
                <a:gd name="connsiteY6" fmla="*/ 99883 h 125150"/>
                <a:gd name="connsiteX7" fmla="*/ 141818 w 233892"/>
                <a:gd name="connsiteY7" fmla="*/ 399 h 125150"/>
                <a:gd name="connsiteX8" fmla="*/ 208492 w 233892"/>
                <a:gd name="connsiteY8" fmla="*/ 100941 h 125150"/>
                <a:gd name="connsiteX9" fmla="*/ 233892 w 233892"/>
                <a:gd name="connsiteY9" fmla="*/ 98825 h 125150"/>
                <a:gd name="connsiteX0" fmla="*/ 0 w 233892"/>
                <a:gd name="connsiteY0" fmla="*/ 54435 h 112510"/>
                <a:gd name="connsiteX1" fmla="*/ 43392 w 233892"/>
                <a:gd name="connsiteY1" fmla="*/ 44909 h 112510"/>
                <a:gd name="connsiteX2" fmla="*/ 113243 w 233892"/>
                <a:gd name="connsiteY2" fmla="*/ 110527 h 112510"/>
                <a:gd name="connsiteX3" fmla="*/ 86785 w 233892"/>
                <a:gd name="connsiteY3" fmla="*/ 33268 h 112510"/>
                <a:gd name="connsiteX4" fmla="*/ 143934 w 233892"/>
                <a:gd name="connsiteY4" fmla="*/ 91475 h 112510"/>
                <a:gd name="connsiteX5" fmla="*/ 111126 w 233892"/>
                <a:gd name="connsiteY5" fmla="*/ 20568 h 112510"/>
                <a:gd name="connsiteX6" fmla="*/ 176742 w 233892"/>
                <a:gd name="connsiteY6" fmla="*/ 87243 h 112510"/>
                <a:gd name="connsiteX7" fmla="*/ 144993 w 233892"/>
                <a:gd name="connsiteY7" fmla="*/ 459 h 112510"/>
                <a:gd name="connsiteX8" fmla="*/ 208492 w 233892"/>
                <a:gd name="connsiteY8" fmla="*/ 88301 h 112510"/>
                <a:gd name="connsiteX9" fmla="*/ 233892 w 233892"/>
                <a:gd name="connsiteY9" fmla="*/ 86185 h 112510"/>
                <a:gd name="connsiteX0" fmla="*/ 0 w 233892"/>
                <a:gd name="connsiteY0" fmla="*/ 54014 h 112089"/>
                <a:gd name="connsiteX1" fmla="*/ 43392 w 233892"/>
                <a:gd name="connsiteY1" fmla="*/ 44488 h 112089"/>
                <a:gd name="connsiteX2" fmla="*/ 113243 w 233892"/>
                <a:gd name="connsiteY2" fmla="*/ 110106 h 112089"/>
                <a:gd name="connsiteX3" fmla="*/ 86785 w 233892"/>
                <a:gd name="connsiteY3" fmla="*/ 32847 h 112089"/>
                <a:gd name="connsiteX4" fmla="*/ 143934 w 233892"/>
                <a:gd name="connsiteY4" fmla="*/ 91054 h 112089"/>
                <a:gd name="connsiteX5" fmla="*/ 111126 w 233892"/>
                <a:gd name="connsiteY5" fmla="*/ 20147 h 112089"/>
                <a:gd name="connsiteX6" fmla="*/ 186267 w 233892"/>
                <a:gd name="connsiteY6" fmla="*/ 76238 h 112089"/>
                <a:gd name="connsiteX7" fmla="*/ 144993 w 233892"/>
                <a:gd name="connsiteY7" fmla="*/ 38 h 112089"/>
                <a:gd name="connsiteX8" fmla="*/ 208492 w 233892"/>
                <a:gd name="connsiteY8" fmla="*/ 87880 h 112089"/>
                <a:gd name="connsiteX9" fmla="*/ 233892 w 233892"/>
                <a:gd name="connsiteY9" fmla="*/ 85764 h 112089"/>
                <a:gd name="connsiteX0" fmla="*/ 0 w 233892"/>
                <a:gd name="connsiteY0" fmla="*/ 54016 h 112091"/>
                <a:gd name="connsiteX1" fmla="*/ 43392 w 233892"/>
                <a:gd name="connsiteY1" fmla="*/ 44490 h 112091"/>
                <a:gd name="connsiteX2" fmla="*/ 113243 w 233892"/>
                <a:gd name="connsiteY2" fmla="*/ 110108 h 112091"/>
                <a:gd name="connsiteX3" fmla="*/ 86785 w 233892"/>
                <a:gd name="connsiteY3" fmla="*/ 32849 h 112091"/>
                <a:gd name="connsiteX4" fmla="*/ 143934 w 233892"/>
                <a:gd name="connsiteY4" fmla="*/ 91056 h 112091"/>
                <a:gd name="connsiteX5" fmla="*/ 111126 w 233892"/>
                <a:gd name="connsiteY5" fmla="*/ 20149 h 112091"/>
                <a:gd name="connsiteX6" fmla="*/ 186267 w 233892"/>
                <a:gd name="connsiteY6" fmla="*/ 76240 h 112091"/>
                <a:gd name="connsiteX7" fmla="*/ 144993 w 233892"/>
                <a:gd name="connsiteY7" fmla="*/ 40 h 112091"/>
                <a:gd name="connsiteX8" fmla="*/ 208492 w 233892"/>
                <a:gd name="connsiteY8" fmla="*/ 87882 h 112091"/>
                <a:gd name="connsiteX9" fmla="*/ 233892 w 233892"/>
                <a:gd name="connsiteY9" fmla="*/ 85766 h 112091"/>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7476 w 233892"/>
                <a:gd name="connsiteY5" fmla="*/ 12761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8642 w 233892"/>
                <a:gd name="connsiteY4" fmla="*/ 85785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0135"/>
                <a:gd name="connsiteX1" fmla="*/ 43392 w 233892"/>
                <a:gd name="connsiteY1" fmla="*/ 44511 h 110135"/>
                <a:gd name="connsiteX2" fmla="*/ 113243 w 233892"/>
                <a:gd name="connsiteY2" fmla="*/ 110129 h 110135"/>
                <a:gd name="connsiteX3" fmla="*/ 75143 w 233892"/>
                <a:gd name="connsiteY3" fmla="*/ 40278 h 110135"/>
                <a:gd name="connsiteX4" fmla="*/ 138642 w 233892"/>
                <a:gd name="connsiteY4" fmla="*/ 85785 h 110135"/>
                <a:gd name="connsiteX5" fmla="*/ 116418 w 233892"/>
                <a:gd name="connsiteY5" fmla="*/ 18053 h 110135"/>
                <a:gd name="connsiteX6" fmla="*/ 170392 w 233892"/>
                <a:gd name="connsiteY6" fmla="*/ 73086 h 110135"/>
                <a:gd name="connsiteX7" fmla="*/ 144993 w 233892"/>
                <a:gd name="connsiteY7" fmla="*/ 61 h 110135"/>
                <a:gd name="connsiteX8" fmla="*/ 208492 w 233892"/>
                <a:gd name="connsiteY8" fmla="*/ 87903 h 110135"/>
                <a:gd name="connsiteX9" fmla="*/ 233892 w 233892"/>
                <a:gd name="connsiteY9" fmla="*/ 85787 h 110135"/>
                <a:gd name="connsiteX0" fmla="*/ 0 w 233892"/>
                <a:gd name="connsiteY0" fmla="*/ 54037 h 110168"/>
                <a:gd name="connsiteX1" fmla="*/ 43392 w 233892"/>
                <a:gd name="connsiteY1" fmla="*/ 44511 h 110168"/>
                <a:gd name="connsiteX2" fmla="*/ 113243 w 233892"/>
                <a:gd name="connsiteY2" fmla="*/ 110129 h 110168"/>
                <a:gd name="connsiteX3" fmla="*/ 89960 w 233892"/>
                <a:gd name="connsiteY3" fmla="*/ 33928 h 110168"/>
                <a:gd name="connsiteX4" fmla="*/ 138642 w 233892"/>
                <a:gd name="connsiteY4" fmla="*/ 85785 h 110168"/>
                <a:gd name="connsiteX5" fmla="*/ 116418 w 233892"/>
                <a:gd name="connsiteY5" fmla="*/ 18053 h 110168"/>
                <a:gd name="connsiteX6" fmla="*/ 170392 w 233892"/>
                <a:gd name="connsiteY6" fmla="*/ 73086 h 110168"/>
                <a:gd name="connsiteX7" fmla="*/ 144993 w 233892"/>
                <a:gd name="connsiteY7" fmla="*/ 61 h 110168"/>
                <a:gd name="connsiteX8" fmla="*/ 208492 w 233892"/>
                <a:gd name="connsiteY8" fmla="*/ 87903 h 110168"/>
                <a:gd name="connsiteX9" fmla="*/ 233892 w 233892"/>
                <a:gd name="connsiteY9" fmla="*/ 85787 h 110168"/>
                <a:gd name="connsiteX0" fmla="*/ 0 w 233892"/>
                <a:gd name="connsiteY0" fmla="*/ 54037 h 110194"/>
                <a:gd name="connsiteX1" fmla="*/ 43392 w 233892"/>
                <a:gd name="connsiteY1" fmla="*/ 44511 h 110194"/>
                <a:gd name="connsiteX2" fmla="*/ 113243 w 233892"/>
                <a:gd name="connsiteY2" fmla="*/ 110129 h 110194"/>
                <a:gd name="connsiteX3" fmla="*/ 74085 w 233892"/>
                <a:gd name="connsiteY3" fmla="*/ 30753 h 110194"/>
                <a:gd name="connsiteX4" fmla="*/ 138642 w 233892"/>
                <a:gd name="connsiteY4" fmla="*/ 85785 h 110194"/>
                <a:gd name="connsiteX5" fmla="*/ 116418 w 233892"/>
                <a:gd name="connsiteY5" fmla="*/ 18053 h 110194"/>
                <a:gd name="connsiteX6" fmla="*/ 170392 w 233892"/>
                <a:gd name="connsiteY6" fmla="*/ 73086 h 110194"/>
                <a:gd name="connsiteX7" fmla="*/ 144993 w 233892"/>
                <a:gd name="connsiteY7" fmla="*/ 61 h 110194"/>
                <a:gd name="connsiteX8" fmla="*/ 208492 w 233892"/>
                <a:gd name="connsiteY8" fmla="*/ 87903 h 110194"/>
                <a:gd name="connsiteX9" fmla="*/ 233892 w 233892"/>
                <a:gd name="connsiteY9" fmla="*/ 85787 h 110194"/>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5581 h 111770"/>
                <a:gd name="connsiteX1" fmla="*/ 43392 w 233892"/>
                <a:gd name="connsiteY1" fmla="*/ 46055 h 111770"/>
                <a:gd name="connsiteX2" fmla="*/ 113243 w 233892"/>
                <a:gd name="connsiteY2" fmla="*/ 111673 h 111770"/>
                <a:gd name="connsiteX3" fmla="*/ 76202 w 233892"/>
                <a:gd name="connsiteY3" fmla="*/ 29122 h 111770"/>
                <a:gd name="connsiteX4" fmla="*/ 138642 w 233892"/>
                <a:gd name="connsiteY4" fmla="*/ 87329 h 111770"/>
                <a:gd name="connsiteX5" fmla="*/ 116418 w 233892"/>
                <a:gd name="connsiteY5" fmla="*/ 19597 h 111770"/>
                <a:gd name="connsiteX6" fmla="*/ 170392 w 233892"/>
                <a:gd name="connsiteY6" fmla="*/ 74630 h 111770"/>
                <a:gd name="connsiteX7" fmla="*/ 144993 w 233892"/>
                <a:gd name="connsiteY7" fmla="*/ 1605 h 111770"/>
                <a:gd name="connsiteX8" fmla="*/ 208492 w 233892"/>
                <a:gd name="connsiteY8" fmla="*/ 89447 h 111770"/>
                <a:gd name="connsiteX9" fmla="*/ 233892 w 233892"/>
                <a:gd name="connsiteY9" fmla="*/ 87331 h 111770"/>
                <a:gd name="connsiteX0" fmla="*/ 0 w 233892"/>
                <a:gd name="connsiteY0" fmla="*/ 53976 h 110165"/>
                <a:gd name="connsiteX1" fmla="*/ 43392 w 233892"/>
                <a:gd name="connsiteY1" fmla="*/ 44450 h 110165"/>
                <a:gd name="connsiteX2" fmla="*/ 113243 w 233892"/>
                <a:gd name="connsiteY2" fmla="*/ 110068 h 110165"/>
                <a:gd name="connsiteX3" fmla="*/ 76202 w 233892"/>
                <a:gd name="connsiteY3" fmla="*/ 27517 h 110165"/>
                <a:gd name="connsiteX4" fmla="*/ 138642 w 233892"/>
                <a:gd name="connsiteY4" fmla="*/ 85724 h 110165"/>
                <a:gd name="connsiteX5" fmla="*/ 116418 w 233892"/>
                <a:gd name="connsiteY5" fmla="*/ 17992 h 110165"/>
                <a:gd name="connsiteX6" fmla="*/ 170392 w 233892"/>
                <a:gd name="connsiteY6" fmla="*/ 73025 h 110165"/>
                <a:gd name="connsiteX7" fmla="*/ 144993 w 233892"/>
                <a:gd name="connsiteY7" fmla="*/ 0 h 110165"/>
                <a:gd name="connsiteX8" fmla="*/ 200025 w 233892"/>
                <a:gd name="connsiteY8" fmla="*/ 73026 h 110165"/>
                <a:gd name="connsiteX9" fmla="*/ 233892 w 233892"/>
                <a:gd name="connsiteY9" fmla="*/ 85726 h 110165"/>
                <a:gd name="connsiteX0" fmla="*/ 0 w 236008"/>
                <a:gd name="connsiteY0" fmla="*/ 53976 h 110165"/>
                <a:gd name="connsiteX1" fmla="*/ 43392 w 236008"/>
                <a:gd name="connsiteY1" fmla="*/ 44450 h 110165"/>
                <a:gd name="connsiteX2" fmla="*/ 113243 w 236008"/>
                <a:gd name="connsiteY2" fmla="*/ 110068 h 110165"/>
                <a:gd name="connsiteX3" fmla="*/ 76202 w 236008"/>
                <a:gd name="connsiteY3" fmla="*/ 27517 h 110165"/>
                <a:gd name="connsiteX4" fmla="*/ 138642 w 236008"/>
                <a:gd name="connsiteY4" fmla="*/ 85724 h 110165"/>
                <a:gd name="connsiteX5" fmla="*/ 116418 w 236008"/>
                <a:gd name="connsiteY5" fmla="*/ 17992 h 110165"/>
                <a:gd name="connsiteX6" fmla="*/ 170392 w 236008"/>
                <a:gd name="connsiteY6" fmla="*/ 73025 h 110165"/>
                <a:gd name="connsiteX7" fmla="*/ 144993 w 236008"/>
                <a:gd name="connsiteY7" fmla="*/ 0 h 110165"/>
                <a:gd name="connsiteX8" fmla="*/ 200025 w 236008"/>
                <a:gd name="connsiteY8" fmla="*/ 73026 h 110165"/>
                <a:gd name="connsiteX9" fmla="*/ 236008 w 236008"/>
                <a:gd name="connsiteY9" fmla="*/ 66676 h 110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6008" h="110165">
                  <a:moveTo>
                    <a:pt x="0" y="53976"/>
                  </a:moveTo>
                  <a:cubicBezTo>
                    <a:pt x="21784" y="33955"/>
                    <a:pt x="24518" y="35101"/>
                    <a:pt x="43392" y="44450"/>
                  </a:cubicBezTo>
                  <a:cubicBezTo>
                    <a:pt x="62266" y="53799"/>
                    <a:pt x="107775" y="112890"/>
                    <a:pt x="113243" y="110068"/>
                  </a:cubicBezTo>
                  <a:cubicBezTo>
                    <a:pt x="118711" y="107246"/>
                    <a:pt x="72338" y="31927"/>
                    <a:pt x="76202" y="27517"/>
                  </a:cubicBezTo>
                  <a:cubicBezTo>
                    <a:pt x="89960" y="11818"/>
                    <a:pt x="131939" y="87311"/>
                    <a:pt x="138642" y="85724"/>
                  </a:cubicBezTo>
                  <a:cubicBezTo>
                    <a:pt x="145345" y="84137"/>
                    <a:pt x="112039" y="21640"/>
                    <a:pt x="116418" y="17992"/>
                  </a:cubicBezTo>
                  <a:cubicBezTo>
                    <a:pt x="129119" y="7409"/>
                    <a:pt x="165630" y="76024"/>
                    <a:pt x="170392" y="73025"/>
                  </a:cubicBezTo>
                  <a:cubicBezTo>
                    <a:pt x="175154" y="70026"/>
                    <a:pt x="140054" y="0"/>
                    <a:pt x="144993" y="0"/>
                  </a:cubicBezTo>
                  <a:cubicBezTo>
                    <a:pt x="149932" y="0"/>
                    <a:pt x="182210" y="58386"/>
                    <a:pt x="200025" y="73026"/>
                  </a:cubicBezTo>
                  <a:cubicBezTo>
                    <a:pt x="217840" y="87666"/>
                    <a:pt x="225865" y="72408"/>
                    <a:pt x="236008" y="66676"/>
                  </a:cubicBezTo>
                </a:path>
              </a:pathLst>
            </a:custGeom>
            <a:noFill/>
            <a:ln w="12700">
              <a:solidFill>
                <a:schemeClr val="accent6"/>
              </a:solidFill>
              <a:miter lim="800000"/>
              <a:headEnd/>
              <a:tailEnd/>
            </a:ln>
          </p:spPr>
          <p:txBody>
            <a:bodyPr rtlCol="0" anchor="ctr"/>
            <a:lstStyle/>
            <a:p>
              <a:pPr algn="ctr"/>
              <a:endParaRPr lang="en-US" dirty="0"/>
            </a:p>
          </p:txBody>
        </p:sp>
        <p:sp>
          <p:nvSpPr>
            <p:cNvPr id="1323" name="Freeform: Shape 1322">
              <a:extLst>
                <a:ext uri="{FF2B5EF4-FFF2-40B4-BE49-F238E27FC236}">
                  <a16:creationId xmlns:a16="http://schemas.microsoft.com/office/drawing/2014/main" id="{0384ACA0-FF90-C6F7-BC61-C3F94CDC0F44}"/>
                </a:ext>
              </a:extLst>
            </p:cNvPr>
            <p:cNvSpPr/>
            <p:nvPr/>
          </p:nvSpPr>
          <p:spPr bwMode="auto">
            <a:xfrm rot="4005338">
              <a:off x="6791896" y="5341795"/>
              <a:ext cx="125941" cy="75027"/>
            </a:xfrm>
            <a:custGeom>
              <a:avLst/>
              <a:gdLst>
                <a:gd name="connsiteX0" fmla="*/ 0 w 269875"/>
                <a:gd name="connsiteY0" fmla="*/ 75142 h 112212"/>
                <a:gd name="connsiteX1" fmla="*/ 66675 w 269875"/>
                <a:gd name="connsiteY1" fmla="*/ 41275 h 112212"/>
                <a:gd name="connsiteX2" fmla="*/ 138642 w 269875"/>
                <a:gd name="connsiteY2" fmla="*/ 112184 h 112212"/>
                <a:gd name="connsiteX3" fmla="*/ 111125 w 269875"/>
                <a:gd name="connsiteY3" fmla="*/ 31750 h 112212"/>
                <a:gd name="connsiteX4" fmla="*/ 161925 w 269875"/>
                <a:gd name="connsiteY4" fmla="*/ 87842 h 112212"/>
                <a:gd name="connsiteX5" fmla="*/ 134409 w 269875"/>
                <a:gd name="connsiteY5" fmla="*/ 16934 h 112212"/>
                <a:gd name="connsiteX6" fmla="*/ 200025 w 269875"/>
                <a:gd name="connsiteY6" fmla="*/ 83609 h 112212"/>
                <a:gd name="connsiteX7" fmla="*/ 162984 w 269875"/>
                <a:gd name="connsiteY7" fmla="*/ 0 h 112212"/>
                <a:gd name="connsiteX8" fmla="*/ 231775 w 269875"/>
                <a:gd name="connsiteY8" fmla="*/ 84667 h 112212"/>
                <a:gd name="connsiteX9" fmla="*/ 269875 w 269875"/>
                <a:gd name="connsiteY9" fmla="*/ 87842 h 112212"/>
                <a:gd name="connsiteX0" fmla="*/ 0 w 246592"/>
                <a:gd name="connsiteY0" fmla="*/ 50801 h 112213"/>
                <a:gd name="connsiteX1" fmla="*/ 43392 w 246592"/>
                <a:gd name="connsiteY1" fmla="*/ 41275 h 112213"/>
                <a:gd name="connsiteX2" fmla="*/ 115359 w 246592"/>
                <a:gd name="connsiteY2" fmla="*/ 112184 h 112213"/>
                <a:gd name="connsiteX3" fmla="*/ 87842 w 246592"/>
                <a:gd name="connsiteY3" fmla="*/ 31750 h 112213"/>
                <a:gd name="connsiteX4" fmla="*/ 138642 w 246592"/>
                <a:gd name="connsiteY4" fmla="*/ 87842 h 112213"/>
                <a:gd name="connsiteX5" fmla="*/ 111126 w 246592"/>
                <a:gd name="connsiteY5" fmla="*/ 16934 h 112213"/>
                <a:gd name="connsiteX6" fmla="*/ 176742 w 246592"/>
                <a:gd name="connsiteY6" fmla="*/ 83609 h 112213"/>
                <a:gd name="connsiteX7" fmla="*/ 139701 w 246592"/>
                <a:gd name="connsiteY7" fmla="*/ 0 h 112213"/>
                <a:gd name="connsiteX8" fmla="*/ 208492 w 246592"/>
                <a:gd name="connsiteY8" fmla="*/ 84667 h 112213"/>
                <a:gd name="connsiteX9" fmla="*/ 246592 w 246592"/>
                <a:gd name="connsiteY9" fmla="*/ 87842 h 112213"/>
                <a:gd name="connsiteX0" fmla="*/ 0 w 233892"/>
                <a:gd name="connsiteY0" fmla="*/ 50801 h 112213"/>
                <a:gd name="connsiteX1" fmla="*/ 43392 w 233892"/>
                <a:gd name="connsiteY1" fmla="*/ 41275 h 112213"/>
                <a:gd name="connsiteX2" fmla="*/ 115359 w 233892"/>
                <a:gd name="connsiteY2" fmla="*/ 112184 h 112213"/>
                <a:gd name="connsiteX3" fmla="*/ 87842 w 233892"/>
                <a:gd name="connsiteY3" fmla="*/ 31750 h 112213"/>
                <a:gd name="connsiteX4" fmla="*/ 138642 w 233892"/>
                <a:gd name="connsiteY4" fmla="*/ 87842 h 112213"/>
                <a:gd name="connsiteX5" fmla="*/ 111126 w 233892"/>
                <a:gd name="connsiteY5" fmla="*/ 16934 h 112213"/>
                <a:gd name="connsiteX6" fmla="*/ 176742 w 233892"/>
                <a:gd name="connsiteY6" fmla="*/ 83609 h 112213"/>
                <a:gd name="connsiteX7" fmla="*/ 139701 w 233892"/>
                <a:gd name="connsiteY7" fmla="*/ 0 h 112213"/>
                <a:gd name="connsiteX8" fmla="*/ 208492 w 233892"/>
                <a:gd name="connsiteY8" fmla="*/ 84667 h 112213"/>
                <a:gd name="connsiteX9" fmla="*/ 233892 w 233892"/>
                <a:gd name="connsiteY9" fmla="*/ 82551 h 112213"/>
                <a:gd name="connsiteX0" fmla="*/ 0 w 233892"/>
                <a:gd name="connsiteY0" fmla="*/ 50801 h 106925"/>
                <a:gd name="connsiteX1" fmla="*/ 43392 w 233892"/>
                <a:gd name="connsiteY1" fmla="*/ 41275 h 106925"/>
                <a:gd name="connsiteX2" fmla="*/ 113243 w 233892"/>
                <a:gd name="connsiteY2" fmla="*/ 106893 h 106925"/>
                <a:gd name="connsiteX3" fmla="*/ 87842 w 233892"/>
                <a:gd name="connsiteY3" fmla="*/ 31750 h 106925"/>
                <a:gd name="connsiteX4" fmla="*/ 138642 w 233892"/>
                <a:gd name="connsiteY4" fmla="*/ 87842 h 106925"/>
                <a:gd name="connsiteX5" fmla="*/ 111126 w 233892"/>
                <a:gd name="connsiteY5" fmla="*/ 16934 h 106925"/>
                <a:gd name="connsiteX6" fmla="*/ 176742 w 233892"/>
                <a:gd name="connsiteY6" fmla="*/ 83609 h 106925"/>
                <a:gd name="connsiteX7" fmla="*/ 139701 w 233892"/>
                <a:gd name="connsiteY7" fmla="*/ 0 h 106925"/>
                <a:gd name="connsiteX8" fmla="*/ 208492 w 233892"/>
                <a:gd name="connsiteY8" fmla="*/ 84667 h 106925"/>
                <a:gd name="connsiteX9" fmla="*/ 233892 w 233892"/>
                <a:gd name="connsiteY9" fmla="*/ 82551 h 106925"/>
                <a:gd name="connsiteX0" fmla="*/ 0 w 233892"/>
                <a:gd name="connsiteY0" fmla="*/ 50801 h 106899"/>
                <a:gd name="connsiteX1" fmla="*/ 43392 w 233892"/>
                <a:gd name="connsiteY1" fmla="*/ 41275 h 106899"/>
                <a:gd name="connsiteX2" fmla="*/ 113243 w 233892"/>
                <a:gd name="connsiteY2" fmla="*/ 106893 h 106899"/>
                <a:gd name="connsiteX3" fmla="*/ 80434 w 233892"/>
                <a:gd name="connsiteY3" fmla="*/ 37042 h 106899"/>
                <a:gd name="connsiteX4" fmla="*/ 138642 w 233892"/>
                <a:gd name="connsiteY4" fmla="*/ 87842 h 106899"/>
                <a:gd name="connsiteX5" fmla="*/ 111126 w 233892"/>
                <a:gd name="connsiteY5" fmla="*/ 16934 h 106899"/>
                <a:gd name="connsiteX6" fmla="*/ 176742 w 233892"/>
                <a:gd name="connsiteY6" fmla="*/ 83609 h 106899"/>
                <a:gd name="connsiteX7" fmla="*/ 139701 w 233892"/>
                <a:gd name="connsiteY7" fmla="*/ 0 h 106899"/>
                <a:gd name="connsiteX8" fmla="*/ 208492 w 233892"/>
                <a:gd name="connsiteY8" fmla="*/ 84667 h 106899"/>
                <a:gd name="connsiteX9" fmla="*/ 233892 w 233892"/>
                <a:gd name="connsiteY9" fmla="*/ 82551 h 106899"/>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40"/>
                <a:gd name="connsiteX1" fmla="*/ 43392 w 233892"/>
                <a:gd name="connsiteY1" fmla="*/ 41275 h 106940"/>
                <a:gd name="connsiteX2" fmla="*/ 113243 w 233892"/>
                <a:gd name="connsiteY2" fmla="*/ 106893 h 106940"/>
                <a:gd name="connsiteX3" fmla="*/ 86785 w 233892"/>
                <a:gd name="connsiteY3" fmla="*/ 29634 h 106940"/>
                <a:gd name="connsiteX4" fmla="*/ 138642 w 233892"/>
                <a:gd name="connsiteY4" fmla="*/ 87842 h 106940"/>
                <a:gd name="connsiteX5" fmla="*/ 111126 w 233892"/>
                <a:gd name="connsiteY5" fmla="*/ 16934 h 106940"/>
                <a:gd name="connsiteX6" fmla="*/ 176742 w 233892"/>
                <a:gd name="connsiteY6" fmla="*/ 83609 h 106940"/>
                <a:gd name="connsiteX7" fmla="*/ 139701 w 233892"/>
                <a:gd name="connsiteY7" fmla="*/ 0 h 106940"/>
                <a:gd name="connsiteX8" fmla="*/ 208492 w 233892"/>
                <a:gd name="connsiteY8" fmla="*/ 84667 h 106940"/>
                <a:gd name="connsiteX9" fmla="*/ 233892 w 233892"/>
                <a:gd name="connsiteY9" fmla="*/ 82551 h 106940"/>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38642 w 233892"/>
                <a:gd name="connsiteY4" fmla="*/ 87842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29117 w 233892"/>
                <a:gd name="connsiteY4" fmla="*/ 98425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66676 h 124751"/>
                <a:gd name="connsiteX1" fmla="*/ 43392 w 233892"/>
                <a:gd name="connsiteY1" fmla="*/ 57150 h 124751"/>
                <a:gd name="connsiteX2" fmla="*/ 113243 w 233892"/>
                <a:gd name="connsiteY2" fmla="*/ 122768 h 124751"/>
                <a:gd name="connsiteX3" fmla="*/ 86785 w 233892"/>
                <a:gd name="connsiteY3" fmla="*/ 45509 h 124751"/>
                <a:gd name="connsiteX4" fmla="*/ 143934 w 233892"/>
                <a:gd name="connsiteY4" fmla="*/ 103716 h 124751"/>
                <a:gd name="connsiteX5" fmla="*/ 111126 w 233892"/>
                <a:gd name="connsiteY5" fmla="*/ 32809 h 124751"/>
                <a:gd name="connsiteX6" fmla="*/ 176742 w 233892"/>
                <a:gd name="connsiteY6" fmla="*/ 99484 h 124751"/>
                <a:gd name="connsiteX7" fmla="*/ 141818 w 233892"/>
                <a:gd name="connsiteY7" fmla="*/ 0 h 124751"/>
                <a:gd name="connsiteX8" fmla="*/ 208492 w 233892"/>
                <a:gd name="connsiteY8" fmla="*/ 100542 h 124751"/>
                <a:gd name="connsiteX9" fmla="*/ 233892 w 233892"/>
                <a:gd name="connsiteY9" fmla="*/ 98426 h 124751"/>
                <a:gd name="connsiteX0" fmla="*/ 0 w 233892"/>
                <a:gd name="connsiteY0" fmla="*/ 67075 h 125150"/>
                <a:gd name="connsiteX1" fmla="*/ 43392 w 233892"/>
                <a:gd name="connsiteY1" fmla="*/ 57549 h 125150"/>
                <a:gd name="connsiteX2" fmla="*/ 113243 w 233892"/>
                <a:gd name="connsiteY2" fmla="*/ 123167 h 125150"/>
                <a:gd name="connsiteX3" fmla="*/ 86785 w 233892"/>
                <a:gd name="connsiteY3" fmla="*/ 45908 h 125150"/>
                <a:gd name="connsiteX4" fmla="*/ 143934 w 233892"/>
                <a:gd name="connsiteY4" fmla="*/ 104115 h 125150"/>
                <a:gd name="connsiteX5" fmla="*/ 111126 w 233892"/>
                <a:gd name="connsiteY5" fmla="*/ 33208 h 125150"/>
                <a:gd name="connsiteX6" fmla="*/ 176742 w 233892"/>
                <a:gd name="connsiteY6" fmla="*/ 99883 h 125150"/>
                <a:gd name="connsiteX7" fmla="*/ 141818 w 233892"/>
                <a:gd name="connsiteY7" fmla="*/ 399 h 125150"/>
                <a:gd name="connsiteX8" fmla="*/ 208492 w 233892"/>
                <a:gd name="connsiteY8" fmla="*/ 100941 h 125150"/>
                <a:gd name="connsiteX9" fmla="*/ 233892 w 233892"/>
                <a:gd name="connsiteY9" fmla="*/ 98825 h 125150"/>
                <a:gd name="connsiteX0" fmla="*/ 0 w 233892"/>
                <a:gd name="connsiteY0" fmla="*/ 54435 h 112510"/>
                <a:gd name="connsiteX1" fmla="*/ 43392 w 233892"/>
                <a:gd name="connsiteY1" fmla="*/ 44909 h 112510"/>
                <a:gd name="connsiteX2" fmla="*/ 113243 w 233892"/>
                <a:gd name="connsiteY2" fmla="*/ 110527 h 112510"/>
                <a:gd name="connsiteX3" fmla="*/ 86785 w 233892"/>
                <a:gd name="connsiteY3" fmla="*/ 33268 h 112510"/>
                <a:gd name="connsiteX4" fmla="*/ 143934 w 233892"/>
                <a:gd name="connsiteY4" fmla="*/ 91475 h 112510"/>
                <a:gd name="connsiteX5" fmla="*/ 111126 w 233892"/>
                <a:gd name="connsiteY5" fmla="*/ 20568 h 112510"/>
                <a:gd name="connsiteX6" fmla="*/ 176742 w 233892"/>
                <a:gd name="connsiteY6" fmla="*/ 87243 h 112510"/>
                <a:gd name="connsiteX7" fmla="*/ 144993 w 233892"/>
                <a:gd name="connsiteY7" fmla="*/ 459 h 112510"/>
                <a:gd name="connsiteX8" fmla="*/ 208492 w 233892"/>
                <a:gd name="connsiteY8" fmla="*/ 88301 h 112510"/>
                <a:gd name="connsiteX9" fmla="*/ 233892 w 233892"/>
                <a:gd name="connsiteY9" fmla="*/ 86185 h 112510"/>
                <a:gd name="connsiteX0" fmla="*/ 0 w 233892"/>
                <a:gd name="connsiteY0" fmla="*/ 54014 h 112089"/>
                <a:gd name="connsiteX1" fmla="*/ 43392 w 233892"/>
                <a:gd name="connsiteY1" fmla="*/ 44488 h 112089"/>
                <a:gd name="connsiteX2" fmla="*/ 113243 w 233892"/>
                <a:gd name="connsiteY2" fmla="*/ 110106 h 112089"/>
                <a:gd name="connsiteX3" fmla="*/ 86785 w 233892"/>
                <a:gd name="connsiteY3" fmla="*/ 32847 h 112089"/>
                <a:gd name="connsiteX4" fmla="*/ 143934 w 233892"/>
                <a:gd name="connsiteY4" fmla="*/ 91054 h 112089"/>
                <a:gd name="connsiteX5" fmla="*/ 111126 w 233892"/>
                <a:gd name="connsiteY5" fmla="*/ 20147 h 112089"/>
                <a:gd name="connsiteX6" fmla="*/ 186267 w 233892"/>
                <a:gd name="connsiteY6" fmla="*/ 76238 h 112089"/>
                <a:gd name="connsiteX7" fmla="*/ 144993 w 233892"/>
                <a:gd name="connsiteY7" fmla="*/ 38 h 112089"/>
                <a:gd name="connsiteX8" fmla="*/ 208492 w 233892"/>
                <a:gd name="connsiteY8" fmla="*/ 87880 h 112089"/>
                <a:gd name="connsiteX9" fmla="*/ 233892 w 233892"/>
                <a:gd name="connsiteY9" fmla="*/ 85764 h 112089"/>
                <a:gd name="connsiteX0" fmla="*/ 0 w 233892"/>
                <a:gd name="connsiteY0" fmla="*/ 54016 h 112091"/>
                <a:gd name="connsiteX1" fmla="*/ 43392 w 233892"/>
                <a:gd name="connsiteY1" fmla="*/ 44490 h 112091"/>
                <a:gd name="connsiteX2" fmla="*/ 113243 w 233892"/>
                <a:gd name="connsiteY2" fmla="*/ 110108 h 112091"/>
                <a:gd name="connsiteX3" fmla="*/ 86785 w 233892"/>
                <a:gd name="connsiteY3" fmla="*/ 32849 h 112091"/>
                <a:gd name="connsiteX4" fmla="*/ 143934 w 233892"/>
                <a:gd name="connsiteY4" fmla="*/ 91056 h 112091"/>
                <a:gd name="connsiteX5" fmla="*/ 111126 w 233892"/>
                <a:gd name="connsiteY5" fmla="*/ 20149 h 112091"/>
                <a:gd name="connsiteX6" fmla="*/ 186267 w 233892"/>
                <a:gd name="connsiteY6" fmla="*/ 76240 h 112091"/>
                <a:gd name="connsiteX7" fmla="*/ 144993 w 233892"/>
                <a:gd name="connsiteY7" fmla="*/ 40 h 112091"/>
                <a:gd name="connsiteX8" fmla="*/ 208492 w 233892"/>
                <a:gd name="connsiteY8" fmla="*/ 87882 h 112091"/>
                <a:gd name="connsiteX9" fmla="*/ 233892 w 233892"/>
                <a:gd name="connsiteY9" fmla="*/ 85766 h 112091"/>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7476 w 233892"/>
                <a:gd name="connsiteY5" fmla="*/ 12761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8642 w 233892"/>
                <a:gd name="connsiteY4" fmla="*/ 85785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0135"/>
                <a:gd name="connsiteX1" fmla="*/ 43392 w 233892"/>
                <a:gd name="connsiteY1" fmla="*/ 44511 h 110135"/>
                <a:gd name="connsiteX2" fmla="*/ 113243 w 233892"/>
                <a:gd name="connsiteY2" fmla="*/ 110129 h 110135"/>
                <a:gd name="connsiteX3" fmla="*/ 75143 w 233892"/>
                <a:gd name="connsiteY3" fmla="*/ 40278 h 110135"/>
                <a:gd name="connsiteX4" fmla="*/ 138642 w 233892"/>
                <a:gd name="connsiteY4" fmla="*/ 85785 h 110135"/>
                <a:gd name="connsiteX5" fmla="*/ 116418 w 233892"/>
                <a:gd name="connsiteY5" fmla="*/ 18053 h 110135"/>
                <a:gd name="connsiteX6" fmla="*/ 170392 w 233892"/>
                <a:gd name="connsiteY6" fmla="*/ 73086 h 110135"/>
                <a:gd name="connsiteX7" fmla="*/ 144993 w 233892"/>
                <a:gd name="connsiteY7" fmla="*/ 61 h 110135"/>
                <a:gd name="connsiteX8" fmla="*/ 208492 w 233892"/>
                <a:gd name="connsiteY8" fmla="*/ 87903 h 110135"/>
                <a:gd name="connsiteX9" fmla="*/ 233892 w 233892"/>
                <a:gd name="connsiteY9" fmla="*/ 85787 h 110135"/>
                <a:gd name="connsiteX0" fmla="*/ 0 w 233892"/>
                <a:gd name="connsiteY0" fmla="*/ 54037 h 110168"/>
                <a:gd name="connsiteX1" fmla="*/ 43392 w 233892"/>
                <a:gd name="connsiteY1" fmla="*/ 44511 h 110168"/>
                <a:gd name="connsiteX2" fmla="*/ 113243 w 233892"/>
                <a:gd name="connsiteY2" fmla="*/ 110129 h 110168"/>
                <a:gd name="connsiteX3" fmla="*/ 89960 w 233892"/>
                <a:gd name="connsiteY3" fmla="*/ 33928 h 110168"/>
                <a:gd name="connsiteX4" fmla="*/ 138642 w 233892"/>
                <a:gd name="connsiteY4" fmla="*/ 85785 h 110168"/>
                <a:gd name="connsiteX5" fmla="*/ 116418 w 233892"/>
                <a:gd name="connsiteY5" fmla="*/ 18053 h 110168"/>
                <a:gd name="connsiteX6" fmla="*/ 170392 w 233892"/>
                <a:gd name="connsiteY6" fmla="*/ 73086 h 110168"/>
                <a:gd name="connsiteX7" fmla="*/ 144993 w 233892"/>
                <a:gd name="connsiteY7" fmla="*/ 61 h 110168"/>
                <a:gd name="connsiteX8" fmla="*/ 208492 w 233892"/>
                <a:gd name="connsiteY8" fmla="*/ 87903 h 110168"/>
                <a:gd name="connsiteX9" fmla="*/ 233892 w 233892"/>
                <a:gd name="connsiteY9" fmla="*/ 85787 h 110168"/>
                <a:gd name="connsiteX0" fmla="*/ 0 w 233892"/>
                <a:gd name="connsiteY0" fmla="*/ 54037 h 110194"/>
                <a:gd name="connsiteX1" fmla="*/ 43392 w 233892"/>
                <a:gd name="connsiteY1" fmla="*/ 44511 h 110194"/>
                <a:gd name="connsiteX2" fmla="*/ 113243 w 233892"/>
                <a:gd name="connsiteY2" fmla="*/ 110129 h 110194"/>
                <a:gd name="connsiteX3" fmla="*/ 74085 w 233892"/>
                <a:gd name="connsiteY3" fmla="*/ 30753 h 110194"/>
                <a:gd name="connsiteX4" fmla="*/ 138642 w 233892"/>
                <a:gd name="connsiteY4" fmla="*/ 85785 h 110194"/>
                <a:gd name="connsiteX5" fmla="*/ 116418 w 233892"/>
                <a:gd name="connsiteY5" fmla="*/ 18053 h 110194"/>
                <a:gd name="connsiteX6" fmla="*/ 170392 w 233892"/>
                <a:gd name="connsiteY6" fmla="*/ 73086 h 110194"/>
                <a:gd name="connsiteX7" fmla="*/ 144993 w 233892"/>
                <a:gd name="connsiteY7" fmla="*/ 61 h 110194"/>
                <a:gd name="connsiteX8" fmla="*/ 208492 w 233892"/>
                <a:gd name="connsiteY8" fmla="*/ 87903 h 110194"/>
                <a:gd name="connsiteX9" fmla="*/ 233892 w 233892"/>
                <a:gd name="connsiteY9" fmla="*/ 85787 h 110194"/>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5581 h 111770"/>
                <a:gd name="connsiteX1" fmla="*/ 43392 w 233892"/>
                <a:gd name="connsiteY1" fmla="*/ 46055 h 111770"/>
                <a:gd name="connsiteX2" fmla="*/ 113243 w 233892"/>
                <a:gd name="connsiteY2" fmla="*/ 111673 h 111770"/>
                <a:gd name="connsiteX3" fmla="*/ 76202 w 233892"/>
                <a:gd name="connsiteY3" fmla="*/ 29122 h 111770"/>
                <a:gd name="connsiteX4" fmla="*/ 138642 w 233892"/>
                <a:gd name="connsiteY4" fmla="*/ 87329 h 111770"/>
                <a:gd name="connsiteX5" fmla="*/ 116418 w 233892"/>
                <a:gd name="connsiteY5" fmla="*/ 19597 h 111770"/>
                <a:gd name="connsiteX6" fmla="*/ 170392 w 233892"/>
                <a:gd name="connsiteY6" fmla="*/ 74630 h 111770"/>
                <a:gd name="connsiteX7" fmla="*/ 144993 w 233892"/>
                <a:gd name="connsiteY7" fmla="*/ 1605 h 111770"/>
                <a:gd name="connsiteX8" fmla="*/ 208492 w 233892"/>
                <a:gd name="connsiteY8" fmla="*/ 89447 h 111770"/>
                <a:gd name="connsiteX9" fmla="*/ 233892 w 233892"/>
                <a:gd name="connsiteY9" fmla="*/ 87331 h 111770"/>
                <a:gd name="connsiteX0" fmla="*/ 0 w 233892"/>
                <a:gd name="connsiteY0" fmla="*/ 53976 h 110165"/>
                <a:gd name="connsiteX1" fmla="*/ 43392 w 233892"/>
                <a:gd name="connsiteY1" fmla="*/ 44450 h 110165"/>
                <a:gd name="connsiteX2" fmla="*/ 113243 w 233892"/>
                <a:gd name="connsiteY2" fmla="*/ 110068 h 110165"/>
                <a:gd name="connsiteX3" fmla="*/ 76202 w 233892"/>
                <a:gd name="connsiteY3" fmla="*/ 27517 h 110165"/>
                <a:gd name="connsiteX4" fmla="*/ 138642 w 233892"/>
                <a:gd name="connsiteY4" fmla="*/ 85724 h 110165"/>
                <a:gd name="connsiteX5" fmla="*/ 116418 w 233892"/>
                <a:gd name="connsiteY5" fmla="*/ 17992 h 110165"/>
                <a:gd name="connsiteX6" fmla="*/ 170392 w 233892"/>
                <a:gd name="connsiteY6" fmla="*/ 73025 h 110165"/>
                <a:gd name="connsiteX7" fmla="*/ 144993 w 233892"/>
                <a:gd name="connsiteY7" fmla="*/ 0 h 110165"/>
                <a:gd name="connsiteX8" fmla="*/ 200025 w 233892"/>
                <a:gd name="connsiteY8" fmla="*/ 73026 h 110165"/>
                <a:gd name="connsiteX9" fmla="*/ 233892 w 233892"/>
                <a:gd name="connsiteY9" fmla="*/ 85726 h 110165"/>
                <a:gd name="connsiteX0" fmla="*/ 0 w 236008"/>
                <a:gd name="connsiteY0" fmla="*/ 53976 h 110165"/>
                <a:gd name="connsiteX1" fmla="*/ 43392 w 236008"/>
                <a:gd name="connsiteY1" fmla="*/ 44450 h 110165"/>
                <a:gd name="connsiteX2" fmla="*/ 113243 w 236008"/>
                <a:gd name="connsiteY2" fmla="*/ 110068 h 110165"/>
                <a:gd name="connsiteX3" fmla="*/ 76202 w 236008"/>
                <a:gd name="connsiteY3" fmla="*/ 27517 h 110165"/>
                <a:gd name="connsiteX4" fmla="*/ 138642 w 236008"/>
                <a:gd name="connsiteY4" fmla="*/ 85724 h 110165"/>
                <a:gd name="connsiteX5" fmla="*/ 116418 w 236008"/>
                <a:gd name="connsiteY5" fmla="*/ 17992 h 110165"/>
                <a:gd name="connsiteX6" fmla="*/ 170392 w 236008"/>
                <a:gd name="connsiteY6" fmla="*/ 73025 h 110165"/>
                <a:gd name="connsiteX7" fmla="*/ 144993 w 236008"/>
                <a:gd name="connsiteY7" fmla="*/ 0 h 110165"/>
                <a:gd name="connsiteX8" fmla="*/ 200025 w 236008"/>
                <a:gd name="connsiteY8" fmla="*/ 73026 h 110165"/>
                <a:gd name="connsiteX9" fmla="*/ 236008 w 236008"/>
                <a:gd name="connsiteY9" fmla="*/ 66676 h 110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6008" h="110165">
                  <a:moveTo>
                    <a:pt x="0" y="53976"/>
                  </a:moveTo>
                  <a:cubicBezTo>
                    <a:pt x="21784" y="33955"/>
                    <a:pt x="24518" y="35101"/>
                    <a:pt x="43392" y="44450"/>
                  </a:cubicBezTo>
                  <a:cubicBezTo>
                    <a:pt x="62266" y="53799"/>
                    <a:pt x="107775" y="112890"/>
                    <a:pt x="113243" y="110068"/>
                  </a:cubicBezTo>
                  <a:cubicBezTo>
                    <a:pt x="118711" y="107246"/>
                    <a:pt x="72338" y="31927"/>
                    <a:pt x="76202" y="27517"/>
                  </a:cubicBezTo>
                  <a:cubicBezTo>
                    <a:pt x="89960" y="11818"/>
                    <a:pt x="131939" y="87311"/>
                    <a:pt x="138642" y="85724"/>
                  </a:cubicBezTo>
                  <a:cubicBezTo>
                    <a:pt x="145345" y="84137"/>
                    <a:pt x="112039" y="21640"/>
                    <a:pt x="116418" y="17992"/>
                  </a:cubicBezTo>
                  <a:cubicBezTo>
                    <a:pt x="129119" y="7409"/>
                    <a:pt x="165630" y="76024"/>
                    <a:pt x="170392" y="73025"/>
                  </a:cubicBezTo>
                  <a:cubicBezTo>
                    <a:pt x="175154" y="70026"/>
                    <a:pt x="140054" y="0"/>
                    <a:pt x="144993" y="0"/>
                  </a:cubicBezTo>
                  <a:cubicBezTo>
                    <a:pt x="149932" y="0"/>
                    <a:pt x="182210" y="58386"/>
                    <a:pt x="200025" y="73026"/>
                  </a:cubicBezTo>
                  <a:cubicBezTo>
                    <a:pt x="217840" y="87666"/>
                    <a:pt x="225865" y="72408"/>
                    <a:pt x="236008" y="66676"/>
                  </a:cubicBezTo>
                </a:path>
              </a:pathLst>
            </a:custGeom>
            <a:noFill/>
            <a:ln w="12700">
              <a:solidFill>
                <a:schemeClr val="accent3"/>
              </a:solidFill>
              <a:miter lim="800000"/>
              <a:headEnd/>
              <a:tailEnd/>
            </a:ln>
          </p:spPr>
          <p:txBody>
            <a:bodyPr rtlCol="0" anchor="ctr"/>
            <a:lstStyle/>
            <a:p>
              <a:pPr algn="ctr"/>
              <a:endParaRPr lang="en-US" dirty="0"/>
            </a:p>
          </p:txBody>
        </p:sp>
        <p:sp>
          <p:nvSpPr>
            <p:cNvPr id="1326" name="Freeform: Shape 1325">
              <a:extLst>
                <a:ext uri="{FF2B5EF4-FFF2-40B4-BE49-F238E27FC236}">
                  <a16:creationId xmlns:a16="http://schemas.microsoft.com/office/drawing/2014/main" id="{F7C32390-11DE-3B3A-C0AD-142C4EC93593}"/>
                </a:ext>
              </a:extLst>
            </p:cNvPr>
            <p:cNvSpPr/>
            <p:nvPr/>
          </p:nvSpPr>
          <p:spPr bwMode="auto">
            <a:xfrm rot="10332177">
              <a:off x="8062465" y="5488249"/>
              <a:ext cx="125941" cy="75027"/>
            </a:xfrm>
            <a:custGeom>
              <a:avLst/>
              <a:gdLst>
                <a:gd name="connsiteX0" fmla="*/ 0 w 269875"/>
                <a:gd name="connsiteY0" fmla="*/ 75142 h 112212"/>
                <a:gd name="connsiteX1" fmla="*/ 66675 w 269875"/>
                <a:gd name="connsiteY1" fmla="*/ 41275 h 112212"/>
                <a:gd name="connsiteX2" fmla="*/ 138642 w 269875"/>
                <a:gd name="connsiteY2" fmla="*/ 112184 h 112212"/>
                <a:gd name="connsiteX3" fmla="*/ 111125 w 269875"/>
                <a:gd name="connsiteY3" fmla="*/ 31750 h 112212"/>
                <a:gd name="connsiteX4" fmla="*/ 161925 w 269875"/>
                <a:gd name="connsiteY4" fmla="*/ 87842 h 112212"/>
                <a:gd name="connsiteX5" fmla="*/ 134409 w 269875"/>
                <a:gd name="connsiteY5" fmla="*/ 16934 h 112212"/>
                <a:gd name="connsiteX6" fmla="*/ 200025 w 269875"/>
                <a:gd name="connsiteY6" fmla="*/ 83609 h 112212"/>
                <a:gd name="connsiteX7" fmla="*/ 162984 w 269875"/>
                <a:gd name="connsiteY7" fmla="*/ 0 h 112212"/>
                <a:gd name="connsiteX8" fmla="*/ 231775 w 269875"/>
                <a:gd name="connsiteY8" fmla="*/ 84667 h 112212"/>
                <a:gd name="connsiteX9" fmla="*/ 269875 w 269875"/>
                <a:gd name="connsiteY9" fmla="*/ 87842 h 112212"/>
                <a:gd name="connsiteX0" fmla="*/ 0 w 246592"/>
                <a:gd name="connsiteY0" fmla="*/ 50801 h 112213"/>
                <a:gd name="connsiteX1" fmla="*/ 43392 w 246592"/>
                <a:gd name="connsiteY1" fmla="*/ 41275 h 112213"/>
                <a:gd name="connsiteX2" fmla="*/ 115359 w 246592"/>
                <a:gd name="connsiteY2" fmla="*/ 112184 h 112213"/>
                <a:gd name="connsiteX3" fmla="*/ 87842 w 246592"/>
                <a:gd name="connsiteY3" fmla="*/ 31750 h 112213"/>
                <a:gd name="connsiteX4" fmla="*/ 138642 w 246592"/>
                <a:gd name="connsiteY4" fmla="*/ 87842 h 112213"/>
                <a:gd name="connsiteX5" fmla="*/ 111126 w 246592"/>
                <a:gd name="connsiteY5" fmla="*/ 16934 h 112213"/>
                <a:gd name="connsiteX6" fmla="*/ 176742 w 246592"/>
                <a:gd name="connsiteY6" fmla="*/ 83609 h 112213"/>
                <a:gd name="connsiteX7" fmla="*/ 139701 w 246592"/>
                <a:gd name="connsiteY7" fmla="*/ 0 h 112213"/>
                <a:gd name="connsiteX8" fmla="*/ 208492 w 246592"/>
                <a:gd name="connsiteY8" fmla="*/ 84667 h 112213"/>
                <a:gd name="connsiteX9" fmla="*/ 246592 w 246592"/>
                <a:gd name="connsiteY9" fmla="*/ 87842 h 112213"/>
                <a:gd name="connsiteX0" fmla="*/ 0 w 233892"/>
                <a:gd name="connsiteY0" fmla="*/ 50801 h 112213"/>
                <a:gd name="connsiteX1" fmla="*/ 43392 w 233892"/>
                <a:gd name="connsiteY1" fmla="*/ 41275 h 112213"/>
                <a:gd name="connsiteX2" fmla="*/ 115359 w 233892"/>
                <a:gd name="connsiteY2" fmla="*/ 112184 h 112213"/>
                <a:gd name="connsiteX3" fmla="*/ 87842 w 233892"/>
                <a:gd name="connsiteY3" fmla="*/ 31750 h 112213"/>
                <a:gd name="connsiteX4" fmla="*/ 138642 w 233892"/>
                <a:gd name="connsiteY4" fmla="*/ 87842 h 112213"/>
                <a:gd name="connsiteX5" fmla="*/ 111126 w 233892"/>
                <a:gd name="connsiteY5" fmla="*/ 16934 h 112213"/>
                <a:gd name="connsiteX6" fmla="*/ 176742 w 233892"/>
                <a:gd name="connsiteY6" fmla="*/ 83609 h 112213"/>
                <a:gd name="connsiteX7" fmla="*/ 139701 w 233892"/>
                <a:gd name="connsiteY7" fmla="*/ 0 h 112213"/>
                <a:gd name="connsiteX8" fmla="*/ 208492 w 233892"/>
                <a:gd name="connsiteY8" fmla="*/ 84667 h 112213"/>
                <a:gd name="connsiteX9" fmla="*/ 233892 w 233892"/>
                <a:gd name="connsiteY9" fmla="*/ 82551 h 112213"/>
                <a:gd name="connsiteX0" fmla="*/ 0 w 233892"/>
                <a:gd name="connsiteY0" fmla="*/ 50801 h 106925"/>
                <a:gd name="connsiteX1" fmla="*/ 43392 w 233892"/>
                <a:gd name="connsiteY1" fmla="*/ 41275 h 106925"/>
                <a:gd name="connsiteX2" fmla="*/ 113243 w 233892"/>
                <a:gd name="connsiteY2" fmla="*/ 106893 h 106925"/>
                <a:gd name="connsiteX3" fmla="*/ 87842 w 233892"/>
                <a:gd name="connsiteY3" fmla="*/ 31750 h 106925"/>
                <a:gd name="connsiteX4" fmla="*/ 138642 w 233892"/>
                <a:gd name="connsiteY4" fmla="*/ 87842 h 106925"/>
                <a:gd name="connsiteX5" fmla="*/ 111126 w 233892"/>
                <a:gd name="connsiteY5" fmla="*/ 16934 h 106925"/>
                <a:gd name="connsiteX6" fmla="*/ 176742 w 233892"/>
                <a:gd name="connsiteY6" fmla="*/ 83609 h 106925"/>
                <a:gd name="connsiteX7" fmla="*/ 139701 w 233892"/>
                <a:gd name="connsiteY7" fmla="*/ 0 h 106925"/>
                <a:gd name="connsiteX8" fmla="*/ 208492 w 233892"/>
                <a:gd name="connsiteY8" fmla="*/ 84667 h 106925"/>
                <a:gd name="connsiteX9" fmla="*/ 233892 w 233892"/>
                <a:gd name="connsiteY9" fmla="*/ 82551 h 106925"/>
                <a:gd name="connsiteX0" fmla="*/ 0 w 233892"/>
                <a:gd name="connsiteY0" fmla="*/ 50801 h 106899"/>
                <a:gd name="connsiteX1" fmla="*/ 43392 w 233892"/>
                <a:gd name="connsiteY1" fmla="*/ 41275 h 106899"/>
                <a:gd name="connsiteX2" fmla="*/ 113243 w 233892"/>
                <a:gd name="connsiteY2" fmla="*/ 106893 h 106899"/>
                <a:gd name="connsiteX3" fmla="*/ 80434 w 233892"/>
                <a:gd name="connsiteY3" fmla="*/ 37042 h 106899"/>
                <a:gd name="connsiteX4" fmla="*/ 138642 w 233892"/>
                <a:gd name="connsiteY4" fmla="*/ 87842 h 106899"/>
                <a:gd name="connsiteX5" fmla="*/ 111126 w 233892"/>
                <a:gd name="connsiteY5" fmla="*/ 16934 h 106899"/>
                <a:gd name="connsiteX6" fmla="*/ 176742 w 233892"/>
                <a:gd name="connsiteY6" fmla="*/ 83609 h 106899"/>
                <a:gd name="connsiteX7" fmla="*/ 139701 w 233892"/>
                <a:gd name="connsiteY7" fmla="*/ 0 h 106899"/>
                <a:gd name="connsiteX8" fmla="*/ 208492 w 233892"/>
                <a:gd name="connsiteY8" fmla="*/ 84667 h 106899"/>
                <a:gd name="connsiteX9" fmla="*/ 233892 w 233892"/>
                <a:gd name="connsiteY9" fmla="*/ 82551 h 106899"/>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40"/>
                <a:gd name="connsiteX1" fmla="*/ 43392 w 233892"/>
                <a:gd name="connsiteY1" fmla="*/ 41275 h 106940"/>
                <a:gd name="connsiteX2" fmla="*/ 113243 w 233892"/>
                <a:gd name="connsiteY2" fmla="*/ 106893 h 106940"/>
                <a:gd name="connsiteX3" fmla="*/ 86785 w 233892"/>
                <a:gd name="connsiteY3" fmla="*/ 29634 h 106940"/>
                <a:gd name="connsiteX4" fmla="*/ 138642 w 233892"/>
                <a:gd name="connsiteY4" fmla="*/ 87842 h 106940"/>
                <a:gd name="connsiteX5" fmla="*/ 111126 w 233892"/>
                <a:gd name="connsiteY5" fmla="*/ 16934 h 106940"/>
                <a:gd name="connsiteX6" fmla="*/ 176742 w 233892"/>
                <a:gd name="connsiteY6" fmla="*/ 83609 h 106940"/>
                <a:gd name="connsiteX7" fmla="*/ 139701 w 233892"/>
                <a:gd name="connsiteY7" fmla="*/ 0 h 106940"/>
                <a:gd name="connsiteX8" fmla="*/ 208492 w 233892"/>
                <a:gd name="connsiteY8" fmla="*/ 84667 h 106940"/>
                <a:gd name="connsiteX9" fmla="*/ 233892 w 233892"/>
                <a:gd name="connsiteY9" fmla="*/ 82551 h 106940"/>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38642 w 233892"/>
                <a:gd name="connsiteY4" fmla="*/ 87842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29117 w 233892"/>
                <a:gd name="connsiteY4" fmla="*/ 98425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66676 h 124751"/>
                <a:gd name="connsiteX1" fmla="*/ 43392 w 233892"/>
                <a:gd name="connsiteY1" fmla="*/ 57150 h 124751"/>
                <a:gd name="connsiteX2" fmla="*/ 113243 w 233892"/>
                <a:gd name="connsiteY2" fmla="*/ 122768 h 124751"/>
                <a:gd name="connsiteX3" fmla="*/ 86785 w 233892"/>
                <a:gd name="connsiteY3" fmla="*/ 45509 h 124751"/>
                <a:gd name="connsiteX4" fmla="*/ 143934 w 233892"/>
                <a:gd name="connsiteY4" fmla="*/ 103716 h 124751"/>
                <a:gd name="connsiteX5" fmla="*/ 111126 w 233892"/>
                <a:gd name="connsiteY5" fmla="*/ 32809 h 124751"/>
                <a:gd name="connsiteX6" fmla="*/ 176742 w 233892"/>
                <a:gd name="connsiteY6" fmla="*/ 99484 h 124751"/>
                <a:gd name="connsiteX7" fmla="*/ 141818 w 233892"/>
                <a:gd name="connsiteY7" fmla="*/ 0 h 124751"/>
                <a:gd name="connsiteX8" fmla="*/ 208492 w 233892"/>
                <a:gd name="connsiteY8" fmla="*/ 100542 h 124751"/>
                <a:gd name="connsiteX9" fmla="*/ 233892 w 233892"/>
                <a:gd name="connsiteY9" fmla="*/ 98426 h 124751"/>
                <a:gd name="connsiteX0" fmla="*/ 0 w 233892"/>
                <a:gd name="connsiteY0" fmla="*/ 67075 h 125150"/>
                <a:gd name="connsiteX1" fmla="*/ 43392 w 233892"/>
                <a:gd name="connsiteY1" fmla="*/ 57549 h 125150"/>
                <a:gd name="connsiteX2" fmla="*/ 113243 w 233892"/>
                <a:gd name="connsiteY2" fmla="*/ 123167 h 125150"/>
                <a:gd name="connsiteX3" fmla="*/ 86785 w 233892"/>
                <a:gd name="connsiteY3" fmla="*/ 45908 h 125150"/>
                <a:gd name="connsiteX4" fmla="*/ 143934 w 233892"/>
                <a:gd name="connsiteY4" fmla="*/ 104115 h 125150"/>
                <a:gd name="connsiteX5" fmla="*/ 111126 w 233892"/>
                <a:gd name="connsiteY5" fmla="*/ 33208 h 125150"/>
                <a:gd name="connsiteX6" fmla="*/ 176742 w 233892"/>
                <a:gd name="connsiteY6" fmla="*/ 99883 h 125150"/>
                <a:gd name="connsiteX7" fmla="*/ 141818 w 233892"/>
                <a:gd name="connsiteY7" fmla="*/ 399 h 125150"/>
                <a:gd name="connsiteX8" fmla="*/ 208492 w 233892"/>
                <a:gd name="connsiteY8" fmla="*/ 100941 h 125150"/>
                <a:gd name="connsiteX9" fmla="*/ 233892 w 233892"/>
                <a:gd name="connsiteY9" fmla="*/ 98825 h 125150"/>
                <a:gd name="connsiteX0" fmla="*/ 0 w 233892"/>
                <a:gd name="connsiteY0" fmla="*/ 54435 h 112510"/>
                <a:gd name="connsiteX1" fmla="*/ 43392 w 233892"/>
                <a:gd name="connsiteY1" fmla="*/ 44909 h 112510"/>
                <a:gd name="connsiteX2" fmla="*/ 113243 w 233892"/>
                <a:gd name="connsiteY2" fmla="*/ 110527 h 112510"/>
                <a:gd name="connsiteX3" fmla="*/ 86785 w 233892"/>
                <a:gd name="connsiteY3" fmla="*/ 33268 h 112510"/>
                <a:gd name="connsiteX4" fmla="*/ 143934 w 233892"/>
                <a:gd name="connsiteY4" fmla="*/ 91475 h 112510"/>
                <a:gd name="connsiteX5" fmla="*/ 111126 w 233892"/>
                <a:gd name="connsiteY5" fmla="*/ 20568 h 112510"/>
                <a:gd name="connsiteX6" fmla="*/ 176742 w 233892"/>
                <a:gd name="connsiteY6" fmla="*/ 87243 h 112510"/>
                <a:gd name="connsiteX7" fmla="*/ 144993 w 233892"/>
                <a:gd name="connsiteY7" fmla="*/ 459 h 112510"/>
                <a:gd name="connsiteX8" fmla="*/ 208492 w 233892"/>
                <a:gd name="connsiteY8" fmla="*/ 88301 h 112510"/>
                <a:gd name="connsiteX9" fmla="*/ 233892 w 233892"/>
                <a:gd name="connsiteY9" fmla="*/ 86185 h 112510"/>
                <a:gd name="connsiteX0" fmla="*/ 0 w 233892"/>
                <a:gd name="connsiteY0" fmla="*/ 54014 h 112089"/>
                <a:gd name="connsiteX1" fmla="*/ 43392 w 233892"/>
                <a:gd name="connsiteY1" fmla="*/ 44488 h 112089"/>
                <a:gd name="connsiteX2" fmla="*/ 113243 w 233892"/>
                <a:gd name="connsiteY2" fmla="*/ 110106 h 112089"/>
                <a:gd name="connsiteX3" fmla="*/ 86785 w 233892"/>
                <a:gd name="connsiteY3" fmla="*/ 32847 h 112089"/>
                <a:gd name="connsiteX4" fmla="*/ 143934 w 233892"/>
                <a:gd name="connsiteY4" fmla="*/ 91054 h 112089"/>
                <a:gd name="connsiteX5" fmla="*/ 111126 w 233892"/>
                <a:gd name="connsiteY5" fmla="*/ 20147 h 112089"/>
                <a:gd name="connsiteX6" fmla="*/ 186267 w 233892"/>
                <a:gd name="connsiteY6" fmla="*/ 76238 h 112089"/>
                <a:gd name="connsiteX7" fmla="*/ 144993 w 233892"/>
                <a:gd name="connsiteY7" fmla="*/ 38 h 112089"/>
                <a:gd name="connsiteX8" fmla="*/ 208492 w 233892"/>
                <a:gd name="connsiteY8" fmla="*/ 87880 h 112089"/>
                <a:gd name="connsiteX9" fmla="*/ 233892 w 233892"/>
                <a:gd name="connsiteY9" fmla="*/ 85764 h 112089"/>
                <a:gd name="connsiteX0" fmla="*/ 0 w 233892"/>
                <a:gd name="connsiteY0" fmla="*/ 54016 h 112091"/>
                <a:gd name="connsiteX1" fmla="*/ 43392 w 233892"/>
                <a:gd name="connsiteY1" fmla="*/ 44490 h 112091"/>
                <a:gd name="connsiteX2" fmla="*/ 113243 w 233892"/>
                <a:gd name="connsiteY2" fmla="*/ 110108 h 112091"/>
                <a:gd name="connsiteX3" fmla="*/ 86785 w 233892"/>
                <a:gd name="connsiteY3" fmla="*/ 32849 h 112091"/>
                <a:gd name="connsiteX4" fmla="*/ 143934 w 233892"/>
                <a:gd name="connsiteY4" fmla="*/ 91056 h 112091"/>
                <a:gd name="connsiteX5" fmla="*/ 111126 w 233892"/>
                <a:gd name="connsiteY5" fmla="*/ 20149 h 112091"/>
                <a:gd name="connsiteX6" fmla="*/ 186267 w 233892"/>
                <a:gd name="connsiteY6" fmla="*/ 76240 h 112091"/>
                <a:gd name="connsiteX7" fmla="*/ 144993 w 233892"/>
                <a:gd name="connsiteY7" fmla="*/ 40 h 112091"/>
                <a:gd name="connsiteX8" fmla="*/ 208492 w 233892"/>
                <a:gd name="connsiteY8" fmla="*/ 87882 h 112091"/>
                <a:gd name="connsiteX9" fmla="*/ 233892 w 233892"/>
                <a:gd name="connsiteY9" fmla="*/ 85766 h 112091"/>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7476 w 233892"/>
                <a:gd name="connsiteY5" fmla="*/ 12761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8642 w 233892"/>
                <a:gd name="connsiteY4" fmla="*/ 85785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0135"/>
                <a:gd name="connsiteX1" fmla="*/ 43392 w 233892"/>
                <a:gd name="connsiteY1" fmla="*/ 44511 h 110135"/>
                <a:gd name="connsiteX2" fmla="*/ 113243 w 233892"/>
                <a:gd name="connsiteY2" fmla="*/ 110129 h 110135"/>
                <a:gd name="connsiteX3" fmla="*/ 75143 w 233892"/>
                <a:gd name="connsiteY3" fmla="*/ 40278 h 110135"/>
                <a:gd name="connsiteX4" fmla="*/ 138642 w 233892"/>
                <a:gd name="connsiteY4" fmla="*/ 85785 h 110135"/>
                <a:gd name="connsiteX5" fmla="*/ 116418 w 233892"/>
                <a:gd name="connsiteY5" fmla="*/ 18053 h 110135"/>
                <a:gd name="connsiteX6" fmla="*/ 170392 w 233892"/>
                <a:gd name="connsiteY6" fmla="*/ 73086 h 110135"/>
                <a:gd name="connsiteX7" fmla="*/ 144993 w 233892"/>
                <a:gd name="connsiteY7" fmla="*/ 61 h 110135"/>
                <a:gd name="connsiteX8" fmla="*/ 208492 w 233892"/>
                <a:gd name="connsiteY8" fmla="*/ 87903 h 110135"/>
                <a:gd name="connsiteX9" fmla="*/ 233892 w 233892"/>
                <a:gd name="connsiteY9" fmla="*/ 85787 h 110135"/>
                <a:gd name="connsiteX0" fmla="*/ 0 w 233892"/>
                <a:gd name="connsiteY0" fmla="*/ 54037 h 110168"/>
                <a:gd name="connsiteX1" fmla="*/ 43392 w 233892"/>
                <a:gd name="connsiteY1" fmla="*/ 44511 h 110168"/>
                <a:gd name="connsiteX2" fmla="*/ 113243 w 233892"/>
                <a:gd name="connsiteY2" fmla="*/ 110129 h 110168"/>
                <a:gd name="connsiteX3" fmla="*/ 89960 w 233892"/>
                <a:gd name="connsiteY3" fmla="*/ 33928 h 110168"/>
                <a:gd name="connsiteX4" fmla="*/ 138642 w 233892"/>
                <a:gd name="connsiteY4" fmla="*/ 85785 h 110168"/>
                <a:gd name="connsiteX5" fmla="*/ 116418 w 233892"/>
                <a:gd name="connsiteY5" fmla="*/ 18053 h 110168"/>
                <a:gd name="connsiteX6" fmla="*/ 170392 w 233892"/>
                <a:gd name="connsiteY6" fmla="*/ 73086 h 110168"/>
                <a:gd name="connsiteX7" fmla="*/ 144993 w 233892"/>
                <a:gd name="connsiteY7" fmla="*/ 61 h 110168"/>
                <a:gd name="connsiteX8" fmla="*/ 208492 w 233892"/>
                <a:gd name="connsiteY8" fmla="*/ 87903 h 110168"/>
                <a:gd name="connsiteX9" fmla="*/ 233892 w 233892"/>
                <a:gd name="connsiteY9" fmla="*/ 85787 h 110168"/>
                <a:gd name="connsiteX0" fmla="*/ 0 w 233892"/>
                <a:gd name="connsiteY0" fmla="*/ 54037 h 110194"/>
                <a:gd name="connsiteX1" fmla="*/ 43392 w 233892"/>
                <a:gd name="connsiteY1" fmla="*/ 44511 h 110194"/>
                <a:gd name="connsiteX2" fmla="*/ 113243 w 233892"/>
                <a:gd name="connsiteY2" fmla="*/ 110129 h 110194"/>
                <a:gd name="connsiteX3" fmla="*/ 74085 w 233892"/>
                <a:gd name="connsiteY3" fmla="*/ 30753 h 110194"/>
                <a:gd name="connsiteX4" fmla="*/ 138642 w 233892"/>
                <a:gd name="connsiteY4" fmla="*/ 85785 h 110194"/>
                <a:gd name="connsiteX5" fmla="*/ 116418 w 233892"/>
                <a:gd name="connsiteY5" fmla="*/ 18053 h 110194"/>
                <a:gd name="connsiteX6" fmla="*/ 170392 w 233892"/>
                <a:gd name="connsiteY6" fmla="*/ 73086 h 110194"/>
                <a:gd name="connsiteX7" fmla="*/ 144993 w 233892"/>
                <a:gd name="connsiteY7" fmla="*/ 61 h 110194"/>
                <a:gd name="connsiteX8" fmla="*/ 208492 w 233892"/>
                <a:gd name="connsiteY8" fmla="*/ 87903 h 110194"/>
                <a:gd name="connsiteX9" fmla="*/ 233892 w 233892"/>
                <a:gd name="connsiteY9" fmla="*/ 85787 h 110194"/>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5581 h 111770"/>
                <a:gd name="connsiteX1" fmla="*/ 43392 w 233892"/>
                <a:gd name="connsiteY1" fmla="*/ 46055 h 111770"/>
                <a:gd name="connsiteX2" fmla="*/ 113243 w 233892"/>
                <a:gd name="connsiteY2" fmla="*/ 111673 h 111770"/>
                <a:gd name="connsiteX3" fmla="*/ 76202 w 233892"/>
                <a:gd name="connsiteY3" fmla="*/ 29122 h 111770"/>
                <a:gd name="connsiteX4" fmla="*/ 138642 w 233892"/>
                <a:gd name="connsiteY4" fmla="*/ 87329 h 111770"/>
                <a:gd name="connsiteX5" fmla="*/ 116418 w 233892"/>
                <a:gd name="connsiteY5" fmla="*/ 19597 h 111770"/>
                <a:gd name="connsiteX6" fmla="*/ 170392 w 233892"/>
                <a:gd name="connsiteY6" fmla="*/ 74630 h 111770"/>
                <a:gd name="connsiteX7" fmla="*/ 144993 w 233892"/>
                <a:gd name="connsiteY7" fmla="*/ 1605 h 111770"/>
                <a:gd name="connsiteX8" fmla="*/ 208492 w 233892"/>
                <a:gd name="connsiteY8" fmla="*/ 89447 h 111770"/>
                <a:gd name="connsiteX9" fmla="*/ 233892 w 233892"/>
                <a:gd name="connsiteY9" fmla="*/ 87331 h 111770"/>
                <a:gd name="connsiteX0" fmla="*/ 0 w 233892"/>
                <a:gd name="connsiteY0" fmla="*/ 53976 h 110165"/>
                <a:gd name="connsiteX1" fmla="*/ 43392 w 233892"/>
                <a:gd name="connsiteY1" fmla="*/ 44450 h 110165"/>
                <a:gd name="connsiteX2" fmla="*/ 113243 w 233892"/>
                <a:gd name="connsiteY2" fmla="*/ 110068 h 110165"/>
                <a:gd name="connsiteX3" fmla="*/ 76202 w 233892"/>
                <a:gd name="connsiteY3" fmla="*/ 27517 h 110165"/>
                <a:gd name="connsiteX4" fmla="*/ 138642 w 233892"/>
                <a:gd name="connsiteY4" fmla="*/ 85724 h 110165"/>
                <a:gd name="connsiteX5" fmla="*/ 116418 w 233892"/>
                <a:gd name="connsiteY5" fmla="*/ 17992 h 110165"/>
                <a:gd name="connsiteX6" fmla="*/ 170392 w 233892"/>
                <a:gd name="connsiteY6" fmla="*/ 73025 h 110165"/>
                <a:gd name="connsiteX7" fmla="*/ 144993 w 233892"/>
                <a:gd name="connsiteY7" fmla="*/ 0 h 110165"/>
                <a:gd name="connsiteX8" fmla="*/ 200025 w 233892"/>
                <a:gd name="connsiteY8" fmla="*/ 73026 h 110165"/>
                <a:gd name="connsiteX9" fmla="*/ 233892 w 233892"/>
                <a:gd name="connsiteY9" fmla="*/ 85726 h 110165"/>
                <a:gd name="connsiteX0" fmla="*/ 0 w 236008"/>
                <a:gd name="connsiteY0" fmla="*/ 53976 h 110165"/>
                <a:gd name="connsiteX1" fmla="*/ 43392 w 236008"/>
                <a:gd name="connsiteY1" fmla="*/ 44450 h 110165"/>
                <a:gd name="connsiteX2" fmla="*/ 113243 w 236008"/>
                <a:gd name="connsiteY2" fmla="*/ 110068 h 110165"/>
                <a:gd name="connsiteX3" fmla="*/ 76202 w 236008"/>
                <a:gd name="connsiteY3" fmla="*/ 27517 h 110165"/>
                <a:gd name="connsiteX4" fmla="*/ 138642 w 236008"/>
                <a:gd name="connsiteY4" fmla="*/ 85724 h 110165"/>
                <a:gd name="connsiteX5" fmla="*/ 116418 w 236008"/>
                <a:gd name="connsiteY5" fmla="*/ 17992 h 110165"/>
                <a:gd name="connsiteX6" fmla="*/ 170392 w 236008"/>
                <a:gd name="connsiteY6" fmla="*/ 73025 h 110165"/>
                <a:gd name="connsiteX7" fmla="*/ 144993 w 236008"/>
                <a:gd name="connsiteY7" fmla="*/ 0 h 110165"/>
                <a:gd name="connsiteX8" fmla="*/ 200025 w 236008"/>
                <a:gd name="connsiteY8" fmla="*/ 73026 h 110165"/>
                <a:gd name="connsiteX9" fmla="*/ 236008 w 236008"/>
                <a:gd name="connsiteY9" fmla="*/ 66676 h 110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6008" h="110165">
                  <a:moveTo>
                    <a:pt x="0" y="53976"/>
                  </a:moveTo>
                  <a:cubicBezTo>
                    <a:pt x="21784" y="33955"/>
                    <a:pt x="24518" y="35101"/>
                    <a:pt x="43392" y="44450"/>
                  </a:cubicBezTo>
                  <a:cubicBezTo>
                    <a:pt x="62266" y="53799"/>
                    <a:pt x="107775" y="112890"/>
                    <a:pt x="113243" y="110068"/>
                  </a:cubicBezTo>
                  <a:cubicBezTo>
                    <a:pt x="118711" y="107246"/>
                    <a:pt x="72338" y="31927"/>
                    <a:pt x="76202" y="27517"/>
                  </a:cubicBezTo>
                  <a:cubicBezTo>
                    <a:pt x="89960" y="11818"/>
                    <a:pt x="131939" y="87311"/>
                    <a:pt x="138642" y="85724"/>
                  </a:cubicBezTo>
                  <a:cubicBezTo>
                    <a:pt x="145345" y="84137"/>
                    <a:pt x="112039" y="21640"/>
                    <a:pt x="116418" y="17992"/>
                  </a:cubicBezTo>
                  <a:cubicBezTo>
                    <a:pt x="129119" y="7409"/>
                    <a:pt x="165630" y="76024"/>
                    <a:pt x="170392" y="73025"/>
                  </a:cubicBezTo>
                  <a:cubicBezTo>
                    <a:pt x="175154" y="70026"/>
                    <a:pt x="140054" y="0"/>
                    <a:pt x="144993" y="0"/>
                  </a:cubicBezTo>
                  <a:cubicBezTo>
                    <a:pt x="149932" y="0"/>
                    <a:pt x="182210" y="58386"/>
                    <a:pt x="200025" y="73026"/>
                  </a:cubicBezTo>
                  <a:cubicBezTo>
                    <a:pt x="217840" y="87666"/>
                    <a:pt x="225865" y="72408"/>
                    <a:pt x="236008" y="66676"/>
                  </a:cubicBezTo>
                </a:path>
              </a:pathLst>
            </a:custGeom>
            <a:noFill/>
            <a:ln w="12700">
              <a:solidFill>
                <a:schemeClr val="accent6"/>
              </a:solidFill>
              <a:miter lim="800000"/>
              <a:headEnd/>
              <a:tailEnd/>
            </a:ln>
          </p:spPr>
          <p:txBody>
            <a:bodyPr rtlCol="0" anchor="ctr"/>
            <a:lstStyle/>
            <a:p>
              <a:pPr algn="ctr"/>
              <a:endParaRPr lang="en-US" dirty="0"/>
            </a:p>
          </p:txBody>
        </p:sp>
        <p:sp>
          <p:nvSpPr>
            <p:cNvPr id="1327" name="Freeform: Shape 1326">
              <a:extLst>
                <a:ext uri="{FF2B5EF4-FFF2-40B4-BE49-F238E27FC236}">
                  <a16:creationId xmlns:a16="http://schemas.microsoft.com/office/drawing/2014/main" id="{E3F9526D-3647-8F92-262C-2C6FCEB242C2}"/>
                </a:ext>
              </a:extLst>
            </p:cNvPr>
            <p:cNvSpPr/>
            <p:nvPr/>
          </p:nvSpPr>
          <p:spPr bwMode="auto">
            <a:xfrm rot="4005338">
              <a:off x="8074980" y="5341794"/>
              <a:ext cx="125941" cy="75027"/>
            </a:xfrm>
            <a:custGeom>
              <a:avLst/>
              <a:gdLst>
                <a:gd name="connsiteX0" fmla="*/ 0 w 269875"/>
                <a:gd name="connsiteY0" fmla="*/ 75142 h 112212"/>
                <a:gd name="connsiteX1" fmla="*/ 66675 w 269875"/>
                <a:gd name="connsiteY1" fmla="*/ 41275 h 112212"/>
                <a:gd name="connsiteX2" fmla="*/ 138642 w 269875"/>
                <a:gd name="connsiteY2" fmla="*/ 112184 h 112212"/>
                <a:gd name="connsiteX3" fmla="*/ 111125 w 269875"/>
                <a:gd name="connsiteY3" fmla="*/ 31750 h 112212"/>
                <a:gd name="connsiteX4" fmla="*/ 161925 w 269875"/>
                <a:gd name="connsiteY4" fmla="*/ 87842 h 112212"/>
                <a:gd name="connsiteX5" fmla="*/ 134409 w 269875"/>
                <a:gd name="connsiteY5" fmla="*/ 16934 h 112212"/>
                <a:gd name="connsiteX6" fmla="*/ 200025 w 269875"/>
                <a:gd name="connsiteY6" fmla="*/ 83609 h 112212"/>
                <a:gd name="connsiteX7" fmla="*/ 162984 w 269875"/>
                <a:gd name="connsiteY7" fmla="*/ 0 h 112212"/>
                <a:gd name="connsiteX8" fmla="*/ 231775 w 269875"/>
                <a:gd name="connsiteY8" fmla="*/ 84667 h 112212"/>
                <a:gd name="connsiteX9" fmla="*/ 269875 w 269875"/>
                <a:gd name="connsiteY9" fmla="*/ 87842 h 112212"/>
                <a:gd name="connsiteX0" fmla="*/ 0 w 246592"/>
                <a:gd name="connsiteY0" fmla="*/ 50801 h 112213"/>
                <a:gd name="connsiteX1" fmla="*/ 43392 w 246592"/>
                <a:gd name="connsiteY1" fmla="*/ 41275 h 112213"/>
                <a:gd name="connsiteX2" fmla="*/ 115359 w 246592"/>
                <a:gd name="connsiteY2" fmla="*/ 112184 h 112213"/>
                <a:gd name="connsiteX3" fmla="*/ 87842 w 246592"/>
                <a:gd name="connsiteY3" fmla="*/ 31750 h 112213"/>
                <a:gd name="connsiteX4" fmla="*/ 138642 w 246592"/>
                <a:gd name="connsiteY4" fmla="*/ 87842 h 112213"/>
                <a:gd name="connsiteX5" fmla="*/ 111126 w 246592"/>
                <a:gd name="connsiteY5" fmla="*/ 16934 h 112213"/>
                <a:gd name="connsiteX6" fmla="*/ 176742 w 246592"/>
                <a:gd name="connsiteY6" fmla="*/ 83609 h 112213"/>
                <a:gd name="connsiteX7" fmla="*/ 139701 w 246592"/>
                <a:gd name="connsiteY7" fmla="*/ 0 h 112213"/>
                <a:gd name="connsiteX8" fmla="*/ 208492 w 246592"/>
                <a:gd name="connsiteY8" fmla="*/ 84667 h 112213"/>
                <a:gd name="connsiteX9" fmla="*/ 246592 w 246592"/>
                <a:gd name="connsiteY9" fmla="*/ 87842 h 112213"/>
                <a:gd name="connsiteX0" fmla="*/ 0 w 233892"/>
                <a:gd name="connsiteY0" fmla="*/ 50801 h 112213"/>
                <a:gd name="connsiteX1" fmla="*/ 43392 w 233892"/>
                <a:gd name="connsiteY1" fmla="*/ 41275 h 112213"/>
                <a:gd name="connsiteX2" fmla="*/ 115359 w 233892"/>
                <a:gd name="connsiteY2" fmla="*/ 112184 h 112213"/>
                <a:gd name="connsiteX3" fmla="*/ 87842 w 233892"/>
                <a:gd name="connsiteY3" fmla="*/ 31750 h 112213"/>
                <a:gd name="connsiteX4" fmla="*/ 138642 w 233892"/>
                <a:gd name="connsiteY4" fmla="*/ 87842 h 112213"/>
                <a:gd name="connsiteX5" fmla="*/ 111126 w 233892"/>
                <a:gd name="connsiteY5" fmla="*/ 16934 h 112213"/>
                <a:gd name="connsiteX6" fmla="*/ 176742 w 233892"/>
                <a:gd name="connsiteY6" fmla="*/ 83609 h 112213"/>
                <a:gd name="connsiteX7" fmla="*/ 139701 w 233892"/>
                <a:gd name="connsiteY7" fmla="*/ 0 h 112213"/>
                <a:gd name="connsiteX8" fmla="*/ 208492 w 233892"/>
                <a:gd name="connsiteY8" fmla="*/ 84667 h 112213"/>
                <a:gd name="connsiteX9" fmla="*/ 233892 w 233892"/>
                <a:gd name="connsiteY9" fmla="*/ 82551 h 112213"/>
                <a:gd name="connsiteX0" fmla="*/ 0 w 233892"/>
                <a:gd name="connsiteY0" fmla="*/ 50801 h 106925"/>
                <a:gd name="connsiteX1" fmla="*/ 43392 w 233892"/>
                <a:gd name="connsiteY1" fmla="*/ 41275 h 106925"/>
                <a:gd name="connsiteX2" fmla="*/ 113243 w 233892"/>
                <a:gd name="connsiteY2" fmla="*/ 106893 h 106925"/>
                <a:gd name="connsiteX3" fmla="*/ 87842 w 233892"/>
                <a:gd name="connsiteY3" fmla="*/ 31750 h 106925"/>
                <a:gd name="connsiteX4" fmla="*/ 138642 w 233892"/>
                <a:gd name="connsiteY4" fmla="*/ 87842 h 106925"/>
                <a:gd name="connsiteX5" fmla="*/ 111126 w 233892"/>
                <a:gd name="connsiteY5" fmla="*/ 16934 h 106925"/>
                <a:gd name="connsiteX6" fmla="*/ 176742 w 233892"/>
                <a:gd name="connsiteY6" fmla="*/ 83609 h 106925"/>
                <a:gd name="connsiteX7" fmla="*/ 139701 w 233892"/>
                <a:gd name="connsiteY7" fmla="*/ 0 h 106925"/>
                <a:gd name="connsiteX8" fmla="*/ 208492 w 233892"/>
                <a:gd name="connsiteY8" fmla="*/ 84667 h 106925"/>
                <a:gd name="connsiteX9" fmla="*/ 233892 w 233892"/>
                <a:gd name="connsiteY9" fmla="*/ 82551 h 106925"/>
                <a:gd name="connsiteX0" fmla="*/ 0 w 233892"/>
                <a:gd name="connsiteY0" fmla="*/ 50801 h 106899"/>
                <a:gd name="connsiteX1" fmla="*/ 43392 w 233892"/>
                <a:gd name="connsiteY1" fmla="*/ 41275 h 106899"/>
                <a:gd name="connsiteX2" fmla="*/ 113243 w 233892"/>
                <a:gd name="connsiteY2" fmla="*/ 106893 h 106899"/>
                <a:gd name="connsiteX3" fmla="*/ 80434 w 233892"/>
                <a:gd name="connsiteY3" fmla="*/ 37042 h 106899"/>
                <a:gd name="connsiteX4" fmla="*/ 138642 w 233892"/>
                <a:gd name="connsiteY4" fmla="*/ 87842 h 106899"/>
                <a:gd name="connsiteX5" fmla="*/ 111126 w 233892"/>
                <a:gd name="connsiteY5" fmla="*/ 16934 h 106899"/>
                <a:gd name="connsiteX6" fmla="*/ 176742 w 233892"/>
                <a:gd name="connsiteY6" fmla="*/ 83609 h 106899"/>
                <a:gd name="connsiteX7" fmla="*/ 139701 w 233892"/>
                <a:gd name="connsiteY7" fmla="*/ 0 h 106899"/>
                <a:gd name="connsiteX8" fmla="*/ 208492 w 233892"/>
                <a:gd name="connsiteY8" fmla="*/ 84667 h 106899"/>
                <a:gd name="connsiteX9" fmla="*/ 233892 w 233892"/>
                <a:gd name="connsiteY9" fmla="*/ 82551 h 106899"/>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58"/>
                <a:gd name="connsiteX1" fmla="*/ 43392 w 233892"/>
                <a:gd name="connsiteY1" fmla="*/ 41275 h 106958"/>
                <a:gd name="connsiteX2" fmla="*/ 113243 w 233892"/>
                <a:gd name="connsiteY2" fmla="*/ 106893 h 106958"/>
                <a:gd name="connsiteX3" fmla="*/ 91018 w 233892"/>
                <a:gd name="connsiteY3" fmla="*/ 27517 h 106958"/>
                <a:gd name="connsiteX4" fmla="*/ 138642 w 233892"/>
                <a:gd name="connsiteY4" fmla="*/ 87842 h 106958"/>
                <a:gd name="connsiteX5" fmla="*/ 111126 w 233892"/>
                <a:gd name="connsiteY5" fmla="*/ 16934 h 106958"/>
                <a:gd name="connsiteX6" fmla="*/ 176742 w 233892"/>
                <a:gd name="connsiteY6" fmla="*/ 83609 h 106958"/>
                <a:gd name="connsiteX7" fmla="*/ 139701 w 233892"/>
                <a:gd name="connsiteY7" fmla="*/ 0 h 106958"/>
                <a:gd name="connsiteX8" fmla="*/ 208492 w 233892"/>
                <a:gd name="connsiteY8" fmla="*/ 84667 h 106958"/>
                <a:gd name="connsiteX9" fmla="*/ 233892 w 233892"/>
                <a:gd name="connsiteY9" fmla="*/ 82551 h 106958"/>
                <a:gd name="connsiteX0" fmla="*/ 0 w 233892"/>
                <a:gd name="connsiteY0" fmla="*/ 50801 h 106940"/>
                <a:gd name="connsiteX1" fmla="*/ 43392 w 233892"/>
                <a:gd name="connsiteY1" fmla="*/ 41275 h 106940"/>
                <a:gd name="connsiteX2" fmla="*/ 113243 w 233892"/>
                <a:gd name="connsiteY2" fmla="*/ 106893 h 106940"/>
                <a:gd name="connsiteX3" fmla="*/ 86785 w 233892"/>
                <a:gd name="connsiteY3" fmla="*/ 29634 h 106940"/>
                <a:gd name="connsiteX4" fmla="*/ 138642 w 233892"/>
                <a:gd name="connsiteY4" fmla="*/ 87842 h 106940"/>
                <a:gd name="connsiteX5" fmla="*/ 111126 w 233892"/>
                <a:gd name="connsiteY5" fmla="*/ 16934 h 106940"/>
                <a:gd name="connsiteX6" fmla="*/ 176742 w 233892"/>
                <a:gd name="connsiteY6" fmla="*/ 83609 h 106940"/>
                <a:gd name="connsiteX7" fmla="*/ 139701 w 233892"/>
                <a:gd name="connsiteY7" fmla="*/ 0 h 106940"/>
                <a:gd name="connsiteX8" fmla="*/ 208492 w 233892"/>
                <a:gd name="connsiteY8" fmla="*/ 84667 h 106940"/>
                <a:gd name="connsiteX9" fmla="*/ 233892 w 233892"/>
                <a:gd name="connsiteY9" fmla="*/ 82551 h 106940"/>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38642 w 233892"/>
                <a:gd name="connsiteY4" fmla="*/ 87842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29117 w 233892"/>
                <a:gd name="connsiteY4" fmla="*/ 98425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50801 h 108876"/>
                <a:gd name="connsiteX1" fmla="*/ 43392 w 233892"/>
                <a:gd name="connsiteY1" fmla="*/ 41275 h 108876"/>
                <a:gd name="connsiteX2" fmla="*/ 113243 w 233892"/>
                <a:gd name="connsiteY2" fmla="*/ 106893 h 108876"/>
                <a:gd name="connsiteX3" fmla="*/ 86785 w 233892"/>
                <a:gd name="connsiteY3" fmla="*/ 29634 h 108876"/>
                <a:gd name="connsiteX4" fmla="*/ 143934 w 233892"/>
                <a:gd name="connsiteY4" fmla="*/ 87841 h 108876"/>
                <a:gd name="connsiteX5" fmla="*/ 111126 w 233892"/>
                <a:gd name="connsiteY5" fmla="*/ 16934 h 108876"/>
                <a:gd name="connsiteX6" fmla="*/ 176742 w 233892"/>
                <a:gd name="connsiteY6" fmla="*/ 83609 h 108876"/>
                <a:gd name="connsiteX7" fmla="*/ 139701 w 233892"/>
                <a:gd name="connsiteY7" fmla="*/ 0 h 108876"/>
                <a:gd name="connsiteX8" fmla="*/ 208492 w 233892"/>
                <a:gd name="connsiteY8" fmla="*/ 84667 h 108876"/>
                <a:gd name="connsiteX9" fmla="*/ 233892 w 233892"/>
                <a:gd name="connsiteY9" fmla="*/ 82551 h 108876"/>
                <a:gd name="connsiteX0" fmla="*/ 0 w 233892"/>
                <a:gd name="connsiteY0" fmla="*/ 66676 h 124751"/>
                <a:gd name="connsiteX1" fmla="*/ 43392 w 233892"/>
                <a:gd name="connsiteY1" fmla="*/ 57150 h 124751"/>
                <a:gd name="connsiteX2" fmla="*/ 113243 w 233892"/>
                <a:gd name="connsiteY2" fmla="*/ 122768 h 124751"/>
                <a:gd name="connsiteX3" fmla="*/ 86785 w 233892"/>
                <a:gd name="connsiteY3" fmla="*/ 45509 h 124751"/>
                <a:gd name="connsiteX4" fmla="*/ 143934 w 233892"/>
                <a:gd name="connsiteY4" fmla="*/ 103716 h 124751"/>
                <a:gd name="connsiteX5" fmla="*/ 111126 w 233892"/>
                <a:gd name="connsiteY5" fmla="*/ 32809 h 124751"/>
                <a:gd name="connsiteX6" fmla="*/ 176742 w 233892"/>
                <a:gd name="connsiteY6" fmla="*/ 99484 h 124751"/>
                <a:gd name="connsiteX7" fmla="*/ 141818 w 233892"/>
                <a:gd name="connsiteY7" fmla="*/ 0 h 124751"/>
                <a:gd name="connsiteX8" fmla="*/ 208492 w 233892"/>
                <a:gd name="connsiteY8" fmla="*/ 100542 h 124751"/>
                <a:gd name="connsiteX9" fmla="*/ 233892 w 233892"/>
                <a:gd name="connsiteY9" fmla="*/ 98426 h 124751"/>
                <a:gd name="connsiteX0" fmla="*/ 0 w 233892"/>
                <a:gd name="connsiteY0" fmla="*/ 67075 h 125150"/>
                <a:gd name="connsiteX1" fmla="*/ 43392 w 233892"/>
                <a:gd name="connsiteY1" fmla="*/ 57549 h 125150"/>
                <a:gd name="connsiteX2" fmla="*/ 113243 w 233892"/>
                <a:gd name="connsiteY2" fmla="*/ 123167 h 125150"/>
                <a:gd name="connsiteX3" fmla="*/ 86785 w 233892"/>
                <a:gd name="connsiteY3" fmla="*/ 45908 h 125150"/>
                <a:gd name="connsiteX4" fmla="*/ 143934 w 233892"/>
                <a:gd name="connsiteY4" fmla="*/ 104115 h 125150"/>
                <a:gd name="connsiteX5" fmla="*/ 111126 w 233892"/>
                <a:gd name="connsiteY5" fmla="*/ 33208 h 125150"/>
                <a:gd name="connsiteX6" fmla="*/ 176742 w 233892"/>
                <a:gd name="connsiteY6" fmla="*/ 99883 h 125150"/>
                <a:gd name="connsiteX7" fmla="*/ 141818 w 233892"/>
                <a:gd name="connsiteY7" fmla="*/ 399 h 125150"/>
                <a:gd name="connsiteX8" fmla="*/ 208492 w 233892"/>
                <a:gd name="connsiteY8" fmla="*/ 100941 h 125150"/>
                <a:gd name="connsiteX9" fmla="*/ 233892 w 233892"/>
                <a:gd name="connsiteY9" fmla="*/ 98825 h 125150"/>
                <a:gd name="connsiteX0" fmla="*/ 0 w 233892"/>
                <a:gd name="connsiteY0" fmla="*/ 54435 h 112510"/>
                <a:gd name="connsiteX1" fmla="*/ 43392 w 233892"/>
                <a:gd name="connsiteY1" fmla="*/ 44909 h 112510"/>
                <a:gd name="connsiteX2" fmla="*/ 113243 w 233892"/>
                <a:gd name="connsiteY2" fmla="*/ 110527 h 112510"/>
                <a:gd name="connsiteX3" fmla="*/ 86785 w 233892"/>
                <a:gd name="connsiteY3" fmla="*/ 33268 h 112510"/>
                <a:gd name="connsiteX4" fmla="*/ 143934 w 233892"/>
                <a:gd name="connsiteY4" fmla="*/ 91475 h 112510"/>
                <a:gd name="connsiteX5" fmla="*/ 111126 w 233892"/>
                <a:gd name="connsiteY5" fmla="*/ 20568 h 112510"/>
                <a:gd name="connsiteX6" fmla="*/ 176742 w 233892"/>
                <a:gd name="connsiteY6" fmla="*/ 87243 h 112510"/>
                <a:gd name="connsiteX7" fmla="*/ 144993 w 233892"/>
                <a:gd name="connsiteY7" fmla="*/ 459 h 112510"/>
                <a:gd name="connsiteX8" fmla="*/ 208492 w 233892"/>
                <a:gd name="connsiteY8" fmla="*/ 88301 h 112510"/>
                <a:gd name="connsiteX9" fmla="*/ 233892 w 233892"/>
                <a:gd name="connsiteY9" fmla="*/ 86185 h 112510"/>
                <a:gd name="connsiteX0" fmla="*/ 0 w 233892"/>
                <a:gd name="connsiteY0" fmla="*/ 54014 h 112089"/>
                <a:gd name="connsiteX1" fmla="*/ 43392 w 233892"/>
                <a:gd name="connsiteY1" fmla="*/ 44488 h 112089"/>
                <a:gd name="connsiteX2" fmla="*/ 113243 w 233892"/>
                <a:gd name="connsiteY2" fmla="*/ 110106 h 112089"/>
                <a:gd name="connsiteX3" fmla="*/ 86785 w 233892"/>
                <a:gd name="connsiteY3" fmla="*/ 32847 h 112089"/>
                <a:gd name="connsiteX4" fmla="*/ 143934 w 233892"/>
                <a:gd name="connsiteY4" fmla="*/ 91054 h 112089"/>
                <a:gd name="connsiteX5" fmla="*/ 111126 w 233892"/>
                <a:gd name="connsiteY5" fmla="*/ 20147 h 112089"/>
                <a:gd name="connsiteX6" fmla="*/ 186267 w 233892"/>
                <a:gd name="connsiteY6" fmla="*/ 76238 h 112089"/>
                <a:gd name="connsiteX7" fmla="*/ 144993 w 233892"/>
                <a:gd name="connsiteY7" fmla="*/ 38 h 112089"/>
                <a:gd name="connsiteX8" fmla="*/ 208492 w 233892"/>
                <a:gd name="connsiteY8" fmla="*/ 87880 h 112089"/>
                <a:gd name="connsiteX9" fmla="*/ 233892 w 233892"/>
                <a:gd name="connsiteY9" fmla="*/ 85764 h 112089"/>
                <a:gd name="connsiteX0" fmla="*/ 0 w 233892"/>
                <a:gd name="connsiteY0" fmla="*/ 54016 h 112091"/>
                <a:gd name="connsiteX1" fmla="*/ 43392 w 233892"/>
                <a:gd name="connsiteY1" fmla="*/ 44490 h 112091"/>
                <a:gd name="connsiteX2" fmla="*/ 113243 w 233892"/>
                <a:gd name="connsiteY2" fmla="*/ 110108 h 112091"/>
                <a:gd name="connsiteX3" fmla="*/ 86785 w 233892"/>
                <a:gd name="connsiteY3" fmla="*/ 32849 h 112091"/>
                <a:gd name="connsiteX4" fmla="*/ 143934 w 233892"/>
                <a:gd name="connsiteY4" fmla="*/ 91056 h 112091"/>
                <a:gd name="connsiteX5" fmla="*/ 111126 w 233892"/>
                <a:gd name="connsiteY5" fmla="*/ 20149 h 112091"/>
                <a:gd name="connsiteX6" fmla="*/ 186267 w 233892"/>
                <a:gd name="connsiteY6" fmla="*/ 76240 h 112091"/>
                <a:gd name="connsiteX7" fmla="*/ 144993 w 233892"/>
                <a:gd name="connsiteY7" fmla="*/ 40 h 112091"/>
                <a:gd name="connsiteX8" fmla="*/ 208492 w 233892"/>
                <a:gd name="connsiteY8" fmla="*/ 87882 h 112091"/>
                <a:gd name="connsiteX9" fmla="*/ 233892 w 233892"/>
                <a:gd name="connsiteY9" fmla="*/ 85766 h 112091"/>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43 h 112118"/>
                <a:gd name="connsiteX1" fmla="*/ 43392 w 233892"/>
                <a:gd name="connsiteY1" fmla="*/ 44517 h 112118"/>
                <a:gd name="connsiteX2" fmla="*/ 113243 w 233892"/>
                <a:gd name="connsiteY2" fmla="*/ 110135 h 112118"/>
                <a:gd name="connsiteX3" fmla="*/ 86785 w 233892"/>
                <a:gd name="connsiteY3" fmla="*/ 32876 h 112118"/>
                <a:gd name="connsiteX4" fmla="*/ 143934 w 233892"/>
                <a:gd name="connsiteY4" fmla="*/ 91083 h 112118"/>
                <a:gd name="connsiteX5" fmla="*/ 111126 w 233892"/>
                <a:gd name="connsiteY5" fmla="*/ 20176 h 112118"/>
                <a:gd name="connsiteX6" fmla="*/ 170392 w 233892"/>
                <a:gd name="connsiteY6" fmla="*/ 73092 h 112118"/>
                <a:gd name="connsiteX7" fmla="*/ 144993 w 233892"/>
                <a:gd name="connsiteY7" fmla="*/ 67 h 112118"/>
                <a:gd name="connsiteX8" fmla="*/ 208492 w 233892"/>
                <a:gd name="connsiteY8" fmla="*/ 87909 h 112118"/>
                <a:gd name="connsiteX9" fmla="*/ 233892 w 233892"/>
                <a:gd name="connsiteY9" fmla="*/ 85793 h 112118"/>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7476 w 233892"/>
                <a:gd name="connsiteY5" fmla="*/ 12761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43934 w 233892"/>
                <a:gd name="connsiteY4" fmla="*/ 91077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4409 w 233892"/>
                <a:gd name="connsiteY4" fmla="*/ 95310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2112"/>
                <a:gd name="connsiteX1" fmla="*/ 43392 w 233892"/>
                <a:gd name="connsiteY1" fmla="*/ 44511 h 112112"/>
                <a:gd name="connsiteX2" fmla="*/ 113243 w 233892"/>
                <a:gd name="connsiteY2" fmla="*/ 110129 h 112112"/>
                <a:gd name="connsiteX3" fmla="*/ 86785 w 233892"/>
                <a:gd name="connsiteY3" fmla="*/ 32870 h 112112"/>
                <a:gd name="connsiteX4" fmla="*/ 138642 w 233892"/>
                <a:gd name="connsiteY4" fmla="*/ 85785 h 112112"/>
                <a:gd name="connsiteX5" fmla="*/ 116418 w 233892"/>
                <a:gd name="connsiteY5" fmla="*/ 18053 h 112112"/>
                <a:gd name="connsiteX6" fmla="*/ 170392 w 233892"/>
                <a:gd name="connsiteY6" fmla="*/ 73086 h 112112"/>
                <a:gd name="connsiteX7" fmla="*/ 144993 w 233892"/>
                <a:gd name="connsiteY7" fmla="*/ 61 h 112112"/>
                <a:gd name="connsiteX8" fmla="*/ 208492 w 233892"/>
                <a:gd name="connsiteY8" fmla="*/ 87903 h 112112"/>
                <a:gd name="connsiteX9" fmla="*/ 233892 w 233892"/>
                <a:gd name="connsiteY9" fmla="*/ 85787 h 112112"/>
                <a:gd name="connsiteX0" fmla="*/ 0 w 233892"/>
                <a:gd name="connsiteY0" fmla="*/ 54037 h 110135"/>
                <a:gd name="connsiteX1" fmla="*/ 43392 w 233892"/>
                <a:gd name="connsiteY1" fmla="*/ 44511 h 110135"/>
                <a:gd name="connsiteX2" fmla="*/ 113243 w 233892"/>
                <a:gd name="connsiteY2" fmla="*/ 110129 h 110135"/>
                <a:gd name="connsiteX3" fmla="*/ 75143 w 233892"/>
                <a:gd name="connsiteY3" fmla="*/ 40278 h 110135"/>
                <a:gd name="connsiteX4" fmla="*/ 138642 w 233892"/>
                <a:gd name="connsiteY4" fmla="*/ 85785 h 110135"/>
                <a:gd name="connsiteX5" fmla="*/ 116418 w 233892"/>
                <a:gd name="connsiteY5" fmla="*/ 18053 h 110135"/>
                <a:gd name="connsiteX6" fmla="*/ 170392 w 233892"/>
                <a:gd name="connsiteY6" fmla="*/ 73086 h 110135"/>
                <a:gd name="connsiteX7" fmla="*/ 144993 w 233892"/>
                <a:gd name="connsiteY7" fmla="*/ 61 h 110135"/>
                <a:gd name="connsiteX8" fmla="*/ 208492 w 233892"/>
                <a:gd name="connsiteY8" fmla="*/ 87903 h 110135"/>
                <a:gd name="connsiteX9" fmla="*/ 233892 w 233892"/>
                <a:gd name="connsiteY9" fmla="*/ 85787 h 110135"/>
                <a:gd name="connsiteX0" fmla="*/ 0 w 233892"/>
                <a:gd name="connsiteY0" fmla="*/ 54037 h 110168"/>
                <a:gd name="connsiteX1" fmla="*/ 43392 w 233892"/>
                <a:gd name="connsiteY1" fmla="*/ 44511 h 110168"/>
                <a:gd name="connsiteX2" fmla="*/ 113243 w 233892"/>
                <a:gd name="connsiteY2" fmla="*/ 110129 h 110168"/>
                <a:gd name="connsiteX3" fmla="*/ 89960 w 233892"/>
                <a:gd name="connsiteY3" fmla="*/ 33928 h 110168"/>
                <a:gd name="connsiteX4" fmla="*/ 138642 w 233892"/>
                <a:gd name="connsiteY4" fmla="*/ 85785 h 110168"/>
                <a:gd name="connsiteX5" fmla="*/ 116418 w 233892"/>
                <a:gd name="connsiteY5" fmla="*/ 18053 h 110168"/>
                <a:gd name="connsiteX6" fmla="*/ 170392 w 233892"/>
                <a:gd name="connsiteY6" fmla="*/ 73086 h 110168"/>
                <a:gd name="connsiteX7" fmla="*/ 144993 w 233892"/>
                <a:gd name="connsiteY7" fmla="*/ 61 h 110168"/>
                <a:gd name="connsiteX8" fmla="*/ 208492 w 233892"/>
                <a:gd name="connsiteY8" fmla="*/ 87903 h 110168"/>
                <a:gd name="connsiteX9" fmla="*/ 233892 w 233892"/>
                <a:gd name="connsiteY9" fmla="*/ 85787 h 110168"/>
                <a:gd name="connsiteX0" fmla="*/ 0 w 233892"/>
                <a:gd name="connsiteY0" fmla="*/ 54037 h 110194"/>
                <a:gd name="connsiteX1" fmla="*/ 43392 w 233892"/>
                <a:gd name="connsiteY1" fmla="*/ 44511 h 110194"/>
                <a:gd name="connsiteX2" fmla="*/ 113243 w 233892"/>
                <a:gd name="connsiteY2" fmla="*/ 110129 h 110194"/>
                <a:gd name="connsiteX3" fmla="*/ 74085 w 233892"/>
                <a:gd name="connsiteY3" fmla="*/ 30753 h 110194"/>
                <a:gd name="connsiteX4" fmla="*/ 138642 w 233892"/>
                <a:gd name="connsiteY4" fmla="*/ 85785 h 110194"/>
                <a:gd name="connsiteX5" fmla="*/ 116418 w 233892"/>
                <a:gd name="connsiteY5" fmla="*/ 18053 h 110194"/>
                <a:gd name="connsiteX6" fmla="*/ 170392 w 233892"/>
                <a:gd name="connsiteY6" fmla="*/ 73086 h 110194"/>
                <a:gd name="connsiteX7" fmla="*/ 144993 w 233892"/>
                <a:gd name="connsiteY7" fmla="*/ 61 h 110194"/>
                <a:gd name="connsiteX8" fmla="*/ 208492 w 233892"/>
                <a:gd name="connsiteY8" fmla="*/ 87903 h 110194"/>
                <a:gd name="connsiteX9" fmla="*/ 233892 w 233892"/>
                <a:gd name="connsiteY9" fmla="*/ 85787 h 110194"/>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4037 h 110226"/>
                <a:gd name="connsiteX1" fmla="*/ 43392 w 233892"/>
                <a:gd name="connsiteY1" fmla="*/ 44511 h 110226"/>
                <a:gd name="connsiteX2" fmla="*/ 113243 w 233892"/>
                <a:gd name="connsiteY2" fmla="*/ 110129 h 110226"/>
                <a:gd name="connsiteX3" fmla="*/ 76202 w 233892"/>
                <a:gd name="connsiteY3" fmla="*/ 27578 h 110226"/>
                <a:gd name="connsiteX4" fmla="*/ 138642 w 233892"/>
                <a:gd name="connsiteY4" fmla="*/ 85785 h 110226"/>
                <a:gd name="connsiteX5" fmla="*/ 116418 w 233892"/>
                <a:gd name="connsiteY5" fmla="*/ 18053 h 110226"/>
                <a:gd name="connsiteX6" fmla="*/ 170392 w 233892"/>
                <a:gd name="connsiteY6" fmla="*/ 73086 h 110226"/>
                <a:gd name="connsiteX7" fmla="*/ 144993 w 233892"/>
                <a:gd name="connsiteY7" fmla="*/ 61 h 110226"/>
                <a:gd name="connsiteX8" fmla="*/ 208492 w 233892"/>
                <a:gd name="connsiteY8" fmla="*/ 87903 h 110226"/>
                <a:gd name="connsiteX9" fmla="*/ 233892 w 233892"/>
                <a:gd name="connsiteY9" fmla="*/ 85787 h 110226"/>
                <a:gd name="connsiteX0" fmla="*/ 0 w 233892"/>
                <a:gd name="connsiteY0" fmla="*/ 55581 h 111770"/>
                <a:gd name="connsiteX1" fmla="*/ 43392 w 233892"/>
                <a:gd name="connsiteY1" fmla="*/ 46055 h 111770"/>
                <a:gd name="connsiteX2" fmla="*/ 113243 w 233892"/>
                <a:gd name="connsiteY2" fmla="*/ 111673 h 111770"/>
                <a:gd name="connsiteX3" fmla="*/ 76202 w 233892"/>
                <a:gd name="connsiteY3" fmla="*/ 29122 h 111770"/>
                <a:gd name="connsiteX4" fmla="*/ 138642 w 233892"/>
                <a:gd name="connsiteY4" fmla="*/ 87329 h 111770"/>
                <a:gd name="connsiteX5" fmla="*/ 116418 w 233892"/>
                <a:gd name="connsiteY5" fmla="*/ 19597 h 111770"/>
                <a:gd name="connsiteX6" fmla="*/ 170392 w 233892"/>
                <a:gd name="connsiteY6" fmla="*/ 74630 h 111770"/>
                <a:gd name="connsiteX7" fmla="*/ 144993 w 233892"/>
                <a:gd name="connsiteY7" fmla="*/ 1605 h 111770"/>
                <a:gd name="connsiteX8" fmla="*/ 208492 w 233892"/>
                <a:gd name="connsiteY8" fmla="*/ 89447 h 111770"/>
                <a:gd name="connsiteX9" fmla="*/ 233892 w 233892"/>
                <a:gd name="connsiteY9" fmla="*/ 87331 h 111770"/>
                <a:gd name="connsiteX0" fmla="*/ 0 w 233892"/>
                <a:gd name="connsiteY0" fmla="*/ 53976 h 110165"/>
                <a:gd name="connsiteX1" fmla="*/ 43392 w 233892"/>
                <a:gd name="connsiteY1" fmla="*/ 44450 h 110165"/>
                <a:gd name="connsiteX2" fmla="*/ 113243 w 233892"/>
                <a:gd name="connsiteY2" fmla="*/ 110068 h 110165"/>
                <a:gd name="connsiteX3" fmla="*/ 76202 w 233892"/>
                <a:gd name="connsiteY3" fmla="*/ 27517 h 110165"/>
                <a:gd name="connsiteX4" fmla="*/ 138642 w 233892"/>
                <a:gd name="connsiteY4" fmla="*/ 85724 h 110165"/>
                <a:gd name="connsiteX5" fmla="*/ 116418 w 233892"/>
                <a:gd name="connsiteY5" fmla="*/ 17992 h 110165"/>
                <a:gd name="connsiteX6" fmla="*/ 170392 w 233892"/>
                <a:gd name="connsiteY6" fmla="*/ 73025 h 110165"/>
                <a:gd name="connsiteX7" fmla="*/ 144993 w 233892"/>
                <a:gd name="connsiteY7" fmla="*/ 0 h 110165"/>
                <a:gd name="connsiteX8" fmla="*/ 200025 w 233892"/>
                <a:gd name="connsiteY8" fmla="*/ 73026 h 110165"/>
                <a:gd name="connsiteX9" fmla="*/ 233892 w 233892"/>
                <a:gd name="connsiteY9" fmla="*/ 85726 h 110165"/>
                <a:gd name="connsiteX0" fmla="*/ 0 w 236008"/>
                <a:gd name="connsiteY0" fmla="*/ 53976 h 110165"/>
                <a:gd name="connsiteX1" fmla="*/ 43392 w 236008"/>
                <a:gd name="connsiteY1" fmla="*/ 44450 h 110165"/>
                <a:gd name="connsiteX2" fmla="*/ 113243 w 236008"/>
                <a:gd name="connsiteY2" fmla="*/ 110068 h 110165"/>
                <a:gd name="connsiteX3" fmla="*/ 76202 w 236008"/>
                <a:gd name="connsiteY3" fmla="*/ 27517 h 110165"/>
                <a:gd name="connsiteX4" fmla="*/ 138642 w 236008"/>
                <a:gd name="connsiteY4" fmla="*/ 85724 h 110165"/>
                <a:gd name="connsiteX5" fmla="*/ 116418 w 236008"/>
                <a:gd name="connsiteY5" fmla="*/ 17992 h 110165"/>
                <a:gd name="connsiteX6" fmla="*/ 170392 w 236008"/>
                <a:gd name="connsiteY6" fmla="*/ 73025 h 110165"/>
                <a:gd name="connsiteX7" fmla="*/ 144993 w 236008"/>
                <a:gd name="connsiteY7" fmla="*/ 0 h 110165"/>
                <a:gd name="connsiteX8" fmla="*/ 200025 w 236008"/>
                <a:gd name="connsiteY8" fmla="*/ 73026 h 110165"/>
                <a:gd name="connsiteX9" fmla="*/ 236008 w 236008"/>
                <a:gd name="connsiteY9" fmla="*/ 66676 h 110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6008" h="110165">
                  <a:moveTo>
                    <a:pt x="0" y="53976"/>
                  </a:moveTo>
                  <a:cubicBezTo>
                    <a:pt x="21784" y="33955"/>
                    <a:pt x="24518" y="35101"/>
                    <a:pt x="43392" y="44450"/>
                  </a:cubicBezTo>
                  <a:cubicBezTo>
                    <a:pt x="62266" y="53799"/>
                    <a:pt x="107775" y="112890"/>
                    <a:pt x="113243" y="110068"/>
                  </a:cubicBezTo>
                  <a:cubicBezTo>
                    <a:pt x="118711" y="107246"/>
                    <a:pt x="72338" y="31927"/>
                    <a:pt x="76202" y="27517"/>
                  </a:cubicBezTo>
                  <a:cubicBezTo>
                    <a:pt x="89960" y="11818"/>
                    <a:pt x="131939" y="87311"/>
                    <a:pt x="138642" y="85724"/>
                  </a:cubicBezTo>
                  <a:cubicBezTo>
                    <a:pt x="145345" y="84137"/>
                    <a:pt x="112039" y="21640"/>
                    <a:pt x="116418" y="17992"/>
                  </a:cubicBezTo>
                  <a:cubicBezTo>
                    <a:pt x="129119" y="7409"/>
                    <a:pt x="165630" y="76024"/>
                    <a:pt x="170392" y="73025"/>
                  </a:cubicBezTo>
                  <a:cubicBezTo>
                    <a:pt x="175154" y="70026"/>
                    <a:pt x="140054" y="0"/>
                    <a:pt x="144993" y="0"/>
                  </a:cubicBezTo>
                  <a:cubicBezTo>
                    <a:pt x="149932" y="0"/>
                    <a:pt x="182210" y="58386"/>
                    <a:pt x="200025" y="73026"/>
                  </a:cubicBezTo>
                  <a:cubicBezTo>
                    <a:pt x="217840" y="87666"/>
                    <a:pt x="225865" y="72408"/>
                    <a:pt x="236008" y="66676"/>
                  </a:cubicBezTo>
                </a:path>
              </a:pathLst>
            </a:custGeom>
            <a:noFill/>
            <a:ln w="12700">
              <a:solidFill>
                <a:schemeClr val="accent3"/>
              </a:solidFill>
              <a:miter lim="800000"/>
              <a:headEnd/>
              <a:tailEnd/>
            </a:ln>
          </p:spPr>
          <p:txBody>
            <a:bodyPr rtlCol="0" anchor="ctr"/>
            <a:lstStyle/>
            <a:p>
              <a:pPr algn="ctr"/>
              <a:endParaRPr lang="en-US" dirty="0"/>
            </a:p>
          </p:txBody>
        </p:sp>
        <p:sp>
          <p:nvSpPr>
            <p:cNvPr id="1328" name="Oval 37">
              <a:extLst>
                <a:ext uri="{FF2B5EF4-FFF2-40B4-BE49-F238E27FC236}">
                  <a16:creationId xmlns:a16="http://schemas.microsoft.com/office/drawing/2014/main" id="{004D6E0C-AA84-8C16-25E1-21CE1C66EB2E}"/>
                </a:ext>
              </a:extLst>
            </p:cNvPr>
            <p:cNvSpPr/>
            <p:nvPr/>
          </p:nvSpPr>
          <p:spPr bwMode="auto">
            <a:xfrm>
              <a:off x="5651002" y="4036085"/>
              <a:ext cx="441634" cy="414273"/>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41634" h="414273">
                  <a:moveTo>
                    <a:pt x="41" y="222143"/>
                  </a:moveTo>
                  <a:cubicBezTo>
                    <a:pt x="2942" y="167550"/>
                    <a:pt x="124147" y="259878"/>
                    <a:pt x="159127" y="181700"/>
                  </a:cubicBezTo>
                  <a:cubicBezTo>
                    <a:pt x="170775" y="155668"/>
                    <a:pt x="103740" y="65990"/>
                    <a:pt x="123143" y="57876"/>
                  </a:cubicBezTo>
                  <a:cubicBezTo>
                    <a:pt x="142546" y="49762"/>
                    <a:pt x="160743" y="195574"/>
                    <a:pt x="216278" y="112909"/>
                  </a:cubicBezTo>
                  <a:cubicBezTo>
                    <a:pt x="232154" y="89278"/>
                    <a:pt x="182989" y="6377"/>
                    <a:pt x="197064" y="1093"/>
                  </a:cubicBezTo>
                  <a:cubicBezTo>
                    <a:pt x="245924" y="-17252"/>
                    <a:pt x="231066" y="203279"/>
                    <a:pt x="299885" y="79040"/>
                  </a:cubicBezTo>
                  <a:cubicBezTo>
                    <a:pt x="314993" y="51765"/>
                    <a:pt x="301473" y="135132"/>
                    <a:pt x="324227" y="138307"/>
                  </a:cubicBezTo>
                  <a:cubicBezTo>
                    <a:pt x="346981" y="141482"/>
                    <a:pt x="416253" y="110859"/>
                    <a:pt x="422652" y="125606"/>
                  </a:cubicBezTo>
                  <a:cubicBezTo>
                    <a:pt x="442936" y="172349"/>
                    <a:pt x="372909" y="138307"/>
                    <a:pt x="361267" y="186990"/>
                  </a:cubicBezTo>
                  <a:cubicBezTo>
                    <a:pt x="356623" y="206411"/>
                    <a:pt x="334983" y="192243"/>
                    <a:pt x="359151" y="227206"/>
                  </a:cubicBezTo>
                  <a:cubicBezTo>
                    <a:pt x="374416" y="249289"/>
                    <a:pt x="458697" y="263736"/>
                    <a:pt x="438538" y="295168"/>
                  </a:cubicBezTo>
                  <a:cubicBezTo>
                    <a:pt x="410745" y="338503"/>
                    <a:pt x="389315" y="224599"/>
                    <a:pt x="340101" y="266365"/>
                  </a:cubicBezTo>
                  <a:cubicBezTo>
                    <a:pt x="330562" y="274461"/>
                    <a:pt x="356153" y="283475"/>
                    <a:pt x="354918" y="294940"/>
                  </a:cubicBezTo>
                  <a:cubicBezTo>
                    <a:pt x="353683" y="306405"/>
                    <a:pt x="344687" y="328629"/>
                    <a:pt x="332693" y="335156"/>
                  </a:cubicBezTo>
                  <a:cubicBezTo>
                    <a:pt x="320699" y="341683"/>
                    <a:pt x="301500" y="297924"/>
                    <a:pt x="291419" y="342565"/>
                  </a:cubicBezTo>
                  <a:cubicBezTo>
                    <a:pt x="285571" y="359689"/>
                    <a:pt x="335291" y="407067"/>
                    <a:pt x="309248" y="413559"/>
                  </a:cubicBezTo>
                  <a:cubicBezTo>
                    <a:pt x="262138" y="425302"/>
                    <a:pt x="263697" y="287898"/>
                    <a:pt x="241676" y="321397"/>
                  </a:cubicBezTo>
                  <a:cubicBezTo>
                    <a:pt x="180497" y="384530"/>
                    <a:pt x="227566" y="305876"/>
                    <a:pt x="201460" y="313990"/>
                  </a:cubicBezTo>
                  <a:cubicBezTo>
                    <a:pt x="175355" y="322104"/>
                    <a:pt x="102330" y="431465"/>
                    <a:pt x="95627" y="408182"/>
                  </a:cubicBezTo>
                  <a:cubicBezTo>
                    <a:pt x="88924" y="384899"/>
                    <a:pt x="183116" y="298469"/>
                    <a:pt x="168652" y="285416"/>
                  </a:cubicBezTo>
                  <a:cubicBezTo>
                    <a:pt x="154188" y="272363"/>
                    <a:pt x="132492" y="290707"/>
                    <a:pt x="128435" y="274832"/>
                  </a:cubicBezTo>
                  <a:cubicBezTo>
                    <a:pt x="124378" y="258957"/>
                    <a:pt x="190933" y="253628"/>
                    <a:pt x="159127" y="243083"/>
                  </a:cubicBezTo>
                  <a:cubicBezTo>
                    <a:pt x="117470" y="218941"/>
                    <a:pt x="-2546" y="270820"/>
                    <a:pt x="41" y="22214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29" name="Oval 1328">
              <a:extLst>
                <a:ext uri="{FF2B5EF4-FFF2-40B4-BE49-F238E27FC236}">
                  <a16:creationId xmlns:a16="http://schemas.microsoft.com/office/drawing/2014/main" id="{D0CBAC97-321D-E6B8-B04F-9AF20FE3603B}"/>
                </a:ext>
              </a:extLst>
            </p:cNvPr>
            <p:cNvSpPr/>
            <p:nvPr/>
          </p:nvSpPr>
          <p:spPr bwMode="auto">
            <a:xfrm>
              <a:off x="5848892" y="4207200"/>
              <a:ext cx="100541" cy="9525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0" name="Oval 37">
              <a:extLst>
                <a:ext uri="{FF2B5EF4-FFF2-40B4-BE49-F238E27FC236}">
                  <a16:creationId xmlns:a16="http://schemas.microsoft.com/office/drawing/2014/main" id="{6A04D0B8-4181-F750-9900-8E299F790D39}"/>
                </a:ext>
              </a:extLst>
            </p:cNvPr>
            <p:cNvSpPr/>
            <p:nvPr/>
          </p:nvSpPr>
          <p:spPr bwMode="auto">
            <a:xfrm>
              <a:off x="8174546" y="4353430"/>
              <a:ext cx="441634" cy="414273"/>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41634" h="414273">
                  <a:moveTo>
                    <a:pt x="41" y="222143"/>
                  </a:moveTo>
                  <a:cubicBezTo>
                    <a:pt x="2942" y="167550"/>
                    <a:pt x="124147" y="259878"/>
                    <a:pt x="159127" y="181700"/>
                  </a:cubicBezTo>
                  <a:cubicBezTo>
                    <a:pt x="170775" y="155668"/>
                    <a:pt x="103740" y="65990"/>
                    <a:pt x="123143" y="57876"/>
                  </a:cubicBezTo>
                  <a:cubicBezTo>
                    <a:pt x="142546" y="49762"/>
                    <a:pt x="160743" y="195574"/>
                    <a:pt x="216278" y="112909"/>
                  </a:cubicBezTo>
                  <a:cubicBezTo>
                    <a:pt x="232154" y="89278"/>
                    <a:pt x="182989" y="6377"/>
                    <a:pt x="197064" y="1093"/>
                  </a:cubicBezTo>
                  <a:cubicBezTo>
                    <a:pt x="245924" y="-17252"/>
                    <a:pt x="231066" y="203279"/>
                    <a:pt x="299885" y="79040"/>
                  </a:cubicBezTo>
                  <a:cubicBezTo>
                    <a:pt x="314993" y="51765"/>
                    <a:pt x="301473" y="135132"/>
                    <a:pt x="324227" y="138307"/>
                  </a:cubicBezTo>
                  <a:cubicBezTo>
                    <a:pt x="346981" y="141482"/>
                    <a:pt x="416253" y="110859"/>
                    <a:pt x="422652" y="125606"/>
                  </a:cubicBezTo>
                  <a:cubicBezTo>
                    <a:pt x="442936" y="172349"/>
                    <a:pt x="372909" y="138307"/>
                    <a:pt x="361267" y="186990"/>
                  </a:cubicBezTo>
                  <a:cubicBezTo>
                    <a:pt x="356623" y="206411"/>
                    <a:pt x="334983" y="192243"/>
                    <a:pt x="359151" y="227206"/>
                  </a:cubicBezTo>
                  <a:cubicBezTo>
                    <a:pt x="374416" y="249289"/>
                    <a:pt x="458697" y="263736"/>
                    <a:pt x="438538" y="295168"/>
                  </a:cubicBezTo>
                  <a:cubicBezTo>
                    <a:pt x="410745" y="338503"/>
                    <a:pt x="389315" y="224599"/>
                    <a:pt x="340101" y="266365"/>
                  </a:cubicBezTo>
                  <a:cubicBezTo>
                    <a:pt x="330562" y="274461"/>
                    <a:pt x="356153" y="283475"/>
                    <a:pt x="354918" y="294940"/>
                  </a:cubicBezTo>
                  <a:cubicBezTo>
                    <a:pt x="353683" y="306405"/>
                    <a:pt x="344687" y="328629"/>
                    <a:pt x="332693" y="335156"/>
                  </a:cubicBezTo>
                  <a:cubicBezTo>
                    <a:pt x="320699" y="341683"/>
                    <a:pt x="301500" y="297924"/>
                    <a:pt x="291419" y="342565"/>
                  </a:cubicBezTo>
                  <a:cubicBezTo>
                    <a:pt x="285571" y="359689"/>
                    <a:pt x="335291" y="407067"/>
                    <a:pt x="309248" y="413559"/>
                  </a:cubicBezTo>
                  <a:cubicBezTo>
                    <a:pt x="262138" y="425302"/>
                    <a:pt x="263697" y="287898"/>
                    <a:pt x="241676" y="321397"/>
                  </a:cubicBezTo>
                  <a:cubicBezTo>
                    <a:pt x="180497" y="384530"/>
                    <a:pt x="227566" y="305876"/>
                    <a:pt x="201460" y="313990"/>
                  </a:cubicBezTo>
                  <a:cubicBezTo>
                    <a:pt x="175355" y="322104"/>
                    <a:pt x="102330" y="431465"/>
                    <a:pt x="95627" y="408182"/>
                  </a:cubicBezTo>
                  <a:cubicBezTo>
                    <a:pt x="88924" y="384899"/>
                    <a:pt x="183116" y="298469"/>
                    <a:pt x="168652" y="285416"/>
                  </a:cubicBezTo>
                  <a:cubicBezTo>
                    <a:pt x="154188" y="272363"/>
                    <a:pt x="132492" y="290707"/>
                    <a:pt x="128435" y="274832"/>
                  </a:cubicBezTo>
                  <a:cubicBezTo>
                    <a:pt x="124378" y="258957"/>
                    <a:pt x="190933" y="253628"/>
                    <a:pt x="159127" y="243083"/>
                  </a:cubicBezTo>
                  <a:cubicBezTo>
                    <a:pt x="117470" y="218941"/>
                    <a:pt x="-2546" y="270820"/>
                    <a:pt x="41" y="222143"/>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1" name="Oval 1330">
              <a:extLst>
                <a:ext uri="{FF2B5EF4-FFF2-40B4-BE49-F238E27FC236}">
                  <a16:creationId xmlns:a16="http://schemas.microsoft.com/office/drawing/2014/main" id="{A7ED260E-E2AD-E4D0-825C-A7BB5DBF8EB8}"/>
                </a:ext>
              </a:extLst>
            </p:cNvPr>
            <p:cNvSpPr/>
            <p:nvPr/>
          </p:nvSpPr>
          <p:spPr bwMode="auto">
            <a:xfrm>
              <a:off x="8372436" y="4524545"/>
              <a:ext cx="100541" cy="9525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7" name="Oval 1281">
              <a:extLst>
                <a:ext uri="{FF2B5EF4-FFF2-40B4-BE49-F238E27FC236}">
                  <a16:creationId xmlns:a16="http://schemas.microsoft.com/office/drawing/2014/main" id="{51BD2AA4-4C93-1AB1-7E41-88F1CF99BB9F}"/>
                </a:ext>
              </a:extLst>
            </p:cNvPr>
            <p:cNvSpPr/>
            <p:nvPr/>
          </p:nvSpPr>
          <p:spPr bwMode="auto">
            <a:xfrm rot="764083">
              <a:off x="9025736" y="4798131"/>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6">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8" name="Oval 1281">
              <a:extLst>
                <a:ext uri="{FF2B5EF4-FFF2-40B4-BE49-F238E27FC236}">
                  <a16:creationId xmlns:a16="http://schemas.microsoft.com/office/drawing/2014/main" id="{176424AE-D195-8D8B-4044-2A755C234584}"/>
                </a:ext>
              </a:extLst>
            </p:cNvPr>
            <p:cNvSpPr/>
            <p:nvPr/>
          </p:nvSpPr>
          <p:spPr bwMode="auto">
            <a:xfrm rot="764083">
              <a:off x="9064811" y="4823901"/>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0" name="Star: 12 Points 1339">
              <a:extLst>
                <a:ext uri="{FF2B5EF4-FFF2-40B4-BE49-F238E27FC236}">
                  <a16:creationId xmlns:a16="http://schemas.microsoft.com/office/drawing/2014/main" id="{143E1B76-396F-A362-053C-B3C73F64CD1A}"/>
                </a:ext>
              </a:extLst>
            </p:cNvPr>
            <p:cNvSpPr/>
            <p:nvPr/>
          </p:nvSpPr>
          <p:spPr bwMode="auto">
            <a:xfrm>
              <a:off x="8603172" y="3056952"/>
              <a:ext cx="98880" cy="98880"/>
            </a:xfrm>
            <a:prstGeom prst="star12">
              <a:avLst>
                <a:gd name="adj" fmla="val 1898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1" name="Freeform: Shape 1340">
              <a:extLst>
                <a:ext uri="{FF2B5EF4-FFF2-40B4-BE49-F238E27FC236}">
                  <a16:creationId xmlns:a16="http://schemas.microsoft.com/office/drawing/2014/main" id="{BB00DECC-33B0-6E60-CDB2-54B1A9133F28}"/>
                </a:ext>
              </a:extLst>
            </p:cNvPr>
            <p:cNvSpPr/>
            <p:nvPr/>
          </p:nvSpPr>
          <p:spPr bwMode="auto">
            <a:xfrm>
              <a:off x="9579545" y="327702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2" name="Freeform: Shape 1341">
              <a:extLst>
                <a:ext uri="{FF2B5EF4-FFF2-40B4-BE49-F238E27FC236}">
                  <a16:creationId xmlns:a16="http://schemas.microsoft.com/office/drawing/2014/main" id="{B36F6BF3-E190-2EE4-8588-7E78908CBDD8}"/>
                </a:ext>
              </a:extLst>
            </p:cNvPr>
            <p:cNvSpPr/>
            <p:nvPr/>
          </p:nvSpPr>
          <p:spPr bwMode="auto">
            <a:xfrm>
              <a:off x="9611686" y="328307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3" name="Freeform: Shape 1342">
              <a:extLst>
                <a:ext uri="{FF2B5EF4-FFF2-40B4-BE49-F238E27FC236}">
                  <a16:creationId xmlns:a16="http://schemas.microsoft.com/office/drawing/2014/main" id="{81C8D1E8-FC6D-608A-B7C0-E03430EC5A41}"/>
                </a:ext>
              </a:extLst>
            </p:cNvPr>
            <p:cNvSpPr/>
            <p:nvPr/>
          </p:nvSpPr>
          <p:spPr bwMode="auto">
            <a:xfrm>
              <a:off x="9613718" y="336458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4" name="Freeform: Shape 1343">
              <a:extLst>
                <a:ext uri="{FF2B5EF4-FFF2-40B4-BE49-F238E27FC236}">
                  <a16:creationId xmlns:a16="http://schemas.microsoft.com/office/drawing/2014/main" id="{5F9BC891-087A-B4BB-4F0A-9E392ADA401A}"/>
                </a:ext>
              </a:extLst>
            </p:cNvPr>
            <p:cNvSpPr/>
            <p:nvPr/>
          </p:nvSpPr>
          <p:spPr bwMode="auto">
            <a:xfrm>
              <a:off x="9590975" y="339088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5" name="Freeform: Shape 1344">
              <a:extLst>
                <a:ext uri="{FF2B5EF4-FFF2-40B4-BE49-F238E27FC236}">
                  <a16:creationId xmlns:a16="http://schemas.microsoft.com/office/drawing/2014/main" id="{5F721532-799B-69C9-0FC2-FB3DDF5A64BA}"/>
                </a:ext>
              </a:extLst>
            </p:cNvPr>
            <p:cNvSpPr/>
            <p:nvPr/>
          </p:nvSpPr>
          <p:spPr bwMode="auto">
            <a:xfrm>
              <a:off x="9647021" y="338636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6" name="Freeform: Shape 1345">
              <a:extLst>
                <a:ext uri="{FF2B5EF4-FFF2-40B4-BE49-F238E27FC236}">
                  <a16:creationId xmlns:a16="http://schemas.microsoft.com/office/drawing/2014/main" id="{5838CE36-E404-5537-8972-8E9BA4577F9D}"/>
                </a:ext>
              </a:extLst>
            </p:cNvPr>
            <p:cNvSpPr/>
            <p:nvPr/>
          </p:nvSpPr>
          <p:spPr bwMode="auto">
            <a:xfrm>
              <a:off x="9579545" y="260541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7" name="Freeform: Shape 1346">
              <a:extLst>
                <a:ext uri="{FF2B5EF4-FFF2-40B4-BE49-F238E27FC236}">
                  <a16:creationId xmlns:a16="http://schemas.microsoft.com/office/drawing/2014/main" id="{326DC447-F0B6-5186-716F-68B4CB6068CF}"/>
                </a:ext>
              </a:extLst>
            </p:cNvPr>
            <p:cNvSpPr/>
            <p:nvPr/>
          </p:nvSpPr>
          <p:spPr bwMode="auto">
            <a:xfrm>
              <a:off x="9602288" y="263447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8" name="Freeform: Shape 1347">
              <a:extLst>
                <a:ext uri="{FF2B5EF4-FFF2-40B4-BE49-F238E27FC236}">
                  <a16:creationId xmlns:a16="http://schemas.microsoft.com/office/drawing/2014/main" id="{4E566089-9D64-4631-6FE2-63CE6DFDA581}"/>
                </a:ext>
              </a:extLst>
            </p:cNvPr>
            <p:cNvSpPr/>
            <p:nvPr/>
          </p:nvSpPr>
          <p:spPr bwMode="auto">
            <a:xfrm>
              <a:off x="9574794" y="267219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49" name="Freeform: Shape 1348">
              <a:extLst>
                <a:ext uri="{FF2B5EF4-FFF2-40B4-BE49-F238E27FC236}">
                  <a16:creationId xmlns:a16="http://schemas.microsoft.com/office/drawing/2014/main" id="{5610D311-A107-E461-D4DA-FDC8C17BDBC5}"/>
                </a:ext>
              </a:extLst>
            </p:cNvPr>
            <p:cNvSpPr/>
            <p:nvPr/>
          </p:nvSpPr>
          <p:spPr bwMode="auto">
            <a:xfrm>
              <a:off x="9643002" y="261684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0" name="Freeform: Shape 1349">
              <a:extLst>
                <a:ext uri="{FF2B5EF4-FFF2-40B4-BE49-F238E27FC236}">
                  <a16:creationId xmlns:a16="http://schemas.microsoft.com/office/drawing/2014/main" id="{F6C9EB81-EEFC-DA40-DA0D-30EE53FF067C}"/>
                </a:ext>
              </a:extLst>
            </p:cNvPr>
            <p:cNvSpPr/>
            <p:nvPr/>
          </p:nvSpPr>
          <p:spPr bwMode="auto">
            <a:xfrm>
              <a:off x="9691850" y="259398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1" name="Freeform: Shape 1350">
              <a:extLst>
                <a:ext uri="{FF2B5EF4-FFF2-40B4-BE49-F238E27FC236}">
                  <a16:creationId xmlns:a16="http://schemas.microsoft.com/office/drawing/2014/main" id="{29B9C0C5-7120-0CED-59F5-338E8DA1284D}"/>
                </a:ext>
              </a:extLst>
            </p:cNvPr>
            <p:cNvSpPr/>
            <p:nvPr/>
          </p:nvSpPr>
          <p:spPr bwMode="auto">
            <a:xfrm>
              <a:off x="9753537" y="261813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2" name="Freeform: Shape 1351">
              <a:extLst>
                <a:ext uri="{FF2B5EF4-FFF2-40B4-BE49-F238E27FC236}">
                  <a16:creationId xmlns:a16="http://schemas.microsoft.com/office/drawing/2014/main" id="{83C353F5-9168-D95E-5AA3-D1544489E9B7}"/>
                </a:ext>
              </a:extLst>
            </p:cNvPr>
            <p:cNvSpPr/>
            <p:nvPr/>
          </p:nvSpPr>
          <p:spPr bwMode="auto">
            <a:xfrm>
              <a:off x="9708189" y="264256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3" name="Freeform: Shape 1352">
              <a:extLst>
                <a:ext uri="{FF2B5EF4-FFF2-40B4-BE49-F238E27FC236}">
                  <a16:creationId xmlns:a16="http://schemas.microsoft.com/office/drawing/2014/main" id="{4A12F21A-513B-8415-C566-7CD6CBFF2B1E}"/>
                </a:ext>
              </a:extLst>
            </p:cNvPr>
            <p:cNvSpPr/>
            <p:nvPr/>
          </p:nvSpPr>
          <p:spPr bwMode="auto">
            <a:xfrm>
              <a:off x="9655318" y="266076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4" name="Freeform: Shape 1353">
              <a:extLst>
                <a:ext uri="{FF2B5EF4-FFF2-40B4-BE49-F238E27FC236}">
                  <a16:creationId xmlns:a16="http://schemas.microsoft.com/office/drawing/2014/main" id="{EBDEC3D7-73E1-4585-5A10-761A376E7202}"/>
                </a:ext>
              </a:extLst>
            </p:cNvPr>
            <p:cNvSpPr/>
            <p:nvPr/>
          </p:nvSpPr>
          <p:spPr bwMode="auto">
            <a:xfrm>
              <a:off x="9634546" y="270078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5" name="Freeform: Shape 1354">
              <a:extLst>
                <a:ext uri="{FF2B5EF4-FFF2-40B4-BE49-F238E27FC236}">
                  <a16:creationId xmlns:a16="http://schemas.microsoft.com/office/drawing/2014/main" id="{7C435BEA-2EA3-59B9-A443-1C3BA5858C98}"/>
                </a:ext>
              </a:extLst>
            </p:cNvPr>
            <p:cNvSpPr/>
            <p:nvPr/>
          </p:nvSpPr>
          <p:spPr bwMode="auto">
            <a:xfrm>
              <a:off x="9705140" y="267219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6" name="Freeform: Shape 1355">
              <a:extLst>
                <a:ext uri="{FF2B5EF4-FFF2-40B4-BE49-F238E27FC236}">
                  <a16:creationId xmlns:a16="http://schemas.microsoft.com/office/drawing/2014/main" id="{A171B13C-BEB3-1D59-785F-F5C6DE1E3290}"/>
                </a:ext>
              </a:extLst>
            </p:cNvPr>
            <p:cNvSpPr/>
            <p:nvPr/>
          </p:nvSpPr>
          <p:spPr bwMode="auto">
            <a:xfrm>
              <a:off x="9753537" y="266802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7" name="Freeform: Shape 1356">
              <a:extLst>
                <a:ext uri="{FF2B5EF4-FFF2-40B4-BE49-F238E27FC236}">
                  <a16:creationId xmlns:a16="http://schemas.microsoft.com/office/drawing/2014/main" id="{01B94167-8F24-1F18-2A96-22D85E81FB90}"/>
                </a:ext>
              </a:extLst>
            </p:cNvPr>
            <p:cNvSpPr/>
            <p:nvPr/>
          </p:nvSpPr>
          <p:spPr bwMode="auto">
            <a:xfrm>
              <a:off x="9791118" y="26740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8" name="Freeform: Shape 1357">
              <a:extLst>
                <a:ext uri="{FF2B5EF4-FFF2-40B4-BE49-F238E27FC236}">
                  <a16:creationId xmlns:a16="http://schemas.microsoft.com/office/drawing/2014/main" id="{B25C2E93-680B-AF6B-C9B8-1EBD0D4F8B95}"/>
                </a:ext>
              </a:extLst>
            </p:cNvPr>
            <p:cNvSpPr/>
            <p:nvPr/>
          </p:nvSpPr>
          <p:spPr bwMode="auto">
            <a:xfrm>
              <a:off x="9900266" y="262827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59" name="Freeform: Shape 1358">
              <a:extLst>
                <a:ext uri="{FF2B5EF4-FFF2-40B4-BE49-F238E27FC236}">
                  <a16:creationId xmlns:a16="http://schemas.microsoft.com/office/drawing/2014/main" id="{4FDAFEA1-43B7-EA8A-1650-586204BF1BB6}"/>
                </a:ext>
              </a:extLst>
            </p:cNvPr>
            <p:cNvSpPr/>
            <p:nvPr/>
          </p:nvSpPr>
          <p:spPr bwMode="auto">
            <a:xfrm>
              <a:off x="10069079" y="268552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0" name="Freeform: Shape 1359">
              <a:extLst>
                <a:ext uri="{FF2B5EF4-FFF2-40B4-BE49-F238E27FC236}">
                  <a16:creationId xmlns:a16="http://schemas.microsoft.com/office/drawing/2014/main" id="{2514378E-B960-01F1-0D4D-F4FC16A521B8}"/>
                </a:ext>
              </a:extLst>
            </p:cNvPr>
            <p:cNvSpPr/>
            <p:nvPr/>
          </p:nvSpPr>
          <p:spPr bwMode="auto">
            <a:xfrm>
              <a:off x="10129915" y="263790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1" name="Freeform: Shape 1360">
              <a:extLst>
                <a:ext uri="{FF2B5EF4-FFF2-40B4-BE49-F238E27FC236}">
                  <a16:creationId xmlns:a16="http://schemas.microsoft.com/office/drawing/2014/main" id="{5E5B81F4-D980-E41E-37E9-2AB9F13F895E}"/>
                </a:ext>
              </a:extLst>
            </p:cNvPr>
            <p:cNvSpPr/>
            <p:nvPr/>
          </p:nvSpPr>
          <p:spPr bwMode="auto">
            <a:xfrm>
              <a:off x="9764967" y="278810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2" name="Freeform: Shape 1361">
              <a:extLst>
                <a:ext uri="{FF2B5EF4-FFF2-40B4-BE49-F238E27FC236}">
                  <a16:creationId xmlns:a16="http://schemas.microsoft.com/office/drawing/2014/main" id="{8291A4EF-DBEE-81BD-D38E-476F2784617A}"/>
                </a:ext>
              </a:extLst>
            </p:cNvPr>
            <p:cNvSpPr/>
            <p:nvPr/>
          </p:nvSpPr>
          <p:spPr bwMode="auto">
            <a:xfrm>
              <a:off x="9716570" y="279938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3" name="Freeform: Shape 1362">
              <a:extLst>
                <a:ext uri="{FF2B5EF4-FFF2-40B4-BE49-F238E27FC236}">
                  <a16:creationId xmlns:a16="http://schemas.microsoft.com/office/drawing/2014/main" id="{67F67CE2-8A4F-273D-F612-1191553E33E2}"/>
                </a:ext>
              </a:extLst>
            </p:cNvPr>
            <p:cNvSpPr/>
            <p:nvPr/>
          </p:nvSpPr>
          <p:spPr bwMode="auto">
            <a:xfrm>
              <a:off x="9673639" y="282088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4" name="Freeform: Shape 1363">
              <a:extLst>
                <a:ext uri="{FF2B5EF4-FFF2-40B4-BE49-F238E27FC236}">
                  <a16:creationId xmlns:a16="http://schemas.microsoft.com/office/drawing/2014/main" id="{E0634176-955A-68BB-E2FE-AF2D4840562F}"/>
                </a:ext>
              </a:extLst>
            </p:cNvPr>
            <p:cNvSpPr/>
            <p:nvPr/>
          </p:nvSpPr>
          <p:spPr bwMode="auto">
            <a:xfrm>
              <a:off x="9802548" y="284019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5" name="Freeform: Shape 1364">
              <a:extLst>
                <a:ext uri="{FF2B5EF4-FFF2-40B4-BE49-F238E27FC236}">
                  <a16:creationId xmlns:a16="http://schemas.microsoft.com/office/drawing/2014/main" id="{02984C0D-FFA0-10FB-D054-623793F74668}"/>
                </a:ext>
              </a:extLst>
            </p:cNvPr>
            <p:cNvSpPr/>
            <p:nvPr/>
          </p:nvSpPr>
          <p:spPr bwMode="auto">
            <a:xfrm>
              <a:off x="9830610" y="287177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6" name="Freeform: Shape 1365">
              <a:extLst>
                <a:ext uri="{FF2B5EF4-FFF2-40B4-BE49-F238E27FC236}">
                  <a16:creationId xmlns:a16="http://schemas.microsoft.com/office/drawing/2014/main" id="{A7CD18B2-64FF-D1F6-60FA-0E3B134717FE}"/>
                </a:ext>
              </a:extLst>
            </p:cNvPr>
            <p:cNvSpPr/>
            <p:nvPr/>
          </p:nvSpPr>
          <p:spPr bwMode="auto">
            <a:xfrm>
              <a:off x="9820844" y="28924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7" name="Freeform: Shape 1366">
              <a:extLst>
                <a:ext uri="{FF2B5EF4-FFF2-40B4-BE49-F238E27FC236}">
                  <a16:creationId xmlns:a16="http://schemas.microsoft.com/office/drawing/2014/main" id="{B70D5B64-5878-4B44-2A34-15FBF45ABF04}"/>
                </a:ext>
              </a:extLst>
            </p:cNvPr>
            <p:cNvSpPr/>
            <p:nvPr/>
          </p:nvSpPr>
          <p:spPr bwMode="auto">
            <a:xfrm>
              <a:off x="9878599" y="290616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8" name="Freeform: Shape 1367">
              <a:extLst>
                <a:ext uri="{FF2B5EF4-FFF2-40B4-BE49-F238E27FC236}">
                  <a16:creationId xmlns:a16="http://schemas.microsoft.com/office/drawing/2014/main" id="{B9E51798-7C67-036C-FE0C-B039F0B2D106}"/>
                </a:ext>
              </a:extLst>
            </p:cNvPr>
            <p:cNvSpPr/>
            <p:nvPr/>
          </p:nvSpPr>
          <p:spPr bwMode="auto">
            <a:xfrm>
              <a:off x="9914847" y="297462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69" name="Freeform: Shape 1368">
              <a:extLst>
                <a:ext uri="{FF2B5EF4-FFF2-40B4-BE49-F238E27FC236}">
                  <a16:creationId xmlns:a16="http://schemas.microsoft.com/office/drawing/2014/main" id="{FEB021EF-F265-B382-6A56-860DF6AA5347}"/>
                </a:ext>
              </a:extLst>
            </p:cNvPr>
            <p:cNvSpPr/>
            <p:nvPr/>
          </p:nvSpPr>
          <p:spPr bwMode="auto">
            <a:xfrm>
              <a:off x="9634546" y="341896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0" name="Freeform: Shape 1369">
              <a:extLst>
                <a:ext uri="{FF2B5EF4-FFF2-40B4-BE49-F238E27FC236}">
                  <a16:creationId xmlns:a16="http://schemas.microsoft.com/office/drawing/2014/main" id="{DB9634D0-53F8-D8A7-2825-EDE1B2E60DBA}"/>
                </a:ext>
              </a:extLst>
            </p:cNvPr>
            <p:cNvSpPr/>
            <p:nvPr/>
          </p:nvSpPr>
          <p:spPr bwMode="auto">
            <a:xfrm>
              <a:off x="9613718" y="34773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1" name="Freeform: Shape 1370">
              <a:extLst>
                <a:ext uri="{FF2B5EF4-FFF2-40B4-BE49-F238E27FC236}">
                  <a16:creationId xmlns:a16="http://schemas.microsoft.com/office/drawing/2014/main" id="{7F8DDD38-DCAA-1C97-4FB1-2841B2015007}"/>
                </a:ext>
              </a:extLst>
            </p:cNvPr>
            <p:cNvSpPr/>
            <p:nvPr/>
          </p:nvSpPr>
          <p:spPr bwMode="auto">
            <a:xfrm>
              <a:off x="9658451" y="34773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2" name="Freeform: Shape 1371">
              <a:extLst>
                <a:ext uri="{FF2B5EF4-FFF2-40B4-BE49-F238E27FC236}">
                  <a16:creationId xmlns:a16="http://schemas.microsoft.com/office/drawing/2014/main" id="{8E143901-8188-865A-26A7-B4A0852DD1F0}"/>
                </a:ext>
              </a:extLst>
            </p:cNvPr>
            <p:cNvSpPr/>
            <p:nvPr/>
          </p:nvSpPr>
          <p:spPr bwMode="auto">
            <a:xfrm>
              <a:off x="9658451" y="353092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3" name="Freeform: Shape 1372">
              <a:extLst>
                <a:ext uri="{FF2B5EF4-FFF2-40B4-BE49-F238E27FC236}">
                  <a16:creationId xmlns:a16="http://schemas.microsoft.com/office/drawing/2014/main" id="{BE833C59-4238-D339-5AC8-0585E34B48B8}"/>
                </a:ext>
              </a:extLst>
            </p:cNvPr>
            <p:cNvSpPr/>
            <p:nvPr/>
          </p:nvSpPr>
          <p:spPr bwMode="auto">
            <a:xfrm>
              <a:off x="9634546" y="355741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4" name="Freeform: Shape 1373">
              <a:extLst>
                <a:ext uri="{FF2B5EF4-FFF2-40B4-BE49-F238E27FC236}">
                  <a16:creationId xmlns:a16="http://schemas.microsoft.com/office/drawing/2014/main" id="{1FC49138-8D87-227C-ECC3-24BA06815344}"/>
                </a:ext>
              </a:extLst>
            </p:cNvPr>
            <p:cNvSpPr/>
            <p:nvPr/>
          </p:nvSpPr>
          <p:spPr bwMode="auto">
            <a:xfrm>
              <a:off x="9672764" y="35864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5" name="Freeform: Shape 1374">
              <a:extLst>
                <a:ext uri="{FF2B5EF4-FFF2-40B4-BE49-F238E27FC236}">
                  <a16:creationId xmlns:a16="http://schemas.microsoft.com/office/drawing/2014/main" id="{43609639-F57B-3931-3808-C1BBF3FD23A6}"/>
                </a:ext>
              </a:extLst>
            </p:cNvPr>
            <p:cNvSpPr/>
            <p:nvPr/>
          </p:nvSpPr>
          <p:spPr bwMode="auto">
            <a:xfrm>
              <a:off x="9641569" y="36034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6" name="Freeform: Shape 1375">
              <a:extLst>
                <a:ext uri="{FF2B5EF4-FFF2-40B4-BE49-F238E27FC236}">
                  <a16:creationId xmlns:a16="http://schemas.microsoft.com/office/drawing/2014/main" id="{EDCF8262-56F9-C7A5-DABC-7ED0D06DBA8E}"/>
                </a:ext>
              </a:extLst>
            </p:cNvPr>
            <p:cNvSpPr/>
            <p:nvPr/>
          </p:nvSpPr>
          <p:spPr bwMode="auto">
            <a:xfrm>
              <a:off x="9602288" y="360678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7" name="Freeform: Shape 1376">
              <a:extLst>
                <a:ext uri="{FF2B5EF4-FFF2-40B4-BE49-F238E27FC236}">
                  <a16:creationId xmlns:a16="http://schemas.microsoft.com/office/drawing/2014/main" id="{D1855037-901F-4A76-017B-21CB2BD16E80}"/>
                </a:ext>
              </a:extLst>
            </p:cNvPr>
            <p:cNvSpPr/>
            <p:nvPr/>
          </p:nvSpPr>
          <p:spPr bwMode="auto">
            <a:xfrm>
              <a:off x="9647021" y="362971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8" name="Freeform: Shape 1377">
              <a:extLst>
                <a:ext uri="{FF2B5EF4-FFF2-40B4-BE49-F238E27FC236}">
                  <a16:creationId xmlns:a16="http://schemas.microsoft.com/office/drawing/2014/main" id="{59091E9E-28C4-BC51-3A61-3DEE4062947D}"/>
                </a:ext>
              </a:extLst>
            </p:cNvPr>
            <p:cNvSpPr/>
            <p:nvPr/>
          </p:nvSpPr>
          <p:spPr bwMode="auto">
            <a:xfrm>
              <a:off x="9680420" y="364022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79" name="Freeform: Shape 1378">
              <a:extLst>
                <a:ext uri="{FF2B5EF4-FFF2-40B4-BE49-F238E27FC236}">
                  <a16:creationId xmlns:a16="http://schemas.microsoft.com/office/drawing/2014/main" id="{BEBD2D24-38A8-D91A-905A-67A9DB1C4BC4}"/>
                </a:ext>
              </a:extLst>
            </p:cNvPr>
            <p:cNvSpPr/>
            <p:nvPr/>
          </p:nvSpPr>
          <p:spPr bwMode="auto">
            <a:xfrm>
              <a:off x="9700094" y="362469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0" name="Freeform: Shape 1379">
              <a:extLst>
                <a:ext uri="{FF2B5EF4-FFF2-40B4-BE49-F238E27FC236}">
                  <a16:creationId xmlns:a16="http://schemas.microsoft.com/office/drawing/2014/main" id="{F7EB8A45-6AB6-30BE-C55C-8FA2FD498B4A}"/>
                </a:ext>
              </a:extLst>
            </p:cNvPr>
            <p:cNvSpPr/>
            <p:nvPr/>
          </p:nvSpPr>
          <p:spPr bwMode="auto">
            <a:xfrm>
              <a:off x="9602288" y="35671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2" name="Freeform: Shape 1381">
              <a:extLst>
                <a:ext uri="{FF2B5EF4-FFF2-40B4-BE49-F238E27FC236}">
                  <a16:creationId xmlns:a16="http://schemas.microsoft.com/office/drawing/2014/main" id="{C6AAB7CA-A4FD-06C5-AA3A-9A76ABA18A28}"/>
                </a:ext>
              </a:extLst>
            </p:cNvPr>
            <p:cNvSpPr/>
            <p:nvPr/>
          </p:nvSpPr>
          <p:spPr bwMode="auto">
            <a:xfrm>
              <a:off x="9212346" y="473554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3" name="Freeform: Shape 1382">
              <a:extLst>
                <a:ext uri="{FF2B5EF4-FFF2-40B4-BE49-F238E27FC236}">
                  <a16:creationId xmlns:a16="http://schemas.microsoft.com/office/drawing/2014/main" id="{1C681B2F-1065-0030-CAEA-096CE607A329}"/>
                </a:ext>
              </a:extLst>
            </p:cNvPr>
            <p:cNvSpPr/>
            <p:nvPr/>
          </p:nvSpPr>
          <p:spPr bwMode="auto">
            <a:xfrm>
              <a:off x="9223900" y="470283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4" name="Freeform: Shape 1383">
              <a:extLst>
                <a:ext uri="{FF2B5EF4-FFF2-40B4-BE49-F238E27FC236}">
                  <a16:creationId xmlns:a16="http://schemas.microsoft.com/office/drawing/2014/main" id="{C04BA4F7-9E01-D535-DD56-6DCAAC6D0FAE}"/>
                </a:ext>
              </a:extLst>
            </p:cNvPr>
            <p:cNvSpPr/>
            <p:nvPr/>
          </p:nvSpPr>
          <p:spPr bwMode="auto">
            <a:xfrm>
              <a:off x="9237372" y="467841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5" name="Freeform: Shape 1384">
              <a:extLst>
                <a:ext uri="{FF2B5EF4-FFF2-40B4-BE49-F238E27FC236}">
                  <a16:creationId xmlns:a16="http://schemas.microsoft.com/office/drawing/2014/main" id="{FF8CFAB4-4D29-D83D-7EA8-914AD59A6693}"/>
                </a:ext>
              </a:extLst>
            </p:cNvPr>
            <p:cNvSpPr/>
            <p:nvPr/>
          </p:nvSpPr>
          <p:spPr bwMode="auto">
            <a:xfrm>
              <a:off x="9307947" y="466713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6" name="Freeform: Shape 1385">
              <a:extLst>
                <a:ext uri="{FF2B5EF4-FFF2-40B4-BE49-F238E27FC236}">
                  <a16:creationId xmlns:a16="http://schemas.microsoft.com/office/drawing/2014/main" id="{F6615832-5132-6B63-5004-B49BBDE2BA47}"/>
                </a:ext>
              </a:extLst>
            </p:cNvPr>
            <p:cNvSpPr/>
            <p:nvPr/>
          </p:nvSpPr>
          <p:spPr bwMode="auto">
            <a:xfrm>
              <a:off x="9338600" y="465570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7" name="Freeform: Shape 1386">
              <a:extLst>
                <a:ext uri="{FF2B5EF4-FFF2-40B4-BE49-F238E27FC236}">
                  <a16:creationId xmlns:a16="http://schemas.microsoft.com/office/drawing/2014/main" id="{5EFB33D8-37AA-7341-1503-B4384760B21A}"/>
                </a:ext>
              </a:extLst>
            </p:cNvPr>
            <p:cNvSpPr/>
            <p:nvPr/>
          </p:nvSpPr>
          <p:spPr bwMode="auto">
            <a:xfrm>
              <a:off x="9457845" y="463617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8" name="Freeform: Shape 1387">
              <a:extLst>
                <a:ext uri="{FF2B5EF4-FFF2-40B4-BE49-F238E27FC236}">
                  <a16:creationId xmlns:a16="http://schemas.microsoft.com/office/drawing/2014/main" id="{6EF8470C-5506-2E0D-5A6B-9002E7D35CEF}"/>
                </a:ext>
              </a:extLst>
            </p:cNvPr>
            <p:cNvSpPr/>
            <p:nvPr/>
          </p:nvSpPr>
          <p:spPr bwMode="auto">
            <a:xfrm>
              <a:off x="9528604" y="461327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89" name="Freeform: Shape 1388">
              <a:extLst>
                <a:ext uri="{FF2B5EF4-FFF2-40B4-BE49-F238E27FC236}">
                  <a16:creationId xmlns:a16="http://schemas.microsoft.com/office/drawing/2014/main" id="{F5D453F0-AE9E-F193-E560-797918E70687}"/>
                </a:ext>
              </a:extLst>
            </p:cNvPr>
            <p:cNvSpPr/>
            <p:nvPr/>
          </p:nvSpPr>
          <p:spPr bwMode="auto">
            <a:xfrm>
              <a:off x="9550493" y="462725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0" name="Freeform: Shape 1389">
              <a:extLst>
                <a:ext uri="{FF2B5EF4-FFF2-40B4-BE49-F238E27FC236}">
                  <a16:creationId xmlns:a16="http://schemas.microsoft.com/office/drawing/2014/main" id="{BC5274FC-7A4C-AD40-7076-D3C53838C60B}"/>
                </a:ext>
              </a:extLst>
            </p:cNvPr>
            <p:cNvSpPr/>
            <p:nvPr/>
          </p:nvSpPr>
          <p:spPr bwMode="auto">
            <a:xfrm>
              <a:off x="9658451" y="45325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1" name="Freeform: Shape 1390">
              <a:extLst>
                <a:ext uri="{FF2B5EF4-FFF2-40B4-BE49-F238E27FC236}">
                  <a16:creationId xmlns:a16="http://schemas.microsoft.com/office/drawing/2014/main" id="{41A43637-4FAB-6C33-03A6-9F7842D21BF5}"/>
                </a:ext>
              </a:extLst>
            </p:cNvPr>
            <p:cNvSpPr/>
            <p:nvPr/>
          </p:nvSpPr>
          <p:spPr bwMode="auto">
            <a:xfrm>
              <a:off x="9625148" y="45325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2" name="Freeform: Shape 1391">
              <a:extLst>
                <a:ext uri="{FF2B5EF4-FFF2-40B4-BE49-F238E27FC236}">
                  <a16:creationId xmlns:a16="http://schemas.microsoft.com/office/drawing/2014/main" id="{9B6B397B-6320-4746-FDE6-84F6FE1296D6}"/>
                </a:ext>
              </a:extLst>
            </p:cNvPr>
            <p:cNvSpPr/>
            <p:nvPr/>
          </p:nvSpPr>
          <p:spPr bwMode="auto">
            <a:xfrm>
              <a:off x="9634546" y="455612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3" name="Freeform: Shape 1392">
              <a:extLst>
                <a:ext uri="{FF2B5EF4-FFF2-40B4-BE49-F238E27FC236}">
                  <a16:creationId xmlns:a16="http://schemas.microsoft.com/office/drawing/2014/main" id="{317FDD5C-A6A3-D07D-FFAC-12B809A56EA1}"/>
                </a:ext>
              </a:extLst>
            </p:cNvPr>
            <p:cNvSpPr/>
            <p:nvPr/>
          </p:nvSpPr>
          <p:spPr bwMode="auto">
            <a:xfrm>
              <a:off x="9658451" y="45956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4" name="Freeform: Shape 1393">
              <a:extLst>
                <a:ext uri="{FF2B5EF4-FFF2-40B4-BE49-F238E27FC236}">
                  <a16:creationId xmlns:a16="http://schemas.microsoft.com/office/drawing/2014/main" id="{97DB5A08-BDC8-A20A-8F45-21AFCE036943}"/>
                </a:ext>
              </a:extLst>
            </p:cNvPr>
            <p:cNvSpPr/>
            <p:nvPr/>
          </p:nvSpPr>
          <p:spPr bwMode="auto">
            <a:xfrm>
              <a:off x="9569876" y="459116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5" name="Freeform: Shape 1394">
              <a:extLst>
                <a:ext uri="{FF2B5EF4-FFF2-40B4-BE49-F238E27FC236}">
                  <a16:creationId xmlns:a16="http://schemas.microsoft.com/office/drawing/2014/main" id="{CD8C4EB3-DBF1-9A44-D35E-799E05EACC53}"/>
                </a:ext>
              </a:extLst>
            </p:cNvPr>
            <p:cNvSpPr/>
            <p:nvPr/>
          </p:nvSpPr>
          <p:spPr bwMode="auto">
            <a:xfrm>
              <a:off x="9558446" y="447510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6" name="Freeform: Shape 1395">
              <a:extLst>
                <a:ext uri="{FF2B5EF4-FFF2-40B4-BE49-F238E27FC236}">
                  <a16:creationId xmlns:a16="http://schemas.microsoft.com/office/drawing/2014/main" id="{5D07E46C-1093-4F67-6ECB-50500D1979C1}"/>
                </a:ext>
              </a:extLst>
            </p:cNvPr>
            <p:cNvSpPr/>
            <p:nvPr/>
          </p:nvSpPr>
          <p:spPr bwMode="auto">
            <a:xfrm>
              <a:off x="9548281" y="451067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7" name="Freeform: Shape 1396">
              <a:extLst>
                <a:ext uri="{FF2B5EF4-FFF2-40B4-BE49-F238E27FC236}">
                  <a16:creationId xmlns:a16="http://schemas.microsoft.com/office/drawing/2014/main" id="{B11F0CC1-2118-9FD3-0DE3-48B782691DBB}"/>
                </a:ext>
              </a:extLst>
            </p:cNvPr>
            <p:cNvSpPr/>
            <p:nvPr/>
          </p:nvSpPr>
          <p:spPr bwMode="auto">
            <a:xfrm>
              <a:off x="9522727" y="451067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8" name="Freeform: Shape 1397">
              <a:extLst>
                <a:ext uri="{FF2B5EF4-FFF2-40B4-BE49-F238E27FC236}">
                  <a16:creationId xmlns:a16="http://schemas.microsoft.com/office/drawing/2014/main" id="{E2DE3041-2A41-6C47-1983-0B7E51EFF858}"/>
                </a:ext>
              </a:extLst>
            </p:cNvPr>
            <p:cNvSpPr/>
            <p:nvPr/>
          </p:nvSpPr>
          <p:spPr bwMode="auto">
            <a:xfrm>
              <a:off x="9568115" y="454624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99" name="Freeform: Shape 1398">
              <a:extLst>
                <a:ext uri="{FF2B5EF4-FFF2-40B4-BE49-F238E27FC236}">
                  <a16:creationId xmlns:a16="http://schemas.microsoft.com/office/drawing/2014/main" id="{DE3B44B7-F722-57B6-56B0-EE6E01944F1A}"/>
                </a:ext>
              </a:extLst>
            </p:cNvPr>
            <p:cNvSpPr/>
            <p:nvPr/>
          </p:nvSpPr>
          <p:spPr bwMode="auto">
            <a:xfrm>
              <a:off x="9469275" y="454363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0" name="Freeform: Shape 1399">
              <a:extLst>
                <a:ext uri="{FF2B5EF4-FFF2-40B4-BE49-F238E27FC236}">
                  <a16:creationId xmlns:a16="http://schemas.microsoft.com/office/drawing/2014/main" id="{A5FDD3E8-4B68-34CC-5E4E-5C63FBC9C5C9}"/>
                </a:ext>
              </a:extLst>
            </p:cNvPr>
            <p:cNvSpPr/>
            <p:nvPr/>
          </p:nvSpPr>
          <p:spPr bwMode="auto">
            <a:xfrm>
              <a:off x="9354403" y="455612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1" name="Freeform: Shape 1400">
              <a:extLst>
                <a:ext uri="{FF2B5EF4-FFF2-40B4-BE49-F238E27FC236}">
                  <a16:creationId xmlns:a16="http://schemas.microsoft.com/office/drawing/2014/main" id="{5F02BA3F-CD66-1993-BE51-E07D87EBF368}"/>
                </a:ext>
              </a:extLst>
            </p:cNvPr>
            <p:cNvSpPr/>
            <p:nvPr/>
          </p:nvSpPr>
          <p:spPr bwMode="auto">
            <a:xfrm>
              <a:off x="9446415" y="455767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2" name="Freeform: Shape 1401">
              <a:extLst>
                <a:ext uri="{FF2B5EF4-FFF2-40B4-BE49-F238E27FC236}">
                  <a16:creationId xmlns:a16="http://schemas.microsoft.com/office/drawing/2014/main" id="{64E8F8CA-095E-F8A1-B490-D2AD749ADCA1}"/>
                </a:ext>
              </a:extLst>
            </p:cNvPr>
            <p:cNvSpPr/>
            <p:nvPr/>
          </p:nvSpPr>
          <p:spPr bwMode="auto">
            <a:xfrm>
              <a:off x="9397823" y="456755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3" name="Freeform: Shape 1402">
              <a:extLst>
                <a:ext uri="{FF2B5EF4-FFF2-40B4-BE49-F238E27FC236}">
                  <a16:creationId xmlns:a16="http://schemas.microsoft.com/office/drawing/2014/main" id="{6AA05AEC-0B1C-D3C0-B24B-642A87BAC153}"/>
                </a:ext>
              </a:extLst>
            </p:cNvPr>
            <p:cNvSpPr/>
            <p:nvPr/>
          </p:nvSpPr>
          <p:spPr bwMode="auto">
            <a:xfrm>
              <a:off x="9365833" y="458191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4" name="Freeform: Shape 1403">
              <a:extLst>
                <a:ext uri="{FF2B5EF4-FFF2-40B4-BE49-F238E27FC236}">
                  <a16:creationId xmlns:a16="http://schemas.microsoft.com/office/drawing/2014/main" id="{C04222CB-BCAB-D524-1A6B-8CEB7F6D1BA9}"/>
                </a:ext>
              </a:extLst>
            </p:cNvPr>
            <p:cNvSpPr/>
            <p:nvPr/>
          </p:nvSpPr>
          <p:spPr bwMode="auto">
            <a:xfrm>
              <a:off x="9334632" y="460439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5" name="Freeform: Shape 1404">
              <a:extLst>
                <a:ext uri="{FF2B5EF4-FFF2-40B4-BE49-F238E27FC236}">
                  <a16:creationId xmlns:a16="http://schemas.microsoft.com/office/drawing/2014/main" id="{6513D49C-B4EA-8395-ADD1-89CEE9E1E3B3}"/>
                </a:ext>
              </a:extLst>
            </p:cNvPr>
            <p:cNvSpPr/>
            <p:nvPr/>
          </p:nvSpPr>
          <p:spPr bwMode="auto">
            <a:xfrm>
              <a:off x="9295285" y="458366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6" name="Freeform: Shape 1405">
              <a:extLst>
                <a:ext uri="{FF2B5EF4-FFF2-40B4-BE49-F238E27FC236}">
                  <a16:creationId xmlns:a16="http://schemas.microsoft.com/office/drawing/2014/main" id="{BC3A6BD1-D00D-8437-277C-5E4BF8BD80CF}"/>
                </a:ext>
              </a:extLst>
            </p:cNvPr>
            <p:cNvSpPr/>
            <p:nvPr/>
          </p:nvSpPr>
          <p:spPr bwMode="auto">
            <a:xfrm>
              <a:off x="9254001" y="45956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7" name="Freeform: Shape 1406">
              <a:extLst>
                <a:ext uri="{FF2B5EF4-FFF2-40B4-BE49-F238E27FC236}">
                  <a16:creationId xmlns:a16="http://schemas.microsoft.com/office/drawing/2014/main" id="{ED110E52-F8E3-5E20-9309-8A6CA6C72457}"/>
                </a:ext>
              </a:extLst>
            </p:cNvPr>
            <p:cNvSpPr/>
            <p:nvPr/>
          </p:nvSpPr>
          <p:spPr bwMode="auto">
            <a:xfrm>
              <a:off x="9281063" y="461582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08" name="Freeform: Shape 1407">
              <a:extLst>
                <a:ext uri="{FF2B5EF4-FFF2-40B4-BE49-F238E27FC236}">
                  <a16:creationId xmlns:a16="http://schemas.microsoft.com/office/drawing/2014/main" id="{5CA4B0CD-2F2B-0F87-C841-942481FBC8ED}"/>
                </a:ext>
              </a:extLst>
            </p:cNvPr>
            <p:cNvSpPr/>
            <p:nvPr/>
          </p:nvSpPr>
          <p:spPr bwMode="auto">
            <a:xfrm>
              <a:off x="9258203" y="465045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1" name="Freeform: Shape 1410">
              <a:extLst>
                <a:ext uri="{FF2B5EF4-FFF2-40B4-BE49-F238E27FC236}">
                  <a16:creationId xmlns:a16="http://schemas.microsoft.com/office/drawing/2014/main" id="{941C7650-60DC-26B3-61DA-6A22EAA14F5D}"/>
                </a:ext>
              </a:extLst>
            </p:cNvPr>
            <p:cNvSpPr/>
            <p:nvPr/>
          </p:nvSpPr>
          <p:spPr bwMode="auto">
            <a:xfrm>
              <a:off x="9190535" y="46480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2" name="Freeform: Shape 1411">
              <a:extLst>
                <a:ext uri="{FF2B5EF4-FFF2-40B4-BE49-F238E27FC236}">
                  <a16:creationId xmlns:a16="http://schemas.microsoft.com/office/drawing/2014/main" id="{7852535A-D31F-2AE5-3406-60018745F02D}"/>
                </a:ext>
              </a:extLst>
            </p:cNvPr>
            <p:cNvSpPr/>
            <p:nvPr/>
          </p:nvSpPr>
          <p:spPr bwMode="auto">
            <a:xfrm>
              <a:off x="9684443" y="426035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3" name="Freeform: Shape 1412">
              <a:extLst>
                <a:ext uri="{FF2B5EF4-FFF2-40B4-BE49-F238E27FC236}">
                  <a16:creationId xmlns:a16="http://schemas.microsoft.com/office/drawing/2014/main" id="{4D7D7031-2224-9355-A986-4380894F65EE}"/>
                </a:ext>
              </a:extLst>
            </p:cNvPr>
            <p:cNvSpPr/>
            <p:nvPr/>
          </p:nvSpPr>
          <p:spPr bwMode="auto">
            <a:xfrm>
              <a:off x="9715681" y="428833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4" name="Freeform: Shape 1413">
              <a:extLst>
                <a:ext uri="{FF2B5EF4-FFF2-40B4-BE49-F238E27FC236}">
                  <a16:creationId xmlns:a16="http://schemas.microsoft.com/office/drawing/2014/main" id="{E281EBAE-41C7-23C7-C5B0-47B5BE2D88F5}"/>
                </a:ext>
              </a:extLst>
            </p:cNvPr>
            <p:cNvSpPr/>
            <p:nvPr/>
          </p:nvSpPr>
          <p:spPr bwMode="auto">
            <a:xfrm>
              <a:off x="9736576" y="42699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5" name="Freeform: Shape 1414">
              <a:extLst>
                <a:ext uri="{FF2B5EF4-FFF2-40B4-BE49-F238E27FC236}">
                  <a16:creationId xmlns:a16="http://schemas.microsoft.com/office/drawing/2014/main" id="{6C66AA88-C736-FDF0-A413-8605DDC4DD05}"/>
                </a:ext>
              </a:extLst>
            </p:cNvPr>
            <p:cNvSpPr/>
            <p:nvPr/>
          </p:nvSpPr>
          <p:spPr bwMode="auto">
            <a:xfrm>
              <a:off x="9867169" y="395652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6" name="Freeform: Shape 1415">
              <a:extLst>
                <a:ext uri="{FF2B5EF4-FFF2-40B4-BE49-F238E27FC236}">
                  <a16:creationId xmlns:a16="http://schemas.microsoft.com/office/drawing/2014/main" id="{99504B29-8445-FF2D-9A91-3A2AF09F5A4F}"/>
                </a:ext>
              </a:extLst>
            </p:cNvPr>
            <p:cNvSpPr/>
            <p:nvPr/>
          </p:nvSpPr>
          <p:spPr bwMode="auto">
            <a:xfrm>
              <a:off x="9878599" y="391675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7" name="Freeform: Shape 1416">
              <a:extLst>
                <a:ext uri="{FF2B5EF4-FFF2-40B4-BE49-F238E27FC236}">
                  <a16:creationId xmlns:a16="http://schemas.microsoft.com/office/drawing/2014/main" id="{6F14BDF6-5382-60BF-11D4-69B1528FA693}"/>
                </a:ext>
              </a:extLst>
            </p:cNvPr>
            <p:cNvSpPr/>
            <p:nvPr/>
          </p:nvSpPr>
          <p:spPr bwMode="auto">
            <a:xfrm>
              <a:off x="9861640" y="388652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18" name="Freeform: Shape 1417">
              <a:extLst>
                <a:ext uri="{FF2B5EF4-FFF2-40B4-BE49-F238E27FC236}">
                  <a16:creationId xmlns:a16="http://schemas.microsoft.com/office/drawing/2014/main" id="{A7636397-6A86-F4F3-2951-3E3305BE03AA}"/>
                </a:ext>
              </a:extLst>
            </p:cNvPr>
            <p:cNvSpPr/>
            <p:nvPr/>
          </p:nvSpPr>
          <p:spPr bwMode="auto">
            <a:xfrm>
              <a:off x="9842040" y="38135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198" name="Group 2197">
              <a:extLst>
                <a:ext uri="{FF2B5EF4-FFF2-40B4-BE49-F238E27FC236}">
                  <a16:creationId xmlns:a16="http://schemas.microsoft.com/office/drawing/2014/main" id="{D9D7D44B-16F6-4AE2-9D57-BCB3E50B3E71}"/>
                </a:ext>
              </a:extLst>
            </p:cNvPr>
            <p:cNvGrpSpPr/>
            <p:nvPr/>
          </p:nvGrpSpPr>
          <p:grpSpPr>
            <a:xfrm>
              <a:off x="8947467" y="4158931"/>
              <a:ext cx="98261" cy="87085"/>
              <a:chOff x="8947467" y="4158931"/>
              <a:chExt cx="98261" cy="87085"/>
            </a:xfrm>
          </p:grpSpPr>
          <p:cxnSp>
            <p:nvCxnSpPr>
              <p:cNvPr id="2191" name="Straight Connector 2190">
                <a:extLst>
                  <a:ext uri="{FF2B5EF4-FFF2-40B4-BE49-F238E27FC236}">
                    <a16:creationId xmlns:a16="http://schemas.microsoft.com/office/drawing/2014/main" id="{288AF19E-8E90-C78B-D54B-E706810AA7CE}"/>
                  </a:ext>
                </a:extLst>
              </p:cNvPr>
              <p:cNvCxnSpPr>
                <a:cxnSpLocks/>
              </p:cNvCxnSpPr>
              <p:nvPr/>
            </p:nvCxnSpPr>
            <p:spPr bwMode="auto">
              <a:xfrm>
                <a:off x="8992188" y="4204827"/>
                <a:ext cx="53540" cy="0"/>
              </a:xfrm>
              <a:prstGeom prst="line">
                <a:avLst/>
              </a:prstGeom>
              <a:noFill/>
              <a:ln w="28575" cap="flat" cmpd="sng" algn="ctr">
                <a:solidFill>
                  <a:schemeClr val="accent6">
                    <a:lumMod val="40000"/>
                    <a:lumOff val="60000"/>
                  </a:schemeClr>
                </a:solidFill>
                <a:prstDash val="solid"/>
                <a:round/>
                <a:headEnd type="none" w="med" len="med"/>
                <a:tailEnd type="none" w="med" len="med"/>
              </a:ln>
              <a:effectLst/>
            </p:spPr>
          </p:cxnSp>
          <p:sp>
            <p:nvSpPr>
              <p:cNvPr id="2197" name="Freeform: Shape 2196">
                <a:extLst>
                  <a:ext uri="{FF2B5EF4-FFF2-40B4-BE49-F238E27FC236}">
                    <a16:creationId xmlns:a16="http://schemas.microsoft.com/office/drawing/2014/main" id="{84CAEA5F-9F37-4C5D-7F23-19A912E8FECA}"/>
                  </a:ext>
                </a:extLst>
              </p:cNvPr>
              <p:cNvSpPr/>
              <p:nvPr/>
            </p:nvSpPr>
            <p:spPr bwMode="auto">
              <a:xfrm>
                <a:off x="8947467" y="4158931"/>
                <a:ext cx="45034" cy="87085"/>
              </a:xfrm>
              <a:custGeom>
                <a:avLst/>
                <a:gdLst>
                  <a:gd name="connsiteX0" fmla="*/ 18829 w 53304"/>
                  <a:gd name="connsiteY0" fmla="*/ 0 h 181232"/>
                  <a:gd name="connsiteX1" fmla="*/ 52957 w 53304"/>
                  <a:gd name="connsiteY1" fmla="*/ 114153 h 181232"/>
                  <a:gd name="connsiteX2" fmla="*/ 0 w 53304"/>
                  <a:gd name="connsiteY2" fmla="*/ 181232 h 181232"/>
                  <a:gd name="connsiteX0" fmla="*/ 18829 w 53304"/>
                  <a:gd name="connsiteY0" fmla="*/ 0 h 181232"/>
                  <a:gd name="connsiteX1" fmla="*/ 52957 w 53304"/>
                  <a:gd name="connsiteY1" fmla="*/ 49428 h 181232"/>
                  <a:gd name="connsiteX2" fmla="*/ 0 w 53304"/>
                  <a:gd name="connsiteY2" fmla="*/ 181232 h 181232"/>
                  <a:gd name="connsiteX0" fmla="*/ 18829 w 54100"/>
                  <a:gd name="connsiteY0" fmla="*/ 0 h 181232"/>
                  <a:gd name="connsiteX1" fmla="*/ 52957 w 54100"/>
                  <a:gd name="connsiteY1" fmla="*/ 49428 h 181232"/>
                  <a:gd name="connsiteX2" fmla="*/ 0 w 54100"/>
                  <a:gd name="connsiteY2" fmla="*/ 181232 h 181232"/>
                  <a:gd name="connsiteX0" fmla="*/ 18829 w 53304"/>
                  <a:gd name="connsiteY0" fmla="*/ 0 h 181232"/>
                  <a:gd name="connsiteX1" fmla="*/ 52957 w 53304"/>
                  <a:gd name="connsiteY1" fmla="*/ 49428 h 181232"/>
                  <a:gd name="connsiteX2" fmla="*/ 0 w 53304"/>
                  <a:gd name="connsiteY2" fmla="*/ 181232 h 181232"/>
                  <a:gd name="connsiteX0" fmla="*/ 11768 w 53219"/>
                  <a:gd name="connsiteY0" fmla="*/ 0 h 181232"/>
                  <a:gd name="connsiteX1" fmla="*/ 52957 w 53219"/>
                  <a:gd name="connsiteY1" fmla="*/ 49428 h 181232"/>
                  <a:gd name="connsiteX2" fmla="*/ 0 w 53219"/>
                  <a:gd name="connsiteY2" fmla="*/ 181232 h 181232"/>
                  <a:gd name="connsiteX0" fmla="*/ 9415 w 50866"/>
                  <a:gd name="connsiteY0" fmla="*/ 0 h 87085"/>
                  <a:gd name="connsiteX1" fmla="*/ 50604 w 50866"/>
                  <a:gd name="connsiteY1" fmla="*/ 49428 h 87085"/>
                  <a:gd name="connsiteX2" fmla="*/ 0 w 50866"/>
                  <a:gd name="connsiteY2" fmla="*/ 87085 h 87085"/>
                  <a:gd name="connsiteX0" fmla="*/ 9415 w 50866"/>
                  <a:gd name="connsiteY0" fmla="*/ 0 h 87513"/>
                  <a:gd name="connsiteX1" fmla="*/ 50604 w 50866"/>
                  <a:gd name="connsiteY1" fmla="*/ 49428 h 87513"/>
                  <a:gd name="connsiteX2" fmla="*/ 0 w 50866"/>
                  <a:gd name="connsiteY2" fmla="*/ 87085 h 87513"/>
                  <a:gd name="connsiteX0" fmla="*/ 9415 w 50866"/>
                  <a:gd name="connsiteY0" fmla="*/ 0 h 87085"/>
                  <a:gd name="connsiteX1" fmla="*/ 50604 w 50866"/>
                  <a:gd name="connsiteY1" fmla="*/ 49428 h 87085"/>
                  <a:gd name="connsiteX2" fmla="*/ 0 w 50866"/>
                  <a:gd name="connsiteY2" fmla="*/ 87085 h 87085"/>
                  <a:gd name="connsiteX0" fmla="*/ 9415 w 50866"/>
                  <a:gd name="connsiteY0" fmla="*/ 0 h 87085"/>
                  <a:gd name="connsiteX1" fmla="*/ 50604 w 50866"/>
                  <a:gd name="connsiteY1" fmla="*/ 49428 h 87085"/>
                  <a:gd name="connsiteX2" fmla="*/ 0 w 50866"/>
                  <a:gd name="connsiteY2" fmla="*/ 87085 h 87085"/>
                  <a:gd name="connsiteX0" fmla="*/ 9415 w 47373"/>
                  <a:gd name="connsiteY0" fmla="*/ 0 h 87085"/>
                  <a:gd name="connsiteX1" fmla="*/ 47074 w 47373"/>
                  <a:gd name="connsiteY1" fmla="*/ 45897 h 87085"/>
                  <a:gd name="connsiteX2" fmla="*/ 0 w 47373"/>
                  <a:gd name="connsiteY2" fmla="*/ 87085 h 87085"/>
                  <a:gd name="connsiteX0" fmla="*/ 9415 w 45049"/>
                  <a:gd name="connsiteY0" fmla="*/ 0 h 87085"/>
                  <a:gd name="connsiteX1" fmla="*/ 44720 w 45049"/>
                  <a:gd name="connsiteY1" fmla="*/ 42367 h 87085"/>
                  <a:gd name="connsiteX2" fmla="*/ 0 w 45049"/>
                  <a:gd name="connsiteY2" fmla="*/ 87085 h 87085"/>
                  <a:gd name="connsiteX0" fmla="*/ 9415 w 45034"/>
                  <a:gd name="connsiteY0" fmla="*/ 0 h 87085"/>
                  <a:gd name="connsiteX1" fmla="*/ 44720 w 45034"/>
                  <a:gd name="connsiteY1" fmla="*/ 42367 h 87085"/>
                  <a:gd name="connsiteX2" fmla="*/ 0 w 45034"/>
                  <a:gd name="connsiteY2" fmla="*/ 87085 h 87085"/>
                </a:gdLst>
                <a:ahLst/>
                <a:cxnLst>
                  <a:cxn ang="0">
                    <a:pos x="connsiteX0" y="connsiteY0"/>
                  </a:cxn>
                  <a:cxn ang="0">
                    <a:pos x="connsiteX1" y="connsiteY1"/>
                  </a:cxn>
                  <a:cxn ang="0">
                    <a:pos x="connsiteX2" y="connsiteY2"/>
                  </a:cxn>
                </a:cxnLst>
                <a:rect l="l" t="t" r="r" b="b"/>
                <a:pathLst>
                  <a:path w="45034" h="87085">
                    <a:moveTo>
                      <a:pt x="9415" y="0"/>
                    </a:moveTo>
                    <a:cubicBezTo>
                      <a:pt x="26871" y="3138"/>
                      <a:pt x="47858" y="12162"/>
                      <a:pt x="44720" y="42367"/>
                    </a:cubicBezTo>
                    <a:cubicBezTo>
                      <a:pt x="42759" y="76102"/>
                      <a:pt x="23732" y="86301"/>
                      <a:pt x="0" y="87085"/>
                    </a:cubicBezTo>
                  </a:path>
                </a:pathLst>
              </a:custGeom>
              <a:noFill/>
              <a:ln w="28575">
                <a:solidFill>
                  <a:schemeClr val="accent6">
                    <a:lumMod val="40000"/>
                    <a:lumOff val="60000"/>
                  </a:schemeClr>
                </a:solidFill>
                <a:miter lim="800000"/>
                <a:headEnd/>
                <a:tailEnd/>
              </a:ln>
            </p:spPr>
            <p:txBody>
              <a:bodyPr rtlCol="0" anchor="ctr"/>
              <a:lstStyle/>
              <a:p>
                <a:pPr algn="ctr"/>
                <a:endParaRPr lang="en-US" dirty="0"/>
              </a:p>
            </p:txBody>
          </p:sp>
        </p:grpSp>
        <p:sp>
          <p:nvSpPr>
            <p:cNvPr id="1419" name="Freeform: Shape 1418">
              <a:extLst>
                <a:ext uri="{FF2B5EF4-FFF2-40B4-BE49-F238E27FC236}">
                  <a16:creationId xmlns:a16="http://schemas.microsoft.com/office/drawing/2014/main" id="{71575B8A-081B-11A9-3C92-40732BDE3A3C}"/>
                </a:ext>
              </a:extLst>
            </p:cNvPr>
            <p:cNvSpPr/>
            <p:nvPr/>
          </p:nvSpPr>
          <p:spPr bwMode="auto">
            <a:xfrm>
              <a:off x="9867169" y="37699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0" name="Freeform: Shape 1419">
              <a:extLst>
                <a:ext uri="{FF2B5EF4-FFF2-40B4-BE49-F238E27FC236}">
                  <a16:creationId xmlns:a16="http://schemas.microsoft.com/office/drawing/2014/main" id="{98FD867F-7A36-C9A5-579B-F8ACD1DDD5AA}"/>
                </a:ext>
              </a:extLst>
            </p:cNvPr>
            <p:cNvSpPr/>
            <p:nvPr/>
          </p:nvSpPr>
          <p:spPr bwMode="auto">
            <a:xfrm>
              <a:off x="9853470" y="365566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1" name="Freeform: Shape 1420">
              <a:extLst>
                <a:ext uri="{FF2B5EF4-FFF2-40B4-BE49-F238E27FC236}">
                  <a16:creationId xmlns:a16="http://schemas.microsoft.com/office/drawing/2014/main" id="{691B9436-F02C-B4C3-6FED-E8B11F866A6B}"/>
                </a:ext>
              </a:extLst>
            </p:cNvPr>
            <p:cNvSpPr/>
            <p:nvPr/>
          </p:nvSpPr>
          <p:spPr bwMode="auto">
            <a:xfrm>
              <a:off x="9923126" y="363612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2" name="Freeform: Shape 1421">
              <a:extLst>
                <a:ext uri="{FF2B5EF4-FFF2-40B4-BE49-F238E27FC236}">
                  <a16:creationId xmlns:a16="http://schemas.microsoft.com/office/drawing/2014/main" id="{0DBE53B3-B8E2-1F48-F901-7EDB514D8747}"/>
                </a:ext>
              </a:extLst>
            </p:cNvPr>
            <p:cNvSpPr/>
            <p:nvPr/>
          </p:nvSpPr>
          <p:spPr bwMode="auto">
            <a:xfrm>
              <a:off x="9900266" y="359784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3" name="Freeform: Shape 1422">
              <a:extLst>
                <a:ext uri="{FF2B5EF4-FFF2-40B4-BE49-F238E27FC236}">
                  <a16:creationId xmlns:a16="http://schemas.microsoft.com/office/drawing/2014/main" id="{E15D4E45-5ABD-057F-0FEE-08AA3165FAFF}"/>
                </a:ext>
              </a:extLst>
            </p:cNvPr>
            <p:cNvSpPr/>
            <p:nvPr/>
          </p:nvSpPr>
          <p:spPr bwMode="auto">
            <a:xfrm>
              <a:off x="9948674" y="358641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4" name="Freeform: Shape 1423">
              <a:extLst>
                <a:ext uri="{FF2B5EF4-FFF2-40B4-BE49-F238E27FC236}">
                  <a16:creationId xmlns:a16="http://schemas.microsoft.com/office/drawing/2014/main" id="{C3481EB0-C3B9-5650-FDB5-A7FC39D68FDB}"/>
                </a:ext>
              </a:extLst>
            </p:cNvPr>
            <p:cNvSpPr/>
            <p:nvPr/>
          </p:nvSpPr>
          <p:spPr bwMode="auto">
            <a:xfrm>
              <a:off x="9976703" y="345603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5" name="Freeform: Shape 1424">
              <a:extLst>
                <a:ext uri="{FF2B5EF4-FFF2-40B4-BE49-F238E27FC236}">
                  <a16:creationId xmlns:a16="http://schemas.microsoft.com/office/drawing/2014/main" id="{4543BF52-8997-1E27-6CEB-D91B4E8B4A4C}"/>
                </a:ext>
              </a:extLst>
            </p:cNvPr>
            <p:cNvSpPr/>
            <p:nvPr/>
          </p:nvSpPr>
          <p:spPr bwMode="auto">
            <a:xfrm>
              <a:off x="9984443" y="349767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6" name="Freeform: Shape 1425">
              <a:extLst>
                <a:ext uri="{FF2B5EF4-FFF2-40B4-BE49-F238E27FC236}">
                  <a16:creationId xmlns:a16="http://schemas.microsoft.com/office/drawing/2014/main" id="{8BA47C7A-308B-019F-E17D-0F0E284B1DF2}"/>
                </a:ext>
              </a:extLst>
            </p:cNvPr>
            <p:cNvSpPr/>
            <p:nvPr/>
          </p:nvSpPr>
          <p:spPr bwMode="auto">
            <a:xfrm>
              <a:off x="9923126" y="35194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7" name="Freeform: Shape 1426">
              <a:extLst>
                <a:ext uri="{FF2B5EF4-FFF2-40B4-BE49-F238E27FC236}">
                  <a16:creationId xmlns:a16="http://schemas.microsoft.com/office/drawing/2014/main" id="{541EC61A-35C8-B44A-82D7-EE71D50B8898}"/>
                </a:ext>
              </a:extLst>
            </p:cNvPr>
            <p:cNvSpPr/>
            <p:nvPr/>
          </p:nvSpPr>
          <p:spPr bwMode="auto">
            <a:xfrm>
              <a:off x="9911696" y="394386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8" name="Freeform: Shape 1427">
              <a:extLst>
                <a:ext uri="{FF2B5EF4-FFF2-40B4-BE49-F238E27FC236}">
                  <a16:creationId xmlns:a16="http://schemas.microsoft.com/office/drawing/2014/main" id="{C853C67D-9D44-C365-1F26-98F2A89E62E5}"/>
                </a:ext>
              </a:extLst>
            </p:cNvPr>
            <p:cNvSpPr/>
            <p:nvPr/>
          </p:nvSpPr>
          <p:spPr bwMode="auto">
            <a:xfrm>
              <a:off x="9861640" y="401350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29" name="Freeform: Shape 1428">
              <a:extLst>
                <a:ext uri="{FF2B5EF4-FFF2-40B4-BE49-F238E27FC236}">
                  <a16:creationId xmlns:a16="http://schemas.microsoft.com/office/drawing/2014/main" id="{5DBDBF05-5A3A-134A-F15A-4FD7F183A828}"/>
                </a:ext>
              </a:extLst>
            </p:cNvPr>
            <p:cNvSpPr/>
            <p:nvPr/>
          </p:nvSpPr>
          <p:spPr bwMode="auto">
            <a:xfrm>
              <a:off x="9853470" y="412215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0" name="Freeform: Shape 1429">
              <a:extLst>
                <a:ext uri="{FF2B5EF4-FFF2-40B4-BE49-F238E27FC236}">
                  <a16:creationId xmlns:a16="http://schemas.microsoft.com/office/drawing/2014/main" id="{2E43860B-B7D7-EDAA-701A-D161F4A13EAE}"/>
                </a:ext>
              </a:extLst>
            </p:cNvPr>
            <p:cNvSpPr/>
            <p:nvPr/>
          </p:nvSpPr>
          <p:spPr bwMode="auto">
            <a:xfrm>
              <a:off x="9830610" y="416618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1" name="Freeform: Shape 1430">
              <a:extLst>
                <a:ext uri="{FF2B5EF4-FFF2-40B4-BE49-F238E27FC236}">
                  <a16:creationId xmlns:a16="http://schemas.microsoft.com/office/drawing/2014/main" id="{E7E403EB-4A70-3E95-ED28-0D3F0D0C1A41}"/>
                </a:ext>
              </a:extLst>
            </p:cNvPr>
            <p:cNvSpPr/>
            <p:nvPr/>
          </p:nvSpPr>
          <p:spPr bwMode="auto">
            <a:xfrm>
              <a:off x="9789306" y="417761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2" name="Freeform: Shape 1431">
              <a:extLst>
                <a:ext uri="{FF2B5EF4-FFF2-40B4-BE49-F238E27FC236}">
                  <a16:creationId xmlns:a16="http://schemas.microsoft.com/office/drawing/2014/main" id="{458F18B5-2E6F-DC1E-2EDE-06158B020F7A}"/>
                </a:ext>
              </a:extLst>
            </p:cNvPr>
            <p:cNvSpPr/>
            <p:nvPr/>
          </p:nvSpPr>
          <p:spPr bwMode="auto">
            <a:xfrm>
              <a:off x="9751899" y="433057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3" name="Freeform: Shape 1432">
              <a:extLst>
                <a:ext uri="{FF2B5EF4-FFF2-40B4-BE49-F238E27FC236}">
                  <a16:creationId xmlns:a16="http://schemas.microsoft.com/office/drawing/2014/main" id="{592A102F-E6D7-67CE-C565-3E4905197FC0}"/>
                </a:ext>
              </a:extLst>
            </p:cNvPr>
            <p:cNvSpPr/>
            <p:nvPr/>
          </p:nvSpPr>
          <p:spPr bwMode="auto">
            <a:xfrm>
              <a:off x="9812952" y="42699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4" name="Freeform: Shape 1433">
              <a:extLst>
                <a:ext uri="{FF2B5EF4-FFF2-40B4-BE49-F238E27FC236}">
                  <a16:creationId xmlns:a16="http://schemas.microsoft.com/office/drawing/2014/main" id="{B5529F78-84AF-8B0C-8E85-4ABE56264BEB}"/>
                </a:ext>
              </a:extLst>
            </p:cNvPr>
            <p:cNvSpPr/>
            <p:nvPr/>
          </p:nvSpPr>
          <p:spPr bwMode="auto">
            <a:xfrm>
              <a:off x="9842040" y="424197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5" name="Freeform: Shape 1434">
              <a:extLst>
                <a:ext uri="{FF2B5EF4-FFF2-40B4-BE49-F238E27FC236}">
                  <a16:creationId xmlns:a16="http://schemas.microsoft.com/office/drawing/2014/main" id="{7EF22E49-FD77-7357-9412-218DD652DC98}"/>
                </a:ext>
              </a:extLst>
            </p:cNvPr>
            <p:cNvSpPr/>
            <p:nvPr/>
          </p:nvSpPr>
          <p:spPr bwMode="auto">
            <a:xfrm>
              <a:off x="9900266" y="412966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6" name="Freeform: Shape 1435">
              <a:extLst>
                <a:ext uri="{FF2B5EF4-FFF2-40B4-BE49-F238E27FC236}">
                  <a16:creationId xmlns:a16="http://schemas.microsoft.com/office/drawing/2014/main" id="{FC1B5891-A35A-A8EB-6CF5-8E535D40C5C5}"/>
                </a:ext>
              </a:extLst>
            </p:cNvPr>
            <p:cNvSpPr/>
            <p:nvPr/>
          </p:nvSpPr>
          <p:spPr bwMode="auto">
            <a:xfrm>
              <a:off x="9972933" y="396424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7" name="Freeform: Shape 1436">
              <a:extLst>
                <a:ext uri="{FF2B5EF4-FFF2-40B4-BE49-F238E27FC236}">
                  <a16:creationId xmlns:a16="http://schemas.microsoft.com/office/drawing/2014/main" id="{FF6B6DD1-B4B9-5127-C5D4-3F55E3378167}"/>
                </a:ext>
              </a:extLst>
            </p:cNvPr>
            <p:cNvSpPr/>
            <p:nvPr/>
          </p:nvSpPr>
          <p:spPr bwMode="auto">
            <a:xfrm>
              <a:off x="10065444" y="392366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8" name="Freeform: Shape 1437">
              <a:extLst>
                <a:ext uri="{FF2B5EF4-FFF2-40B4-BE49-F238E27FC236}">
                  <a16:creationId xmlns:a16="http://schemas.microsoft.com/office/drawing/2014/main" id="{F430EB6C-D48A-ED0D-9373-D3EF31F730A7}"/>
                </a:ext>
              </a:extLst>
            </p:cNvPr>
            <p:cNvSpPr/>
            <p:nvPr/>
          </p:nvSpPr>
          <p:spPr bwMode="auto">
            <a:xfrm>
              <a:off x="10061073" y="393599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39" name="Freeform: Shape 1438">
              <a:extLst>
                <a:ext uri="{FF2B5EF4-FFF2-40B4-BE49-F238E27FC236}">
                  <a16:creationId xmlns:a16="http://schemas.microsoft.com/office/drawing/2014/main" id="{0F653526-A9D2-804D-8C23-7D881B796220}"/>
                </a:ext>
              </a:extLst>
            </p:cNvPr>
            <p:cNvSpPr/>
            <p:nvPr/>
          </p:nvSpPr>
          <p:spPr bwMode="auto">
            <a:xfrm>
              <a:off x="10170066" y="389795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0" name="Freeform: Shape 1439">
              <a:extLst>
                <a:ext uri="{FF2B5EF4-FFF2-40B4-BE49-F238E27FC236}">
                  <a16:creationId xmlns:a16="http://schemas.microsoft.com/office/drawing/2014/main" id="{45A3F18C-8C9B-42B9-01B4-88BF710FA90D}"/>
                </a:ext>
              </a:extLst>
            </p:cNvPr>
            <p:cNvSpPr/>
            <p:nvPr/>
          </p:nvSpPr>
          <p:spPr bwMode="auto">
            <a:xfrm>
              <a:off x="10129915" y="391993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1" name="Freeform: Shape 1440">
              <a:extLst>
                <a:ext uri="{FF2B5EF4-FFF2-40B4-BE49-F238E27FC236}">
                  <a16:creationId xmlns:a16="http://schemas.microsoft.com/office/drawing/2014/main" id="{F364A2AE-14C4-E3A9-D934-FC981465B177}"/>
                </a:ext>
              </a:extLst>
            </p:cNvPr>
            <p:cNvSpPr/>
            <p:nvPr/>
          </p:nvSpPr>
          <p:spPr bwMode="auto">
            <a:xfrm>
              <a:off x="7863775" y="487916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2" name="Oval 1281">
              <a:extLst>
                <a:ext uri="{FF2B5EF4-FFF2-40B4-BE49-F238E27FC236}">
                  <a16:creationId xmlns:a16="http://schemas.microsoft.com/office/drawing/2014/main" id="{534618BA-F4AD-6563-7E65-69C289517D00}"/>
                </a:ext>
              </a:extLst>
            </p:cNvPr>
            <p:cNvSpPr/>
            <p:nvPr/>
          </p:nvSpPr>
          <p:spPr bwMode="auto">
            <a:xfrm rot="21442015">
              <a:off x="10634395" y="3977540"/>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3" name="Oval 1281">
              <a:extLst>
                <a:ext uri="{FF2B5EF4-FFF2-40B4-BE49-F238E27FC236}">
                  <a16:creationId xmlns:a16="http://schemas.microsoft.com/office/drawing/2014/main" id="{5A0390F3-2BFF-299D-6B44-5B19F5B305AB}"/>
                </a:ext>
              </a:extLst>
            </p:cNvPr>
            <p:cNvSpPr/>
            <p:nvPr/>
          </p:nvSpPr>
          <p:spPr bwMode="auto">
            <a:xfrm rot="21442015">
              <a:off x="10673470" y="4003310"/>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4" name="Oval 1281">
              <a:extLst>
                <a:ext uri="{FF2B5EF4-FFF2-40B4-BE49-F238E27FC236}">
                  <a16:creationId xmlns:a16="http://schemas.microsoft.com/office/drawing/2014/main" id="{1EC8D493-31BC-EE33-FCD8-423CD6E0D961}"/>
                </a:ext>
              </a:extLst>
            </p:cNvPr>
            <p:cNvSpPr/>
            <p:nvPr/>
          </p:nvSpPr>
          <p:spPr bwMode="auto">
            <a:xfrm rot="21442015">
              <a:off x="9915830" y="4697835"/>
              <a:ext cx="232121" cy="215402"/>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4">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5" name="Oval 1281">
              <a:extLst>
                <a:ext uri="{FF2B5EF4-FFF2-40B4-BE49-F238E27FC236}">
                  <a16:creationId xmlns:a16="http://schemas.microsoft.com/office/drawing/2014/main" id="{179A763B-1D73-6E8F-88A6-EDF3295CA8BE}"/>
                </a:ext>
              </a:extLst>
            </p:cNvPr>
            <p:cNvSpPr/>
            <p:nvPr/>
          </p:nvSpPr>
          <p:spPr bwMode="auto">
            <a:xfrm rot="21442015">
              <a:off x="9954905" y="4723605"/>
              <a:ext cx="163279" cy="15188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 name="TextBox 16">
              <a:extLst>
                <a:ext uri="{FF2B5EF4-FFF2-40B4-BE49-F238E27FC236}">
                  <a16:creationId xmlns:a16="http://schemas.microsoft.com/office/drawing/2014/main" id="{439F4573-746F-BCCC-EB07-0BF5D9885DD6}"/>
                </a:ext>
              </a:extLst>
            </p:cNvPr>
            <p:cNvSpPr txBox="1"/>
            <p:nvPr/>
          </p:nvSpPr>
          <p:spPr bwMode="auto">
            <a:xfrm>
              <a:off x="9279159" y="3154162"/>
              <a:ext cx="38023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JAK3</a:t>
              </a:r>
            </a:p>
          </p:txBody>
        </p:sp>
        <p:grpSp>
          <p:nvGrpSpPr>
            <p:cNvPr id="2697" name="Group 2696">
              <a:extLst>
                <a:ext uri="{FF2B5EF4-FFF2-40B4-BE49-F238E27FC236}">
                  <a16:creationId xmlns:a16="http://schemas.microsoft.com/office/drawing/2014/main" id="{292FC341-25AF-39A3-0E26-B1B5A62CFCF9}"/>
                </a:ext>
              </a:extLst>
            </p:cNvPr>
            <p:cNvGrpSpPr/>
            <p:nvPr/>
          </p:nvGrpSpPr>
          <p:grpSpPr>
            <a:xfrm>
              <a:off x="5611106" y="2942343"/>
              <a:ext cx="6057748" cy="751201"/>
              <a:chOff x="5611106" y="2942343"/>
              <a:chExt cx="6057748" cy="751201"/>
            </a:xfrm>
          </p:grpSpPr>
          <p:grpSp>
            <p:nvGrpSpPr>
              <p:cNvPr id="1471" name="Group 1470">
                <a:extLst>
                  <a:ext uri="{FF2B5EF4-FFF2-40B4-BE49-F238E27FC236}">
                    <a16:creationId xmlns:a16="http://schemas.microsoft.com/office/drawing/2014/main" id="{C8E624CA-6C4B-9E83-C5E5-79BF0E772B87}"/>
                  </a:ext>
                </a:extLst>
              </p:cNvPr>
              <p:cNvGrpSpPr/>
              <p:nvPr/>
            </p:nvGrpSpPr>
            <p:grpSpPr>
              <a:xfrm>
                <a:off x="5611106" y="3048852"/>
                <a:ext cx="900729" cy="543295"/>
                <a:chOff x="5611106" y="3048852"/>
                <a:chExt cx="900729" cy="543295"/>
              </a:xfrm>
            </p:grpSpPr>
            <p:grpSp>
              <p:nvGrpSpPr>
                <p:cNvPr id="1458" name="Group 1457">
                  <a:extLst>
                    <a:ext uri="{FF2B5EF4-FFF2-40B4-BE49-F238E27FC236}">
                      <a16:creationId xmlns:a16="http://schemas.microsoft.com/office/drawing/2014/main" id="{CFA815CE-B9B3-1014-99D5-07565C1D4D59}"/>
                    </a:ext>
                  </a:extLst>
                </p:cNvPr>
                <p:cNvGrpSpPr/>
                <p:nvPr/>
              </p:nvGrpSpPr>
              <p:grpSpPr>
                <a:xfrm>
                  <a:off x="5611106" y="3048852"/>
                  <a:ext cx="900729" cy="543295"/>
                  <a:chOff x="5613997" y="2644592"/>
                  <a:chExt cx="900729" cy="543295"/>
                </a:xfrm>
              </p:grpSpPr>
              <p:sp>
                <p:nvSpPr>
                  <p:cNvPr id="1446" name="Rectangle: Rounded Corners 1445">
                    <a:extLst>
                      <a:ext uri="{FF2B5EF4-FFF2-40B4-BE49-F238E27FC236}">
                        <a16:creationId xmlns:a16="http://schemas.microsoft.com/office/drawing/2014/main" id="{F50C685E-571E-6851-F719-1CA39CD4A44F}"/>
                      </a:ext>
                    </a:extLst>
                  </p:cNvPr>
                  <p:cNvSpPr/>
                  <p:nvPr/>
                </p:nvSpPr>
                <p:spPr bwMode="auto">
                  <a:xfrm>
                    <a:off x="5698743" y="2971676"/>
                    <a:ext cx="109487" cy="21621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6211">
                        <a:moveTo>
                          <a:pt x="13271" y="24444"/>
                        </a:moveTo>
                        <a:cubicBezTo>
                          <a:pt x="25215" y="-9545"/>
                          <a:pt x="54589" y="-8778"/>
                          <a:pt x="71665" y="31080"/>
                        </a:cubicBezTo>
                        <a:lnTo>
                          <a:pt x="109380" y="181045"/>
                        </a:lnTo>
                        <a:cubicBezTo>
                          <a:pt x="113311" y="225618"/>
                          <a:pt x="7728" y="226725"/>
                          <a:pt x="0" y="190570"/>
                        </a:cubicBezTo>
                        <a:lnTo>
                          <a:pt x="13271" y="2444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7" name="Rectangle: Rounded Corners 1445">
                    <a:extLst>
                      <a:ext uri="{FF2B5EF4-FFF2-40B4-BE49-F238E27FC236}">
                        <a16:creationId xmlns:a16="http://schemas.microsoft.com/office/drawing/2014/main" id="{F30FB8BE-71BA-DC36-4686-28A84E0190D5}"/>
                      </a:ext>
                    </a:extLst>
                  </p:cNvPr>
                  <p:cNvSpPr/>
                  <p:nvPr/>
                </p:nvSpPr>
                <p:spPr bwMode="auto">
                  <a:xfrm rot="1114512">
                    <a:off x="5613997" y="2964889"/>
                    <a:ext cx="109487" cy="21621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6211">
                        <a:moveTo>
                          <a:pt x="13271" y="24444"/>
                        </a:moveTo>
                        <a:cubicBezTo>
                          <a:pt x="25215" y="-9545"/>
                          <a:pt x="54589" y="-8778"/>
                          <a:pt x="71665" y="31080"/>
                        </a:cubicBezTo>
                        <a:lnTo>
                          <a:pt x="109380" y="181045"/>
                        </a:lnTo>
                        <a:cubicBezTo>
                          <a:pt x="113311" y="225618"/>
                          <a:pt x="7728" y="226725"/>
                          <a:pt x="0" y="190570"/>
                        </a:cubicBezTo>
                        <a:lnTo>
                          <a:pt x="13271" y="2444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8" name="Rectangle: Rounded Corners 1445">
                    <a:extLst>
                      <a:ext uri="{FF2B5EF4-FFF2-40B4-BE49-F238E27FC236}">
                        <a16:creationId xmlns:a16="http://schemas.microsoft.com/office/drawing/2014/main" id="{37046779-718D-096D-98D2-63BF63D90A74}"/>
                      </a:ext>
                    </a:extLst>
                  </p:cNvPr>
                  <p:cNvSpPr/>
                  <p:nvPr/>
                </p:nvSpPr>
                <p:spPr bwMode="auto">
                  <a:xfrm rot="20295295">
                    <a:off x="5775280" y="2945272"/>
                    <a:ext cx="116454" cy="226660"/>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8374 w 116454"/>
                      <a:gd name="connsiteY0" fmla="*/ 27871 h 226660"/>
                      <a:gd name="connsiteX1" fmla="*/ 90912 w 116454"/>
                      <a:gd name="connsiteY1" fmla="*/ 27616 h 226660"/>
                      <a:gd name="connsiteX2" fmla="*/ 116454 w 116454"/>
                      <a:gd name="connsiteY2" fmla="*/ 190957 h 226660"/>
                      <a:gd name="connsiteX3" fmla="*/ 0 w 116454"/>
                      <a:gd name="connsiteY3" fmla="*/ 201079 h 226660"/>
                      <a:gd name="connsiteX4" fmla="*/ 18374 w 116454"/>
                      <a:gd name="connsiteY4" fmla="*/ 27871 h 226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454" h="226660">
                        <a:moveTo>
                          <a:pt x="18374" y="27871"/>
                        </a:moveTo>
                        <a:cubicBezTo>
                          <a:pt x="30318" y="-6118"/>
                          <a:pt x="73836" y="-12242"/>
                          <a:pt x="90912" y="27616"/>
                        </a:cubicBezTo>
                        <a:lnTo>
                          <a:pt x="116454" y="190957"/>
                        </a:lnTo>
                        <a:cubicBezTo>
                          <a:pt x="113311" y="236127"/>
                          <a:pt x="7728" y="237234"/>
                          <a:pt x="0" y="201079"/>
                        </a:cubicBezTo>
                        <a:lnTo>
                          <a:pt x="18374" y="27871"/>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9" name="Rectangle: Rounded Corners 1445">
                    <a:extLst>
                      <a:ext uri="{FF2B5EF4-FFF2-40B4-BE49-F238E27FC236}">
                        <a16:creationId xmlns:a16="http://schemas.microsoft.com/office/drawing/2014/main" id="{17D6C134-A054-8AEF-F1D9-D6376133A68D}"/>
                      </a:ext>
                    </a:extLst>
                  </p:cNvPr>
                  <p:cNvSpPr/>
                  <p:nvPr/>
                </p:nvSpPr>
                <p:spPr bwMode="auto">
                  <a:xfrm rot="18873977">
                    <a:off x="5843023" y="2902575"/>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0" name="Rectangle: Rounded Corners 1445">
                    <a:extLst>
                      <a:ext uri="{FF2B5EF4-FFF2-40B4-BE49-F238E27FC236}">
                        <a16:creationId xmlns:a16="http://schemas.microsoft.com/office/drawing/2014/main" id="{9564F2F0-C75E-857B-AE9A-6CE1495FA4AE}"/>
                      </a:ext>
                    </a:extLst>
                  </p:cNvPr>
                  <p:cNvSpPr/>
                  <p:nvPr/>
                </p:nvSpPr>
                <p:spPr bwMode="auto">
                  <a:xfrm rot="18142280">
                    <a:off x="5916321" y="2825146"/>
                    <a:ext cx="107355" cy="213436"/>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355" h="213436">
                        <a:moveTo>
                          <a:pt x="6894" y="28339"/>
                        </a:moveTo>
                        <a:cubicBezTo>
                          <a:pt x="18838" y="-5650"/>
                          <a:pt x="75589" y="-12644"/>
                          <a:pt x="92665" y="27214"/>
                        </a:cubicBezTo>
                        <a:lnTo>
                          <a:pt x="107355" y="177386"/>
                        </a:lnTo>
                        <a:cubicBezTo>
                          <a:pt x="104212" y="222556"/>
                          <a:pt x="7728" y="224288"/>
                          <a:pt x="0" y="188133"/>
                        </a:cubicBezTo>
                        <a:lnTo>
                          <a:pt x="6894" y="28339"/>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1" name="Rectangle: Rounded Corners 1445">
                    <a:extLst>
                      <a:ext uri="{FF2B5EF4-FFF2-40B4-BE49-F238E27FC236}">
                        <a16:creationId xmlns:a16="http://schemas.microsoft.com/office/drawing/2014/main" id="{72C27771-4658-3C8B-2402-5753DFEFC641}"/>
                      </a:ext>
                    </a:extLst>
                  </p:cNvPr>
                  <p:cNvSpPr/>
                  <p:nvPr/>
                </p:nvSpPr>
                <p:spPr bwMode="auto">
                  <a:xfrm rot="18459780">
                    <a:off x="5958867" y="2743614"/>
                    <a:ext cx="118046" cy="221905"/>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046" h="221905">
                        <a:moveTo>
                          <a:pt x="0" y="24717"/>
                        </a:moveTo>
                        <a:cubicBezTo>
                          <a:pt x="11944" y="-9272"/>
                          <a:pt x="100970" y="-9092"/>
                          <a:pt x="118046" y="30766"/>
                        </a:cubicBezTo>
                        <a:lnTo>
                          <a:pt x="97284" y="204292"/>
                        </a:lnTo>
                        <a:cubicBezTo>
                          <a:pt x="89997" y="240628"/>
                          <a:pt x="29083" y="212232"/>
                          <a:pt x="26483" y="194846"/>
                        </a:cubicBezTo>
                        <a:lnTo>
                          <a:pt x="0" y="2471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2" name="Rectangle: Rounded Corners 1445">
                    <a:extLst>
                      <a:ext uri="{FF2B5EF4-FFF2-40B4-BE49-F238E27FC236}">
                        <a16:creationId xmlns:a16="http://schemas.microsoft.com/office/drawing/2014/main" id="{6AAB0469-2CBC-EC08-CB42-E1121019577C}"/>
                      </a:ext>
                    </a:extLst>
                  </p:cNvPr>
                  <p:cNvSpPr/>
                  <p:nvPr/>
                </p:nvSpPr>
                <p:spPr bwMode="auto">
                  <a:xfrm rot="19952429">
                    <a:off x="6021398" y="2680324"/>
                    <a:ext cx="126748" cy="227356"/>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748" h="227356">
                        <a:moveTo>
                          <a:pt x="0" y="31185"/>
                        </a:moveTo>
                        <a:cubicBezTo>
                          <a:pt x="11944" y="-2804"/>
                          <a:pt x="107314" y="-14833"/>
                          <a:pt x="124390" y="25025"/>
                        </a:cubicBezTo>
                        <a:cubicBezTo>
                          <a:pt x="133418" y="82012"/>
                          <a:pt x="113980" y="143288"/>
                          <a:pt x="108775" y="202419"/>
                        </a:cubicBezTo>
                        <a:cubicBezTo>
                          <a:pt x="101488" y="238755"/>
                          <a:pt x="48279" y="232255"/>
                          <a:pt x="43498" y="203001"/>
                        </a:cubicBezTo>
                        <a:lnTo>
                          <a:pt x="0" y="31185"/>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3" name="Rectangle: Rounded Corners 1445">
                    <a:extLst>
                      <a:ext uri="{FF2B5EF4-FFF2-40B4-BE49-F238E27FC236}">
                        <a16:creationId xmlns:a16="http://schemas.microsoft.com/office/drawing/2014/main" id="{E6CBE54A-45F8-0B35-F2A0-649E2AE607A6}"/>
                      </a:ext>
                    </a:extLst>
                  </p:cNvPr>
                  <p:cNvSpPr/>
                  <p:nvPr/>
                </p:nvSpPr>
                <p:spPr bwMode="auto">
                  <a:xfrm>
                    <a:off x="6109349" y="2644592"/>
                    <a:ext cx="132580" cy="23389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80" h="233898">
                        <a:moveTo>
                          <a:pt x="0" y="37924"/>
                        </a:moveTo>
                        <a:cubicBezTo>
                          <a:pt x="11944" y="3935"/>
                          <a:pt x="113664" y="-18677"/>
                          <a:pt x="130740" y="21181"/>
                        </a:cubicBezTo>
                        <a:cubicBezTo>
                          <a:pt x="139768" y="78168"/>
                          <a:pt x="112921" y="152144"/>
                          <a:pt x="107716" y="211275"/>
                        </a:cubicBezTo>
                        <a:cubicBezTo>
                          <a:pt x="100429" y="247611"/>
                          <a:pt x="52512" y="235819"/>
                          <a:pt x="47731" y="206565"/>
                        </a:cubicBezTo>
                        <a:lnTo>
                          <a:pt x="0" y="3792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4" name="Rectangle: Rounded Corners 1445">
                    <a:extLst>
                      <a:ext uri="{FF2B5EF4-FFF2-40B4-BE49-F238E27FC236}">
                        <a16:creationId xmlns:a16="http://schemas.microsoft.com/office/drawing/2014/main" id="{5E50E22D-89F8-101E-9151-8F61BB42B432}"/>
                      </a:ext>
                    </a:extLst>
                  </p:cNvPr>
                  <p:cNvSpPr/>
                  <p:nvPr/>
                </p:nvSpPr>
                <p:spPr bwMode="auto">
                  <a:xfrm rot="1739093">
                    <a:off x="6198890" y="2669601"/>
                    <a:ext cx="141045" cy="23207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045" h="232072">
                        <a:moveTo>
                          <a:pt x="0" y="29578"/>
                        </a:moveTo>
                        <a:cubicBezTo>
                          <a:pt x="11944" y="-4411"/>
                          <a:pt x="122283" y="-13649"/>
                          <a:pt x="139359" y="26209"/>
                        </a:cubicBezTo>
                        <a:cubicBezTo>
                          <a:pt x="148387" y="83196"/>
                          <a:pt x="119075" y="154907"/>
                          <a:pt x="101235" y="206519"/>
                        </a:cubicBezTo>
                        <a:cubicBezTo>
                          <a:pt x="93948" y="242855"/>
                          <a:pt x="58153" y="237656"/>
                          <a:pt x="53372" y="208402"/>
                        </a:cubicBezTo>
                        <a:lnTo>
                          <a:pt x="0" y="29578"/>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5" name="Rectangle: Rounded Corners 1445">
                    <a:extLst>
                      <a:ext uri="{FF2B5EF4-FFF2-40B4-BE49-F238E27FC236}">
                        <a16:creationId xmlns:a16="http://schemas.microsoft.com/office/drawing/2014/main" id="{EBA44BB9-4764-ED11-CEFB-9736A63122D3}"/>
                      </a:ext>
                    </a:extLst>
                  </p:cNvPr>
                  <p:cNvSpPr/>
                  <p:nvPr/>
                </p:nvSpPr>
                <p:spPr bwMode="auto">
                  <a:xfrm rot="3561783">
                    <a:off x="6262797" y="2734952"/>
                    <a:ext cx="132322" cy="23382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322" h="233821">
                        <a:moveTo>
                          <a:pt x="0" y="31327"/>
                        </a:moveTo>
                        <a:cubicBezTo>
                          <a:pt x="11944" y="-2662"/>
                          <a:pt x="113009" y="-14931"/>
                          <a:pt x="130085" y="24927"/>
                        </a:cubicBezTo>
                        <a:cubicBezTo>
                          <a:pt x="139113" y="81914"/>
                          <a:pt x="119075" y="156656"/>
                          <a:pt x="101235" y="208268"/>
                        </a:cubicBezTo>
                        <a:cubicBezTo>
                          <a:pt x="93948" y="244604"/>
                          <a:pt x="58153" y="239405"/>
                          <a:pt x="53372" y="210151"/>
                        </a:cubicBezTo>
                        <a:lnTo>
                          <a:pt x="0" y="3132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6" name="Rectangle: Rounded Corners 1445">
                    <a:extLst>
                      <a:ext uri="{FF2B5EF4-FFF2-40B4-BE49-F238E27FC236}">
                        <a16:creationId xmlns:a16="http://schemas.microsoft.com/office/drawing/2014/main" id="{A5A7E8D3-D102-560B-5F24-1D55F2D97603}"/>
                      </a:ext>
                    </a:extLst>
                  </p:cNvPr>
                  <p:cNvSpPr/>
                  <p:nvPr/>
                </p:nvSpPr>
                <p:spPr bwMode="auto">
                  <a:xfrm rot="3561783">
                    <a:off x="6315163" y="2821788"/>
                    <a:ext cx="107535" cy="23036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535" h="230368">
                        <a:moveTo>
                          <a:pt x="29714" y="16679"/>
                        </a:moveTo>
                        <a:cubicBezTo>
                          <a:pt x="37344" y="-10025"/>
                          <a:pt x="100039" y="-3201"/>
                          <a:pt x="104535" y="26746"/>
                        </a:cubicBezTo>
                        <a:cubicBezTo>
                          <a:pt x="113563" y="83733"/>
                          <a:pt x="100873" y="141917"/>
                          <a:pt x="84386" y="207859"/>
                        </a:cubicBezTo>
                        <a:cubicBezTo>
                          <a:pt x="77099" y="244195"/>
                          <a:pt x="4781" y="232125"/>
                          <a:pt x="0" y="202871"/>
                        </a:cubicBezTo>
                        <a:cubicBezTo>
                          <a:pt x="687" y="136987"/>
                          <a:pt x="29027" y="82563"/>
                          <a:pt x="29714" y="1667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57" name="Rectangle: Rounded Corners 1445">
                    <a:extLst>
                      <a:ext uri="{FF2B5EF4-FFF2-40B4-BE49-F238E27FC236}">
                        <a16:creationId xmlns:a16="http://schemas.microsoft.com/office/drawing/2014/main" id="{C6A38ABA-D8C7-9782-66D1-8E793FD869EC}"/>
                      </a:ext>
                    </a:extLst>
                  </p:cNvPr>
                  <p:cNvSpPr/>
                  <p:nvPr/>
                </p:nvSpPr>
                <p:spPr bwMode="auto">
                  <a:xfrm rot="3229166">
                    <a:off x="6350837" y="2909432"/>
                    <a:ext cx="110876" cy="21690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 name="connsiteX0" fmla="*/ 29714 w 115387"/>
                      <a:gd name="connsiteY0" fmla="*/ 16679 h 224870"/>
                      <a:gd name="connsiteX1" fmla="*/ 104535 w 115387"/>
                      <a:gd name="connsiteY1" fmla="*/ 26746 h 224870"/>
                      <a:gd name="connsiteX2" fmla="*/ 106279 w 115387"/>
                      <a:gd name="connsiteY2" fmla="*/ 197646 h 224870"/>
                      <a:gd name="connsiteX3" fmla="*/ 0 w 115387"/>
                      <a:gd name="connsiteY3" fmla="*/ 202871 h 224870"/>
                      <a:gd name="connsiteX4" fmla="*/ 29714 w 115387"/>
                      <a:gd name="connsiteY4" fmla="*/ 16679 h 224870"/>
                      <a:gd name="connsiteX0" fmla="*/ 27342 w 113015"/>
                      <a:gd name="connsiteY0" fmla="*/ 16679 h 218692"/>
                      <a:gd name="connsiteX1" fmla="*/ 102163 w 113015"/>
                      <a:gd name="connsiteY1" fmla="*/ 26746 h 218692"/>
                      <a:gd name="connsiteX2" fmla="*/ 103907 w 113015"/>
                      <a:gd name="connsiteY2" fmla="*/ 197646 h 218692"/>
                      <a:gd name="connsiteX3" fmla="*/ 0 w 113015"/>
                      <a:gd name="connsiteY3" fmla="*/ 188872 h 218692"/>
                      <a:gd name="connsiteX4" fmla="*/ 27342 w 113015"/>
                      <a:gd name="connsiteY4" fmla="*/ 16679 h 218692"/>
                      <a:gd name="connsiteX0" fmla="*/ 27342 w 110876"/>
                      <a:gd name="connsiteY0" fmla="*/ 14889 h 216902"/>
                      <a:gd name="connsiteX1" fmla="*/ 94602 w 110876"/>
                      <a:gd name="connsiteY1" fmla="*/ 29916 h 216902"/>
                      <a:gd name="connsiteX2" fmla="*/ 103907 w 110876"/>
                      <a:gd name="connsiteY2" fmla="*/ 195856 h 216902"/>
                      <a:gd name="connsiteX3" fmla="*/ 0 w 110876"/>
                      <a:gd name="connsiteY3" fmla="*/ 187082 h 216902"/>
                      <a:gd name="connsiteX4" fmla="*/ 27342 w 110876"/>
                      <a:gd name="connsiteY4" fmla="*/ 14889 h 21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76" h="216902">
                        <a:moveTo>
                          <a:pt x="27342" y="14889"/>
                        </a:moveTo>
                        <a:cubicBezTo>
                          <a:pt x="34972" y="-11815"/>
                          <a:pt x="90106" y="-31"/>
                          <a:pt x="94602" y="29916"/>
                        </a:cubicBezTo>
                        <a:cubicBezTo>
                          <a:pt x="103630" y="86903"/>
                          <a:pt x="120394" y="129914"/>
                          <a:pt x="103907" y="195856"/>
                        </a:cubicBezTo>
                        <a:cubicBezTo>
                          <a:pt x="96620" y="232192"/>
                          <a:pt x="4781" y="216336"/>
                          <a:pt x="0" y="187082"/>
                        </a:cubicBezTo>
                        <a:cubicBezTo>
                          <a:pt x="687" y="121198"/>
                          <a:pt x="26655" y="80773"/>
                          <a:pt x="27342" y="1488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459" name="Oval 1458">
                  <a:extLst>
                    <a:ext uri="{FF2B5EF4-FFF2-40B4-BE49-F238E27FC236}">
                      <a16:creationId xmlns:a16="http://schemas.microsoft.com/office/drawing/2014/main" id="{CABAADFA-CECB-5335-4B74-F8B54A6B0722}"/>
                    </a:ext>
                  </a:extLst>
                </p:cNvPr>
                <p:cNvSpPr/>
                <p:nvPr/>
              </p:nvSpPr>
              <p:spPr bwMode="auto">
                <a:xfrm rot="18423542">
                  <a:off x="6036992" y="3257475"/>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0" name="Oval 1459">
                  <a:extLst>
                    <a:ext uri="{FF2B5EF4-FFF2-40B4-BE49-F238E27FC236}">
                      <a16:creationId xmlns:a16="http://schemas.microsoft.com/office/drawing/2014/main" id="{E87FAC3A-BDA2-C827-BF3B-EFE329D23DAF}"/>
                    </a:ext>
                  </a:extLst>
                </p:cNvPr>
                <p:cNvSpPr/>
                <p:nvPr/>
              </p:nvSpPr>
              <p:spPr bwMode="auto">
                <a:xfrm rot="19493076">
                  <a:off x="6100594" y="3219404"/>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1" name="Oval 1460">
                  <a:extLst>
                    <a:ext uri="{FF2B5EF4-FFF2-40B4-BE49-F238E27FC236}">
                      <a16:creationId xmlns:a16="http://schemas.microsoft.com/office/drawing/2014/main" id="{8173C308-D422-ED3C-A6DA-8DAEFA9B74D4}"/>
                    </a:ext>
                  </a:extLst>
                </p:cNvPr>
                <p:cNvSpPr/>
                <p:nvPr/>
              </p:nvSpPr>
              <p:spPr bwMode="auto">
                <a:xfrm rot="21373641">
                  <a:off x="6166006" y="3204264"/>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2" name="Oval 1461">
                  <a:extLst>
                    <a:ext uri="{FF2B5EF4-FFF2-40B4-BE49-F238E27FC236}">
                      <a16:creationId xmlns:a16="http://schemas.microsoft.com/office/drawing/2014/main" id="{20E8B362-8F01-BDE7-58D0-BCDD056924D4}"/>
                    </a:ext>
                  </a:extLst>
                </p:cNvPr>
                <p:cNvSpPr/>
                <p:nvPr/>
              </p:nvSpPr>
              <p:spPr bwMode="auto">
                <a:xfrm rot="1401104">
                  <a:off x="6213800" y="3219220"/>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3" name="Oval 1462">
                  <a:extLst>
                    <a:ext uri="{FF2B5EF4-FFF2-40B4-BE49-F238E27FC236}">
                      <a16:creationId xmlns:a16="http://schemas.microsoft.com/office/drawing/2014/main" id="{6F6092C2-E61B-1099-1719-3230F21724CD}"/>
                    </a:ext>
                  </a:extLst>
                </p:cNvPr>
                <p:cNvSpPr/>
                <p:nvPr/>
              </p:nvSpPr>
              <p:spPr bwMode="auto">
                <a:xfrm rot="3831240">
                  <a:off x="6255099" y="3270739"/>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4" name="Oval 1463">
                  <a:extLst>
                    <a:ext uri="{FF2B5EF4-FFF2-40B4-BE49-F238E27FC236}">
                      <a16:creationId xmlns:a16="http://schemas.microsoft.com/office/drawing/2014/main" id="{5C448ED0-8EED-1CE1-33C6-AAF8B5011770}"/>
                    </a:ext>
                  </a:extLst>
                </p:cNvPr>
                <p:cNvSpPr/>
                <p:nvPr/>
              </p:nvSpPr>
              <p:spPr bwMode="auto">
                <a:xfrm rot="3831240">
                  <a:off x="6293862" y="3350529"/>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5" name="Oval 1464">
                  <a:extLst>
                    <a:ext uri="{FF2B5EF4-FFF2-40B4-BE49-F238E27FC236}">
                      <a16:creationId xmlns:a16="http://schemas.microsoft.com/office/drawing/2014/main" id="{A6BB5E0D-9315-F6B9-570B-806C91144877}"/>
                    </a:ext>
                  </a:extLst>
                </p:cNvPr>
                <p:cNvSpPr/>
                <p:nvPr/>
              </p:nvSpPr>
              <p:spPr bwMode="auto">
                <a:xfrm rot="3831240">
                  <a:off x="6339077" y="3428484"/>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6" name="Oval 1465">
                  <a:extLst>
                    <a:ext uri="{FF2B5EF4-FFF2-40B4-BE49-F238E27FC236}">
                      <a16:creationId xmlns:a16="http://schemas.microsoft.com/office/drawing/2014/main" id="{BF37F1E3-861B-01E3-7B7C-0F5F6743640D}"/>
                    </a:ext>
                  </a:extLst>
                </p:cNvPr>
                <p:cNvSpPr/>
                <p:nvPr/>
              </p:nvSpPr>
              <p:spPr bwMode="auto">
                <a:xfrm rot="18423542">
                  <a:off x="6003030" y="333321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7" name="Oval 1466">
                  <a:extLst>
                    <a:ext uri="{FF2B5EF4-FFF2-40B4-BE49-F238E27FC236}">
                      <a16:creationId xmlns:a16="http://schemas.microsoft.com/office/drawing/2014/main" id="{EF9E3326-F220-59D1-529E-D4E7F952966E}"/>
                    </a:ext>
                  </a:extLst>
                </p:cNvPr>
                <p:cNvSpPr/>
                <p:nvPr/>
              </p:nvSpPr>
              <p:spPr bwMode="auto">
                <a:xfrm rot="19045284">
                  <a:off x="5912098" y="342590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8" name="Oval 1467">
                  <a:extLst>
                    <a:ext uri="{FF2B5EF4-FFF2-40B4-BE49-F238E27FC236}">
                      <a16:creationId xmlns:a16="http://schemas.microsoft.com/office/drawing/2014/main" id="{DA930C0F-2135-9315-2070-A4C51F29357F}"/>
                    </a:ext>
                  </a:extLst>
                </p:cNvPr>
                <p:cNvSpPr/>
                <p:nvPr/>
              </p:nvSpPr>
              <p:spPr bwMode="auto">
                <a:xfrm rot="20223053">
                  <a:off x="5849224" y="3477488"/>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69" name="Oval 1468">
                  <a:extLst>
                    <a:ext uri="{FF2B5EF4-FFF2-40B4-BE49-F238E27FC236}">
                      <a16:creationId xmlns:a16="http://schemas.microsoft.com/office/drawing/2014/main" id="{66D9ED5B-1A49-90E7-A6E2-C57C2630612E}"/>
                    </a:ext>
                  </a:extLst>
                </p:cNvPr>
                <p:cNvSpPr/>
                <p:nvPr/>
              </p:nvSpPr>
              <p:spPr bwMode="auto">
                <a:xfrm rot="20911670">
                  <a:off x="5738827" y="3506550"/>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0" name="Oval 1469">
                  <a:extLst>
                    <a:ext uri="{FF2B5EF4-FFF2-40B4-BE49-F238E27FC236}">
                      <a16:creationId xmlns:a16="http://schemas.microsoft.com/office/drawing/2014/main" id="{91F91F6D-8E9C-9E62-9A3A-053A4A390BE9}"/>
                    </a:ext>
                  </a:extLst>
                </p:cNvPr>
                <p:cNvSpPr/>
                <p:nvPr/>
              </p:nvSpPr>
              <p:spPr bwMode="auto">
                <a:xfrm rot="445181">
                  <a:off x="5645214" y="349834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4" name="Group 1503">
                <a:extLst>
                  <a:ext uri="{FF2B5EF4-FFF2-40B4-BE49-F238E27FC236}">
                    <a16:creationId xmlns:a16="http://schemas.microsoft.com/office/drawing/2014/main" id="{72844AE3-82F6-7EDA-F87B-0D39614ED179}"/>
                  </a:ext>
                </a:extLst>
              </p:cNvPr>
              <p:cNvGrpSpPr/>
              <p:nvPr/>
            </p:nvGrpSpPr>
            <p:grpSpPr>
              <a:xfrm>
                <a:off x="6793962" y="3237683"/>
                <a:ext cx="221905" cy="118046"/>
                <a:chOff x="6793962" y="3237683"/>
                <a:chExt cx="221905" cy="118046"/>
              </a:xfrm>
            </p:grpSpPr>
            <p:sp>
              <p:nvSpPr>
                <p:cNvPr id="1491" name="Rectangle: Rounded Corners 1445">
                  <a:extLst>
                    <a:ext uri="{FF2B5EF4-FFF2-40B4-BE49-F238E27FC236}">
                      <a16:creationId xmlns:a16="http://schemas.microsoft.com/office/drawing/2014/main" id="{25296DB6-CFE4-97FB-30A5-160B94C1E862}"/>
                    </a:ext>
                  </a:extLst>
                </p:cNvPr>
                <p:cNvSpPr/>
                <p:nvPr/>
              </p:nvSpPr>
              <p:spPr bwMode="auto">
                <a:xfrm rot="18459780">
                  <a:off x="6845892" y="3185753"/>
                  <a:ext cx="118046" cy="221905"/>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046" h="221905">
                      <a:moveTo>
                        <a:pt x="0" y="24717"/>
                      </a:moveTo>
                      <a:cubicBezTo>
                        <a:pt x="11944" y="-9272"/>
                        <a:pt x="100970" y="-9092"/>
                        <a:pt x="118046" y="30766"/>
                      </a:cubicBezTo>
                      <a:lnTo>
                        <a:pt x="97284" y="204292"/>
                      </a:lnTo>
                      <a:cubicBezTo>
                        <a:pt x="89997" y="240628"/>
                        <a:pt x="29083" y="212232"/>
                        <a:pt x="26483" y="194846"/>
                      </a:cubicBezTo>
                      <a:lnTo>
                        <a:pt x="0" y="2471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4" name="Oval 1473">
                  <a:extLst>
                    <a:ext uri="{FF2B5EF4-FFF2-40B4-BE49-F238E27FC236}">
                      <a16:creationId xmlns:a16="http://schemas.microsoft.com/office/drawing/2014/main" id="{D1AB2CE7-83FF-DD1C-735F-799653EA23F5}"/>
                    </a:ext>
                  </a:extLst>
                </p:cNvPr>
                <p:cNvSpPr/>
                <p:nvPr/>
              </p:nvSpPr>
              <p:spPr bwMode="auto">
                <a:xfrm rot="18423542">
                  <a:off x="6926908" y="3295354"/>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3" name="Group 1502">
                <a:extLst>
                  <a:ext uri="{FF2B5EF4-FFF2-40B4-BE49-F238E27FC236}">
                    <a16:creationId xmlns:a16="http://schemas.microsoft.com/office/drawing/2014/main" id="{5A96ACAE-422D-5F19-0664-6EFCD1525B4E}"/>
                  </a:ext>
                </a:extLst>
              </p:cNvPr>
              <p:cNvGrpSpPr/>
              <p:nvPr/>
            </p:nvGrpSpPr>
            <p:grpSpPr>
              <a:xfrm>
                <a:off x="6908423" y="3122463"/>
                <a:ext cx="127806" cy="227356"/>
                <a:chOff x="6908423" y="3122463"/>
                <a:chExt cx="127806" cy="227356"/>
              </a:xfrm>
            </p:grpSpPr>
            <p:sp>
              <p:nvSpPr>
                <p:cNvPr id="1492" name="Rectangle: Rounded Corners 1445">
                  <a:extLst>
                    <a:ext uri="{FF2B5EF4-FFF2-40B4-BE49-F238E27FC236}">
                      <a16:creationId xmlns:a16="http://schemas.microsoft.com/office/drawing/2014/main" id="{5B7400F6-2A68-051B-09E2-9054B4FA92B8}"/>
                    </a:ext>
                  </a:extLst>
                </p:cNvPr>
                <p:cNvSpPr/>
                <p:nvPr/>
              </p:nvSpPr>
              <p:spPr bwMode="auto">
                <a:xfrm rot="19952429">
                  <a:off x="6908423" y="3122463"/>
                  <a:ext cx="126748" cy="227356"/>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748" h="227356">
                      <a:moveTo>
                        <a:pt x="0" y="31185"/>
                      </a:moveTo>
                      <a:cubicBezTo>
                        <a:pt x="11944" y="-2804"/>
                        <a:pt x="107314" y="-14833"/>
                        <a:pt x="124390" y="25025"/>
                      </a:cubicBezTo>
                      <a:cubicBezTo>
                        <a:pt x="133418" y="82012"/>
                        <a:pt x="113980" y="143288"/>
                        <a:pt x="108775" y="202419"/>
                      </a:cubicBezTo>
                      <a:cubicBezTo>
                        <a:pt x="101488" y="238755"/>
                        <a:pt x="48279" y="232255"/>
                        <a:pt x="43498" y="203001"/>
                      </a:cubicBezTo>
                      <a:lnTo>
                        <a:pt x="0" y="31185"/>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5" name="Oval 1474">
                  <a:extLst>
                    <a:ext uri="{FF2B5EF4-FFF2-40B4-BE49-F238E27FC236}">
                      <a16:creationId xmlns:a16="http://schemas.microsoft.com/office/drawing/2014/main" id="{488D0A4F-529A-4431-B2EF-CB35DD45A096}"/>
                    </a:ext>
                  </a:extLst>
                </p:cNvPr>
                <p:cNvSpPr/>
                <p:nvPr/>
              </p:nvSpPr>
              <p:spPr bwMode="auto">
                <a:xfrm rot="19493076">
                  <a:off x="6990510" y="325728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2" name="Group 1501">
                <a:extLst>
                  <a:ext uri="{FF2B5EF4-FFF2-40B4-BE49-F238E27FC236}">
                    <a16:creationId xmlns:a16="http://schemas.microsoft.com/office/drawing/2014/main" id="{2D9B1BBA-F58C-97B1-DFE7-48083B12F552}"/>
                  </a:ext>
                </a:extLst>
              </p:cNvPr>
              <p:cNvGrpSpPr/>
              <p:nvPr/>
            </p:nvGrpSpPr>
            <p:grpSpPr>
              <a:xfrm>
                <a:off x="6996374" y="3086731"/>
                <a:ext cx="132580" cy="233898"/>
                <a:chOff x="6996374" y="3086731"/>
                <a:chExt cx="132580" cy="233898"/>
              </a:xfrm>
            </p:grpSpPr>
            <p:sp>
              <p:nvSpPr>
                <p:cNvPr id="1493" name="Rectangle: Rounded Corners 1445">
                  <a:extLst>
                    <a:ext uri="{FF2B5EF4-FFF2-40B4-BE49-F238E27FC236}">
                      <a16:creationId xmlns:a16="http://schemas.microsoft.com/office/drawing/2014/main" id="{C65627E7-667E-76F7-E41D-40B46C435754}"/>
                    </a:ext>
                  </a:extLst>
                </p:cNvPr>
                <p:cNvSpPr/>
                <p:nvPr/>
              </p:nvSpPr>
              <p:spPr bwMode="auto">
                <a:xfrm>
                  <a:off x="6996374" y="3086731"/>
                  <a:ext cx="132580" cy="23389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80" h="233898">
                      <a:moveTo>
                        <a:pt x="0" y="37924"/>
                      </a:moveTo>
                      <a:cubicBezTo>
                        <a:pt x="11944" y="3935"/>
                        <a:pt x="113664" y="-18677"/>
                        <a:pt x="130740" y="21181"/>
                      </a:cubicBezTo>
                      <a:cubicBezTo>
                        <a:pt x="139768" y="78168"/>
                        <a:pt x="112921" y="152144"/>
                        <a:pt x="107716" y="211275"/>
                      </a:cubicBezTo>
                      <a:cubicBezTo>
                        <a:pt x="100429" y="247611"/>
                        <a:pt x="52512" y="235819"/>
                        <a:pt x="47731" y="206565"/>
                      </a:cubicBezTo>
                      <a:lnTo>
                        <a:pt x="0" y="3792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6" name="Oval 1475">
                  <a:extLst>
                    <a:ext uri="{FF2B5EF4-FFF2-40B4-BE49-F238E27FC236}">
                      <a16:creationId xmlns:a16="http://schemas.microsoft.com/office/drawing/2014/main" id="{4AE6B490-5A15-45F7-3907-8E2E6FC14606}"/>
                    </a:ext>
                  </a:extLst>
                </p:cNvPr>
                <p:cNvSpPr/>
                <p:nvPr/>
              </p:nvSpPr>
              <p:spPr bwMode="auto">
                <a:xfrm rot="21373641">
                  <a:off x="7055922" y="324214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5" name="Group 1504">
                <a:extLst>
                  <a:ext uri="{FF2B5EF4-FFF2-40B4-BE49-F238E27FC236}">
                    <a16:creationId xmlns:a16="http://schemas.microsoft.com/office/drawing/2014/main" id="{9C79A8D0-4E89-F1DA-C8BC-87D25BCAA67C}"/>
                  </a:ext>
                </a:extLst>
              </p:cNvPr>
              <p:cNvGrpSpPr/>
              <p:nvPr/>
            </p:nvGrpSpPr>
            <p:grpSpPr>
              <a:xfrm>
                <a:off x="6750306" y="3320325"/>
                <a:ext cx="213436" cy="107355"/>
                <a:chOff x="6750306" y="3320325"/>
                <a:chExt cx="213436" cy="107355"/>
              </a:xfrm>
            </p:grpSpPr>
            <p:sp>
              <p:nvSpPr>
                <p:cNvPr id="1490" name="Rectangle: Rounded Corners 1445">
                  <a:extLst>
                    <a:ext uri="{FF2B5EF4-FFF2-40B4-BE49-F238E27FC236}">
                      <a16:creationId xmlns:a16="http://schemas.microsoft.com/office/drawing/2014/main" id="{6AEFF40C-8102-6957-CE7F-A8B9563EC076}"/>
                    </a:ext>
                  </a:extLst>
                </p:cNvPr>
                <p:cNvSpPr/>
                <p:nvPr/>
              </p:nvSpPr>
              <p:spPr bwMode="auto">
                <a:xfrm rot="18142280">
                  <a:off x="6803346" y="3267285"/>
                  <a:ext cx="107355" cy="213436"/>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355" h="213436">
                      <a:moveTo>
                        <a:pt x="6894" y="28339"/>
                      </a:moveTo>
                      <a:cubicBezTo>
                        <a:pt x="18838" y="-5650"/>
                        <a:pt x="75589" y="-12644"/>
                        <a:pt x="92665" y="27214"/>
                      </a:cubicBezTo>
                      <a:lnTo>
                        <a:pt x="107355" y="177386"/>
                      </a:lnTo>
                      <a:cubicBezTo>
                        <a:pt x="104212" y="222556"/>
                        <a:pt x="7728" y="224288"/>
                        <a:pt x="0" y="188133"/>
                      </a:cubicBezTo>
                      <a:lnTo>
                        <a:pt x="6894" y="28339"/>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1" name="Oval 1480">
                  <a:extLst>
                    <a:ext uri="{FF2B5EF4-FFF2-40B4-BE49-F238E27FC236}">
                      <a16:creationId xmlns:a16="http://schemas.microsoft.com/office/drawing/2014/main" id="{11A8D5AF-5A45-3F12-F71E-C96A739AB013}"/>
                    </a:ext>
                  </a:extLst>
                </p:cNvPr>
                <p:cNvSpPr/>
                <p:nvPr/>
              </p:nvSpPr>
              <p:spPr bwMode="auto">
                <a:xfrm rot="18423542">
                  <a:off x="6892946" y="3371091"/>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6" name="Group 1505">
                <a:extLst>
                  <a:ext uri="{FF2B5EF4-FFF2-40B4-BE49-F238E27FC236}">
                    <a16:creationId xmlns:a16="http://schemas.microsoft.com/office/drawing/2014/main" id="{537E5641-278F-3E8D-ED50-2F89A7EE63CE}"/>
                  </a:ext>
                </a:extLst>
              </p:cNvPr>
              <p:cNvGrpSpPr/>
              <p:nvPr/>
            </p:nvGrpSpPr>
            <p:grpSpPr>
              <a:xfrm>
                <a:off x="6686401" y="3388361"/>
                <a:ext cx="216951" cy="138164"/>
                <a:chOff x="6686401" y="3388361"/>
                <a:chExt cx="216951" cy="138164"/>
              </a:xfrm>
            </p:grpSpPr>
            <p:sp>
              <p:nvSpPr>
                <p:cNvPr id="1489" name="Rectangle: Rounded Corners 1445">
                  <a:extLst>
                    <a:ext uri="{FF2B5EF4-FFF2-40B4-BE49-F238E27FC236}">
                      <a16:creationId xmlns:a16="http://schemas.microsoft.com/office/drawing/2014/main" id="{72616921-C487-CB21-9B85-1171E3905EF9}"/>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2" name="Oval 1481">
                  <a:extLst>
                    <a:ext uri="{FF2B5EF4-FFF2-40B4-BE49-F238E27FC236}">
                      <a16:creationId xmlns:a16="http://schemas.microsoft.com/office/drawing/2014/main" id="{7BA14EDB-897B-52E5-6EB4-99785B10327B}"/>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7" name="Group 1506">
                <a:extLst>
                  <a:ext uri="{FF2B5EF4-FFF2-40B4-BE49-F238E27FC236}">
                    <a16:creationId xmlns:a16="http://schemas.microsoft.com/office/drawing/2014/main" id="{9897B85F-0BE9-7CB3-8DA2-A350704FE5D0}"/>
                  </a:ext>
                </a:extLst>
              </p:cNvPr>
              <p:cNvGrpSpPr/>
              <p:nvPr/>
            </p:nvGrpSpPr>
            <p:grpSpPr>
              <a:xfrm>
                <a:off x="6662305" y="3387411"/>
                <a:ext cx="122554" cy="226660"/>
                <a:chOff x="6662305" y="3387411"/>
                <a:chExt cx="122554" cy="226660"/>
              </a:xfrm>
            </p:grpSpPr>
            <p:sp>
              <p:nvSpPr>
                <p:cNvPr id="1488" name="Rectangle: Rounded Corners 1445">
                  <a:extLst>
                    <a:ext uri="{FF2B5EF4-FFF2-40B4-BE49-F238E27FC236}">
                      <a16:creationId xmlns:a16="http://schemas.microsoft.com/office/drawing/2014/main" id="{FCE8174B-471A-C09B-2904-980EF1A10EAD}"/>
                    </a:ext>
                  </a:extLst>
                </p:cNvPr>
                <p:cNvSpPr/>
                <p:nvPr/>
              </p:nvSpPr>
              <p:spPr bwMode="auto">
                <a:xfrm rot="20295295">
                  <a:off x="6662305" y="3387411"/>
                  <a:ext cx="116454" cy="226660"/>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8374 w 116454"/>
                    <a:gd name="connsiteY0" fmla="*/ 27871 h 226660"/>
                    <a:gd name="connsiteX1" fmla="*/ 90912 w 116454"/>
                    <a:gd name="connsiteY1" fmla="*/ 27616 h 226660"/>
                    <a:gd name="connsiteX2" fmla="*/ 116454 w 116454"/>
                    <a:gd name="connsiteY2" fmla="*/ 190957 h 226660"/>
                    <a:gd name="connsiteX3" fmla="*/ 0 w 116454"/>
                    <a:gd name="connsiteY3" fmla="*/ 201079 h 226660"/>
                    <a:gd name="connsiteX4" fmla="*/ 18374 w 116454"/>
                    <a:gd name="connsiteY4" fmla="*/ 27871 h 226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454" h="226660">
                      <a:moveTo>
                        <a:pt x="18374" y="27871"/>
                      </a:moveTo>
                      <a:cubicBezTo>
                        <a:pt x="30318" y="-6118"/>
                        <a:pt x="73836" y="-12242"/>
                        <a:pt x="90912" y="27616"/>
                      </a:cubicBezTo>
                      <a:lnTo>
                        <a:pt x="116454" y="190957"/>
                      </a:lnTo>
                      <a:cubicBezTo>
                        <a:pt x="113311" y="236127"/>
                        <a:pt x="7728" y="237234"/>
                        <a:pt x="0" y="201079"/>
                      </a:cubicBezTo>
                      <a:lnTo>
                        <a:pt x="18374" y="27871"/>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3" name="Oval 1482">
                  <a:extLst>
                    <a:ext uri="{FF2B5EF4-FFF2-40B4-BE49-F238E27FC236}">
                      <a16:creationId xmlns:a16="http://schemas.microsoft.com/office/drawing/2014/main" id="{D8FB8D81-90CB-F027-504F-AE2AA1733822}"/>
                    </a:ext>
                  </a:extLst>
                </p:cNvPr>
                <p:cNvSpPr/>
                <p:nvPr/>
              </p:nvSpPr>
              <p:spPr bwMode="auto">
                <a:xfrm rot="20223053">
                  <a:off x="6739140" y="3515367"/>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8" name="Group 1507">
                <a:extLst>
                  <a:ext uri="{FF2B5EF4-FFF2-40B4-BE49-F238E27FC236}">
                    <a16:creationId xmlns:a16="http://schemas.microsoft.com/office/drawing/2014/main" id="{90A3681B-B674-4BD7-73C7-0367EEF00F70}"/>
                  </a:ext>
                </a:extLst>
              </p:cNvPr>
              <p:cNvGrpSpPr/>
              <p:nvPr/>
            </p:nvGrpSpPr>
            <p:grpSpPr>
              <a:xfrm>
                <a:off x="6585768" y="3413815"/>
                <a:ext cx="109487" cy="216211"/>
                <a:chOff x="6585768" y="3413815"/>
                <a:chExt cx="109487" cy="216211"/>
              </a:xfrm>
            </p:grpSpPr>
            <p:sp>
              <p:nvSpPr>
                <p:cNvPr id="1486" name="Rectangle: Rounded Corners 1445">
                  <a:extLst>
                    <a:ext uri="{FF2B5EF4-FFF2-40B4-BE49-F238E27FC236}">
                      <a16:creationId xmlns:a16="http://schemas.microsoft.com/office/drawing/2014/main" id="{C8A1A5D5-A973-6DFA-3591-B39955D14701}"/>
                    </a:ext>
                  </a:extLst>
                </p:cNvPr>
                <p:cNvSpPr/>
                <p:nvPr/>
              </p:nvSpPr>
              <p:spPr bwMode="auto">
                <a:xfrm>
                  <a:off x="6585768" y="3413815"/>
                  <a:ext cx="109487" cy="21621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6211">
                      <a:moveTo>
                        <a:pt x="13271" y="24444"/>
                      </a:moveTo>
                      <a:cubicBezTo>
                        <a:pt x="25215" y="-9545"/>
                        <a:pt x="54589" y="-8778"/>
                        <a:pt x="71665" y="31080"/>
                      </a:cubicBezTo>
                      <a:lnTo>
                        <a:pt x="109380" y="181045"/>
                      </a:lnTo>
                      <a:cubicBezTo>
                        <a:pt x="113311" y="225618"/>
                        <a:pt x="7728" y="226725"/>
                        <a:pt x="0" y="190570"/>
                      </a:cubicBezTo>
                      <a:lnTo>
                        <a:pt x="13271" y="2444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4" name="Oval 1483">
                  <a:extLst>
                    <a:ext uri="{FF2B5EF4-FFF2-40B4-BE49-F238E27FC236}">
                      <a16:creationId xmlns:a16="http://schemas.microsoft.com/office/drawing/2014/main" id="{217E3314-75E0-4B7C-61DE-8097E4057BB3}"/>
                    </a:ext>
                  </a:extLst>
                </p:cNvPr>
                <p:cNvSpPr/>
                <p:nvPr/>
              </p:nvSpPr>
              <p:spPr bwMode="auto">
                <a:xfrm rot="20911670">
                  <a:off x="6628743" y="3544429"/>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9" name="Group 1508">
                <a:extLst>
                  <a:ext uri="{FF2B5EF4-FFF2-40B4-BE49-F238E27FC236}">
                    <a16:creationId xmlns:a16="http://schemas.microsoft.com/office/drawing/2014/main" id="{56F3F59B-4A70-24D8-1C3D-E776EB568F7C}"/>
                  </a:ext>
                </a:extLst>
              </p:cNvPr>
              <p:cNvGrpSpPr/>
              <p:nvPr/>
            </p:nvGrpSpPr>
            <p:grpSpPr>
              <a:xfrm>
                <a:off x="6501022" y="3407028"/>
                <a:ext cx="109487" cy="216211"/>
                <a:chOff x="6501022" y="3407028"/>
                <a:chExt cx="109487" cy="216211"/>
              </a:xfrm>
            </p:grpSpPr>
            <p:sp>
              <p:nvSpPr>
                <p:cNvPr id="1487" name="Rectangle: Rounded Corners 1445">
                  <a:extLst>
                    <a:ext uri="{FF2B5EF4-FFF2-40B4-BE49-F238E27FC236}">
                      <a16:creationId xmlns:a16="http://schemas.microsoft.com/office/drawing/2014/main" id="{3EF88F45-D4E6-FF6F-0B91-EAB605273BF3}"/>
                    </a:ext>
                  </a:extLst>
                </p:cNvPr>
                <p:cNvSpPr/>
                <p:nvPr/>
              </p:nvSpPr>
              <p:spPr bwMode="auto">
                <a:xfrm rot="1114512">
                  <a:off x="6501022" y="3407028"/>
                  <a:ext cx="109487" cy="21621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6211">
                      <a:moveTo>
                        <a:pt x="13271" y="24444"/>
                      </a:moveTo>
                      <a:cubicBezTo>
                        <a:pt x="25215" y="-9545"/>
                        <a:pt x="54589" y="-8778"/>
                        <a:pt x="71665" y="31080"/>
                      </a:cubicBezTo>
                      <a:lnTo>
                        <a:pt x="109380" y="181045"/>
                      </a:lnTo>
                      <a:cubicBezTo>
                        <a:pt x="113311" y="225618"/>
                        <a:pt x="7728" y="226725"/>
                        <a:pt x="0" y="190570"/>
                      </a:cubicBezTo>
                      <a:lnTo>
                        <a:pt x="13271" y="2444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5" name="Oval 1484">
                  <a:extLst>
                    <a:ext uri="{FF2B5EF4-FFF2-40B4-BE49-F238E27FC236}">
                      <a16:creationId xmlns:a16="http://schemas.microsoft.com/office/drawing/2014/main" id="{895D15DC-5F9A-25A0-4D6B-CD98DA4CD33F}"/>
                    </a:ext>
                  </a:extLst>
                </p:cNvPr>
                <p:cNvSpPr/>
                <p:nvPr/>
              </p:nvSpPr>
              <p:spPr bwMode="auto">
                <a:xfrm rot="445181">
                  <a:off x="6535130" y="3536221"/>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10" name="Group 1509">
                <a:extLst>
                  <a:ext uri="{FF2B5EF4-FFF2-40B4-BE49-F238E27FC236}">
                    <a16:creationId xmlns:a16="http://schemas.microsoft.com/office/drawing/2014/main" id="{F137C87C-190E-2830-4F3A-A41EA9FB03E2}"/>
                  </a:ext>
                </a:extLst>
              </p:cNvPr>
              <p:cNvGrpSpPr/>
              <p:nvPr/>
            </p:nvGrpSpPr>
            <p:grpSpPr>
              <a:xfrm rot="4720983">
                <a:off x="6354221" y="3420266"/>
                <a:ext cx="216951" cy="138164"/>
                <a:chOff x="6686401" y="3388361"/>
                <a:chExt cx="216951" cy="138164"/>
              </a:xfrm>
            </p:grpSpPr>
            <p:sp>
              <p:nvSpPr>
                <p:cNvPr id="1511" name="Rectangle: Rounded Corners 1445">
                  <a:extLst>
                    <a:ext uri="{FF2B5EF4-FFF2-40B4-BE49-F238E27FC236}">
                      <a16:creationId xmlns:a16="http://schemas.microsoft.com/office/drawing/2014/main" id="{17C9B53F-5EFC-026E-3E36-AC8D53F59D8D}"/>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2" name="Oval 1511">
                  <a:extLst>
                    <a:ext uri="{FF2B5EF4-FFF2-40B4-BE49-F238E27FC236}">
                      <a16:creationId xmlns:a16="http://schemas.microsoft.com/office/drawing/2014/main" id="{1A45AFD5-E2C6-AF60-B26B-791B7726CD41}"/>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696" name="Group 2695">
                <a:extLst>
                  <a:ext uri="{FF2B5EF4-FFF2-40B4-BE49-F238E27FC236}">
                    <a16:creationId xmlns:a16="http://schemas.microsoft.com/office/drawing/2014/main" id="{D809178B-7FEC-B40C-6DE9-7D0E0C15BB22}"/>
                  </a:ext>
                </a:extLst>
              </p:cNvPr>
              <p:cNvGrpSpPr/>
              <p:nvPr/>
            </p:nvGrpSpPr>
            <p:grpSpPr>
              <a:xfrm>
                <a:off x="7083680" y="2942343"/>
                <a:ext cx="4585174" cy="751201"/>
                <a:chOff x="7083680" y="2942343"/>
                <a:chExt cx="4585174" cy="751201"/>
              </a:xfrm>
            </p:grpSpPr>
            <p:grpSp>
              <p:nvGrpSpPr>
                <p:cNvPr id="1501" name="Group 1500">
                  <a:extLst>
                    <a:ext uri="{FF2B5EF4-FFF2-40B4-BE49-F238E27FC236}">
                      <a16:creationId xmlns:a16="http://schemas.microsoft.com/office/drawing/2014/main" id="{17A112D6-5A5F-E701-AB50-7D14071CD37D}"/>
                    </a:ext>
                  </a:extLst>
                </p:cNvPr>
                <p:cNvGrpSpPr/>
                <p:nvPr/>
              </p:nvGrpSpPr>
              <p:grpSpPr>
                <a:xfrm rot="20882419">
                  <a:off x="7083680" y="3100066"/>
                  <a:ext cx="141045" cy="232072"/>
                  <a:chOff x="7085915" y="3111740"/>
                  <a:chExt cx="141045" cy="232072"/>
                </a:xfrm>
              </p:grpSpPr>
              <p:sp>
                <p:nvSpPr>
                  <p:cNvPr id="1494" name="Rectangle: Rounded Corners 1445">
                    <a:extLst>
                      <a:ext uri="{FF2B5EF4-FFF2-40B4-BE49-F238E27FC236}">
                        <a16:creationId xmlns:a16="http://schemas.microsoft.com/office/drawing/2014/main" id="{5BEA701C-5D73-91B8-1C77-07033DA2E11E}"/>
                      </a:ext>
                    </a:extLst>
                  </p:cNvPr>
                  <p:cNvSpPr/>
                  <p:nvPr/>
                </p:nvSpPr>
                <p:spPr bwMode="auto">
                  <a:xfrm rot="1739093">
                    <a:off x="7085915" y="3111740"/>
                    <a:ext cx="141045" cy="23207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045" h="232072">
                        <a:moveTo>
                          <a:pt x="0" y="29578"/>
                        </a:moveTo>
                        <a:cubicBezTo>
                          <a:pt x="11944" y="-4411"/>
                          <a:pt x="122283" y="-13649"/>
                          <a:pt x="139359" y="26209"/>
                        </a:cubicBezTo>
                        <a:cubicBezTo>
                          <a:pt x="148387" y="83196"/>
                          <a:pt x="119075" y="154907"/>
                          <a:pt x="101235" y="206519"/>
                        </a:cubicBezTo>
                        <a:cubicBezTo>
                          <a:pt x="93948" y="242855"/>
                          <a:pt x="58153" y="237656"/>
                          <a:pt x="53372" y="208402"/>
                        </a:cubicBezTo>
                        <a:lnTo>
                          <a:pt x="0" y="29578"/>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7" name="Oval 1476">
                    <a:extLst>
                      <a:ext uri="{FF2B5EF4-FFF2-40B4-BE49-F238E27FC236}">
                        <a16:creationId xmlns:a16="http://schemas.microsoft.com/office/drawing/2014/main" id="{DE1B33FE-0441-C3F2-90E8-E961C66EF63D}"/>
                      </a:ext>
                    </a:extLst>
                  </p:cNvPr>
                  <p:cNvSpPr/>
                  <p:nvPr/>
                </p:nvSpPr>
                <p:spPr bwMode="auto">
                  <a:xfrm rot="1401104">
                    <a:off x="7103716" y="3257099"/>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00" name="Group 1499">
                  <a:extLst>
                    <a:ext uri="{FF2B5EF4-FFF2-40B4-BE49-F238E27FC236}">
                      <a16:creationId xmlns:a16="http://schemas.microsoft.com/office/drawing/2014/main" id="{4B8929D3-DC64-3809-103E-1D0C8D6E86DA}"/>
                    </a:ext>
                  </a:extLst>
                </p:cNvPr>
                <p:cNvGrpSpPr/>
                <p:nvPr/>
              </p:nvGrpSpPr>
              <p:grpSpPr>
                <a:xfrm rot="20732127">
                  <a:off x="7120079" y="3188824"/>
                  <a:ext cx="233821" cy="132322"/>
                  <a:chOff x="7099072" y="3227841"/>
                  <a:chExt cx="233821" cy="132322"/>
                </a:xfrm>
              </p:grpSpPr>
              <p:sp>
                <p:nvSpPr>
                  <p:cNvPr id="1495" name="Rectangle: Rounded Corners 1445">
                    <a:extLst>
                      <a:ext uri="{FF2B5EF4-FFF2-40B4-BE49-F238E27FC236}">
                        <a16:creationId xmlns:a16="http://schemas.microsoft.com/office/drawing/2014/main" id="{A476D8E9-E95F-0912-2497-0071855681B3}"/>
                      </a:ext>
                    </a:extLst>
                  </p:cNvPr>
                  <p:cNvSpPr/>
                  <p:nvPr/>
                </p:nvSpPr>
                <p:spPr bwMode="auto">
                  <a:xfrm rot="3561783">
                    <a:off x="7149822" y="3177091"/>
                    <a:ext cx="132322" cy="23382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322" h="233821">
                        <a:moveTo>
                          <a:pt x="0" y="31327"/>
                        </a:moveTo>
                        <a:cubicBezTo>
                          <a:pt x="11944" y="-2662"/>
                          <a:pt x="113009" y="-14931"/>
                          <a:pt x="130085" y="24927"/>
                        </a:cubicBezTo>
                        <a:cubicBezTo>
                          <a:pt x="139113" y="81914"/>
                          <a:pt x="119075" y="156656"/>
                          <a:pt x="101235" y="208268"/>
                        </a:cubicBezTo>
                        <a:cubicBezTo>
                          <a:pt x="93948" y="244604"/>
                          <a:pt x="58153" y="239405"/>
                          <a:pt x="53372" y="210151"/>
                        </a:cubicBezTo>
                        <a:lnTo>
                          <a:pt x="0" y="3132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8" name="Oval 1477">
                    <a:extLst>
                      <a:ext uri="{FF2B5EF4-FFF2-40B4-BE49-F238E27FC236}">
                        <a16:creationId xmlns:a16="http://schemas.microsoft.com/office/drawing/2014/main" id="{3C277AEE-86F7-BBC3-D459-EDFE53ACB7F9}"/>
                      </a:ext>
                    </a:extLst>
                  </p:cNvPr>
                  <p:cNvSpPr/>
                  <p:nvPr/>
                </p:nvSpPr>
                <p:spPr bwMode="auto">
                  <a:xfrm rot="3831240">
                    <a:off x="7145015" y="330861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99" name="Group 1498">
                  <a:extLst>
                    <a:ext uri="{FF2B5EF4-FFF2-40B4-BE49-F238E27FC236}">
                      <a16:creationId xmlns:a16="http://schemas.microsoft.com/office/drawing/2014/main" id="{7E6FCDE6-6090-34F2-33BA-67B9EE29E598}"/>
                    </a:ext>
                  </a:extLst>
                </p:cNvPr>
                <p:cNvGrpSpPr/>
                <p:nvPr/>
              </p:nvGrpSpPr>
              <p:grpSpPr>
                <a:xfrm rot="20004928">
                  <a:off x="7196212" y="3257123"/>
                  <a:ext cx="230368" cy="113558"/>
                  <a:chOff x="7140772" y="3325343"/>
                  <a:chExt cx="230368" cy="113558"/>
                </a:xfrm>
              </p:grpSpPr>
              <p:sp>
                <p:nvSpPr>
                  <p:cNvPr id="1496" name="Rectangle: Rounded Corners 1445">
                    <a:extLst>
                      <a:ext uri="{FF2B5EF4-FFF2-40B4-BE49-F238E27FC236}">
                        <a16:creationId xmlns:a16="http://schemas.microsoft.com/office/drawing/2014/main" id="{B63375FE-B658-3C9F-8AFD-DF621A419FA1}"/>
                      </a:ext>
                    </a:extLst>
                  </p:cNvPr>
                  <p:cNvSpPr/>
                  <p:nvPr/>
                </p:nvSpPr>
                <p:spPr bwMode="auto">
                  <a:xfrm rot="3561783">
                    <a:off x="7202188" y="3263927"/>
                    <a:ext cx="107535" cy="23036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535" h="230368">
                        <a:moveTo>
                          <a:pt x="29714" y="16679"/>
                        </a:moveTo>
                        <a:cubicBezTo>
                          <a:pt x="37344" y="-10025"/>
                          <a:pt x="100039" y="-3201"/>
                          <a:pt x="104535" y="26746"/>
                        </a:cubicBezTo>
                        <a:cubicBezTo>
                          <a:pt x="113563" y="83733"/>
                          <a:pt x="100873" y="141917"/>
                          <a:pt x="84386" y="207859"/>
                        </a:cubicBezTo>
                        <a:cubicBezTo>
                          <a:pt x="77099" y="244195"/>
                          <a:pt x="4781" y="232125"/>
                          <a:pt x="0" y="202871"/>
                        </a:cubicBezTo>
                        <a:cubicBezTo>
                          <a:pt x="687" y="136987"/>
                          <a:pt x="29027" y="82563"/>
                          <a:pt x="29714" y="1667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79" name="Oval 1478">
                    <a:extLst>
                      <a:ext uri="{FF2B5EF4-FFF2-40B4-BE49-F238E27FC236}">
                        <a16:creationId xmlns:a16="http://schemas.microsoft.com/office/drawing/2014/main" id="{60AA56B0-8A8D-C94B-BAEA-593E435E9B76}"/>
                      </a:ext>
                    </a:extLst>
                  </p:cNvPr>
                  <p:cNvSpPr/>
                  <p:nvPr/>
                </p:nvSpPr>
                <p:spPr bwMode="auto">
                  <a:xfrm rot="3831240">
                    <a:off x="7183778" y="338840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98" name="Group 1497">
                  <a:extLst>
                    <a:ext uri="{FF2B5EF4-FFF2-40B4-BE49-F238E27FC236}">
                      <a16:creationId xmlns:a16="http://schemas.microsoft.com/office/drawing/2014/main" id="{749D03E6-9084-1544-A46D-578476D81FD3}"/>
                    </a:ext>
                  </a:extLst>
                </p:cNvPr>
                <p:cNvGrpSpPr/>
                <p:nvPr/>
              </p:nvGrpSpPr>
              <p:grpSpPr>
                <a:xfrm rot="20400199">
                  <a:off x="7268739" y="3312453"/>
                  <a:ext cx="216902" cy="112272"/>
                  <a:chOff x="7184849" y="3404584"/>
                  <a:chExt cx="216902" cy="112272"/>
                </a:xfrm>
              </p:grpSpPr>
              <p:sp>
                <p:nvSpPr>
                  <p:cNvPr id="1497" name="Rectangle: Rounded Corners 1445">
                    <a:extLst>
                      <a:ext uri="{FF2B5EF4-FFF2-40B4-BE49-F238E27FC236}">
                        <a16:creationId xmlns:a16="http://schemas.microsoft.com/office/drawing/2014/main" id="{721DEA41-EBB7-6D64-158C-CBAD30F9E421}"/>
                      </a:ext>
                    </a:extLst>
                  </p:cNvPr>
                  <p:cNvSpPr/>
                  <p:nvPr/>
                </p:nvSpPr>
                <p:spPr bwMode="auto">
                  <a:xfrm rot="3229166">
                    <a:off x="7237862" y="3351571"/>
                    <a:ext cx="110876" cy="21690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 name="connsiteX0" fmla="*/ 29714 w 115387"/>
                      <a:gd name="connsiteY0" fmla="*/ 16679 h 224870"/>
                      <a:gd name="connsiteX1" fmla="*/ 104535 w 115387"/>
                      <a:gd name="connsiteY1" fmla="*/ 26746 h 224870"/>
                      <a:gd name="connsiteX2" fmla="*/ 106279 w 115387"/>
                      <a:gd name="connsiteY2" fmla="*/ 197646 h 224870"/>
                      <a:gd name="connsiteX3" fmla="*/ 0 w 115387"/>
                      <a:gd name="connsiteY3" fmla="*/ 202871 h 224870"/>
                      <a:gd name="connsiteX4" fmla="*/ 29714 w 115387"/>
                      <a:gd name="connsiteY4" fmla="*/ 16679 h 224870"/>
                      <a:gd name="connsiteX0" fmla="*/ 27342 w 113015"/>
                      <a:gd name="connsiteY0" fmla="*/ 16679 h 218692"/>
                      <a:gd name="connsiteX1" fmla="*/ 102163 w 113015"/>
                      <a:gd name="connsiteY1" fmla="*/ 26746 h 218692"/>
                      <a:gd name="connsiteX2" fmla="*/ 103907 w 113015"/>
                      <a:gd name="connsiteY2" fmla="*/ 197646 h 218692"/>
                      <a:gd name="connsiteX3" fmla="*/ 0 w 113015"/>
                      <a:gd name="connsiteY3" fmla="*/ 188872 h 218692"/>
                      <a:gd name="connsiteX4" fmla="*/ 27342 w 113015"/>
                      <a:gd name="connsiteY4" fmla="*/ 16679 h 218692"/>
                      <a:gd name="connsiteX0" fmla="*/ 27342 w 110876"/>
                      <a:gd name="connsiteY0" fmla="*/ 14889 h 216902"/>
                      <a:gd name="connsiteX1" fmla="*/ 94602 w 110876"/>
                      <a:gd name="connsiteY1" fmla="*/ 29916 h 216902"/>
                      <a:gd name="connsiteX2" fmla="*/ 103907 w 110876"/>
                      <a:gd name="connsiteY2" fmla="*/ 195856 h 216902"/>
                      <a:gd name="connsiteX3" fmla="*/ 0 w 110876"/>
                      <a:gd name="connsiteY3" fmla="*/ 187082 h 216902"/>
                      <a:gd name="connsiteX4" fmla="*/ 27342 w 110876"/>
                      <a:gd name="connsiteY4" fmla="*/ 14889 h 21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76" h="216902">
                        <a:moveTo>
                          <a:pt x="27342" y="14889"/>
                        </a:moveTo>
                        <a:cubicBezTo>
                          <a:pt x="34972" y="-11815"/>
                          <a:pt x="90106" y="-31"/>
                          <a:pt x="94602" y="29916"/>
                        </a:cubicBezTo>
                        <a:cubicBezTo>
                          <a:pt x="103630" y="86903"/>
                          <a:pt x="120394" y="129914"/>
                          <a:pt x="103907" y="195856"/>
                        </a:cubicBezTo>
                        <a:cubicBezTo>
                          <a:pt x="96620" y="232192"/>
                          <a:pt x="4781" y="216336"/>
                          <a:pt x="0" y="187082"/>
                        </a:cubicBezTo>
                        <a:cubicBezTo>
                          <a:pt x="687" y="121198"/>
                          <a:pt x="26655" y="80773"/>
                          <a:pt x="27342" y="1488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80" name="Oval 1479">
                    <a:extLst>
                      <a:ext uri="{FF2B5EF4-FFF2-40B4-BE49-F238E27FC236}">
                        <a16:creationId xmlns:a16="http://schemas.microsoft.com/office/drawing/2014/main" id="{210DF3CF-7AE8-0D25-7CFE-C4C5C31F2E6C}"/>
                      </a:ext>
                    </a:extLst>
                  </p:cNvPr>
                  <p:cNvSpPr/>
                  <p:nvPr/>
                </p:nvSpPr>
                <p:spPr bwMode="auto">
                  <a:xfrm rot="3831240">
                    <a:off x="7228993" y="3466363"/>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13" name="Group 1512">
                  <a:extLst>
                    <a:ext uri="{FF2B5EF4-FFF2-40B4-BE49-F238E27FC236}">
                      <a16:creationId xmlns:a16="http://schemas.microsoft.com/office/drawing/2014/main" id="{88C4533C-9241-42BC-A803-2F95AB89A2EC}"/>
                    </a:ext>
                  </a:extLst>
                </p:cNvPr>
                <p:cNvGrpSpPr/>
                <p:nvPr/>
              </p:nvGrpSpPr>
              <p:grpSpPr>
                <a:xfrm rot="20400199">
                  <a:off x="7331223" y="3365625"/>
                  <a:ext cx="216902" cy="112272"/>
                  <a:chOff x="7184849" y="3404584"/>
                  <a:chExt cx="216902" cy="112272"/>
                </a:xfrm>
              </p:grpSpPr>
              <p:sp>
                <p:nvSpPr>
                  <p:cNvPr id="1514" name="Rectangle: Rounded Corners 1445">
                    <a:extLst>
                      <a:ext uri="{FF2B5EF4-FFF2-40B4-BE49-F238E27FC236}">
                        <a16:creationId xmlns:a16="http://schemas.microsoft.com/office/drawing/2014/main" id="{EA123B00-BB74-FAF8-5972-24708B606DE9}"/>
                      </a:ext>
                    </a:extLst>
                  </p:cNvPr>
                  <p:cNvSpPr/>
                  <p:nvPr/>
                </p:nvSpPr>
                <p:spPr bwMode="auto">
                  <a:xfrm rot="3229166">
                    <a:off x="7237862" y="3351571"/>
                    <a:ext cx="110876" cy="21690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 name="connsiteX0" fmla="*/ 29714 w 115387"/>
                      <a:gd name="connsiteY0" fmla="*/ 16679 h 224870"/>
                      <a:gd name="connsiteX1" fmla="*/ 104535 w 115387"/>
                      <a:gd name="connsiteY1" fmla="*/ 26746 h 224870"/>
                      <a:gd name="connsiteX2" fmla="*/ 106279 w 115387"/>
                      <a:gd name="connsiteY2" fmla="*/ 197646 h 224870"/>
                      <a:gd name="connsiteX3" fmla="*/ 0 w 115387"/>
                      <a:gd name="connsiteY3" fmla="*/ 202871 h 224870"/>
                      <a:gd name="connsiteX4" fmla="*/ 29714 w 115387"/>
                      <a:gd name="connsiteY4" fmla="*/ 16679 h 224870"/>
                      <a:gd name="connsiteX0" fmla="*/ 27342 w 113015"/>
                      <a:gd name="connsiteY0" fmla="*/ 16679 h 218692"/>
                      <a:gd name="connsiteX1" fmla="*/ 102163 w 113015"/>
                      <a:gd name="connsiteY1" fmla="*/ 26746 h 218692"/>
                      <a:gd name="connsiteX2" fmla="*/ 103907 w 113015"/>
                      <a:gd name="connsiteY2" fmla="*/ 197646 h 218692"/>
                      <a:gd name="connsiteX3" fmla="*/ 0 w 113015"/>
                      <a:gd name="connsiteY3" fmla="*/ 188872 h 218692"/>
                      <a:gd name="connsiteX4" fmla="*/ 27342 w 113015"/>
                      <a:gd name="connsiteY4" fmla="*/ 16679 h 218692"/>
                      <a:gd name="connsiteX0" fmla="*/ 27342 w 110876"/>
                      <a:gd name="connsiteY0" fmla="*/ 14889 h 216902"/>
                      <a:gd name="connsiteX1" fmla="*/ 94602 w 110876"/>
                      <a:gd name="connsiteY1" fmla="*/ 29916 h 216902"/>
                      <a:gd name="connsiteX2" fmla="*/ 103907 w 110876"/>
                      <a:gd name="connsiteY2" fmla="*/ 195856 h 216902"/>
                      <a:gd name="connsiteX3" fmla="*/ 0 w 110876"/>
                      <a:gd name="connsiteY3" fmla="*/ 187082 h 216902"/>
                      <a:gd name="connsiteX4" fmla="*/ 27342 w 110876"/>
                      <a:gd name="connsiteY4" fmla="*/ 14889 h 21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76" h="216902">
                        <a:moveTo>
                          <a:pt x="27342" y="14889"/>
                        </a:moveTo>
                        <a:cubicBezTo>
                          <a:pt x="34972" y="-11815"/>
                          <a:pt x="90106" y="-31"/>
                          <a:pt x="94602" y="29916"/>
                        </a:cubicBezTo>
                        <a:cubicBezTo>
                          <a:pt x="103630" y="86903"/>
                          <a:pt x="120394" y="129914"/>
                          <a:pt x="103907" y="195856"/>
                        </a:cubicBezTo>
                        <a:cubicBezTo>
                          <a:pt x="96620" y="232192"/>
                          <a:pt x="4781" y="216336"/>
                          <a:pt x="0" y="187082"/>
                        </a:cubicBezTo>
                        <a:cubicBezTo>
                          <a:pt x="687" y="121198"/>
                          <a:pt x="26655" y="80773"/>
                          <a:pt x="27342" y="1488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5" name="Oval 1514">
                    <a:extLst>
                      <a:ext uri="{FF2B5EF4-FFF2-40B4-BE49-F238E27FC236}">
                        <a16:creationId xmlns:a16="http://schemas.microsoft.com/office/drawing/2014/main" id="{D9242B99-8063-1F28-6CAC-A84B23ADC644}"/>
                      </a:ext>
                    </a:extLst>
                  </p:cNvPr>
                  <p:cNvSpPr/>
                  <p:nvPr/>
                </p:nvSpPr>
                <p:spPr bwMode="auto">
                  <a:xfrm rot="3831240">
                    <a:off x="7228993" y="3466363"/>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16" name="Group 1515">
                  <a:extLst>
                    <a:ext uri="{FF2B5EF4-FFF2-40B4-BE49-F238E27FC236}">
                      <a16:creationId xmlns:a16="http://schemas.microsoft.com/office/drawing/2014/main" id="{E4D03494-6572-9061-1C35-E83D42B53CC3}"/>
                    </a:ext>
                  </a:extLst>
                </p:cNvPr>
                <p:cNvGrpSpPr/>
                <p:nvPr/>
              </p:nvGrpSpPr>
              <p:grpSpPr>
                <a:xfrm rot="20732127">
                  <a:off x="7389636" y="3406276"/>
                  <a:ext cx="233821" cy="132322"/>
                  <a:chOff x="7099072" y="3227841"/>
                  <a:chExt cx="233821" cy="132322"/>
                </a:xfrm>
              </p:grpSpPr>
              <p:sp>
                <p:nvSpPr>
                  <p:cNvPr id="1517" name="Rectangle: Rounded Corners 1445">
                    <a:extLst>
                      <a:ext uri="{FF2B5EF4-FFF2-40B4-BE49-F238E27FC236}">
                        <a16:creationId xmlns:a16="http://schemas.microsoft.com/office/drawing/2014/main" id="{7785078E-1BAC-8035-B56F-DC57CDA433A2}"/>
                      </a:ext>
                    </a:extLst>
                  </p:cNvPr>
                  <p:cNvSpPr/>
                  <p:nvPr/>
                </p:nvSpPr>
                <p:spPr bwMode="auto">
                  <a:xfrm rot="3561783">
                    <a:off x="7149822" y="3177091"/>
                    <a:ext cx="132322" cy="23382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322" h="233821">
                        <a:moveTo>
                          <a:pt x="0" y="31327"/>
                        </a:moveTo>
                        <a:cubicBezTo>
                          <a:pt x="11944" y="-2662"/>
                          <a:pt x="113009" y="-14931"/>
                          <a:pt x="130085" y="24927"/>
                        </a:cubicBezTo>
                        <a:cubicBezTo>
                          <a:pt x="139113" y="81914"/>
                          <a:pt x="119075" y="156656"/>
                          <a:pt x="101235" y="208268"/>
                        </a:cubicBezTo>
                        <a:cubicBezTo>
                          <a:pt x="93948" y="244604"/>
                          <a:pt x="58153" y="239405"/>
                          <a:pt x="53372" y="210151"/>
                        </a:cubicBezTo>
                        <a:lnTo>
                          <a:pt x="0" y="3132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18" name="Oval 1517">
                    <a:extLst>
                      <a:ext uri="{FF2B5EF4-FFF2-40B4-BE49-F238E27FC236}">
                        <a16:creationId xmlns:a16="http://schemas.microsoft.com/office/drawing/2014/main" id="{3A268C5E-2388-FB49-3949-6C4D01B88E22}"/>
                      </a:ext>
                    </a:extLst>
                  </p:cNvPr>
                  <p:cNvSpPr/>
                  <p:nvPr/>
                </p:nvSpPr>
                <p:spPr bwMode="auto">
                  <a:xfrm rot="3831240">
                    <a:off x="7145015" y="330861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22" name="Group 1521">
                  <a:extLst>
                    <a:ext uri="{FF2B5EF4-FFF2-40B4-BE49-F238E27FC236}">
                      <a16:creationId xmlns:a16="http://schemas.microsoft.com/office/drawing/2014/main" id="{D04D9D55-46DD-E0A8-1477-0ADEED7ECDC5}"/>
                    </a:ext>
                  </a:extLst>
                </p:cNvPr>
                <p:cNvGrpSpPr/>
                <p:nvPr/>
              </p:nvGrpSpPr>
              <p:grpSpPr>
                <a:xfrm rot="4720983">
                  <a:off x="7462359" y="3458841"/>
                  <a:ext cx="216951" cy="138164"/>
                  <a:chOff x="6686401" y="3388361"/>
                  <a:chExt cx="216951" cy="138164"/>
                </a:xfrm>
              </p:grpSpPr>
              <p:sp>
                <p:nvSpPr>
                  <p:cNvPr id="1523" name="Rectangle: Rounded Corners 1445">
                    <a:extLst>
                      <a:ext uri="{FF2B5EF4-FFF2-40B4-BE49-F238E27FC236}">
                        <a16:creationId xmlns:a16="http://schemas.microsoft.com/office/drawing/2014/main" id="{579B2611-7DCB-23B5-68A3-6945EF18352A}"/>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4" name="Oval 1523">
                    <a:extLst>
                      <a:ext uri="{FF2B5EF4-FFF2-40B4-BE49-F238E27FC236}">
                        <a16:creationId xmlns:a16="http://schemas.microsoft.com/office/drawing/2014/main" id="{06B3D172-D3F3-F054-7DE0-607B01415414}"/>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25" name="Group 1524">
                  <a:extLst>
                    <a:ext uri="{FF2B5EF4-FFF2-40B4-BE49-F238E27FC236}">
                      <a16:creationId xmlns:a16="http://schemas.microsoft.com/office/drawing/2014/main" id="{9E3D002C-581E-ACFB-057D-FC1297486184}"/>
                    </a:ext>
                  </a:extLst>
                </p:cNvPr>
                <p:cNvGrpSpPr/>
                <p:nvPr/>
              </p:nvGrpSpPr>
              <p:grpSpPr>
                <a:xfrm>
                  <a:off x="7610241" y="3460101"/>
                  <a:ext cx="109487" cy="216211"/>
                  <a:chOff x="6501022" y="3407028"/>
                  <a:chExt cx="109487" cy="216211"/>
                </a:xfrm>
              </p:grpSpPr>
              <p:sp>
                <p:nvSpPr>
                  <p:cNvPr id="1526" name="Rectangle: Rounded Corners 1445">
                    <a:extLst>
                      <a:ext uri="{FF2B5EF4-FFF2-40B4-BE49-F238E27FC236}">
                        <a16:creationId xmlns:a16="http://schemas.microsoft.com/office/drawing/2014/main" id="{94EE7325-B89A-0E3C-C6D8-C090902E9266}"/>
                      </a:ext>
                    </a:extLst>
                  </p:cNvPr>
                  <p:cNvSpPr/>
                  <p:nvPr/>
                </p:nvSpPr>
                <p:spPr bwMode="auto">
                  <a:xfrm rot="1114512">
                    <a:off x="6501022" y="3407028"/>
                    <a:ext cx="109487" cy="21621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6211">
                        <a:moveTo>
                          <a:pt x="13271" y="24444"/>
                        </a:moveTo>
                        <a:cubicBezTo>
                          <a:pt x="25215" y="-9545"/>
                          <a:pt x="54589" y="-8778"/>
                          <a:pt x="71665" y="31080"/>
                        </a:cubicBezTo>
                        <a:lnTo>
                          <a:pt x="109380" y="181045"/>
                        </a:lnTo>
                        <a:cubicBezTo>
                          <a:pt x="113311" y="225618"/>
                          <a:pt x="7728" y="226725"/>
                          <a:pt x="0" y="190570"/>
                        </a:cubicBezTo>
                        <a:lnTo>
                          <a:pt x="13271" y="2444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27" name="Oval 1526">
                    <a:extLst>
                      <a:ext uri="{FF2B5EF4-FFF2-40B4-BE49-F238E27FC236}">
                        <a16:creationId xmlns:a16="http://schemas.microsoft.com/office/drawing/2014/main" id="{4B0315B6-3B14-1916-A5CB-DB145DDCBEC6}"/>
                      </a:ext>
                    </a:extLst>
                  </p:cNvPr>
                  <p:cNvSpPr/>
                  <p:nvPr/>
                </p:nvSpPr>
                <p:spPr bwMode="auto">
                  <a:xfrm rot="445181">
                    <a:off x="6535130" y="3536221"/>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28" name="Group 1527">
                  <a:extLst>
                    <a:ext uri="{FF2B5EF4-FFF2-40B4-BE49-F238E27FC236}">
                      <a16:creationId xmlns:a16="http://schemas.microsoft.com/office/drawing/2014/main" id="{4C15E5CA-EC88-44EE-B8FE-49BBCFE37171}"/>
                    </a:ext>
                  </a:extLst>
                </p:cNvPr>
                <p:cNvGrpSpPr/>
                <p:nvPr/>
              </p:nvGrpSpPr>
              <p:grpSpPr>
                <a:xfrm>
                  <a:off x="7692347" y="3477333"/>
                  <a:ext cx="109487" cy="216211"/>
                  <a:chOff x="6585768" y="3413815"/>
                  <a:chExt cx="109487" cy="216211"/>
                </a:xfrm>
              </p:grpSpPr>
              <p:sp>
                <p:nvSpPr>
                  <p:cNvPr id="1529" name="Rectangle: Rounded Corners 1445">
                    <a:extLst>
                      <a:ext uri="{FF2B5EF4-FFF2-40B4-BE49-F238E27FC236}">
                        <a16:creationId xmlns:a16="http://schemas.microsoft.com/office/drawing/2014/main" id="{2ED13E1C-5679-6B05-701C-3E47273278BB}"/>
                      </a:ext>
                    </a:extLst>
                  </p:cNvPr>
                  <p:cNvSpPr/>
                  <p:nvPr/>
                </p:nvSpPr>
                <p:spPr bwMode="auto">
                  <a:xfrm>
                    <a:off x="6585768" y="3413815"/>
                    <a:ext cx="109487" cy="21621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6211">
                        <a:moveTo>
                          <a:pt x="13271" y="24444"/>
                        </a:moveTo>
                        <a:cubicBezTo>
                          <a:pt x="25215" y="-9545"/>
                          <a:pt x="54589" y="-8778"/>
                          <a:pt x="71665" y="31080"/>
                        </a:cubicBezTo>
                        <a:lnTo>
                          <a:pt x="109380" y="181045"/>
                        </a:lnTo>
                        <a:cubicBezTo>
                          <a:pt x="113311" y="225618"/>
                          <a:pt x="7728" y="226725"/>
                          <a:pt x="0" y="190570"/>
                        </a:cubicBezTo>
                        <a:lnTo>
                          <a:pt x="13271" y="2444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0" name="Oval 1529">
                    <a:extLst>
                      <a:ext uri="{FF2B5EF4-FFF2-40B4-BE49-F238E27FC236}">
                        <a16:creationId xmlns:a16="http://schemas.microsoft.com/office/drawing/2014/main" id="{C6AD46FE-D762-28F7-C5CF-87B0F8EF096B}"/>
                      </a:ext>
                    </a:extLst>
                  </p:cNvPr>
                  <p:cNvSpPr/>
                  <p:nvPr/>
                </p:nvSpPr>
                <p:spPr bwMode="auto">
                  <a:xfrm rot="20911670">
                    <a:off x="6628743" y="3544429"/>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37" name="Group 1536">
                  <a:extLst>
                    <a:ext uri="{FF2B5EF4-FFF2-40B4-BE49-F238E27FC236}">
                      <a16:creationId xmlns:a16="http://schemas.microsoft.com/office/drawing/2014/main" id="{1C304D19-F98A-CEE9-33A6-92F3C8535C4D}"/>
                    </a:ext>
                  </a:extLst>
                </p:cNvPr>
                <p:cNvGrpSpPr/>
                <p:nvPr/>
              </p:nvGrpSpPr>
              <p:grpSpPr>
                <a:xfrm>
                  <a:off x="7776481" y="3457308"/>
                  <a:ext cx="122554" cy="226660"/>
                  <a:chOff x="6662305" y="3387411"/>
                  <a:chExt cx="122554" cy="226660"/>
                </a:xfrm>
              </p:grpSpPr>
              <p:sp>
                <p:nvSpPr>
                  <p:cNvPr id="1538" name="Rectangle: Rounded Corners 1445">
                    <a:extLst>
                      <a:ext uri="{FF2B5EF4-FFF2-40B4-BE49-F238E27FC236}">
                        <a16:creationId xmlns:a16="http://schemas.microsoft.com/office/drawing/2014/main" id="{22C49D5D-D576-27D9-87D0-E5A64171A894}"/>
                      </a:ext>
                    </a:extLst>
                  </p:cNvPr>
                  <p:cNvSpPr/>
                  <p:nvPr/>
                </p:nvSpPr>
                <p:spPr bwMode="auto">
                  <a:xfrm rot="20295295">
                    <a:off x="6662305" y="3387411"/>
                    <a:ext cx="116454" cy="226660"/>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8374 w 116454"/>
                      <a:gd name="connsiteY0" fmla="*/ 27871 h 226660"/>
                      <a:gd name="connsiteX1" fmla="*/ 90912 w 116454"/>
                      <a:gd name="connsiteY1" fmla="*/ 27616 h 226660"/>
                      <a:gd name="connsiteX2" fmla="*/ 116454 w 116454"/>
                      <a:gd name="connsiteY2" fmla="*/ 190957 h 226660"/>
                      <a:gd name="connsiteX3" fmla="*/ 0 w 116454"/>
                      <a:gd name="connsiteY3" fmla="*/ 201079 h 226660"/>
                      <a:gd name="connsiteX4" fmla="*/ 18374 w 116454"/>
                      <a:gd name="connsiteY4" fmla="*/ 27871 h 226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454" h="226660">
                        <a:moveTo>
                          <a:pt x="18374" y="27871"/>
                        </a:moveTo>
                        <a:cubicBezTo>
                          <a:pt x="30318" y="-6118"/>
                          <a:pt x="73836" y="-12242"/>
                          <a:pt x="90912" y="27616"/>
                        </a:cubicBezTo>
                        <a:lnTo>
                          <a:pt x="116454" y="190957"/>
                        </a:lnTo>
                        <a:cubicBezTo>
                          <a:pt x="113311" y="236127"/>
                          <a:pt x="7728" y="237234"/>
                          <a:pt x="0" y="201079"/>
                        </a:cubicBezTo>
                        <a:lnTo>
                          <a:pt x="18374" y="27871"/>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39" name="Oval 1538">
                    <a:extLst>
                      <a:ext uri="{FF2B5EF4-FFF2-40B4-BE49-F238E27FC236}">
                        <a16:creationId xmlns:a16="http://schemas.microsoft.com/office/drawing/2014/main" id="{FB1E1DE6-24C3-0F65-5607-EA6542BAB553}"/>
                      </a:ext>
                    </a:extLst>
                  </p:cNvPr>
                  <p:cNvSpPr/>
                  <p:nvPr/>
                </p:nvSpPr>
                <p:spPr bwMode="auto">
                  <a:xfrm rot="20223053">
                    <a:off x="6739140" y="3515367"/>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40" name="Group 1539">
                  <a:extLst>
                    <a:ext uri="{FF2B5EF4-FFF2-40B4-BE49-F238E27FC236}">
                      <a16:creationId xmlns:a16="http://schemas.microsoft.com/office/drawing/2014/main" id="{AC3AD61C-28ED-7BED-2F29-023C7F170DA2}"/>
                    </a:ext>
                  </a:extLst>
                </p:cNvPr>
                <p:cNvGrpSpPr/>
                <p:nvPr/>
              </p:nvGrpSpPr>
              <p:grpSpPr>
                <a:xfrm>
                  <a:off x="7794643" y="3464925"/>
                  <a:ext cx="216951" cy="138164"/>
                  <a:chOff x="6686401" y="3388361"/>
                  <a:chExt cx="216951" cy="138164"/>
                </a:xfrm>
              </p:grpSpPr>
              <p:sp>
                <p:nvSpPr>
                  <p:cNvPr id="1541" name="Rectangle: Rounded Corners 1445">
                    <a:extLst>
                      <a:ext uri="{FF2B5EF4-FFF2-40B4-BE49-F238E27FC236}">
                        <a16:creationId xmlns:a16="http://schemas.microsoft.com/office/drawing/2014/main" id="{DFDCF239-4D5F-22E7-7E0F-F45F6D79B605}"/>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2" name="Oval 1541">
                    <a:extLst>
                      <a:ext uri="{FF2B5EF4-FFF2-40B4-BE49-F238E27FC236}">
                        <a16:creationId xmlns:a16="http://schemas.microsoft.com/office/drawing/2014/main" id="{2B532B67-1797-4F96-8BFD-68AA6C33956D}"/>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43" name="Group 1542">
                  <a:extLst>
                    <a:ext uri="{FF2B5EF4-FFF2-40B4-BE49-F238E27FC236}">
                      <a16:creationId xmlns:a16="http://schemas.microsoft.com/office/drawing/2014/main" id="{4E20F684-200D-507E-970F-BABD7E78AD48}"/>
                    </a:ext>
                  </a:extLst>
                </p:cNvPr>
                <p:cNvGrpSpPr/>
                <p:nvPr/>
              </p:nvGrpSpPr>
              <p:grpSpPr>
                <a:xfrm rot="20094640">
                  <a:off x="7855392" y="3384936"/>
                  <a:ext cx="216951" cy="138164"/>
                  <a:chOff x="6686401" y="3388361"/>
                  <a:chExt cx="216951" cy="138164"/>
                </a:xfrm>
              </p:grpSpPr>
              <p:sp>
                <p:nvSpPr>
                  <p:cNvPr id="1544" name="Rectangle: Rounded Corners 1445">
                    <a:extLst>
                      <a:ext uri="{FF2B5EF4-FFF2-40B4-BE49-F238E27FC236}">
                        <a16:creationId xmlns:a16="http://schemas.microsoft.com/office/drawing/2014/main" id="{ED54EF63-5E6E-FA17-4589-1C9C4DA0870A}"/>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45" name="Oval 1544">
                    <a:extLst>
                      <a:ext uri="{FF2B5EF4-FFF2-40B4-BE49-F238E27FC236}">
                        <a16:creationId xmlns:a16="http://schemas.microsoft.com/office/drawing/2014/main" id="{77247059-6292-C527-A408-4F5F36E2D717}"/>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49" name="Group 1548">
                  <a:extLst>
                    <a:ext uri="{FF2B5EF4-FFF2-40B4-BE49-F238E27FC236}">
                      <a16:creationId xmlns:a16="http://schemas.microsoft.com/office/drawing/2014/main" id="{E322CC3D-D3C0-A8CC-6864-760CB90D3B41}"/>
                    </a:ext>
                  </a:extLst>
                </p:cNvPr>
                <p:cNvGrpSpPr/>
                <p:nvPr/>
              </p:nvGrpSpPr>
              <p:grpSpPr>
                <a:xfrm rot="20947785">
                  <a:off x="7896009" y="3325097"/>
                  <a:ext cx="213436" cy="107355"/>
                  <a:chOff x="6750306" y="3320325"/>
                  <a:chExt cx="213436" cy="107355"/>
                </a:xfrm>
              </p:grpSpPr>
              <p:sp>
                <p:nvSpPr>
                  <p:cNvPr id="1550" name="Rectangle: Rounded Corners 1445">
                    <a:extLst>
                      <a:ext uri="{FF2B5EF4-FFF2-40B4-BE49-F238E27FC236}">
                        <a16:creationId xmlns:a16="http://schemas.microsoft.com/office/drawing/2014/main" id="{9B3CDF15-99CB-999D-AC5A-16BC721A23D4}"/>
                      </a:ext>
                    </a:extLst>
                  </p:cNvPr>
                  <p:cNvSpPr/>
                  <p:nvPr/>
                </p:nvSpPr>
                <p:spPr bwMode="auto">
                  <a:xfrm rot="18142280">
                    <a:off x="6803346" y="3267285"/>
                    <a:ext cx="107355" cy="213436"/>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355" h="213436">
                        <a:moveTo>
                          <a:pt x="6894" y="28339"/>
                        </a:moveTo>
                        <a:cubicBezTo>
                          <a:pt x="18838" y="-5650"/>
                          <a:pt x="75589" y="-12644"/>
                          <a:pt x="92665" y="27214"/>
                        </a:cubicBezTo>
                        <a:lnTo>
                          <a:pt x="107355" y="177386"/>
                        </a:lnTo>
                        <a:cubicBezTo>
                          <a:pt x="104212" y="222556"/>
                          <a:pt x="7728" y="224288"/>
                          <a:pt x="0" y="188133"/>
                        </a:cubicBezTo>
                        <a:lnTo>
                          <a:pt x="6894" y="28339"/>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1" name="Oval 1550">
                    <a:extLst>
                      <a:ext uri="{FF2B5EF4-FFF2-40B4-BE49-F238E27FC236}">
                        <a16:creationId xmlns:a16="http://schemas.microsoft.com/office/drawing/2014/main" id="{4345FF9A-AC15-DE5C-4133-88D3236B5D37}"/>
                      </a:ext>
                    </a:extLst>
                  </p:cNvPr>
                  <p:cNvSpPr/>
                  <p:nvPr/>
                </p:nvSpPr>
                <p:spPr bwMode="auto">
                  <a:xfrm rot="18423542">
                    <a:off x="6892946" y="3371091"/>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52" name="Group 1551">
                  <a:extLst>
                    <a:ext uri="{FF2B5EF4-FFF2-40B4-BE49-F238E27FC236}">
                      <a16:creationId xmlns:a16="http://schemas.microsoft.com/office/drawing/2014/main" id="{F8EAA2D4-3AD0-F34F-40E8-0E6097CDDF36}"/>
                    </a:ext>
                  </a:extLst>
                </p:cNvPr>
                <p:cNvGrpSpPr/>
                <p:nvPr/>
              </p:nvGrpSpPr>
              <p:grpSpPr>
                <a:xfrm rot="21150262">
                  <a:off x="7934016" y="3238066"/>
                  <a:ext cx="213436" cy="107355"/>
                  <a:chOff x="6750306" y="3320325"/>
                  <a:chExt cx="213436" cy="107355"/>
                </a:xfrm>
              </p:grpSpPr>
              <p:sp>
                <p:nvSpPr>
                  <p:cNvPr id="1553" name="Rectangle: Rounded Corners 1445">
                    <a:extLst>
                      <a:ext uri="{FF2B5EF4-FFF2-40B4-BE49-F238E27FC236}">
                        <a16:creationId xmlns:a16="http://schemas.microsoft.com/office/drawing/2014/main" id="{46FB3EB6-2450-476D-7024-3C338DACE508}"/>
                      </a:ext>
                    </a:extLst>
                  </p:cNvPr>
                  <p:cNvSpPr/>
                  <p:nvPr/>
                </p:nvSpPr>
                <p:spPr bwMode="auto">
                  <a:xfrm rot="18142280">
                    <a:off x="6803346" y="3267285"/>
                    <a:ext cx="107355" cy="213436"/>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355" h="213436">
                        <a:moveTo>
                          <a:pt x="6894" y="28339"/>
                        </a:moveTo>
                        <a:cubicBezTo>
                          <a:pt x="18838" y="-5650"/>
                          <a:pt x="75589" y="-12644"/>
                          <a:pt x="92665" y="27214"/>
                        </a:cubicBezTo>
                        <a:lnTo>
                          <a:pt x="107355" y="177386"/>
                        </a:lnTo>
                        <a:cubicBezTo>
                          <a:pt x="104212" y="222556"/>
                          <a:pt x="7728" y="224288"/>
                          <a:pt x="0" y="188133"/>
                        </a:cubicBezTo>
                        <a:lnTo>
                          <a:pt x="6894" y="28339"/>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4" name="Oval 1553">
                    <a:extLst>
                      <a:ext uri="{FF2B5EF4-FFF2-40B4-BE49-F238E27FC236}">
                        <a16:creationId xmlns:a16="http://schemas.microsoft.com/office/drawing/2014/main" id="{58556577-919C-FBF5-6BE3-4FF41DB6F1B1}"/>
                      </a:ext>
                    </a:extLst>
                  </p:cNvPr>
                  <p:cNvSpPr/>
                  <p:nvPr/>
                </p:nvSpPr>
                <p:spPr bwMode="auto">
                  <a:xfrm rot="18423542">
                    <a:off x="6892946" y="3371091"/>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55" name="Group 1554">
                  <a:extLst>
                    <a:ext uri="{FF2B5EF4-FFF2-40B4-BE49-F238E27FC236}">
                      <a16:creationId xmlns:a16="http://schemas.microsoft.com/office/drawing/2014/main" id="{7D262E0D-E9BE-6CAF-2F74-FFCD5B6C0801}"/>
                    </a:ext>
                  </a:extLst>
                </p:cNvPr>
                <p:cNvGrpSpPr/>
                <p:nvPr/>
              </p:nvGrpSpPr>
              <p:grpSpPr>
                <a:xfrm>
                  <a:off x="7998034" y="3173289"/>
                  <a:ext cx="221905" cy="118046"/>
                  <a:chOff x="6793962" y="3237683"/>
                  <a:chExt cx="221905" cy="118046"/>
                </a:xfrm>
              </p:grpSpPr>
              <p:sp>
                <p:nvSpPr>
                  <p:cNvPr id="1556" name="Rectangle: Rounded Corners 1445">
                    <a:extLst>
                      <a:ext uri="{FF2B5EF4-FFF2-40B4-BE49-F238E27FC236}">
                        <a16:creationId xmlns:a16="http://schemas.microsoft.com/office/drawing/2014/main" id="{8DC1B0D9-E24F-E75C-0689-08E1380B5A25}"/>
                      </a:ext>
                    </a:extLst>
                  </p:cNvPr>
                  <p:cNvSpPr/>
                  <p:nvPr/>
                </p:nvSpPr>
                <p:spPr bwMode="auto">
                  <a:xfrm rot="18459780">
                    <a:off x="6845892" y="3185753"/>
                    <a:ext cx="118046" cy="221905"/>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046" h="221905">
                        <a:moveTo>
                          <a:pt x="0" y="24717"/>
                        </a:moveTo>
                        <a:cubicBezTo>
                          <a:pt x="11944" y="-9272"/>
                          <a:pt x="100970" y="-9092"/>
                          <a:pt x="118046" y="30766"/>
                        </a:cubicBezTo>
                        <a:lnTo>
                          <a:pt x="97284" y="204292"/>
                        </a:lnTo>
                        <a:cubicBezTo>
                          <a:pt x="89997" y="240628"/>
                          <a:pt x="29083" y="212232"/>
                          <a:pt x="26483" y="194846"/>
                        </a:cubicBezTo>
                        <a:lnTo>
                          <a:pt x="0" y="2471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57" name="Oval 1556">
                    <a:extLst>
                      <a:ext uri="{FF2B5EF4-FFF2-40B4-BE49-F238E27FC236}">
                        <a16:creationId xmlns:a16="http://schemas.microsoft.com/office/drawing/2014/main" id="{D6C8F64E-9BC2-1FD6-492F-96F0C4E41CC9}"/>
                      </a:ext>
                    </a:extLst>
                  </p:cNvPr>
                  <p:cNvSpPr/>
                  <p:nvPr/>
                </p:nvSpPr>
                <p:spPr bwMode="auto">
                  <a:xfrm rot="18423542">
                    <a:off x="6926908" y="3295354"/>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58" name="Group 1557">
                  <a:extLst>
                    <a:ext uri="{FF2B5EF4-FFF2-40B4-BE49-F238E27FC236}">
                      <a16:creationId xmlns:a16="http://schemas.microsoft.com/office/drawing/2014/main" id="{4A8C77C7-21FC-EC88-9750-21F011EB7730}"/>
                    </a:ext>
                  </a:extLst>
                </p:cNvPr>
                <p:cNvGrpSpPr/>
                <p:nvPr/>
              </p:nvGrpSpPr>
              <p:grpSpPr>
                <a:xfrm>
                  <a:off x="8118817" y="3077759"/>
                  <a:ext cx="127806" cy="227356"/>
                  <a:chOff x="6908423" y="3122463"/>
                  <a:chExt cx="127806" cy="227356"/>
                </a:xfrm>
              </p:grpSpPr>
              <p:sp>
                <p:nvSpPr>
                  <p:cNvPr id="1559" name="Rectangle: Rounded Corners 1445">
                    <a:extLst>
                      <a:ext uri="{FF2B5EF4-FFF2-40B4-BE49-F238E27FC236}">
                        <a16:creationId xmlns:a16="http://schemas.microsoft.com/office/drawing/2014/main" id="{EE49A0FC-FFF3-47FC-F64B-81F3A267E879}"/>
                      </a:ext>
                    </a:extLst>
                  </p:cNvPr>
                  <p:cNvSpPr/>
                  <p:nvPr/>
                </p:nvSpPr>
                <p:spPr bwMode="auto">
                  <a:xfrm rot="19952429">
                    <a:off x="6908423" y="3122463"/>
                    <a:ext cx="126748" cy="227356"/>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748" h="227356">
                        <a:moveTo>
                          <a:pt x="0" y="31185"/>
                        </a:moveTo>
                        <a:cubicBezTo>
                          <a:pt x="11944" y="-2804"/>
                          <a:pt x="107314" y="-14833"/>
                          <a:pt x="124390" y="25025"/>
                        </a:cubicBezTo>
                        <a:cubicBezTo>
                          <a:pt x="133418" y="82012"/>
                          <a:pt x="113980" y="143288"/>
                          <a:pt x="108775" y="202419"/>
                        </a:cubicBezTo>
                        <a:cubicBezTo>
                          <a:pt x="101488" y="238755"/>
                          <a:pt x="48279" y="232255"/>
                          <a:pt x="43498" y="203001"/>
                        </a:cubicBezTo>
                        <a:lnTo>
                          <a:pt x="0" y="31185"/>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0" name="Oval 1559">
                    <a:extLst>
                      <a:ext uri="{FF2B5EF4-FFF2-40B4-BE49-F238E27FC236}">
                        <a16:creationId xmlns:a16="http://schemas.microsoft.com/office/drawing/2014/main" id="{A335C061-F7A9-5A31-74A9-BA0DF8A2875A}"/>
                      </a:ext>
                    </a:extLst>
                  </p:cNvPr>
                  <p:cNvSpPr/>
                  <p:nvPr/>
                </p:nvSpPr>
                <p:spPr bwMode="auto">
                  <a:xfrm rot="19493076">
                    <a:off x="6990510" y="325728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61" name="Group 1560">
                  <a:extLst>
                    <a:ext uri="{FF2B5EF4-FFF2-40B4-BE49-F238E27FC236}">
                      <a16:creationId xmlns:a16="http://schemas.microsoft.com/office/drawing/2014/main" id="{D8FE6A56-9CAB-EC2C-4569-CF70C60678AD}"/>
                    </a:ext>
                  </a:extLst>
                </p:cNvPr>
                <p:cNvGrpSpPr/>
                <p:nvPr/>
              </p:nvGrpSpPr>
              <p:grpSpPr>
                <a:xfrm>
                  <a:off x="8204144" y="3056588"/>
                  <a:ext cx="132580" cy="233898"/>
                  <a:chOff x="6996374" y="3086731"/>
                  <a:chExt cx="132580" cy="233898"/>
                </a:xfrm>
              </p:grpSpPr>
              <p:sp>
                <p:nvSpPr>
                  <p:cNvPr id="1562" name="Rectangle: Rounded Corners 1445">
                    <a:extLst>
                      <a:ext uri="{FF2B5EF4-FFF2-40B4-BE49-F238E27FC236}">
                        <a16:creationId xmlns:a16="http://schemas.microsoft.com/office/drawing/2014/main" id="{8E8D747D-0CCB-2CF7-4449-E90FB7C225AB}"/>
                      </a:ext>
                    </a:extLst>
                  </p:cNvPr>
                  <p:cNvSpPr/>
                  <p:nvPr/>
                </p:nvSpPr>
                <p:spPr bwMode="auto">
                  <a:xfrm>
                    <a:off x="6996374" y="3086731"/>
                    <a:ext cx="132580" cy="23389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80" h="233898">
                        <a:moveTo>
                          <a:pt x="0" y="37924"/>
                        </a:moveTo>
                        <a:cubicBezTo>
                          <a:pt x="11944" y="3935"/>
                          <a:pt x="113664" y="-18677"/>
                          <a:pt x="130740" y="21181"/>
                        </a:cubicBezTo>
                        <a:cubicBezTo>
                          <a:pt x="139768" y="78168"/>
                          <a:pt x="112921" y="152144"/>
                          <a:pt x="107716" y="211275"/>
                        </a:cubicBezTo>
                        <a:cubicBezTo>
                          <a:pt x="100429" y="247611"/>
                          <a:pt x="52512" y="235819"/>
                          <a:pt x="47731" y="206565"/>
                        </a:cubicBezTo>
                        <a:lnTo>
                          <a:pt x="0" y="3792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3" name="Oval 1562">
                    <a:extLst>
                      <a:ext uri="{FF2B5EF4-FFF2-40B4-BE49-F238E27FC236}">
                        <a16:creationId xmlns:a16="http://schemas.microsoft.com/office/drawing/2014/main" id="{3C5E75E4-183F-EBD2-2849-3962D58DCA4D}"/>
                      </a:ext>
                    </a:extLst>
                  </p:cNvPr>
                  <p:cNvSpPr/>
                  <p:nvPr/>
                </p:nvSpPr>
                <p:spPr bwMode="auto">
                  <a:xfrm rot="21373641">
                    <a:off x="7055922" y="324214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64" name="Group 1563">
                  <a:extLst>
                    <a:ext uri="{FF2B5EF4-FFF2-40B4-BE49-F238E27FC236}">
                      <a16:creationId xmlns:a16="http://schemas.microsoft.com/office/drawing/2014/main" id="{952DBF73-A6F4-C9B8-9849-D08141BC8588}"/>
                    </a:ext>
                  </a:extLst>
                </p:cNvPr>
                <p:cNvGrpSpPr/>
                <p:nvPr/>
              </p:nvGrpSpPr>
              <p:grpSpPr>
                <a:xfrm rot="20882419">
                  <a:off x="8292677" y="3069250"/>
                  <a:ext cx="141045" cy="232072"/>
                  <a:chOff x="7085915" y="3111740"/>
                  <a:chExt cx="141045" cy="232072"/>
                </a:xfrm>
              </p:grpSpPr>
              <p:sp>
                <p:nvSpPr>
                  <p:cNvPr id="1565" name="Rectangle: Rounded Corners 1445">
                    <a:extLst>
                      <a:ext uri="{FF2B5EF4-FFF2-40B4-BE49-F238E27FC236}">
                        <a16:creationId xmlns:a16="http://schemas.microsoft.com/office/drawing/2014/main" id="{02F17921-9BB7-F90E-5869-D70588A3CF19}"/>
                      </a:ext>
                    </a:extLst>
                  </p:cNvPr>
                  <p:cNvSpPr/>
                  <p:nvPr/>
                </p:nvSpPr>
                <p:spPr bwMode="auto">
                  <a:xfrm rot="1739093">
                    <a:off x="7085915" y="3111740"/>
                    <a:ext cx="141045" cy="23207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045" h="232072">
                        <a:moveTo>
                          <a:pt x="0" y="29578"/>
                        </a:moveTo>
                        <a:cubicBezTo>
                          <a:pt x="11944" y="-4411"/>
                          <a:pt x="122283" y="-13649"/>
                          <a:pt x="139359" y="26209"/>
                        </a:cubicBezTo>
                        <a:cubicBezTo>
                          <a:pt x="148387" y="83196"/>
                          <a:pt x="119075" y="154907"/>
                          <a:pt x="101235" y="206519"/>
                        </a:cubicBezTo>
                        <a:cubicBezTo>
                          <a:pt x="93948" y="242855"/>
                          <a:pt x="58153" y="237656"/>
                          <a:pt x="53372" y="208402"/>
                        </a:cubicBezTo>
                        <a:lnTo>
                          <a:pt x="0" y="29578"/>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6" name="Oval 1565">
                    <a:extLst>
                      <a:ext uri="{FF2B5EF4-FFF2-40B4-BE49-F238E27FC236}">
                        <a16:creationId xmlns:a16="http://schemas.microsoft.com/office/drawing/2014/main" id="{E70ADEA1-20A9-9D09-92C3-D9C2EAC91B33}"/>
                      </a:ext>
                    </a:extLst>
                  </p:cNvPr>
                  <p:cNvSpPr/>
                  <p:nvPr/>
                </p:nvSpPr>
                <p:spPr bwMode="auto">
                  <a:xfrm rot="1401104">
                    <a:off x="7103716" y="3257099"/>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67" name="Group 1566">
                  <a:extLst>
                    <a:ext uri="{FF2B5EF4-FFF2-40B4-BE49-F238E27FC236}">
                      <a16:creationId xmlns:a16="http://schemas.microsoft.com/office/drawing/2014/main" id="{67DE9803-3CF0-50BF-A84E-6B1BF43FE8B6}"/>
                    </a:ext>
                  </a:extLst>
                </p:cNvPr>
                <p:cNvGrpSpPr/>
                <p:nvPr/>
              </p:nvGrpSpPr>
              <p:grpSpPr>
                <a:xfrm rot="20004928">
                  <a:off x="8315514" y="3183626"/>
                  <a:ext cx="230368" cy="113558"/>
                  <a:chOff x="7140772" y="3325343"/>
                  <a:chExt cx="230368" cy="113558"/>
                </a:xfrm>
              </p:grpSpPr>
              <p:sp>
                <p:nvSpPr>
                  <p:cNvPr id="1568" name="Rectangle: Rounded Corners 1445">
                    <a:extLst>
                      <a:ext uri="{FF2B5EF4-FFF2-40B4-BE49-F238E27FC236}">
                        <a16:creationId xmlns:a16="http://schemas.microsoft.com/office/drawing/2014/main" id="{6C9259A5-5F90-E19B-54E6-4A8C98E39454}"/>
                      </a:ext>
                    </a:extLst>
                  </p:cNvPr>
                  <p:cNvSpPr/>
                  <p:nvPr/>
                </p:nvSpPr>
                <p:spPr bwMode="auto">
                  <a:xfrm rot="3561783">
                    <a:off x="7202188" y="3263927"/>
                    <a:ext cx="107535" cy="23036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535" h="230368">
                        <a:moveTo>
                          <a:pt x="29714" y="16679"/>
                        </a:moveTo>
                        <a:cubicBezTo>
                          <a:pt x="37344" y="-10025"/>
                          <a:pt x="100039" y="-3201"/>
                          <a:pt x="104535" y="26746"/>
                        </a:cubicBezTo>
                        <a:cubicBezTo>
                          <a:pt x="113563" y="83733"/>
                          <a:pt x="100873" y="141917"/>
                          <a:pt x="84386" y="207859"/>
                        </a:cubicBezTo>
                        <a:cubicBezTo>
                          <a:pt x="77099" y="244195"/>
                          <a:pt x="4781" y="232125"/>
                          <a:pt x="0" y="202871"/>
                        </a:cubicBezTo>
                        <a:cubicBezTo>
                          <a:pt x="687" y="136987"/>
                          <a:pt x="29027" y="82563"/>
                          <a:pt x="29714" y="1667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69" name="Oval 1568">
                    <a:extLst>
                      <a:ext uri="{FF2B5EF4-FFF2-40B4-BE49-F238E27FC236}">
                        <a16:creationId xmlns:a16="http://schemas.microsoft.com/office/drawing/2014/main" id="{12ACF038-571A-681F-A67D-D10AFF3AAF88}"/>
                      </a:ext>
                    </a:extLst>
                  </p:cNvPr>
                  <p:cNvSpPr/>
                  <p:nvPr/>
                </p:nvSpPr>
                <p:spPr bwMode="auto">
                  <a:xfrm rot="3831240">
                    <a:off x="7183778" y="338840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70" name="Group 1569">
                  <a:extLst>
                    <a:ext uri="{FF2B5EF4-FFF2-40B4-BE49-F238E27FC236}">
                      <a16:creationId xmlns:a16="http://schemas.microsoft.com/office/drawing/2014/main" id="{193C7A6A-D4F5-F166-A4F1-D2F40DCF912F}"/>
                    </a:ext>
                  </a:extLst>
                </p:cNvPr>
                <p:cNvGrpSpPr/>
                <p:nvPr/>
              </p:nvGrpSpPr>
              <p:grpSpPr>
                <a:xfrm rot="20400199">
                  <a:off x="8364944" y="3260709"/>
                  <a:ext cx="216902" cy="112272"/>
                  <a:chOff x="7184849" y="3404584"/>
                  <a:chExt cx="216902" cy="112272"/>
                </a:xfrm>
              </p:grpSpPr>
              <p:sp>
                <p:nvSpPr>
                  <p:cNvPr id="1571" name="Rectangle: Rounded Corners 1445">
                    <a:extLst>
                      <a:ext uri="{FF2B5EF4-FFF2-40B4-BE49-F238E27FC236}">
                        <a16:creationId xmlns:a16="http://schemas.microsoft.com/office/drawing/2014/main" id="{AD8DFC41-0B93-9241-815F-6E40E962A602}"/>
                      </a:ext>
                    </a:extLst>
                  </p:cNvPr>
                  <p:cNvSpPr/>
                  <p:nvPr/>
                </p:nvSpPr>
                <p:spPr bwMode="auto">
                  <a:xfrm rot="3229166">
                    <a:off x="7237862" y="3351571"/>
                    <a:ext cx="110876" cy="21690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 name="connsiteX0" fmla="*/ 29714 w 115387"/>
                      <a:gd name="connsiteY0" fmla="*/ 16679 h 224870"/>
                      <a:gd name="connsiteX1" fmla="*/ 104535 w 115387"/>
                      <a:gd name="connsiteY1" fmla="*/ 26746 h 224870"/>
                      <a:gd name="connsiteX2" fmla="*/ 106279 w 115387"/>
                      <a:gd name="connsiteY2" fmla="*/ 197646 h 224870"/>
                      <a:gd name="connsiteX3" fmla="*/ 0 w 115387"/>
                      <a:gd name="connsiteY3" fmla="*/ 202871 h 224870"/>
                      <a:gd name="connsiteX4" fmla="*/ 29714 w 115387"/>
                      <a:gd name="connsiteY4" fmla="*/ 16679 h 224870"/>
                      <a:gd name="connsiteX0" fmla="*/ 27342 w 113015"/>
                      <a:gd name="connsiteY0" fmla="*/ 16679 h 218692"/>
                      <a:gd name="connsiteX1" fmla="*/ 102163 w 113015"/>
                      <a:gd name="connsiteY1" fmla="*/ 26746 h 218692"/>
                      <a:gd name="connsiteX2" fmla="*/ 103907 w 113015"/>
                      <a:gd name="connsiteY2" fmla="*/ 197646 h 218692"/>
                      <a:gd name="connsiteX3" fmla="*/ 0 w 113015"/>
                      <a:gd name="connsiteY3" fmla="*/ 188872 h 218692"/>
                      <a:gd name="connsiteX4" fmla="*/ 27342 w 113015"/>
                      <a:gd name="connsiteY4" fmla="*/ 16679 h 218692"/>
                      <a:gd name="connsiteX0" fmla="*/ 27342 w 110876"/>
                      <a:gd name="connsiteY0" fmla="*/ 14889 h 216902"/>
                      <a:gd name="connsiteX1" fmla="*/ 94602 w 110876"/>
                      <a:gd name="connsiteY1" fmla="*/ 29916 h 216902"/>
                      <a:gd name="connsiteX2" fmla="*/ 103907 w 110876"/>
                      <a:gd name="connsiteY2" fmla="*/ 195856 h 216902"/>
                      <a:gd name="connsiteX3" fmla="*/ 0 w 110876"/>
                      <a:gd name="connsiteY3" fmla="*/ 187082 h 216902"/>
                      <a:gd name="connsiteX4" fmla="*/ 27342 w 110876"/>
                      <a:gd name="connsiteY4" fmla="*/ 14889 h 21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76" h="216902">
                        <a:moveTo>
                          <a:pt x="27342" y="14889"/>
                        </a:moveTo>
                        <a:cubicBezTo>
                          <a:pt x="34972" y="-11815"/>
                          <a:pt x="90106" y="-31"/>
                          <a:pt x="94602" y="29916"/>
                        </a:cubicBezTo>
                        <a:cubicBezTo>
                          <a:pt x="103630" y="86903"/>
                          <a:pt x="120394" y="129914"/>
                          <a:pt x="103907" y="195856"/>
                        </a:cubicBezTo>
                        <a:cubicBezTo>
                          <a:pt x="96620" y="232192"/>
                          <a:pt x="4781" y="216336"/>
                          <a:pt x="0" y="187082"/>
                        </a:cubicBezTo>
                        <a:cubicBezTo>
                          <a:pt x="687" y="121198"/>
                          <a:pt x="26655" y="80773"/>
                          <a:pt x="27342" y="1488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2" name="Oval 1571">
                    <a:extLst>
                      <a:ext uri="{FF2B5EF4-FFF2-40B4-BE49-F238E27FC236}">
                        <a16:creationId xmlns:a16="http://schemas.microsoft.com/office/drawing/2014/main" id="{29466298-40C7-77C9-573C-C5BD7F9C77BC}"/>
                      </a:ext>
                    </a:extLst>
                  </p:cNvPr>
                  <p:cNvSpPr/>
                  <p:nvPr/>
                </p:nvSpPr>
                <p:spPr bwMode="auto">
                  <a:xfrm rot="3831240">
                    <a:off x="7228993" y="3466363"/>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73" name="Group 1572">
                  <a:extLst>
                    <a:ext uri="{FF2B5EF4-FFF2-40B4-BE49-F238E27FC236}">
                      <a16:creationId xmlns:a16="http://schemas.microsoft.com/office/drawing/2014/main" id="{B85BECD5-158C-929C-5CD2-7E03B1E93F2E}"/>
                    </a:ext>
                  </a:extLst>
                </p:cNvPr>
                <p:cNvGrpSpPr/>
                <p:nvPr/>
              </p:nvGrpSpPr>
              <p:grpSpPr>
                <a:xfrm rot="20732127">
                  <a:off x="8417986" y="3314399"/>
                  <a:ext cx="233821" cy="132322"/>
                  <a:chOff x="7099072" y="3227841"/>
                  <a:chExt cx="233821" cy="132322"/>
                </a:xfrm>
              </p:grpSpPr>
              <p:sp>
                <p:nvSpPr>
                  <p:cNvPr id="1574" name="Rectangle: Rounded Corners 1445">
                    <a:extLst>
                      <a:ext uri="{FF2B5EF4-FFF2-40B4-BE49-F238E27FC236}">
                        <a16:creationId xmlns:a16="http://schemas.microsoft.com/office/drawing/2014/main" id="{5FF6179A-2FB6-818C-F454-4653CDAAFCA8}"/>
                      </a:ext>
                    </a:extLst>
                  </p:cNvPr>
                  <p:cNvSpPr/>
                  <p:nvPr/>
                </p:nvSpPr>
                <p:spPr bwMode="auto">
                  <a:xfrm rot="3561783">
                    <a:off x="7149822" y="3177091"/>
                    <a:ext cx="132322" cy="23382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322" h="233821">
                        <a:moveTo>
                          <a:pt x="0" y="31327"/>
                        </a:moveTo>
                        <a:cubicBezTo>
                          <a:pt x="11944" y="-2662"/>
                          <a:pt x="113009" y="-14931"/>
                          <a:pt x="130085" y="24927"/>
                        </a:cubicBezTo>
                        <a:cubicBezTo>
                          <a:pt x="139113" y="81914"/>
                          <a:pt x="119075" y="156656"/>
                          <a:pt x="101235" y="208268"/>
                        </a:cubicBezTo>
                        <a:cubicBezTo>
                          <a:pt x="93948" y="244604"/>
                          <a:pt x="58153" y="239405"/>
                          <a:pt x="53372" y="210151"/>
                        </a:cubicBezTo>
                        <a:lnTo>
                          <a:pt x="0" y="3132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5" name="Oval 1574">
                    <a:extLst>
                      <a:ext uri="{FF2B5EF4-FFF2-40B4-BE49-F238E27FC236}">
                        <a16:creationId xmlns:a16="http://schemas.microsoft.com/office/drawing/2014/main" id="{9BF66040-2552-B930-363B-B55A9BF6638C}"/>
                      </a:ext>
                    </a:extLst>
                  </p:cNvPr>
                  <p:cNvSpPr/>
                  <p:nvPr/>
                </p:nvSpPr>
                <p:spPr bwMode="auto">
                  <a:xfrm rot="3831240">
                    <a:off x="7145015" y="330861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76" name="Group 1575">
                  <a:extLst>
                    <a:ext uri="{FF2B5EF4-FFF2-40B4-BE49-F238E27FC236}">
                      <a16:creationId xmlns:a16="http://schemas.microsoft.com/office/drawing/2014/main" id="{2BF4963E-2B59-21B7-94BC-6B9960F1DB3F}"/>
                    </a:ext>
                  </a:extLst>
                </p:cNvPr>
                <p:cNvGrpSpPr/>
                <p:nvPr/>
              </p:nvGrpSpPr>
              <p:grpSpPr>
                <a:xfrm rot="4720983">
                  <a:off x="8496043" y="3362437"/>
                  <a:ext cx="216951" cy="138164"/>
                  <a:chOff x="6686401" y="3388361"/>
                  <a:chExt cx="216951" cy="138164"/>
                </a:xfrm>
              </p:grpSpPr>
              <p:sp>
                <p:nvSpPr>
                  <p:cNvPr id="1577" name="Rectangle: Rounded Corners 1445">
                    <a:extLst>
                      <a:ext uri="{FF2B5EF4-FFF2-40B4-BE49-F238E27FC236}">
                        <a16:creationId xmlns:a16="http://schemas.microsoft.com/office/drawing/2014/main" id="{BDE5E587-151F-53F2-6505-E9EC454B13F1}"/>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78" name="Oval 1577">
                    <a:extLst>
                      <a:ext uri="{FF2B5EF4-FFF2-40B4-BE49-F238E27FC236}">
                        <a16:creationId xmlns:a16="http://schemas.microsoft.com/office/drawing/2014/main" id="{706D0844-08F2-129D-8BDD-3AD7BB305216}"/>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79" name="Group 1578">
                  <a:extLst>
                    <a:ext uri="{FF2B5EF4-FFF2-40B4-BE49-F238E27FC236}">
                      <a16:creationId xmlns:a16="http://schemas.microsoft.com/office/drawing/2014/main" id="{32CC0FD8-3C83-0D4A-9EB6-0D097312BC8B}"/>
                    </a:ext>
                  </a:extLst>
                </p:cNvPr>
                <p:cNvGrpSpPr/>
                <p:nvPr/>
              </p:nvGrpSpPr>
              <p:grpSpPr>
                <a:xfrm>
                  <a:off x="8644986" y="3347033"/>
                  <a:ext cx="109487" cy="216211"/>
                  <a:chOff x="6501022" y="3407028"/>
                  <a:chExt cx="109487" cy="216211"/>
                </a:xfrm>
              </p:grpSpPr>
              <p:sp>
                <p:nvSpPr>
                  <p:cNvPr id="1580" name="Rectangle: Rounded Corners 1445">
                    <a:extLst>
                      <a:ext uri="{FF2B5EF4-FFF2-40B4-BE49-F238E27FC236}">
                        <a16:creationId xmlns:a16="http://schemas.microsoft.com/office/drawing/2014/main" id="{F606E186-8BF4-5878-870B-B7B7F02A674F}"/>
                      </a:ext>
                    </a:extLst>
                  </p:cNvPr>
                  <p:cNvSpPr/>
                  <p:nvPr/>
                </p:nvSpPr>
                <p:spPr bwMode="auto">
                  <a:xfrm rot="1114512">
                    <a:off x="6501022" y="3407028"/>
                    <a:ext cx="109487" cy="21621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6211">
                        <a:moveTo>
                          <a:pt x="13271" y="24444"/>
                        </a:moveTo>
                        <a:cubicBezTo>
                          <a:pt x="25215" y="-9545"/>
                          <a:pt x="54589" y="-8778"/>
                          <a:pt x="71665" y="31080"/>
                        </a:cubicBezTo>
                        <a:lnTo>
                          <a:pt x="109380" y="181045"/>
                        </a:lnTo>
                        <a:cubicBezTo>
                          <a:pt x="113311" y="225618"/>
                          <a:pt x="7728" y="226725"/>
                          <a:pt x="0" y="190570"/>
                        </a:cubicBezTo>
                        <a:lnTo>
                          <a:pt x="13271" y="2444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1" name="Oval 1580">
                    <a:extLst>
                      <a:ext uri="{FF2B5EF4-FFF2-40B4-BE49-F238E27FC236}">
                        <a16:creationId xmlns:a16="http://schemas.microsoft.com/office/drawing/2014/main" id="{3CF8FAE0-D95E-061A-F671-E86EEC971380}"/>
                      </a:ext>
                    </a:extLst>
                  </p:cNvPr>
                  <p:cNvSpPr/>
                  <p:nvPr/>
                </p:nvSpPr>
                <p:spPr bwMode="auto">
                  <a:xfrm rot="445181">
                    <a:off x="6535130" y="3536221"/>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82" name="Group 1581">
                  <a:extLst>
                    <a:ext uri="{FF2B5EF4-FFF2-40B4-BE49-F238E27FC236}">
                      <a16:creationId xmlns:a16="http://schemas.microsoft.com/office/drawing/2014/main" id="{6F31F871-B82C-EF56-75C1-F5D6188A491F}"/>
                    </a:ext>
                  </a:extLst>
                </p:cNvPr>
                <p:cNvGrpSpPr/>
                <p:nvPr/>
              </p:nvGrpSpPr>
              <p:grpSpPr>
                <a:xfrm>
                  <a:off x="8723596" y="3356296"/>
                  <a:ext cx="144000" cy="219024"/>
                  <a:chOff x="6585768" y="3411002"/>
                  <a:chExt cx="144000" cy="219024"/>
                </a:xfrm>
              </p:grpSpPr>
              <p:sp>
                <p:nvSpPr>
                  <p:cNvPr id="1583" name="Rectangle: Rounded Corners 1445">
                    <a:extLst>
                      <a:ext uri="{FF2B5EF4-FFF2-40B4-BE49-F238E27FC236}">
                        <a16:creationId xmlns:a16="http://schemas.microsoft.com/office/drawing/2014/main" id="{F38BBAD7-1688-0040-9043-F660B85DFC62}"/>
                      </a:ext>
                    </a:extLst>
                  </p:cNvPr>
                  <p:cNvSpPr/>
                  <p:nvPr/>
                </p:nvSpPr>
                <p:spPr bwMode="auto">
                  <a:xfrm>
                    <a:off x="6585768" y="3411002"/>
                    <a:ext cx="144000" cy="219024"/>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9024">
                        <a:moveTo>
                          <a:pt x="13271" y="27257"/>
                        </a:moveTo>
                        <a:cubicBezTo>
                          <a:pt x="25215" y="-6732"/>
                          <a:pt x="88318" y="-11689"/>
                          <a:pt x="105394" y="28169"/>
                        </a:cubicBezTo>
                        <a:cubicBezTo>
                          <a:pt x="106723" y="80065"/>
                          <a:pt x="108051" y="131962"/>
                          <a:pt x="109380" y="183858"/>
                        </a:cubicBezTo>
                        <a:cubicBezTo>
                          <a:pt x="113311" y="228431"/>
                          <a:pt x="7728" y="229538"/>
                          <a:pt x="0" y="193383"/>
                        </a:cubicBezTo>
                        <a:lnTo>
                          <a:pt x="13271" y="2725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84" name="Oval 1583">
                    <a:extLst>
                      <a:ext uri="{FF2B5EF4-FFF2-40B4-BE49-F238E27FC236}">
                        <a16:creationId xmlns:a16="http://schemas.microsoft.com/office/drawing/2014/main" id="{241162A7-78B1-1439-08F2-8D55B447291A}"/>
                      </a:ext>
                    </a:extLst>
                  </p:cNvPr>
                  <p:cNvSpPr/>
                  <p:nvPr/>
                </p:nvSpPr>
                <p:spPr bwMode="auto">
                  <a:xfrm rot="20911670">
                    <a:off x="6628743" y="3544429"/>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94" name="Group 1593">
                  <a:extLst>
                    <a:ext uri="{FF2B5EF4-FFF2-40B4-BE49-F238E27FC236}">
                      <a16:creationId xmlns:a16="http://schemas.microsoft.com/office/drawing/2014/main" id="{759F58A0-E96C-89D8-FF09-14235137F96A}"/>
                    </a:ext>
                  </a:extLst>
                </p:cNvPr>
                <p:cNvGrpSpPr/>
                <p:nvPr/>
              </p:nvGrpSpPr>
              <p:grpSpPr>
                <a:xfrm>
                  <a:off x="8859575" y="3356296"/>
                  <a:ext cx="144000" cy="219024"/>
                  <a:chOff x="6585768" y="3411002"/>
                  <a:chExt cx="144000" cy="219024"/>
                </a:xfrm>
              </p:grpSpPr>
              <p:sp>
                <p:nvSpPr>
                  <p:cNvPr id="1595" name="Rectangle: Rounded Corners 1445">
                    <a:extLst>
                      <a:ext uri="{FF2B5EF4-FFF2-40B4-BE49-F238E27FC236}">
                        <a16:creationId xmlns:a16="http://schemas.microsoft.com/office/drawing/2014/main" id="{85338638-04E1-AF72-F38D-AFAE88E45651}"/>
                      </a:ext>
                    </a:extLst>
                  </p:cNvPr>
                  <p:cNvSpPr/>
                  <p:nvPr/>
                </p:nvSpPr>
                <p:spPr bwMode="auto">
                  <a:xfrm>
                    <a:off x="6585768" y="3411002"/>
                    <a:ext cx="144000" cy="219024"/>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9024">
                        <a:moveTo>
                          <a:pt x="4567" y="27257"/>
                        </a:moveTo>
                        <a:cubicBezTo>
                          <a:pt x="16511" y="-6732"/>
                          <a:pt x="73087" y="-11689"/>
                          <a:pt x="90163" y="28169"/>
                        </a:cubicBezTo>
                        <a:cubicBezTo>
                          <a:pt x="91492" y="80065"/>
                          <a:pt x="108051" y="131962"/>
                          <a:pt x="109380" y="183858"/>
                        </a:cubicBezTo>
                        <a:cubicBezTo>
                          <a:pt x="113311" y="228431"/>
                          <a:pt x="7728" y="229538"/>
                          <a:pt x="0" y="193383"/>
                        </a:cubicBezTo>
                        <a:lnTo>
                          <a:pt x="4567" y="2725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6" name="Oval 1595">
                    <a:extLst>
                      <a:ext uri="{FF2B5EF4-FFF2-40B4-BE49-F238E27FC236}">
                        <a16:creationId xmlns:a16="http://schemas.microsoft.com/office/drawing/2014/main" id="{1CA6449C-F0D5-08F1-9F6C-717C1C4559AC}"/>
                      </a:ext>
                    </a:extLst>
                  </p:cNvPr>
                  <p:cNvSpPr/>
                  <p:nvPr/>
                </p:nvSpPr>
                <p:spPr bwMode="auto">
                  <a:xfrm rot="20911670">
                    <a:off x="6628743" y="3544429"/>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597" name="Group 1596">
                  <a:extLst>
                    <a:ext uri="{FF2B5EF4-FFF2-40B4-BE49-F238E27FC236}">
                      <a16:creationId xmlns:a16="http://schemas.microsoft.com/office/drawing/2014/main" id="{50832714-2C7F-680D-6656-49908F00D500}"/>
                    </a:ext>
                  </a:extLst>
                </p:cNvPr>
                <p:cNvGrpSpPr/>
                <p:nvPr/>
              </p:nvGrpSpPr>
              <p:grpSpPr>
                <a:xfrm rot="20598708">
                  <a:off x="8977465" y="3332036"/>
                  <a:ext cx="144000" cy="219024"/>
                  <a:chOff x="6585768" y="3411002"/>
                  <a:chExt cx="144000" cy="219024"/>
                </a:xfrm>
              </p:grpSpPr>
              <p:sp>
                <p:nvSpPr>
                  <p:cNvPr id="1598" name="Rectangle: Rounded Corners 1445">
                    <a:extLst>
                      <a:ext uri="{FF2B5EF4-FFF2-40B4-BE49-F238E27FC236}">
                        <a16:creationId xmlns:a16="http://schemas.microsoft.com/office/drawing/2014/main" id="{400AA498-ECDF-83D9-0801-AB54E24FD579}"/>
                      </a:ext>
                    </a:extLst>
                  </p:cNvPr>
                  <p:cNvSpPr/>
                  <p:nvPr/>
                </p:nvSpPr>
                <p:spPr bwMode="auto">
                  <a:xfrm>
                    <a:off x="6585768" y="3411002"/>
                    <a:ext cx="144000" cy="219024"/>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9024">
                        <a:moveTo>
                          <a:pt x="4567" y="27257"/>
                        </a:moveTo>
                        <a:cubicBezTo>
                          <a:pt x="16511" y="-6732"/>
                          <a:pt x="73087" y="-11689"/>
                          <a:pt x="90163" y="28169"/>
                        </a:cubicBezTo>
                        <a:cubicBezTo>
                          <a:pt x="91492" y="80065"/>
                          <a:pt x="108051" y="131962"/>
                          <a:pt x="109380" y="183858"/>
                        </a:cubicBezTo>
                        <a:cubicBezTo>
                          <a:pt x="113311" y="228431"/>
                          <a:pt x="7728" y="229538"/>
                          <a:pt x="0" y="193383"/>
                        </a:cubicBezTo>
                        <a:lnTo>
                          <a:pt x="4567" y="2725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99" name="Oval 1598">
                    <a:extLst>
                      <a:ext uri="{FF2B5EF4-FFF2-40B4-BE49-F238E27FC236}">
                        <a16:creationId xmlns:a16="http://schemas.microsoft.com/office/drawing/2014/main" id="{0DF29117-A5D0-324D-2B77-92E5B0988CA5}"/>
                      </a:ext>
                    </a:extLst>
                  </p:cNvPr>
                  <p:cNvSpPr/>
                  <p:nvPr/>
                </p:nvSpPr>
                <p:spPr bwMode="auto">
                  <a:xfrm rot="20911670">
                    <a:off x="6628743" y="3544429"/>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03" name="Group 1602">
                  <a:extLst>
                    <a:ext uri="{FF2B5EF4-FFF2-40B4-BE49-F238E27FC236}">
                      <a16:creationId xmlns:a16="http://schemas.microsoft.com/office/drawing/2014/main" id="{3532D6A4-DD15-CA28-16F1-50CCE523AB94}"/>
                    </a:ext>
                  </a:extLst>
                </p:cNvPr>
                <p:cNvGrpSpPr/>
                <p:nvPr/>
              </p:nvGrpSpPr>
              <p:grpSpPr>
                <a:xfrm rot="20474306">
                  <a:off x="9078813" y="3267762"/>
                  <a:ext cx="122554" cy="226660"/>
                  <a:chOff x="6662305" y="3387411"/>
                  <a:chExt cx="122554" cy="226660"/>
                </a:xfrm>
              </p:grpSpPr>
              <p:sp>
                <p:nvSpPr>
                  <p:cNvPr id="1604" name="Rectangle: Rounded Corners 1445">
                    <a:extLst>
                      <a:ext uri="{FF2B5EF4-FFF2-40B4-BE49-F238E27FC236}">
                        <a16:creationId xmlns:a16="http://schemas.microsoft.com/office/drawing/2014/main" id="{8E021B19-0988-91D9-72F5-60CDCEF07965}"/>
                      </a:ext>
                    </a:extLst>
                  </p:cNvPr>
                  <p:cNvSpPr/>
                  <p:nvPr/>
                </p:nvSpPr>
                <p:spPr bwMode="auto">
                  <a:xfrm rot="20295295">
                    <a:off x="6662305" y="3387411"/>
                    <a:ext cx="116454" cy="226660"/>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8374 w 116454"/>
                      <a:gd name="connsiteY0" fmla="*/ 27871 h 226660"/>
                      <a:gd name="connsiteX1" fmla="*/ 90912 w 116454"/>
                      <a:gd name="connsiteY1" fmla="*/ 27616 h 226660"/>
                      <a:gd name="connsiteX2" fmla="*/ 116454 w 116454"/>
                      <a:gd name="connsiteY2" fmla="*/ 190957 h 226660"/>
                      <a:gd name="connsiteX3" fmla="*/ 0 w 116454"/>
                      <a:gd name="connsiteY3" fmla="*/ 201079 h 226660"/>
                      <a:gd name="connsiteX4" fmla="*/ 18374 w 116454"/>
                      <a:gd name="connsiteY4" fmla="*/ 27871 h 226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454" h="226660">
                        <a:moveTo>
                          <a:pt x="18374" y="27871"/>
                        </a:moveTo>
                        <a:cubicBezTo>
                          <a:pt x="30318" y="-6118"/>
                          <a:pt x="73836" y="-12242"/>
                          <a:pt x="90912" y="27616"/>
                        </a:cubicBezTo>
                        <a:lnTo>
                          <a:pt x="116454" y="190957"/>
                        </a:lnTo>
                        <a:cubicBezTo>
                          <a:pt x="113311" y="236127"/>
                          <a:pt x="7728" y="237234"/>
                          <a:pt x="0" y="201079"/>
                        </a:cubicBezTo>
                        <a:lnTo>
                          <a:pt x="18374" y="27871"/>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5" name="Oval 1604">
                    <a:extLst>
                      <a:ext uri="{FF2B5EF4-FFF2-40B4-BE49-F238E27FC236}">
                        <a16:creationId xmlns:a16="http://schemas.microsoft.com/office/drawing/2014/main" id="{7017ADA0-DC1D-F72A-780F-A2220390DB05}"/>
                      </a:ext>
                    </a:extLst>
                  </p:cNvPr>
                  <p:cNvSpPr/>
                  <p:nvPr/>
                </p:nvSpPr>
                <p:spPr bwMode="auto">
                  <a:xfrm rot="20223053">
                    <a:off x="6739140" y="3515367"/>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06" name="Group 1605">
                  <a:extLst>
                    <a:ext uri="{FF2B5EF4-FFF2-40B4-BE49-F238E27FC236}">
                      <a16:creationId xmlns:a16="http://schemas.microsoft.com/office/drawing/2014/main" id="{4AEA9363-B77D-ABF7-47B3-81E12CE709AF}"/>
                    </a:ext>
                  </a:extLst>
                </p:cNvPr>
                <p:cNvGrpSpPr/>
                <p:nvPr/>
              </p:nvGrpSpPr>
              <p:grpSpPr>
                <a:xfrm rot="20587485">
                  <a:off x="9066917" y="3237692"/>
                  <a:ext cx="216951" cy="138164"/>
                  <a:chOff x="6686401" y="3388361"/>
                  <a:chExt cx="216951" cy="138164"/>
                </a:xfrm>
              </p:grpSpPr>
              <p:sp>
                <p:nvSpPr>
                  <p:cNvPr id="1607" name="Rectangle: Rounded Corners 1445">
                    <a:extLst>
                      <a:ext uri="{FF2B5EF4-FFF2-40B4-BE49-F238E27FC236}">
                        <a16:creationId xmlns:a16="http://schemas.microsoft.com/office/drawing/2014/main" id="{61C3208D-7D46-780C-B4D7-227AE7F7332B}"/>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08" name="Oval 1607">
                    <a:extLst>
                      <a:ext uri="{FF2B5EF4-FFF2-40B4-BE49-F238E27FC236}">
                        <a16:creationId xmlns:a16="http://schemas.microsoft.com/office/drawing/2014/main" id="{B1243509-A8C9-4BD1-78E0-C5D836DBB66A}"/>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09" name="Group 1608">
                  <a:extLst>
                    <a:ext uri="{FF2B5EF4-FFF2-40B4-BE49-F238E27FC236}">
                      <a16:creationId xmlns:a16="http://schemas.microsoft.com/office/drawing/2014/main" id="{02129BE6-6538-9273-35A8-1DAA4049A8CE}"/>
                    </a:ext>
                  </a:extLst>
                </p:cNvPr>
                <p:cNvGrpSpPr/>
                <p:nvPr/>
              </p:nvGrpSpPr>
              <p:grpSpPr>
                <a:xfrm rot="20947785">
                  <a:off x="9123251" y="3160470"/>
                  <a:ext cx="209887" cy="113887"/>
                  <a:chOff x="6755327" y="3315250"/>
                  <a:chExt cx="209887" cy="113887"/>
                </a:xfrm>
              </p:grpSpPr>
              <p:sp>
                <p:nvSpPr>
                  <p:cNvPr id="1610" name="Rectangle: Rounded Corners 1445">
                    <a:extLst>
                      <a:ext uri="{FF2B5EF4-FFF2-40B4-BE49-F238E27FC236}">
                        <a16:creationId xmlns:a16="http://schemas.microsoft.com/office/drawing/2014/main" id="{46ADB548-382D-2B10-AF01-5DD2A62084B2}"/>
                      </a:ext>
                    </a:extLst>
                  </p:cNvPr>
                  <p:cNvSpPr/>
                  <p:nvPr/>
                </p:nvSpPr>
                <p:spPr bwMode="auto">
                  <a:xfrm rot="18142280">
                    <a:off x="6803327" y="3267250"/>
                    <a:ext cx="113887" cy="209887"/>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113887"/>
                      <a:gd name="connsiteY0" fmla="*/ 24790 h 209887"/>
                      <a:gd name="connsiteX1" fmla="*/ 113887 w 113887"/>
                      <a:gd name="connsiteY1" fmla="*/ 30686 h 209887"/>
                      <a:gd name="connsiteX2" fmla="*/ 107355 w 113887"/>
                      <a:gd name="connsiteY2" fmla="*/ 173837 h 209887"/>
                      <a:gd name="connsiteX3" fmla="*/ 0 w 113887"/>
                      <a:gd name="connsiteY3" fmla="*/ 184584 h 209887"/>
                      <a:gd name="connsiteX4" fmla="*/ 6894 w 113887"/>
                      <a:gd name="connsiteY4" fmla="*/ 24790 h 209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87" h="209887">
                        <a:moveTo>
                          <a:pt x="6894" y="24790"/>
                        </a:moveTo>
                        <a:cubicBezTo>
                          <a:pt x="18838" y="-9199"/>
                          <a:pt x="96811" y="-9172"/>
                          <a:pt x="113887" y="30686"/>
                        </a:cubicBezTo>
                        <a:lnTo>
                          <a:pt x="107355" y="173837"/>
                        </a:lnTo>
                        <a:cubicBezTo>
                          <a:pt x="104212" y="219007"/>
                          <a:pt x="7728" y="220739"/>
                          <a:pt x="0" y="184584"/>
                        </a:cubicBezTo>
                        <a:lnTo>
                          <a:pt x="6894" y="2479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1" name="Oval 1610">
                    <a:extLst>
                      <a:ext uri="{FF2B5EF4-FFF2-40B4-BE49-F238E27FC236}">
                        <a16:creationId xmlns:a16="http://schemas.microsoft.com/office/drawing/2014/main" id="{3F3CE7D1-E587-E04F-DC4B-B6C3B63608E4}"/>
                      </a:ext>
                    </a:extLst>
                  </p:cNvPr>
                  <p:cNvSpPr/>
                  <p:nvPr/>
                </p:nvSpPr>
                <p:spPr bwMode="auto">
                  <a:xfrm rot="18423542">
                    <a:off x="6892946" y="3371091"/>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12" name="Group 1611">
                  <a:extLst>
                    <a:ext uri="{FF2B5EF4-FFF2-40B4-BE49-F238E27FC236}">
                      <a16:creationId xmlns:a16="http://schemas.microsoft.com/office/drawing/2014/main" id="{230AA119-2128-60FD-F19F-E0DF6726296F}"/>
                    </a:ext>
                  </a:extLst>
                </p:cNvPr>
                <p:cNvGrpSpPr/>
                <p:nvPr/>
              </p:nvGrpSpPr>
              <p:grpSpPr>
                <a:xfrm>
                  <a:off x="9186357" y="3090489"/>
                  <a:ext cx="221905" cy="118046"/>
                  <a:chOff x="6793962" y="3237683"/>
                  <a:chExt cx="221905" cy="118046"/>
                </a:xfrm>
              </p:grpSpPr>
              <p:sp>
                <p:nvSpPr>
                  <p:cNvPr id="1613" name="Rectangle: Rounded Corners 1445">
                    <a:extLst>
                      <a:ext uri="{FF2B5EF4-FFF2-40B4-BE49-F238E27FC236}">
                        <a16:creationId xmlns:a16="http://schemas.microsoft.com/office/drawing/2014/main" id="{25A09737-76CE-9D0E-A780-3AA6310F06B9}"/>
                      </a:ext>
                    </a:extLst>
                  </p:cNvPr>
                  <p:cNvSpPr/>
                  <p:nvPr/>
                </p:nvSpPr>
                <p:spPr bwMode="auto">
                  <a:xfrm rot="18459780">
                    <a:off x="6845892" y="3185753"/>
                    <a:ext cx="118046" cy="221905"/>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046" h="221905">
                        <a:moveTo>
                          <a:pt x="0" y="24717"/>
                        </a:moveTo>
                        <a:cubicBezTo>
                          <a:pt x="11944" y="-9272"/>
                          <a:pt x="100970" y="-9092"/>
                          <a:pt x="118046" y="30766"/>
                        </a:cubicBezTo>
                        <a:lnTo>
                          <a:pt x="97284" y="204292"/>
                        </a:lnTo>
                        <a:cubicBezTo>
                          <a:pt x="89997" y="240628"/>
                          <a:pt x="29083" y="212232"/>
                          <a:pt x="26483" y="194846"/>
                        </a:cubicBezTo>
                        <a:lnTo>
                          <a:pt x="0" y="2471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4" name="Oval 1613">
                    <a:extLst>
                      <a:ext uri="{FF2B5EF4-FFF2-40B4-BE49-F238E27FC236}">
                        <a16:creationId xmlns:a16="http://schemas.microsoft.com/office/drawing/2014/main" id="{ECCF8380-615E-C5EC-0CEC-3E6CD4811DC0}"/>
                      </a:ext>
                    </a:extLst>
                  </p:cNvPr>
                  <p:cNvSpPr/>
                  <p:nvPr/>
                </p:nvSpPr>
                <p:spPr bwMode="auto">
                  <a:xfrm rot="18423542">
                    <a:off x="6926908" y="3295354"/>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15" name="Group 1614">
                  <a:extLst>
                    <a:ext uri="{FF2B5EF4-FFF2-40B4-BE49-F238E27FC236}">
                      <a16:creationId xmlns:a16="http://schemas.microsoft.com/office/drawing/2014/main" id="{0EB15ACE-5686-449F-29ED-4FAEFBFECAB4}"/>
                    </a:ext>
                  </a:extLst>
                </p:cNvPr>
                <p:cNvGrpSpPr/>
                <p:nvPr/>
              </p:nvGrpSpPr>
              <p:grpSpPr>
                <a:xfrm>
                  <a:off x="9305561" y="2983117"/>
                  <a:ext cx="127806" cy="227356"/>
                  <a:chOff x="6908423" y="3122463"/>
                  <a:chExt cx="127806" cy="227356"/>
                </a:xfrm>
              </p:grpSpPr>
              <p:sp>
                <p:nvSpPr>
                  <p:cNvPr id="1616" name="Rectangle: Rounded Corners 1445">
                    <a:extLst>
                      <a:ext uri="{FF2B5EF4-FFF2-40B4-BE49-F238E27FC236}">
                        <a16:creationId xmlns:a16="http://schemas.microsoft.com/office/drawing/2014/main" id="{A479A181-36EF-DAD3-ACF5-9F2517DFBD7C}"/>
                      </a:ext>
                    </a:extLst>
                  </p:cNvPr>
                  <p:cNvSpPr/>
                  <p:nvPr/>
                </p:nvSpPr>
                <p:spPr bwMode="auto">
                  <a:xfrm rot="19952429">
                    <a:off x="6908423" y="3122463"/>
                    <a:ext cx="126748" cy="227356"/>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748" h="227356">
                        <a:moveTo>
                          <a:pt x="0" y="31185"/>
                        </a:moveTo>
                        <a:cubicBezTo>
                          <a:pt x="11944" y="-2804"/>
                          <a:pt x="107314" y="-14833"/>
                          <a:pt x="124390" y="25025"/>
                        </a:cubicBezTo>
                        <a:cubicBezTo>
                          <a:pt x="133418" y="82012"/>
                          <a:pt x="113980" y="143288"/>
                          <a:pt x="108775" y="202419"/>
                        </a:cubicBezTo>
                        <a:cubicBezTo>
                          <a:pt x="101488" y="238755"/>
                          <a:pt x="48279" y="232255"/>
                          <a:pt x="43498" y="203001"/>
                        </a:cubicBezTo>
                        <a:lnTo>
                          <a:pt x="0" y="31185"/>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17" name="Oval 1616">
                    <a:extLst>
                      <a:ext uri="{FF2B5EF4-FFF2-40B4-BE49-F238E27FC236}">
                        <a16:creationId xmlns:a16="http://schemas.microsoft.com/office/drawing/2014/main" id="{CF18014C-BACB-F035-B09D-BB17064F3089}"/>
                      </a:ext>
                    </a:extLst>
                  </p:cNvPr>
                  <p:cNvSpPr/>
                  <p:nvPr/>
                </p:nvSpPr>
                <p:spPr bwMode="auto">
                  <a:xfrm rot="19493076">
                    <a:off x="6990510" y="325728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18" name="Group 1617">
                  <a:extLst>
                    <a:ext uri="{FF2B5EF4-FFF2-40B4-BE49-F238E27FC236}">
                      <a16:creationId xmlns:a16="http://schemas.microsoft.com/office/drawing/2014/main" id="{00CBD518-1087-CF6E-8A5C-79E4B34B57BB}"/>
                    </a:ext>
                  </a:extLst>
                </p:cNvPr>
                <p:cNvGrpSpPr/>
                <p:nvPr/>
              </p:nvGrpSpPr>
              <p:grpSpPr>
                <a:xfrm>
                  <a:off x="9383701" y="2942343"/>
                  <a:ext cx="132580" cy="233898"/>
                  <a:chOff x="6996374" y="3086731"/>
                  <a:chExt cx="132580" cy="233898"/>
                </a:xfrm>
              </p:grpSpPr>
              <p:sp>
                <p:nvSpPr>
                  <p:cNvPr id="1619" name="Rectangle: Rounded Corners 1445">
                    <a:extLst>
                      <a:ext uri="{FF2B5EF4-FFF2-40B4-BE49-F238E27FC236}">
                        <a16:creationId xmlns:a16="http://schemas.microsoft.com/office/drawing/2014/main" id="{020E3F3D-2887-42C0-94AC-88EC98B7FD05}"/>
                      </a:ext>
                    </a:extLst>
                  </p:cNvPr>
                  <p:cNvSpPr/>
                  <p:nvPr/>
                </p:nvSpPr>
                <p:spPr bwMode="auto">
                  <a:xfrm>
                    <a:off x="6996374" y="3086731"/>
                    <a:ext cx="132580" cy="23389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80" h="233898">
                        <a:moveTo>
                          <a:pt x="0" y="37924"/>
                        </a:moveTo>
                        <a:cubicBezTo>
                          <a:pt x="11944" y="3935"/>
                          <a:pt x="113664" y="-18677"/>
                          <a:pt x="130740" y="21181"/>
                        </a:cubicBezTo>
                        <a:cubicBezTo>
                          <a:pt x="139768" y="78168"/>
                          <a:pt x="112921" y="152144"/>
                          <a:pt x="107716" y="211275"/>
                        </a:cubicBezTo>
                        <a:cubicBezTo>
                          <a:pt x="100429" y="247611"/>
                          <a:pt x="52512" y="235819"/>
                          <a:pt x="47731" y="206565"/>
                        </a:cubicBezTo>
                        <a:lnTo>
                          <a:pt x="0" y="3792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0" name="Oval 1619">
                    <a:extLst>
                      <a:ext uri="{FF2B5EF4-FFF2-40B4-BE49-F238E27FC236}">
                        <a16:creationId xmlns:a16="http://schemas.microsoft.com/office/drawing/2014/main" id="{2A112993-5C85-0704-FCE6-867B8385587E}"/>
                      </a:ext>
                    </a:extLst>
                  </p:cNvPr>
                  <p:cNvSpPr/>
                  <p:nvPr/>
                </p:nvSpPr>
                <p:spPr bwMode="auto">
                  <a:xfrm rot="21373641">
                    <a:off x="7055922" y="324214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21" name="Group 1620">
                  <a:extLst>
                    <a:ext uri="{FF2B5EF4-FFF2-40B4-BE49-F238E27FC236}">
                      <a16:creationId xmlns:a16="http://schemas.microsoft.com/office/drawing/2014/main" id="{B1BDB047-F032-6A24-0B53-DC36ECD21281}"/>
                    </a:ext>
                  </a:extLst>
                </p:cNvPr>
                <p:cNvGrpSpPr/>
                <p:nvPr/>
              </p:nvGrpSpPr>
              <p:grpSpPr>
                <a:xfrm rot="1431136">
                  <a:off x="9476532" y="2969449"/>
                  <a:ext cx="132580" cy="233898"/>
                  <a:chOff x="6996374" y="3086731"/>
                  <a:chExt cx="132580" cy="233898"/>
                </a:xfrm>
              </p:grpSpPr>
              <p:sp>
                <p:nvSpPr>
                  <p:cNvPr id="1622" name="Rectangle: Rounded Corners 1445">
                    <a:extLst>
                      <a:ext uri="{FF2B5EF4-FFF2-40B4-BE49-F238E27FC236}">
                        <a16:creationId xmlns:a16="http://schemas.microsoft.com/office/drawing/2014/main" id="{05EAF97E-83CB-BC97-46CB-9392B6AFF5C7}"/>
                      </a:ext>
                    </a:extLst>
                  </p:cNvPr>
                  <p:cNvSpPr/>
                  <p:nvPr/>
                </p:nvSpPr>
                <p:spPr bwMode="auto">
                  <a:xfrm>
                    <a:off x="6996374" y="3086731"/>
                    <a:ext cx="132580" cy="23389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80" h="233898">
                        <a:moveTo>
                          <a:pt x="0" y="37924"/>
                        </a:moveTo>
                        <a:cubicBezTo>
                          <a:pt x="11944" y="3935"/>
                          <a:pt x="113664" y="-18677"/>
                          <a:pt x="130740" y="21181"/>
                        </a:cubicBezTo>
                        <a:cubicBezTo>
                          <a:pt x="139768" y="78168"/>
                          <a:pt x="112921" y="152144"/>
                          <a:pt x="107716" y="211275"/>
                        </a:cubicBezTo>
                        <a:cubicBezTo>
                          <a:pt x="100429" y="247611"/>
                          <a:pt x="52512" y="235819"/>
                          <a:pt x="47731" y="206565"/>
                        </a:cubicBezTo>
                        <a:lnTo>
                          <a:pt x="0" y="3792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3" name="Oval 1622">
                    <a:extLst>
                      <a:ext uri="{FF2B5EF4-FFF2-40B4-BE49-F238E27FC236}">
                        <a16:creationId xmlns:a16="http://schemas.microsoft.com/office/drawing/2014/main" id="{F6F5E0AF-02C3-C668-EC91-1DCC51B28955}"/>
                      </a:ext>
                    </a:extLst>
                  </p:cNvPr>
                  <p:cNvSpPr/>
                  <p:nvPr/>
                </p:nvSpPr>
                <p:spPr bwMode="auto">
                  <a:xfrm rot="21373641">
                    <a:off x="7055922" y="324214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24" name="Group 1623">
                  <a:extLst>
                    <a:ext uri="{FF2B5EF4-FFF2-40B4-BE49-F238E27FC236}">
                      <a16:creationId xmlns:a16="http://schemas.microsoft.com/office/drawing/2014/main" id="{309A1F13-1F92-5955-4B6C-D95D27CFDEAB}"/>
                    </a:ext>
                  </a:extLst>
                </p:cNvPr>
                <p:cNvGrpSpPr/>
                <p:nvPr/>
              </p:nvGrpSpPr>
              <p:grpSpPr>
                <a:xfrm rot="19099293">
                  <a:off x="9514317" y="3069873"/>
                  <a:ext cx="230368" cy="113558"/>
                  <a:chOff x="7140772" y="3325343"/>
                  <a:chExt cx="230368" cy="113558"/>
                </a:xfrm>
              </p:grpSpPr>
              <p:sp>
                <p:nvSpPr>
                  <p:cNvPr id="1625" name="Rectangle: Rounded Corners 1445">
                    <a:extLst>
                      <a:ext uri="{FF2B5EF4-FFF2-40B4-BE49-F238E27FC236}">
                        <a16:creationId xmlns:a16="http://schemas.microsoft.com/office/drawing/2014/main" id="{87CD4159-78E9-4B77-D87D-892322D37EE5}"/>
                      </a:ext>
                    </a:extLst>
                  </p:cNvPr>
                  <p:cNvSpPr/>
                  <p:nvPr/>
                </p:nvSpPr>
                <p:spPr bwMode="auto">
                  <a:xfrm rot="3561783">
                    <a:off x="7202188" y="3263927"/>
                    <a:ext cx="107535" cy="23036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535" h="230368">
                        <a:moveTo>
                          <a:pt x="29714" y="16679"/>
                        </a:moveTo>
                        <a:cubicBezTo>
                          <a:pt x="37344" y="-10025"/>
                          <a:pt x="100039" y="-3201"/>
                          <a:pt x="104535" y="26746"/>
                        </a:cubicBezTo>
                        <a:cubicBezTo>
                          <a:pt x="113563" y="83733"/>
                          <a:pt x="100873" y="141917"/>
                          <a:pt x="84386" y="207859"/>
                        </a:cubicBezTo>
                        <a:cubicBezTo>
                          <a:pt x="77099" y="244195"/>
                          <a:pt x="4781" y="232125"/>
                          <a:pt x="0" y="202871"/>
                        </a:cubicBezTo>
                        <a:cubicBezTo>
                          <a:pt x="687" y="136987"/>
                          <a:pt x="29027" y="82563"/>
                          <a:pt x="29714" y="1667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6" name="Oval 1625">
                    <a:extLst>
                      <a:ext uri="{FF2B5EF4-FFF2-40B4-BE49-F238E27FC236}">
                        <a16:creationId xmlns:a16="http://schemas.microsoft.com/office/drawing/2014/main" id="{3C3BC938-ADAE-8ACB-AE1B-D8EFF2B29AFB}"/>
                      </a:ext>
                    </a:extLst>
                  </p:cNvPr>
                  <p:cNvSpPr/>
                  <p:nvPr/>
                </p:nvSpPr>
                <p:spPr bwMode="auto">
                  <a:xfrm rot="3831240">
                    <a:off x="7183778" y="338840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695" name="Group 2694">
                  <a:extLst>
                    <a:ext uri="{FF2B5EF4-FFF2-40B4-BE49-F238E27FC236}">
                      <a16:creationId xmlns:a16="http://schemas.microsoft.com/office/drawing/2014/main" id="{9E6215DE-F654-5357-8E2E-14F7433C9E52}"/>
                    </a:ext>
                  </a:extLst>
                </p:cNvPr>
                <p:cNvGrpSpPr/>
                <p:nvPr/>
              </p:nvGrpSpPr>
              <p:grpSpPr>
                <a:xfrm>
                  <a:off x="9589863" y="3099816"/>
                  <a:ext cx="2078991" cy="499791"/>
                  <a:chOff x="9589863" y="3099816"/>
                  <a:chExt cx="2078991" cy="499791"/>
                </a:xfrm>
              </p:grpSpPr>
              <p:grpSp>
                <p:nvGrpSpPr>
                  <p:cNvPr id="1627" name="Group 1626">
                    <a:extLst>
                      <a:ext uri="{FF2B5EF4-FFF2-40B4-BE49-F238E27FC236}">
                        <a16:creationId xmlns:a16="http://schemas.microsoft.com/office/drawing/2014/main" id="{B41BC994-0A15-3376-13CB-C7A60C5D6BD3}"/>
                      </a:ext>
                    </a:extLst>
                  </p:cNvPr>
                  <p:cNvGrpSpPr/>
                  <p:nvPr/>
                </p:nvGrpSpPr>
                <p:grpSpPr>
                  <a:xfrm rot="19530526">
                    <a:off x="9589863" y="3130706"/>
                    <a:ext cx="216902" cy="112272"/>
                    <a:chOff x="7184849" y="3404584"/>
                    <a:chExt cx="216902" cy="112272"/>
                  </a:xfrm>
                </p:grpSpPr>
                <p:sp>
                  <p:nvSpPr>
                    <p:cNvPr id="1628" name="Rectangle: Rounded Corners 1445">
                      <a:extLst>
                        <a:ext uri="{FF2B5EF4-FFF2-40B4-BE49-F238E27FC236}">
                          <a16:creationId xmlns:a16="http://schemas.microsoft.com/office/drawing/2014/main" id="{E6F62F52-F11C-0CA9-0ED6-6EEF482003A5}"/>
                        </a:ext>
                      </a:extLst>
                    </p:cNvPr>
                    <p:cNvSpPr/>
                    <p:nvPr/>
                  </p:nvSpPr>
                  <p:spPr bwMode="auto">
                    <a:xfrm rot="3229166">
                      <a:off x="7237862" y="3351571"/>
                      <a:ext cx="110876" cy="21690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 name="connsiteX0" fmla="*/ 29714 w 115387"/>
                        <a:gd name="connsiteY0" fmla="*/ 16679 h 224870"/>
                        <a:gd name="connsiteX1" fmla="*/ 104535 w 115387"/>
                        <a:gd name="connsiteY1" fmla="*/ 26746 h 224870"/>
                        <a:gd name="connsiteX2" fmla="*/ 106279 w 115387"/>
                        <a:gd name="connsiteY2" fmla="*/ 197646 h 224870"/>
                        <a:gd name="connsiteX3" fmla="*/ 0 w 115387"/>
                        <a:gd name="connsiteY3" fmla="*/ 202871 h 224870"/>
                        <a:gd name="connsiteX4" fmla="*/ 29714 w 115387"/>
                        <a:gd name="connsiteY4" fmla="*/ 16679 h 224870"/>
                        <a:gd name="connsiteX0" fmla="*/ 27342 w 113015"/>
                        <a:gd name="connsiteY0" fmla="*/ 16679 h 218692"/>
                        <a:gd name="connsiteX1" fmla="*/ 102163 w 113015"/>
                        <a:gd name="connsiteY1" fmla="*/ 26746 h 218692"/>
                        <a:gd name="connsiteX2" fmla="*/ 103907 w 113015"/>
                        <a:gd name="connsiteY2" fmla="*/ 197646 h 218692"/>
                        <a:gd name="connsiteX3" fmla="*/ 0 w 113015"/>
                        <a:gd name="connsiteY3" fmla="*/ 188872 h 218692"/>
                        <a:gd name="connsiteX4" fmla="*/ 27342 w 113015"/>
                        <a:gd name="connsiteY4" fmla="*/ 16679 h 218692"/>
                        <a:gd name="connsiteX0" fmla="*/ 27342 w 110876"/>
                        <a:gd name="connsiteY0" fmla="*/ 14889 h 216902"/>
                        <a:gd name="connsiteX1" fmla="*/ 94602 w 110876"/>
                        <a:gd name="connsiteY1" fmla="*/ 29916 h 216902"/>
                        <a:gd name="connsiteX2" fmla="*/ 103907 w 110876"/>
                        <a:gd name="connsiteY2" fmla="*/ 195856 h 216902"/>
                        <a:gd name="connsiteX3" fmla="*/ 0 w 110876"/>
                        <a:gd name="connsiteY3" fmla="*/ 187082 h 216902"/>
                        <a:gd name="connsiteX4" fmla="*/ 27342 w 110876"/>
                        <a:gd name="connsiteY4" fmla="*/ 14889 h 21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76" h="216902">
                          <a:moveTo>
                            <a:pt x="27342" y="14889"/>
                          </a:moveTo>
                          <a:cubicBezTo>
                            <a:pt x="34972" y="-11815"/>
                            <a:pt x="90106" y="-31"/>
                            <a:pt x="94602" y="29916"/>
                          </a:cubicBezTo>
                          <a:cubicBezTo>
                            <a:pt x="103630" y="86903"/>
                            <a:pt x="120394" y="129914"/>
                            <a:pt x="103907" y="195856"/>
                          </a:cubicBezTo>
                          <a:cubicBezTo>
                            <a:pt x="96620" y="232192"/>
                            <a:pt x="4781" y="216336"/>
                            <a:pt x="0" y="187082"/>
                          </a:cubicBezTo>
                          <a:cubicBezTo>
                            <a:pt x="687" y="121198"/>
                            <a:pt x="26655" y="80773"/>
                            <a:pt x="27342" y="1488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29" name="Oval 1628">
                      <a:extLst>
                        <a:ext uri="{FF2B5EF4-FFF2-40B4-BE49-F238E27FC236}">
                          <a16:creationId xmlns:a16="http://schemas.microsoft.com/office/drawing/2014/main" id="{C0B2FBA8-F0A1-4FBF-599F-A4CDC29B996A}"/>
                        </a:ext>
                      </a:extLst>
                    </p:cNvPr>
                    <p:cNvSpPr/>
                    <p:nvPr/>
                  </p:nvSpPr>
                  <p:spPr bwMode="auto">
                    <a:xfrm rot="3831240">
                      <a:off x="7228993" y="3466363"/>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33" name="Group 1632">
                    <a:extLst>
                      <a:ext uri="{FF2B5EF4-FFF2-40B4-BE49-F238E27FC236}">
                        <a16:creationId xmlns:a16="http://schemas.microsoft.com/office/drawing/2014/main" id="{EDDEF731-73B6-43D0-5CE7-DF8AA16BE58B}"/>
                      </a:ext>
                    </a:extLst>
                  </p:cNvPr>
                  <p:cNvGrpSpPr/>
                  <p:nvPr/>
                </p:nvGrpSpPr>
                <p:grpSpPr>
                  <a:xfrm rot="20086303">
                    <a:off x="9665913" y="3167796"/>
                    <a:ext cx="233821" cy="132322"/>
                    <a:chOff x="7099072" y="3227841"/>
                    <a:chExt cx="233821" cy="132322"/>
                  </a:xfrm>
                </p:grpSpPr>
                <p:sp>
                  <p:nvSpPr>
                    <p:cNvPr id="1634" name="Rectangle: Rounded Corners 1445">
                      <a:extLst>
                        <a:ext uri="{FF2B5EF4-FFF2-40B4-BE49-F238E27FC236}">
                          <a16:creationId xmlns:a16="http://schemas.microsoft.com/office/drawing/2014/main" id="{A14B485A-18B6-5760-F227-20B30628B108}"/>
                        </a:ext>
                      </a:extLst>
                    </p:cNvPr>
                    <p:cNvSpPr/>
                    <p:nvPr/>
                  </p:nvSpPr>
                  <p:spPr bwMode="auto">
                    <a:xfrm rot="3561783">
                      <a:off x="7149822" y="3177091"/>
                      <a:ext cx="132322" cy="23382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322" h="233821">
                          <a:moveTo>
                            <a:pt x="0" y="31327"/>
                          </a:moveTo>
                          <a:cubicBezTo>
                            <a:pt x="11944" y="-2662"/>
                            <a:pt x="113009" y="-14931"/>
                            <a:pt x="130085" y="24927"/>
                          </a:cubicBezTo>
                          <a:cubicBezTo>
                            <a:pt x="139113" y="81914"/>
                            <a:pt x="119075" y="156656"/>
                            <a:pt x="101235" y="208268"/>
                          </a:cubicBezTo>
                          <a:cubicBezTo>
                            <a:pt x="93948" y="244604"/>
                            <a:pt x="58153" y="239405"/>
                            <a:pt x="53372" y="210151"/>
                          </a:cubicBezTo>
                          <a:lnTo>
                            <a:pt x="0" y="3132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35" name="Oval 1634">
                      <a:extLst>
                        <a:ext uri="{FF2B5EF4-FFF2-40B4-BE49-F238E27FC236}">
                          <a16:creationId xmlns:a16="http://schemas.microsoft.com/office/drawing/2014/main" id="{9E9BE55F-5DA4-AC3A-07C4-E176BA4BE9B4}"/>
                        </a:ext>
                      </a:extLst>
                    </p:cNvPr>
                    <p:cNvSpPr/>
                    <p:nvPr/>
                  </p:nvSpPr>
                  <p:spPr bwMode="auto">
                    <a:xfrm rot="3831240">
                      <a:off x="7145015" y="330861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36" name="Group 1635">
                    <a:extLst>
                      <a:ext uri="{FF2B5EF4-FFF2-40B4-BE49-F238E27FC236}">
                        <a16:creationId xmlns:a16="http://schemas.microsoft.com/office/drawing/2014/main" id="{C69CA4AB-3482-DBC9-D61C-6F1DB9F4F1CA}"/>
                      </a:ext>
                    </a:extLst>
                  </p:cNvPr>
                  <p:cNvGrpSpPr/>
                  <p:nvPr/>
                </p:nvGrpSpPr>
                <p:grpSpPr>
                  <a:xfrm rot="4274878">
                    <a:off x="9763875" y="3210544"/>
                    <a:ext cx="216951" cy="138164"/>
                    <a:chOff x="6686401" y="3388361"/>
                    <a:chExt cx="216951" cy="138164"/>
                  </a:xfrm>
                </p:grpSpPr>
                <p:sp>
                  <p:nvSpPr>
                    <p:cNvPr id="1637" name="Rectangle: Rounded Corners 1445">
                      <a:extLst>
                        <a:ext uri="{FF2B5EF4-FFF2-40B4-BE49-F238E27FC236}">
                          <a16:creationId xmlns:a16="http://schemas.microsoft.com/office/drawing/2014/main" id="{05AD608C-3EE2-CD48-9AA4-5022AA757602}"/>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38" name="Oval 1637">
                      <a:extLst>
                        <a:ext uri="{FF2B5EF4-FFF2-40B4-BE49-F238E27FC236}">
                          <a16:creationId xmlns:a16="http://schemas.microsoft.com/office/drawing/2014/main" id="{C0925FA2-9B96-851B-7222-3889EB5A298A}"/>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39" name="Group 1638">
                    <a:extLst>
                      <a:ext uri="{FF2B5EF4-FFF2-40B4-BE49-F238E27FC236}">
                        <a16:creationId xmlns:a16="http://schemas.microsoft.com/office/drawing/2014/main" id="{8BAF6018-A448-6D7A-9063-CDE66AF00E5C}"/>
                      </a:ext>
                    </a:extLst>
                  </p:cNvPr>
                  <p:cNvGrpSpPr/>
                  <p:nvPr/>
                </p:nvGrpSpPr>
                <p:grpSpPr>
                  <a:xfrm rot="1107646">
                    <a:off x="9893626" y="3223291"/>
                    <a:ext cx="144000" cy="219024"/>
                    <a:chOff x="6585768" y="3411002"/>
                    <a:chExt cx="144000" cy="219024"/>
                  </a:xfrm>
                </p:grpSpPr>
                <p:sp>
                  <p:nvSpPr>
                    <p:cNvPr id="1640" name="Rectangle: Rounded Corners 1445">
                      <a:extLst>
                        <a:ext uri="{FF2B5EF4-FFF2-40B4-BE49-F238E27FC236}">
                          <a16:creationId xmlns:a16="http://schemas.microsoft.com/office/drawing/2014/main" id="{1D6EE23D-C6DB-82BD-D3C4-051DEA76E476}"/>
                        </a:ext>
                      </a:extLst>
                    </p:cNvPr>
                    <p:cNvSpPr/>
                    <p:nvPr/>
                  </p:nvSpPr>
                  <p:spPr bwMode="auto">
                    <a:xfrm>
                      <a:off x="6585768" y="3411002"/>
                      <a:ext cx="144000" cy="219024"/>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19024">
                          <a:moveTo>
                            <a:pt x="4567" y="27257"/>
                          </a:moveTo>
                          <a:cubicBezTo>
                            <a:pt x="16511" y="-6732"/>
                            <a:pt x="73087" y="-11689"/>
                            <a:pt x="90163" y="28169"/>
                          </a:cubicBezTo>
                          <a:cubicBezTo>
                            <a:pt x="91492" y="80065"/>
                            <a:pt x="108051" y="131962"/>
                            <a:pt x="109380" y="183858"/>
                          </a:cubicBezTo>
                          <a:cubicBezTo>
                            <a:pt x="113311" y="228431"/>
                            <a:pt x="7728" y="229538"/>
                            <a:pt x="0" y="193383"/>
                          </a:cubicBezTo>
                          <a:lnTo>
                            <a:pt x="4567" y="2725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1" name="Oval 1640">
                      <a:extLst>
                        <a:ext uri="{FF2B5EF4-FFF2-40B4-BE49-F238E27FC236}">
                          <a16:creationId xmlns:a16="http://schemas.microsoft.com/office/drawing/2014/main" id="{E4C87EE2-B7DA-962C-CF02-1C639008BFFA}"/>
                        </a:ext>
                      </a:extLst>
                    </p:cNvPr>
                    <p:cNvSpPr/>
                    <p:nvPr/>
                  </p:nvSpPr>
                  <p:spPr bwMode="auto">
                    <a:xfrm rot="20911670">
                      <a:off x="6628743" y="3544429"/>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42" name="Group 1641">
                    <a:extLst>
                      <a:ext uri="{FF2B5EF4-FFF2-40B4-BE49-F238E27FC236}">
                        <a16:creationId xmlns:a16="http://schemas.microsoft.com/office/drawing/2014/main" id="{A04B2BC3-0C35-5C34-F39D-E7DDCF416A5A}"/>
                      </a:ext>
                    </a:extLst>
                  </p:cNvPr>
                  <p:cNvGrpSpPr/>
                  <p:nvPr/>
                </p:nvGrpSpPr>
                <p:grpSpPr>
                  <a:xfrm rot="568169">
                    <a:off x="10014206" y="3254453"/>
                    <a:ext cx="97501" cy="220277"/>
                    <a:chOff x="6585768" y="3409748"/>
                    <a:chExt cx="144000" cy="220277"/>
                  </a:xfrm>
                </p:grpSpPr>
                <p:sp>
                  <p:nvSpPr>
                    <p:cNvPr id="1643" name="Rectangle: Rounded Corners 1445">
                      <a:extLst>
                        <a:ext uri="{FF2B5EF4-FFF2-40B4-BE49-F238E27FC236}">
                          <a16:creationId xmlns:a16="http://schemas.microsoft.com/office/drawing/2014/main" id="{E8FF5095-7C45-9CCD-883F-2BC456A87839}"/>
                        </a:ext>
                      </a:extLst>
                    </p:cNvPr>
                    <p:cNvSpPr/>
                    <p:nvPr/>
                  </p:nvSpPr>
                  <p:spPr bwMode="auto">
                    <a:xfrm>
                      <a:off x="6585768" y="3409748"/>
                      <a:ext cx="144000" cy="220277"/>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8510 h 220277"/>
                        <a:gd name="connsiteX1" fmla="*/ 106013 w 109487"/>
                        <a:gd name="connsiteY1" fmla="*/ 27068 h 220277"/>
                        <a:gd name="connsiteX2" fmla="*/ 109380 w 109487"/>
                        <a:gd name="connsiteY2" fmla="*/ 185111 h 220277"/>
                        <a:gd name="connsiteX3" fmla="*/ 0 w 109487"/>
                        <a:gd name="connsiteY3" fmla="*/ 194636 h 220277"/>
                        <a:gd name="connsiteX4" fmla="*/ 4567 w 109487"/>
                        <a:gd name="connsiteY4" fmla="*/ 28510 h 220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487" h="220277">
                          <a:moveTo>
                            <a:pt x="4567" y="28510"/>
                          </a:moveTo>
                          <a:cubicBezTo>
                            <a:pt x="16511" y="-5479"/>
                            <a:pt x="88937" y="-12790"/>
                            <a:pt x="106013" y="27068"/>
                          </a:cubicBezTo>
                          <a:cubicBezTo>
                            <a:pt x="107342" y="78964"/>
                            <a:pt x="108051" y="133215"/>
                            <a:pt x="109380" y="185111"/>
                          </a:cubicBezTo>
                          <a:cubicBezTo>
                            <a:pt x="113311" y="229684"/>
                            <a:pt x="7728" y="230791"/>
                            <a:pt x="0" y="194636"/>
                          </a:cubicBezTo>
                          <a:lnTo>
                            <a:pt x="4567" y="2851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4" name="Oval 1643">
                      <a:extLst>
                        <a:ext uri="{FF2B5EF4-FFF2-40B4-BE49-F238E27FC236}">
                          <a16:creationId xmlns:a16="http://schemas.microsoft.com/office/drawing/2014/main" id="{3DF30E42-F138-4525-6D09-37F7EFDAECE6}"/>
                        </a:ext>
                      </a:extLst>
                    </p:cNvPr>
                    <p:cNvSpPr/>
                    <p:nvPr/>
                  </p:nvSpPr>
                  <p:spPr bwMode="auto">
                    <a:xfrm rot="20911670">
                      <a:off x="6627991" y="3542997"/>
                      <a:ext cx="67523" cy="591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45" name="Group 1644">
                    <a:extLst>
                      <a:ext uri="{FF2B5EF4-FFF2-40B4-BE49-F238E27FC236}">
                        <a16:creationId xmlns:a16="http://schemas.microsoft.com/office/drawing/2014/main" id="{1F3B8F78-8782-F7DA-F439-E56D897B806F}"/>
                      </a:ext>
                    </a:extLst>
                  </p:cNvPr>
                  <p:cNvGrpSpPr/>
                  <p:nvPr/>
                </p:nvGrpSpPr>
                <p:grpSpPr>
                  <a:xfrm rot="568169">
                    <a:off x="10103529" y="3285148"/>
                    <a:ext cx="111755" cy="222398"/>
                    <a:chOff x="6585767" y="3411714"/>
                    <a:chExt cx="165052" cy="222398"/>
                  </a:xfrm>
                </p:grpSpPr>
                <p:sp>
                  <p:nvSpPr>
                    <p:cNvPr id="1646" name="Rectangle: Rounded Corners 1445">
                      <a:extLst>
                        <a:ext uri="{FF2B5EF4-FFF2-40B4-BE49-F238E27FC236}">
                          <a16:creationId xmlns:a16="http://schemas.microsoft.com/office/drawing/2014/main" id="{C4B6C02A-D410-0A5C-AEE7-058D73553908}"/>
                        </a:ext>
                      </a:extLst>
                    </p:cNvPr>
                    <p:cNvSpPr/>
                    <p:nvPr/>
                  </p:nvSpPr>
                  <p:spPr bwMode="auto">
                    <a:xfrm>
                      <a:off x="6585767" y="3411714"/>
                      <a:ext cx="165052" cy="22239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25981"/>
                        <a:gd name="connsiteY0" fmla="*/ 28368 h 220135"/>
                        <a:gd name="connsiteX1" fmla="*/ 125915 w 125981"/>
                        <a:gd name="connsiteY1" fmla="*/ 27188 h 220135"/>
                        <a:gd name="connsiteX2" fmla="*/ 109380 w 125981"/>
                        <a:gd name="connsiteY2" fmla="*/ 184969 h 220135"/>
                        <a:gd name="connsiteX3" fmla="*/ 0 w 125981"/>
                        <a:gd name="connsiteY3" fmla="*/ 194494 h 220135"/>
                        <a:gd name="connsiteX4" fmla="*/ 4567 w 125981"/>
                        <a:gd name="connsiteY4" fmla="*/ 28368 h 220135"/>
                        <a:gd name="connsiteX0" fmla="*/ 4567 w 126247"/>
                        <a:gd name="connsiteY0" fmla="*/ 28368 h 224221"/>
                        <a:gd name="connsiteX1" fmla="*/ 125915 w 126247"/>
                        <a:gd name="connsiteY1" fmla="*/ 27188 h 224221"/>
                        <a:gd name="connsiteX2" fmla="*/ 125401 w 126247"/>
                        <a:gd name="connsiteY2" fmla="*/ 193318 h 224221"/>
                        <a:gd name="connsiteX3" fmla="*/ 0 w 126247"/>
                        <a:gd name="connsiteY3" fmla="*/ 194494 h 224221"/>
                        <a:gd name="connsiteX4" fmla="*/ 4567 w 126247"/>
                        <a:gd name="connsiteY4" fmla="*/ 28368 h 224221"/>
                        <a:gd name="connsiteX0" fmla="*/ 4567 w 125494"/>
                        <a:gd name="connsiteY0" fmla="*/ 26545 h 222398"/>
                        <a:gd name="connsiteX1" fmla="*/ 116928 w 125494"/>
                        <a:gd name="connsiteY1" fmla="*/ 28846 h 222398"/>
                        <a:gd name="connsiteX2" fmla="*/ 125401 w 125494"/>
                        <a:gd name="connsiteY2" fmla="*/ 191495 h 222398"/>
                        <a:gd name="connsiteX3" fmla="*/ 0 w 125494"/>
                        <a:gd name="connsiteY3" fmla="*/ 192671 h 222398"/>
                        <a:gd name="connsiteX4" fmla="*/ 4567 w 125494"/>
                        <a:gd name="connsiteY4" fmla="*/ 26545 h 222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494" h="222398">
                          <a:moveTo>
                            <a:pt x="4567" y="26545"/>
                          </a:moveTo>
                          <a:cubicBezTo>
                            <a:pt x="16511" y="-7444"/>
                            <a:pt x="99852" y="-11012"/>
                            <a:pt x="116928" y="28846"/>
                          </a:cubicBezTo>
                          <a:cubicBezTo>
                            <a:pt x="118257" y="80742"/>
                            <a:pt x="124072" y="139599"/>
                            <a:pt x="125401" y="191495"/>
                          </a:cubicBezTo>
                          <a:cubicBezTo>
                            <a:pt x="129332" y="236068"/>
                            <a:pt x="7728" y="228826"/>
                            <a:pt x="0" y="192671"/>
                          </a:cubicBezTo>
                          <a:lnTo>
                            <a:pt x="4567" y="26545"/>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47" name="Oval 1646">
                      <a:extLst>
                        <a:ext uri="{FF2B5EF4-FFF2-40B4-BE49-F238E27FC236}">
                          <a16:creationId xmlns:a16="http://schemas.microsoft.com/office/drawing/2014/main" id="{4E0DE5F9-CC3E-C601-B6EF-FA810ED989B6}"/>
                        </a:ext>
                      </a:extLst>
                    </p:cNvPr>
                    <p:cNvSpPr/>
                    <p:nvPr/>
                  </p:nvSpPr>
                  <p:spPr bwMode="auto">
                    <a:xfrm rot="20911670">
                      <a:off x="6627991" y="3542997"/>
                      <a:ext cx="67523" cy="591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51" name="Group 1650">
                    <a:extLst>
                      <a:ext uri="{FF2B5EF4-FFF2-40B4-BE49-F238E27FC236}">
                        <a16:creationId xmlns:a16="http://schemas.microsoft.com/office/drawing/2014/main" id="{BF5B2295-18C3-216F-D9AC-EDBA5099488A}"/>
                      </a:ext>
                    </a:extLst>
                  </p:cNvPr>
                  <p:cNvGrpSpPr/>
                  <p:nvPr/>
                </p:nvGrpSpPr>
                <p:grpSpPr>
                  <a:xfrm rot="210607">
                    <a:off x="10229227" y="3300325"/>
                    <a:ext cx="139623" cy="228929"/>
                    <a:chOff x="6523516" y="3400678"/>
                    <a:chExt cx="206209" cy="228929"/>
                  </a:xfrm>
                </p:grpSpPr>
                <p:sp>
                  <p:nvSpPr>
                    <p:cNvPr id="1652" name="Rectangle: Rounded Corners 1445">
                      <a:extLst>
                        <a:ext uri="{FF2B5EF4-FFF2-40B4-BE49-F238E27FC236}">
                          <a16:creationId xmlns:a16="http://schemas.microsoft.com/office/drawing/2014/main" id="{269DA6F1-ECA0-AD9A-58D9-8E2669C2F1E9}"/>
                        </a:ext>
                      </a:extLst>
                    </p:cNvPr>
                    <p:cNvSpPr/>
                    <p:nvPr/>
                  </p:nvSpPr>
                  <p:spPr bwMode="auto">
                    <a:xfrm>
                      <a:off x="6523516" y="3400678"/>
                      <a:ext cx="206209" cy="228929"/>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1 w 122617"/>
                        <a:gd name="connsiteY0" fmla="*/ 27878 h 218467"/>
                        <a:gd name="connsiteX1" fmla="*/ 103293 w 122617"/>
                        <a:gd name="connsiteY1" fmla="*/ 27612 h 218467"/>
                        <a:gd name="connsiteX2" fmla="*/ 122510 w 122617"/>
                        <a:gd name="connsiteY2" fmla="*/ 183301 h 218467"/>
                        <a:gd name="connsiteX3" fmla="*/ 13130 w 122617"/>
                        <a:gd name="connsiteY3" fmla="*/ 192826 h 218467"/>
                        <a:gd name="connsiteX4" fmla="*/ -1 w 122617"/>
                        <a:gd name="connsiteY4" fmla="*/ 27878 h 218467"/>
                        <a:gd name="connsiteX0" fmla="*/ 0 w 122618"/>
                        <a:gd name="connsiteY0" fmla="*/ 29288 h 219877"/>
                        <a:gd name="connsiteX1" fmla="*/ 110955 w 122618"/>
                        <a:gd name="connsiteY1" fmla="*/ 26433 h 219877"/>
                        <a:gd name="connsiteX2" fmla="*/ 122511 w 122618"/>
                        <a:gd name="connsiteY2" fmla="*/ 184711 h 219877"/>
                        <a:gd name="connsiteX3" fmla="*/ 13131 w 122618"/>
                        <a:gd name="connsiteY3" fmla="*/ 194236 h 219877"/>
                        <a:gd name="connsiteX4" fmla="*/ 0 w 122618"/>
                        <a:gd name="connsiteY4" fmla="*/ 29288 h 219877"/>
                        <a:gd name="connsiteX0" fmla="*/ 1 w 138381"/>
                        <a:gd name="connsiteY0" fmla="*/ 19633 h 231628"/>
                        <a:gd name="connsiteX1" fmla="*/ 126718 w 138381"/>
                        <a:gd name="connsiteY1" fmla="*/ 38184 h 231628"/>
                        <a:gd name="connsiteX2" fmla="*/ 138274 w 138381"/>
                        <a:gd name="connsiteY2" fmla="*/ 196462 h 231628"/>
                        <a:gd name="connsiteX3" fmla="*/ 28894 w 138381"/>
                        <a:gd name="connsiteY3" fmla="*/ 205987 h 231628"/>
                        <a:gd name="connsiteX4" fmla="*/ 1 w 138381"/>
                        <a:gd name="connsiteY4" fmla="*/ 19633 h 231628"/>
                        <a:gd name="connsiteX0" fmla="*/ 0 w 138380"/>
                        <a:gd name="connsiteY0" fmla="*/ 17355 h 229350"/>
                        <a:gd name="connsiteX1" fmla="*/ 126717 w 138380"/>
                        <a:gd name="connsiteY1" fmla="*/ 35906 h 229350"/>
                        <a:gd name="connsiteX2" fmla="*/ 138273 w 138380"/>
                        <a:gd name="connsiteY2" fmla="*/ 194184 h 229350"/>
                        <a:gd name="connsiteX3" fmla="*/ 28893 w 138380"/>
                        <a:gd name="connsiteY3" fmla="*/ 203709 h 229350"/>
                        <a:gd name="connsiteX4" fmla="*/ 0 w 138380"/>
                        <a:gd name="connsiteY4" fmla="*/ 17355 h 229350"/>
                        <a:gd name="connsiteX0" fmla="*/ 10106 w 148457"/>
                        <a:gd name="connsiteY0" fmla="*/ 17355 h 231769"/>
                        <a:gd name="connsiteX1" fmla="*/ 136823 w 148457"/>
                        <a:gd name="connsiteY1" fmla="*/ 35906 h 231769"/>
                        <a:gd name="connsiteX2" fmla="*/ 148379 w 148457"/>
                        <a:gd name="connsiteY2" fmla="*/ 194184 h 231769"/>
                        <a:gd name="connsiteX3" fmla="*/ 0 w 148457"/>
                        <a:gd name="connsiteY3" fmla="*/ 207960 h 231769"/>
                        <a:gd name="connsiteX4" fmla="*/ 10106 w 148457"/>
                        <a:gd name="connsiteY4" fmla="*/ 17355 h 231769"/>
                        <a:gd name="connsiteX0" fmla="*/ 15214 w 153563"/>
                        <a:gd name="connsiteY0" fmla="*/ 17355 h 228929"/>
                        <a:gd name="connsiteX1" fmla="*/ 141931 w 153563"/>
                        <a:gd name="connsiteY1" fmla="*/ 35906 h 228929"/>
                        <a:gd name="connsiteX2" fmla="*/ 153487 w 153563"/>
                        <a:gd name="connsiteY2" fmla="*/ 194184 h 228929"/>
                        <a:gd name="connsiteX3" fmla="*/ 0 w 153563"/>
                        <a:gd name="connsiteY3" fmla="*/ 202937 h 228929"/>
                        <a:gd name="connsiteX4" fmla="*/ 15214 w 153563"/>
                        <a:gd name="connsiteY4" fmla="*/ 17355 h 228929"/>
                        <a:gd name="connsiteX0" fmla="*/ 17719 w 156068"/>
                        <a:gd name="connsiteY0" fmla="*/ 17355 h 228929"/>
                        <a:gd name="connsiteX1" fmla="*/ 144436 w 156068"/>
                        <a:gd name="connsiteY1" fmla="*/ 35906 h 228929"/>
                        <a:gd name="connsiteX2" fmla="*/ 155992 w 156068"/>
                        <a:gd name="connsiteY2" fmla="*/ 194184 h 228929"/>
                        <a:gd name="connsiteX3" fmla="*/ 2505 w 156068"/>
                        <a:gd name="connsiteY3" fmla="*/ 202937 h 228929"/>
                        <a:gd name="connsiteX4" fmla="*/ 17719 w 156068"/>
                        <a:gd name="connsiteY4" fmla="*/ 17355 h 228929"/>
                        <a:gd name="connsiteX0" fmla="*/ 18438 w 156787"/>
                        <a:gd name="connsiteY0" fmla="*/ 17355 h 228929"/>
                        <a:gd name="connsiteX1" fmla="*/ 145155 w 156787"/>
                        <a:gd name="connsiteY1" fmla="*/ 35906 h 228929"/>
                        <a:gd name="connsiteX2" fmla="*/ 156711 w 156787"/>
                        <a:gd name="connsiteY2" fmla="*/ 194184 h 228929"/>
                        <a:gd name="connsiteX3" fmla="*/ 3224 w 156787"/>
                        <a:gd name="connsiteY3" fmla="*/ 202937 h 228929"/>
                        <a:gd name="connsiteX4" fmla="*/ 18438 w 156787"/>
                        <a:gd name="connsiteY4" fmla="*/ 17355 h 2289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787" h="228929">
                          <a:moveTo>
                            <a:pt x="18438" y="17355"/>
                          </a:moveTo>
                          <a:cubicBezTo>
                            <a:pt x="30745" y="-11353"/>
                            <a:pt x="128079" y="-3952"/>
                            <a:pt x="145155" y="35906"/>
                          </a:cubicBezTo>
                          <a:cubicBezTo>
                            <a:pt x="146484" y="87802"/>
                            <a:pt x="155382" y="142288"/>
                            <a:pt x="156711" y="194184"/>
                          </a:cubicBezTo>
                          <a:cubicBezTo>
                            <a:pt x="160642" y="238757"/>
                            <a:pt x="10952" y="239092"/>
                            <a:pt x="3224" y="202937"/>
                          </a:cubicBezTo>
                          <a:cubicBezTo>
                            <a:pt x="-6135" y="121719"/>
                            <a:pt x="6707" y="68976"/>
                            <a:pt x="18438" y="17355"/>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3" name="Oval 1652">
                      <a:extLst>
                        <a:ext uri="{FF2B5EF4-FFF2-40B4-BE49-F238E27FC236}">
                          <a16:creationId xmlns:a16="http://schemas.microsoft.com/office/drawing/2014/main" id="{0E93FEC3-CF58-B6BE-E35F-E7C0711994DA}"/>
                        </a:ext>
                      </a:extLst>
                    </p:cNvPr>
                    <p:cNvSpPr/>
                    <p:nvPr/>
                  </p:nvSpPr>
                  <p:spPr bwMode="auto">
                    <a:xfrm rot="20911670">
                      <a:off x="6606357" y="3543896"/>
                      <a:ext cx="67522" cy="591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54" name="Group 1653">
                    <a:extLst>
                      <a:ext uri="{FF2B5EF4-FFF2-40B4-BE49-F238E27FC236}">
                        <a16:creationId xmlns:a16="http://schemas.microsoft.com/office/drawing/2014/main" id="{F809A74D-16F5-4C76-EB66-0833B7959353}"/>
                      </a:ext>
                    </a:extLst>
                  </p:cNvPr>
                  <p:cNvGrpSpPr/>
                  <p:nvPr/>
                </p:nvGrpSpPr>
                <p:grpSpPr>
                  <a:xfrm rot="210607">
                    <a:off x="10359724" y="3310720"/>
                    <a:ext cx="109195" cy="219877"/>
                    <a:chOff x="6568496" y="3410150"/>
                    <a:chExt cx="161270" cy="219877"/>
                  </a:xfrm>
                </p:grpSpPr>
                <p:sp>
                  <p:nvSpPr>
                    <p:cNvPr id="1655" name="Rectangle: Rounded Corners 1445">
                      <a:extLst>
                        <a:ext uri="{FF2B5EF4-FFF2-40B4-BE49-F238E27FC236}">
                          <a16:creationId xmlns:a16="http://schemas.microsoft.com/office/drawing/2014/main" id="{E2364A03-3308-BB24-B096-07CEEBCB445A}"/>
                        </a:ext>
                      </a:extLst>
                    </p:cNvPr>
                    <p:cNvSpPr/>
                    <p:nvPr/>
                  </p:nvSpPr>
                  <p:spPr bwMode="auto">
                    <a:xfrm>
                      <a:off x="6568496" y="3410150"/>
                      <a:ext cx="161270" cy="219877"/>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1 w 122617"/>
                        <a:gd name="connsiteY0" fmla="*/ 27878 h 218467"/>
                        <a:gd name="connsiteX1" fmla="*/ 103293 w 122617"/>
                        <a:gd name="connsiteY1" fmla="*/ 27612 h 218467"/>
                        <a:gd name="connsiteX2" fmla="*/ 122510 w 122617"/>
                        <a:gd name="connsiteY2" fmla="*/ 183301 h 218467"/>
                        <a:gd name="connsiteX3" fmla="*/ 13130 w 122617"/>
                        <a:gd name="connsiteY3" fmla="*/ 192826 h 218467"/>
                        <a:gd name="connsiteX4" fmla="*/ -1 w 122617"/>
                        <a:gd name="connsiteY4" fmla="*/ 27878 h 218467"/>
                        <a:gd name="connsiteX0" fmla="*/ 0 w 122618"/>
                        <a:gd name="connsiteY0" fmla="*/ 29288 h 219877"/>
                        <a:gd name="connsiteX1" fmla="*/ 110955 w 122618"/>
                        <a:gd name="connsiteY1" fmla="*/ 26433 h 219877"/>
                        <a:gd name="connsiteX2" fmla="*/ 122511 w 122618"/>
                        <a:gd name="connsiteY2" fmla="*/ 184711 h 219877"/>
                        <a:gd name="connsiteX3" fmla="*/ 13131 w 122618"/>
                        <a:gd name="connsiteY3" fmla="*/ 194236 h 219877"/>
                        <a:gd name="connsiteX4" fmla="*/ 0 w 122618"/>
                        <a:gd name="connsiteY4" fmla="*/ 29288 h 219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18" h="219877">
                          <a:moveTo>
                            <a:pt x="0" y="29288"/>
                          </a:moveTo>
                          <a:cubicBezTo>
                            <a:pt x="11944" y="-4701"/>
                            <a:pt x="93879" y="-13425"/>
                            <a:pt x="110955" y="26433"/>
                          </a:cubicBezTo>
                          <a:cubicBezTo>
                            <a:pt x="112284" y="78329"/>
                            <a:pt x="121182" y="132815"/>
                            <a:pt x="122511" y="184711"/>
                          </a:cubicBezTo>
                          <a:cubicBezTo>
                            <a:pt x="126442" y="229284"/>
                            <a:pt x="20859" y="230391"/>
                            <a:pt x="13131" y="194236"/>
                          </a:cubicBezTo>
                          <a:lnTo>
                            <a:pt x="0" y="29288"/>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6" name="Oval 1655">
                      <a:extLst>
                        <a:ext uri="{FF2B5EF4-FFF2-40B4-BE49-F238E27FC236}">
                          <a16:creationId xmlns:a16="http://schemas.microsoft.com/office/drawing/2014/main" id="{DDEC0B0E-3D32-6FF2-D5DA-28DB9C22C57C}"/>
                        </a:ext>
                      </a:extLst>
                    </p:cNvPr>
                    <p:cNvSpPr/>
                    <p:nvPr/>
                  </p:nvSpPr>
                  <p:spPr bwMode="auto">
                    <a:xfrm rot="20911670">
                      <a:off x="6627991" y="3542997"/>
                      <a:ext cx="67523" cy="591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57" name="Group 1656">
                    <a:extLst>
                      <a:ext uri="{FF2B5EF4-FFF2-40B4-BE49-F238E27FC236}">
                        <a16:creationId xmlns:a16="http://schemas.microsoft.com/office/drawing/2014/main" id="{6E90A264-072A-BD29-2DAE-4528C952A2F7}"/>
                      </a:ext>
                    </a:extLst>
                  </p:cNvPr>
                  <p:cNvGrpSpPr/>
                  <p:nvPr/>
                </p:nvGrpSpPr>
                <p:grpSpPr>
                  <a:xfrm rot="210607">
                    <a:off x="10461229" y="3310720"/>
                    <a:ext cx="109195" cy="219877"/>
                    <a:chOff x="6568496" y="3410150"/>
                    <a:chExt cx="161270" cy="219877"/>
                  </a:xfrm>
                </p:grpSpPr>
                <p:sp>
                  <p:nvSpPr>
                    <p:cNvPr id="1658" name="Rectangle: Rounded Corners 1445">
                      <a:extLst>
                        <a:ext uri="{FF2B5EF4-FFF2-40B4-BE49-F238E27FC236}">
                          <a16:creationId xmlns:a16="http://schemas.microsoft.com/office/drawing/2014/main" id="{252FAD6F-CF4A-4319-3437-FF42725D8724}"/>
                        </a:ext>
                      </a:extLst>
                    </p:cNvPr>
                    <p:cNvSpPr/>
                    <p:nvPr/>
                  </p:nvSpPr>
                  <p:spPr bwMode="auto">
                    <a:xfrm>
                      <a:off x="6568496" y="3410150"/>
                      <a:ext cx="161270" cy="219877"/>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1 w 122617"/>
                        <a:gd name="connsiteY0" fmla="*/ 27878 h 218467"/>
                        <a:gd name="connsiteX1" fmla="*/ 103293 w 122617"/>
                        <a:gd name="connsiteY1" fmla="*/ 27612 h 218467"/>
                        <a:gd name="connsiteX2" fmla="*/ 122510 w 122617"/>
                        <a:gd name="connsiteY2" fmla="*/ 183301 h 218467"/>
                        <a:gd name="connsiteX3" fmla="*/ 13130 w 122617"/>
                        <a:gd name="connsiteY3" fmla="*/ 192826 h 218467"/>
                        <a:gd name="connsiteX4" fmla="*/ -1 w 122617"/>
                        <a:gd name="connsiteY4" fmla="*/ 27878 h 218467"/>
                        <a:gd name="connsiteX0" fmla="*/ 0 w 122618"/>
                        <a:gd name="connsiteY0" fmla="*/ 29288 h 219877"/>
                        <a:gd name="connsiteX1" fmla="*/ 110955 w 122618"/>
                        <a:gd name="connsiteY1" fmla="*/ 26433 h 219877"/>
                        <a:gd name="connsiteX2" fmla="*/ 122511 w 122618"/>
                        <a:gd name="connsiteY2" fmla="*/ 184711 h 219877"/>
                        <a:gd name="connsiteX3" fmla="*/ 13131 w 122618"/>
                        <a:gd name="connsiteY3" fmla="*/ 194236 h 219877"/>
                        <a:gd name="connsiteX4" fmla="*/ 0 w 122618"/>
                        <a:gd name="connsiteY4" fmla="*/ 29288 h 219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18" h="219877">
                          <a:moveTo>
                            <a:pt x="0" y="29288"/>
                          </a:moveTo>
                          <a:cubicBezTo>
                            <a:pt x="11944" y="-4701"/>
                            <a:pt x="93879" y="-13425"/>
                            <a:pt x="110955" y="26433"/>
                          </a:cubicBezTo>
                          <a:cubicBezTo>
                            <a:pt x="112284" y="78329"/>
                            <a:pt x="121182" y="132815"/>
                            <a:pt x="122511" y="184711"/>
                          </a:cubicBezTo>
                          <a:cubicBezTo>
                            <a:pt x="126442" y="229284"/>
                            <a:pt x="20859" y="230391"/>
                            <a:pt x="13131" y="194236"/>
                          </a:cubicBezTo>
                          <a:lnTo>
                            <a:pt x="0" y="29288"/>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9" name="Oval 1658">
                      <a:extLst>
                        <a:ext uri="{FF2B5EF4-FFF2-40B4-BE49-F238E27FC236}">
                          <a16:creationId xmlns:a16="http://schemas.microsoft.com/office/drawing/2014/main" id="{F9E5200F-D7B2-8412-A709-3ED824802596}"/>
                        </a:ext>
                      </a:extLst>
                    </p:cNvPr>
                    <p:cNvSpPr/>
                    <p:nvPr/>
                  </p:nvSpPr>
                  <p:spPr bwMode="auto">
                    <a:xfrm rot="20911670">
                      <a:off x="6627991" y="3542997"/>
                      <a:ext cx="67523" cy="591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60" name="Group 1659">
                    <a:extLst>
                      <a:ext uri="{FF2B5EF4-FFF2-40B4-BE49-F238E27FC236}">
                        <a16:creationId xmlns:a16="http://schemas.microsoft.com/office/drawing/2014/main" id="{B443562D-1599-79AE-D410-A1E15E67F478}"/>
                      </a:ext>
                    </a:extLst>
                  </p:cNvPr>
                  <p:cNvGrpSpPr/>
                  <p:nvPr/>
                </p:nvGrpSpPr>
                <p:grpSpPr>
                  <a:xfrm rot="21378380">
                    <a:off x="10540381" y="3287859"/>
                    <a:ext cx="109195" cy="219877"/>
                    <a:chOff x="6568496" y="3410150"/>
                    <a:chExt cx="161270" cy="219877"/>
                  </a:xfrm>
                </p:grpSpPr>
                <p:sp>
                  <p:nvSpPr>
                    <p:cNvPr id="1661" name="Rectangle: Rounded Corners 1445">
                      <a:extLst>
                        <a:ext uri="{FF2B5EF4-FFF2-40B4-BE49-F238E27FC236}">
                          <a16:creationId xmlns:a16="http://schemas.microsoft.com/office/drawing/2014/main" id="{B54766E9-F571-8F5F-ACCF-C7C924C49A09}"/>
                        </a:ext>
                      </a:extLst>
                    </p:cNvPr>
                    <p:cNvSpPr/>
                    <p:nvPr/>
                  </p:nvSpPr>
                  <p:spPr bwMode="auto">
                    <a:xfrm>
                      <a:off x="6568496" y="3410150"/>
                      <a:ext cx="161270" cy="219877"/>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1 w 122617"/>
                        <a:gd name="connsiteY0" fmla="*/ 27878 h 218467"/>
                        <a:gd name="connsiteX1" fmla="*/ 103293 w 122617"/>
                        <a:gd name="connsiteY1" fmla="*/ 27612 h 218467"/>
                        <a:gd name="connsiteX2" fmla="*/ 122510 w 122617"/>
                        <a:gd name="connsiteY2" fmla="*/ 183301 h 218467"/>
                        <a:gd name="connsiteX3" fmla="*/ 13130 w 122617"/>
                        <a:gd name="connsiteY3" fmla="*/ 192826 h 218467"/>
                        <a:gd name="connsiteX4" fmla="*/ -1 w 122617"/>
                        <a:gd name="connsiteY4" fmla="*/ 27878 h 218467"/>
                        <a:gd name="connsiteX0" fmla="*/ 0 w 122618"/>
                        <a:gd name="connsiteY0" fmla="*/ 29288 h 219877"/>
                        <a:gd name="connsiteX1" fmla="*/ 110955 w 122618"/>
                        <a:gd name="connsiteY1" fmla="*/ 26433 h 219877"/>
                        <a:gd name="connsiteX2" fmla="*/ 122511 w 122618"/>
                        <a:gd name="connsiteY2" fmla="*/ 184711 h 219877"/>
                        <a:gd name="connsiteX3" fmla="*/ 13131 w 122618"/>
                        <a:gd name="connsiteY3" fmla="*/ 194236 h 219877"/>
                        <a:gd name="connsiteX4" fmla="*/ 0 w 122618"/>
                        <a:gd name="connsiteY4" fmla="*/ 29288 h 219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18" h="219877">
                          <a:moveTo>
                            <a:pt x="0" y="29288"/>
                          </a:moveTo>
                          <a:cubicBezTo>
                            <a:pt x="11944" y="-4701"/>
                            <a:pt x="93879" y="-13425"/>
                            <a:pt x="110955" y="26433"/>
                          </a:cubicBezTo>
                          <a:cubicBezTo>
                            <a:pt x="112284" y="78329"/>
                            <a:pt x="121182" y="132815"/>
                            <a:pt x="122511" y="184711"/>
                          </a:cubicBezTo>
                          <a:cubicBezTo>
                            <a:pt x="126442" y="229284"/>
                            <a:pt x="20859" y="230391"/>
                            <a:pt x="13131" y="194236"/>
                          </a:cubicBezTo>
                          <a:lnTo>
                            <a:pt x="0" y="29288"/>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2" name="Oval 1661">
                      <a:extLst>
                        <a:ext uri="{FF2B5EF4-FFF2-40B4-BE49-F238E27FC236}">
                          <a16:creationId xmlns:a16="http://schemas.microsoft.com/office/drawing/2014/main" id="{3AE178F9-BD6C-14D0-C738-B31EDCBD72DF}"/>
                        </a:ext>
                      </a:extLst>
                    </p:cNvPr>
                    <p:cNvSpPr/>
                    <p:nvPr/>
                  </p:nvSpPr>
                  <p:spPr bwMode="auto">
                    <a:xfrm rot="20911670">
                      <a:off x="6627991" y="3542997"/>
                      <a:ext cx="67523" cy="591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63" name="Group 1662">
                    <a:extLst>
                      <a:ext uri="{FF2B5EF4-FFF2-40B4-BE49-F238E27FC236}">
                        <a16:creationId xmlns:a16="http://schemas.microsoft.com/office/drawing/2014/main" id="{9CB87D26-4101-D2BF-09EE-69746059EE98}"/>
                      </a:ext>
                    </a:extLst>
                  </p:cNvPr>
                  <p:cNvGrpSpPr/>
                  <p:nvPr/>
                </p:nvGrpSpPr>
                <p:grpSpPr>
                  <a:xfrm rot="20569973">
                    <a:off x="10630190" y="3251873"/>
                    <a:ext cx="138012" cy="227335"/>
                    <a:chOff x="6560257" y="3410151"/>
                    <a:chExt cx="203830" cy="227335"/>
                  </a:xfrm>
                </p:grpSpPr>
                <p:sp>
                  <p:nvSpPr>
                    <p:cNvPr id="1664" name="Rectangle: Rounded Corners 1445">
                      <a:extLst>
                        <a:ext uri="{FF2B5EF4-FFF2-40B4-BE49-F238E27FC236}">
                          <a16:creationId xmlns:a16="http://schemas.microsoft.com/office/drawing/2014/main" id="{C5B4FB87-4AF7-2B67-821C-F6BF3AB6D98B}"/>
                        </a:ext>
                      </a:extLst>
                    </p:cNvPr>
                    <p:cNvSpPr/>
                    <p:nvPr/>
                  </p:nvSpPr>
                  <p:spPr bwMode="auto">
                    <a:xfrm>
                      <a:off x="6560257" y="3410151"/>
                      <a:ext cx="203830" cy="227335"/>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1 w 122617"/>
                        <a:gd name="connsiteY0" fmla="*/ 27878 h 218467"/>
                        <a:gd name="connsiteX1" fmla="*/ 103293 w 122617"/>
                        <a:gd name="connsiteY1" fmla="*/ 27612 h 218467"/>
                        <a:gd name="connsiteX2" fmla="*/ 122510 w 122617"/>
                        <a:gd name="connsiteY2" fmla="*/ 183301 h 218467"/>
                        <a:gd name="connsiteX3" fmla="*/ 13130 w 122617"/>
                        <a:gd name="connsiteY3" fmla="*/ 192826 h 218467"/>
                        <a:gd name="connsiteX4" fmla="*/ -1 w 122617"/>
                        <a:gd name="connsiteY4" fmla="*/ 27878 h 218467"/>
                        <a:gd name="connsiteX0" fmla="*/ 0 w 122618"/>
                        <a:gd name="connsiteY0" fmla="*/ 29288 h 219877"/>
                        <a:gd name="connsiteX1" fmla="*/ 110955 w 122618"/>
                        <a:gd name="connsiteY1" fmla="*/ 26433 h 219877"/>
                        <a:gd name="connsiteX2" fmla="*/ 122511 w 122618"/>
                        <a:gd name="connsiteY2" fmla="*/ 184711 h 219877"/>
                        <a:gd name="connsiteX3" fmla="*/ 13131 w 122618"/>
                        <a:gd name="connsiteY3" fmla="*/ 194236 h 219877"/>
                        <a:gd name="connsiteX4" fmla="*/ 0 w 122618"/>
                        <a:gd name="connsiteY4" fmla="*/ 29288 h 219877"/>
                        <a:gd name="connsiteX0" fmla="*/ 6265 w 128866"/>
                        <a:gd name="connsiteY0" fmla="*/ 29288 h 230581"/>
                        <a:gd name="connsiteX1" fmla="*/ 117220 w 128866"/>
                        <a:gd name="connsiteY1" fmla="*/ 26433 h 230581"/>
                        <a:gd name="connsiteX2" fmla="*/ 128776 w 128866"/>
                        <a:gd name="connsiteY2" fmla="*/ 184711 h 230581"/>
                        <a:gd name="connsiteX3" fmla="*/ 0 w 128866"/>
                        <a:gd name="connsiteY3" fmla="*/ 211366 h 230581"/>
                        <a:gd name="connsiteX4" fmla="*/ 6265 w 128866"/>
                        <a:gd name="connsiteY4" fmla="*/ 29288 h 230581"/>
                        <a:gd name="connsiteX0" fmla="*/ 6265 w 144684"/>
                        <a:gd name="connsiteY0" fmla="*/ 29288 h 231484"/>
                        <a:gd name="connsiteX1" fmla="*/ 117220 w 144684"/>
                        <a:gd name="connsiteY1" fmla="*/ 26433 h 231484"/>
                        <a:gd name="connsiteX2" fmla="*/ 144604 w 144684"/>
                        <a:gd name="connsiteY2" fmla="*/ 187568 h 231484"/>
                        <a:gd name="connsiteX3" fmla="*/ 0 w 144684"/>
                        <a:gd name="connsiteY3" fmla="*/ 211366 h 231484"/>
                        <a:gd name="connsiteX4" fmla="*/ 6265 w 144684"/>
                        <a:gd name="connsiteY4" fmla="*/ 29288 h 231484"/>
                        <a:gd name="connsiteX0" fmla="*/ 6265 w 154978"/>
                        <a:gd name="connsiteY0" fmla="*/ 29288 h 227335"/>
                        <a:gd name="connsiteX1" fmla="*/ 117220 w 154978"/>
                        <a:gd name="connsiteY1" fmla="*/ 26433 h 227335"/>
                        <a:gd name="connsiteX2" fmla="*/ 154903 w 154978"/>
                        <a:gd name="connsiteY2" fmla="*/ 172428 h 227335"/>
                        <a:gd name="connsiteX3" fmla="*/ 0 w 154978"/>
                        <a:gd name="connsiteY3" fmla="*/ 211366 h 227335"/>
                        <a:gd name="connsiteX4" fmla="*/ 6265 w 154978"/>
                        <a:gd name="connsiteY4" fmla="*/ 29288 h 227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78" h="227335">
                          <a:moveTo>
                            <a:pt x="6265" y="29288"/>
                          </a:moveTo>
                          <a:cubicBezTo>
                            <a:pt x="18209" y="-4701"/>
                            <a:pt x="100144" y="-13425"/>
                            <a:pt x="117220" y="26433"/>
                          </a:cubicBezTo>
                          <a:cubicBezTo>
                            <a:pt x="118549" y="78329"/>
                            <a:pt x="153574" y="120532"/>
                            <a:pt x="154903" y="172428"/>
                          </a:cubicBezTo>
                          <a:cubicBezTo>
                            <a:pt x="158834" y="217001"/>
                            <a:pt x="7728" y="247521"/>
                            <a:pt x="0" y="211366"/>
                          </a:cubicBezTo>
                          <a:lnTo>
                            <a:pt x="6265" y="29288"/>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5" name="Oval 1664">
                      <a:extLst>
                        <a:ext uri="{FF2B5EF4-FFF2-40B4-BE49-F238E27FC236}">
                          <a16:creationId xmlns:a16="http://schemas.microsoft.com/office/drawing/2014/main" id="{9DE6B782-8C0D-6893-4464-CE82407EFADF}"/>
                        </a:ext>
                      </a:extLst>
                    </p:cNvPr>
                    <p:cNvSpPr/>
                    <p:nvPr/>
                  </p:nvSpPr>
                  <p:spPr bwMode="auto">
                    <a:xfrm rot="20911670">
                      <a:off x="6627991" y="3542997"/>
                      <a:ext cx="67523" cy="591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66" name="Group 1665">
                    <a:extLst>
                      <a:ext uri="{FF2B5EF4-FFF2-40B4-BE49-F238E27FC236}">
                        <a16:creationId xmlns:a16="http://schemas.microsoft.com/office/drawing/2014/main" id="{479A111D-5ED4-3F73-BEB3-6AFAB2C49D61}"/>
                      </a:ext>
                    </a:extLst>
                  </p:cNvPr>
                  <p:cNvGrpSpPr/>
                  <p:nvPr/>
                </p:nvGrpSpPr>
                <p:grpSpPr>
                  <a:xfrm rot="20569973">
                    <a:off x="10717975" y="3196486"/>
                    <a:ext cx="148667" cy="218049"/>
                    <a:chOff x="6543463" y="3414529"/>
                    <a:chExt cx="219566" cy="218049"/>
                  </a:xfrm>
                </p:grpSpPr>
                <p:sp>
                  <p:nvSpPr>
                    <p:cNvPr id="1667" name="Rectangle: Rounded Corners 1445">
                      <a:extLst>
                        <a:ext uri="{FF2B5EF4-FFF2-40B4-BE49-F238E27FC236}">
                          <a16:creationId xmlns:a16="http://schemas.microsoft.com/office/drawing/2014/main" id="{02FA7AE7-8CF5-5784-0FBD-3D6D86B2DE06}"/>
                        </a:ext>
                      </a:extLst>
                    </p:cNvPr>
                    <p:cNvSpPr/>
                    <p:nvPr/>
                  </p:nvSpPr>
                  <p:spPr bwMode="auto">
                    <a:xfrm>
                      <a:off x="6543463" y="3414529"/>
                      <a:ext cx="219566" cy="218049"/>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13271 w 109487"/>
                        <a:gd name="connsiteY4" fmla="*/ 27257 h 219024"/>
                        <a:gd name="connsiteX0" fmla="*/ 4567 w 109487"/>
                        <a:gd name="connsiteY0" fmla="*/ 27257 h 219024"/>
                        <a:gd name="connsiteX1" fmla="*/ 105394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4567 w 109487"/>
                        <a:gd name="connsiteY0" fmla="*/ 27257 h 219024"/>
                        <a:gd name="connsiteX1" fmla="*/ 90163 w 109487"/>
                        <a:gd name="connsiteY1" fmla="*/ 28169 h 219024"/>
                        <a:gd name="connsiteX2" fmla="*/ 109380 w 109487"/>
                        <a:gd name="connsiteY2" fmla="*/ 183858 h 219024"/>
                        <a:gd name="connsiteX3" fmla="*/ 0 w 109487"/>
                        <a:gd name="connsiteY3" fmla="*/ 193383 h 219024"/>
                        <a:gd name="connsiteX4" fmla="*/ 4567 w 109487"/>
                        <a:gd name="connsiteY4" fmla="*/ 27257 h 219024"/>
                        <a:gd name="connsiteX0" fmla="*/ -1 w 122617"/>
                        <a:gd name="connsiteY0" fmla="*/ 27878 h 218467"/>
                        <a:gd name="connsiteX1" fmla="*/ 103293 w 122617"/>
                        <a:gd name="connsiteY1" fmla="*/ 27612 h 218467"/>
                        <a:gd name="connsiteX2" fmla="*/ 122510 w 122617"/>
                        <a:gd name="connsiteY2" fmla="*/ 183301 h 218467"/>
                        <a:gd name="connsiteX3" fmla="*/ 13130 w 122617"/>
                        <a:gd name="connsiteY3" fmla="*/ 192826 h 218467"/>
                        <a:gd name="connsiteX4" fmla="*/ -1 w 122617"/>
                        <a:gd name="connsiteY4" fmla="*/ 27878 h 218467"/>
                        <a:gd name="connsiteX0" fmla="*/ 0 w 122618"/>
                        <a:gd name="connsiteY0" fmla="*/ 29288 h 219877"/>
                        <a:gd name="connsiteX1" fmla="*/ 110955 w 122618"/>
                        <a:gd name="connsiteY1" fmla="*/ 26433 h 219877"/>
                        <a:gd name="connsiteX2" fmla="*/ 122511 w 122618"/>
                        <a:gd name="connsiteY2" fmla="*/ 184711 h 219877"/>
                        <a:gd name="connsiteX3" fmla="*/ 13131 w 122618"/>
                        <a:gd name="connsiteY3" fmla="*/ 194236 h 219877"/>
                        <a:gd name="connsiteX4" fmla="*/ 0 w 122618"/>
                        <a:gd name="connsiteY4" fmla="*/ 29288 h 219877"/>
                        <a:gd name="connsiteX0" fmla="*/ 6265 w 128866"/>
                        <a:gd name="connsiteY0" fmla="*/ 29288 h 230581"/>
                        <a:gd name="connsiteX1" fmla="*/ 117220 w 128866"/>
                        <a:gd name="connsiteY1" fmla="*/ 26433 h 230581"/>
                        <a:gd name="connsiteX2" fmla="*/ 128776 w 128866"/>
                        <a:gd name="connsiteY2" fmla="*/ 184711 h 230581"/>
                        <a:gd name="connsiteX3" fmla="*/ 0 w 128866"/>
                        <a:gd name="connsiteY3" fmla="*/ 211366 h 230581"/>
                        <a:gd name="connsiteX4" fmla="*/ 6265 w 128866"/>
                        <a:gd name="connsiteY4" fmla="*/ 29288 h 230581"/>
                        <a:gd name="connsiteX0" fmla="*/ 6265 w 144684"/>
                        <a:gd name="connsiteY0" fmla="*/ 29288 h 231484"/>
                        <a:gd name="connsiteX1" fmla="*/ 117220 w 144684"/>
                        <a:gd name="connsiteY1" fmla="*/ 26433 h 231484"/>
                        <a:gd name="connsiteX2" fmla="*/ 144604 w 144684"/>
                        <a:gd name="connsiteY2" fmla="*/ 187568 h 231484"/>
                        <a:gd name="connsiteX3" fmla="*/ 0 w 144684"/>
                        <a:gd name="connsiteY3" fmla="*/ 211366 h 231484"/>
                        <a:gd name="connsiteX4" fmla="*/ 6265 w 144684"/>
                        <a:gd name="connsiteY4" fmla="*/ 29288 h 231484"/>
                        <a:gd name="connsiteX0" fmla="*/ 6265 w 154978"/>
                        <a:gd name="connsiteY0" fmla="*/ 29288 h 227335"/>
                        <a:gd name="connsiteX1" fmla="*/ 117220 w 154978"/>
                        <a:gd name="connsiteY1" fmla="*/ 26433 h 227335"/>
                        <a:gd name="connsiteX2" fmla="*/ 154903 w 154978"/>
                        <a:gd name="connsiteY2" fmla="*/ 172428 h 227335"/>
                        <a:gd name="connsiteX3" fmla="*/ 0 w 154978"/>
                        <a:gd name="connsiteY3" fmla="*/ 211366 h 227335"/>
                        <a:gd name="connsiteX4" fmla="*/ 6265 w 154978"/>
                        <a:gd name="connsiteY4" fmla="*/ 29288 h 227335"/>
                        <a:gd name="connsiteX0" fmla="*/ 0 w 148722"/>
                        <a:gd name="connsiteY0" fmla="*/ 29288 h 225015"/>
                        <a:gd name="connsiteX1" fmla="*/ 110955 w 148722"/>
                        <a:gd name="connsiteY1" fmla="*/ 26433 h 225015"/>
                        <a:gd name="connsiteX2" fmla="*/ 148638 w 148722"/>
                        <a:gd name="connsiteY2" fmla="*/ 172428 h 225015"/>
                        <a:gd name="connsiteX3" fmla="*/ 9924 w 148722"/>
                        <a:gd name="connsiteY3" fmla="*/ 208331 h 225015"/>
                        <a:gd name="connsiteX4" fmla="*/ 0 w 148722"/>
                        <a:gd name="connsiteY4" fmla="*/ 29288 h 225015"/>
                        <a:gd name="connsiteX0" fmla="*/ 0 w 167755"/>
                        <a:gd name="connsiteY0" fmla="*/ 36149 h 220637"/>
                        <a:gd name="connsiteX1" fmla="*/ 129988 w 167755"/>
                        <a:gd name="connsiteY1" fmla="*/ 22055 h 220637"/>
                        <a:gd name="connsiteX2" fmla="*/ 167671 w 167755"/>
                        <a:gd name="connsiteY2" fmla="*/ 168050 h 220637"/>
                        <a:gd name="connsiteX3" fmla="*/ 28957 w 167755"/>
                        <a:gd name="connsiteY3" fmla="*/ 203953 h 220637"/>
                        <a:gd name="connsiteX4" fmla="*/ 0 w 167755"/>
                        <a:gd name="connsiteY4" fmla="*/ 36149 h 220637"/>
                        <a:gd name="connsiteX0" fmla="*/ 0 w 166943"/>
                        <a:gd name="connsiteY0" fmla="*/ 36149 h 218049"/>
                        <a:gd name="connsiteX1" fmla="*/ 129988 w 166943"/>
                        <a:gd name="connsiteY1" fmla="*/ 22055 h 218049"/>
                        <a:gd name="connsiteX2" fmla="*/ 166859 w 166943"/>
                        <a:gd name="connsiteY2" fmla="*/ 155845 h 218049"/>
                        <a:gd name="connsiteX3" fmla="*/ 28957 w 166943"/>
                        <a:gd name="connsiteY3" fmla="*/ 203953 h 218049"/>
                        <a:gd name="connsiteX4" fmla="*/ 0 w 166943"/>
                        <a:gd name="connsiteY4" fmla="*/ 36149 h 2180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943" h="218049">
                          <a:moveTo>
                            <a:pt x="0" y="36149"/>
                          </a:moveTo>
                          <a:cubicBezTo>
                            <a:pt x="11944" y="2160"/>
                            <a:pt x="112912" y="-17803"/>
                            <a:pt x="129988" y="22055"/>
                          </a:cubicBezTo>
                          <a:cubicBezTo>
                            <a:pt x="131317" y="73951"/>
                            <a:pt x="165530" y="103949"/>
                            <a:pt x="166859" y="155845"/>
                          </a:cubicBezTo>
                          <a:cubicBezTo>
                            <a:pt x="170790" y="200418"/>
                            <a:pt x="36685" y="240108"/>
                            <a:pt x="28957" y="203953"/>
                          </a:cubicBezTo>
                          <a:lnTo>
                            <a:pt x="0" y="36149"/>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68" name="Oval 1667">
                      <a:extLst>
                        <a:ext uri="{FF2B5EF4-FFF2-40B4-BE49-F238E27FC236}">
                          <a16:creationId xmlns:a16="http://schemas.microsoft.com/office/drawing/2014/main" id="{D23A3C9A-074D-CC9F-7D04-2491D7980D17}"/>
                        </a:ext>
                      </a:extLst>
                    </p:cNvPr>
                    <p:cNvSpPr/>
                    <p:nvPr/>
                  </p:nvSpPr>
                  <p:spPr bwMode="auto">
                    <a:xfrm rot="20911670">
                      <a:off x="6627991" y="3542997"/>
                      <a:ext cx="67523" cy="59119"/>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69" name="Group 1668">
                    <a:extLst>
                      <a:ext uri="{FF2B5EF4-FFF2-40B4-BE49-F238E27FC236}">
                        <a16:creationId xmlns:a16="http://schemas.microsoft.com/office/drawing/2014/main" id="{DAA4A6D7-5D24-175E-C920-9BC81B3E26C2}"/>
                      </a:ext>
                    </a:extLst>
                  </p:cNvPr>
                  <p:cNvGrpSpPr/>
                  <p:nvPr/>
                </p:nvGrpSpPr>
                <p:grpSpPr>
                  <a:xfrm rot="20745006">
                    <a:off x="10803829" y="3132375"/>
                    <a:ext cx="132580" cy="233898"/>
                    <a:chOff x="6996374" y="3086731"/>
                    <a:chExt cx="132580" cy="233898"/>
                  </a:xfrm>
                </p:grpSpPr>
                <p:sp>
                  <p:nvSpPr>
                    <p:cNvPr id="1670" name="Rectangle: Rounded Corners 1445">
                      <a:extLst>
                        <a:ext uri="{FF2B5EF4-FFF2-40B4-BE49-F238E27FC236}">
                          <a16:creationId xmlns:a16="http://schemas.microsoft.com/office/drawing/2014/main" id="{DF5A6419-C595-90E4-1ADA-E25F6722CDA9}"/>
                        </a:ext>
                      </a:extLst>
                    </p:cNvPr>
                    <p:cNvSpPr/>
                    <p:nvPr/>
                  </p:nvSpPr>
                  <p:spPr bwMode="auto">
                    <a:xfrm>
                      <a:off x="6996374" y="3086731"/>
                      <a:ext cx="132580" cy="23389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80" h="233898">
                          <a:moveTo>
                            <a:pt x="0" y="37924"/>
                          </a:moveTo>
                          <a:cubicBezTo>
                            <a:pt x="11944" y="3935"/>
                            <a:pt x="113664" y="-18677"/>
                            <a:pt x="130740" y="21181"/>
                          </a:cubicBezTo>
                          <a:cubicBezTo>
                            <a:pt x="139768" y="78168"/>
                            <a:pt x="112921" y="152144"/>
                            <a:pt x="107716" y="211275"/>
                          </a:cubicBezTo>
                          <a:cubicBezTo>
                            <a:pt x="100429" y="247611"/>
                            <a:pt x="52512" y="235819"/>
                            <a:pt x="47731" y="206565"/>
                          </a:cubicBezTo>
                          <a:lnTo>
                            <a:pt x="0" y="3792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71" name="Oval 1670">
                      <a:extLst>
                        <a:ext uri="{FF2B5EF4-FFF2-40B4-BE49-F238E27FC236}">
                          <a16:creationId xmlns:a16="http://schemas.microsoft.com/office/drawing/2014/main" id="{5366FDF9-79A2-791B-8431-9A6BC50C1D9D}"/>
                        </a:ext>
                      </a:extLst>
                    </p:cNvPr>
                    <p:cNvSpPr/>
                    <p:nvPr/>
                  </p:nvSpPr>
                  <p:spPr bwMode="auto">
                    <a:xfrm rot="21373641">
                      <a:off x="7055922" y="324214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78" name="Group 1677">
                    <a:extLst>
                      <a:ext uri="{FF2B5EF4-FFF2-40B4-BE49-F238E27FC236}">
                        <a16:creationId xmlns:a16="http://schemas.microsoft.com/office/drawing/2014/main" id="{7DCDF5EE-60EC-9DF5-8721-21ADF31FB808}"/>
                      </a:ext>
                    </a:extLst>
                  </p:cNvPr>
                  <p:cNvGrpSpPr/>
                  <p:nvPr/>
                </p:nvGrpSpPr>
                <p:grpSpPr>
                  <a:xfrm rot="260701">
                    <a:off x="10892891" y="3099816"/>
                    <a:ext cx="132580" cy="233898"/>
                    <a:chOff x="6996374" y="3086731"/>
                    <a:chExt cx="132580" cy="233898"/>
                  </a:xfrm>
                </p:grpSpPr>
                <p:sp>
                  <p:nvSpPr>
                    <p:cNvPr id="1679" name="Rectangle: Rounded Corners 1445">
                      <a:extLst>
                        <a:ext uri="{FF2B5EF4-FFF2-40B4-BE49-F238E27FC236}">
                          <a16:creationId xmlns:a16="http://schemas.microsoft.com/office/drawing/2014/main" id="{C21D85FC-4596-5E01-D163-E030C4305D44}"/>
                        </a:ext>
                      </a:extLst>
                    </p:cNvPr>
                    <p:cNvSpPr/>
                    <p:nvPr/>
                  </p:nvSpPr>
                  <p:spPr bwMode="auto">
                    <a:xfrm>
                      <a:off x="6996374" y="3086731"/>
                      <a:ext cx="132580" cy="23389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80" h="233898">
                          <a:moveTo>
                            <a:pt x="0" y="37924"/>
                          </a:moveTo>
                          <a:cubicBezTo>
                            <a:pt x="11944" y="3935"/>
                            <a:pt x="113664" y="-18677"/>
                            <a:pt x="130740" y="21181"/>
                          </a:cubicBezTo>
                          <a:cubicBezTo>
                            <a:pt x="139768" y="78168"/>
                            <a:pt x="112921" y="152144"/>
                            <a:pt x="107716" y="211275"/>
                          </a:cubicBezTo>
                          <a:cubicBezTo>
                            <a:pt x="100429" y="247611"/>
                            <a:pt x="52512" y="235819"/>
                            <a:pt x="47731" y="206565"/>
                          </a:cubicBezTo>
                          <a:lnTo>
                            <a:pt x="0" y="37924"/>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0" name="Oval 1679">
                      <a:extLst>
                        <a:ext uri="{FF2B5EF4-FFF2-40B4-BE49-F238E27FC236}">
                          <a16:creationId xmlns:a16="http://schemas.microsoft.com/office/drawing/2014/main" id="{E3F570BD-400D-5647-AD39-C186BFB9278D}"/>
                        </a:ext>
                      </a:extLst>
                    </p:cNvPr>
                    <p:cNvSpPr/>
                    <p:nvPr/>
                  </p:nvSpPr>
                  <p:spPr bwMode="auto">
                    <a:xfrm rot="21373641">
                      <a:off x="7055922" y="3242143"/>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81" name="Group 1680">
                    <a:extLst>
                      <a:ext uri="{FF2B5EF4-FFF2-40B4-BE49-F238E27FC236}">
                        <a16:creationId xmlns:a16="http://schemas.microsoft.com/office/drawing/2014/main" id="{4D1EDDFA-8BCE-DF2A-21A5-EF188FED8DEE}"/>
                      </a:ext>
                    </a:extLst>
                  </p:cNvPr>
                  <p:cNvGrpSpPr/>
                  <p:nvPr/>
                </p:nvGrpSpPr>
                <p:grpSpPr>
                  <a:xfrm rot="17883686">
                    <a:off x="10935681" y="3160718"/>
                    <a:ext cx="230368" cy="113558"/>
                    <a:chOff x="7140772" y="3325343"/>
                    <a:chExt cx="230368" cy="113558"/>
                  </a:xfrm>
                </p:grpSpPr>
                <p:sp>
                  <p:nvSpPr>
                    <p:cNvPr id="1682" name="Rectangle: Rounded Corners 1445">
                      <a:extLst>
                        <a:ext uri="{FF2B5EF4-FFF2-40B4-BE49-F238E27FC236}">
                          <a16:creationId xmlns:a16="http://schemas.microsoft.com/office/drawing/2014/main" id="{22E6D5D1-1A05-B7FF-D7E0-949CC8A7ECF3}"/>
                        </a:ext>
                      </a:extLst>
                    </p:cNvPr>
                    <p:cNvSpPr/>
                    <p:nvPr/>
                  </p:nvSpPr>
                  <p:spPr bwMode="auto">
                    <a:xfrm rot="3561783">
                      <a:off x="7202188" y="3263927"/>
                      <a:ext cx="107535" cy="230368"/>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535" h="230368">
                          <a:moveTo>
                            <a:pt x="29714" y="16679"/>
                          </a:moveTo>
                          <a:cubicBezTo>
                            <a:pt x="37344" y="-10025"/>
                            <a:pt x="100039" y="-3201"/>
                            <a:pt x="104535" y="26746"/>
                          </a:cubicBezTo>
                          <a:cubicBezTo>
                            <a:pt x="113563" y="83733"/>
                            <a:pt x="100873" y="141917"/>
                            <a:pt x="84386" y="207859"/>
                          </a:cubicBezTo>
                          <a:cubicBezTo>
                            <a:pt x="77099" y="244195"/>
                            <a:pt x="4781" y="232125"/>
                            <a:pt x="0" y="202871"/>
                          </a:cubicBezTo>
                          <a:cubicBezTo>
                            <a:pt x="687" y="136987"/>
                            <a:pt x="29027" y="82563"/>
                            <a:pt x="29714" y="16679"/>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3" name="Oval 1682">
                      <a:extLst>
                        <a:ext uri="{FF2B5EF4-FFF2-40B4-BE49-F238E27FC236}">
                          <a16:creationId xmlns:a16="http://schemas.microsoft.com/office/drawing/2014/main" id="{BF1C67D0-80FD-FB92-5B4C-CE09494ED02A}"/>
                        </a:ext>
                      </a:extLst>
                    </p:cNvPr>
                    <p:cNvSpPr/>
                    <p:nvPr/>
                  </p:nvSpPr>
                  <p:spPr bwMode="auto">
                    <a:xfrm rot="3831240">
                      <a:off x="7183778" y="338840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84" name="Group 1683">
                    <a:extLst>
                      <a:ext uri="{FF2B5EF4-FFF2-40B4-BE49-F238E27FC236}">
                        <a16:creationId xmlns:a16="http://schemas.microsoft.com/office/drawing/2014/main" id="{545D1810-DF85-ECF1-0489-BFA384F3709B}"/>
                      </a:ext>
                    </a:extLst>
                  </p:cNvPr>
                  <p:cNvGrpSpPr/>
                  <p:nvPr/>
                </p:nvGrpSpPr>
                <p:grpSpPr>
                  <a:xfrm rot="17883686">
                    <a:off x="11035855" y="3169521"/>
                    <a:ext cx="227572" cy="132261"/>
                    <a:chOff x="7147268" y="3324329"/>
                    <a:chExt cx="227572" cy="132261"/>
                  </a:xfrm>
                </p:grpSpPr>
                <p:sp>
                  <p:nvSpPr>
                    <p:cNvPr id="1685" name="Rectangle: Rounded Corners 1445">
                      <a:extLst>
                        <a:ext uri="{FF2B5EF4-FFF2-40B4-BE49-F238E27FC236}">
                          <a16:creationId xmlns:a16="http://schemas.microsoft.com/office/drawing/2014/main" id="{614064ED-3A90-2451-A8FD-84BF34AED0FF}"/>
                        </a:ext>
                      </a:extLst>
                    </p:cNvPr>
                    <p:cNvSpPr/>
                    <p:nvPr/>
                  </p:nvSpPr>
                  <p:spPr bwMode="auto">
                    <a:xfrm rot="3561783">
                      <a:off x="7194923" y="3276674"/>
                      <a:ext cx="132261" cy="22757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 name="connsiteX0" fmla="*/ 21265 w 107535"/>
                        <a:gd name="connsiteY0" fmla="*/ 15475 h 232409"/>
                        <a:gd name="connsiteX1" fmla="*/ 104535 w 107535"/>
                        <a:gd name="connsiteY1" fmla="*/ 28787 h 232409"/>
                        <a:gd name="connsiteX2" fmla="*/ 84386 w 107535"/>
                        <a:gd name="connsiteY2" fmla="*/ 209900 h 232409"/>
                        <a:gd name="connsiteX3" fmla="*/ 0 w 107535"/>
                        <a:gd name="connsiteY3" fmla="*/ 204912 h 232409"/>
                        <a:gd name="connsiteX4" fmla="*/ 21265 w 107535"/>
                        <a:gd name="connsiteY4" fmla="*/ 15475 h 232409"/>
                        <a:gd name="connsiteX0" fmla="*/ 21265 w 132261"/>
                        <a:gd name="connsiteY0" fmla="*/ 10638 h 227572"/>
                        <a:gd name="connsiteX1" fmla="*/ 130925 w 132261"/>
                        <a:gd name="connsiteY1" fmla="*/ 42326 h 227572"/>
                        <a:gd name="connsiteX2" fmla="*/ 84386 w 132261"/>
                        <a:gd name="connsiteY2" fmla="*/ 205063 h 227572"/>
                        <a:gd name="connsiteX3" fmla="*/ 0 w 132261"/>
                        <a:gd name="connsiteY3" fmla="*/ 200075 h 227572"/>
                        <a:gd name="connsiteX4" fmla="*/ 21265 w 132261"/>
                        <a:gd name="connsiteY4" fmla="*/ 10638 h 227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261" h="227572">
                          <a:moveTo>
                            <a:pt x="21265" y="10638"/>
                          </a:moveTo>
                          <a:cubicBezTo>
                            <a:pt x="28895" y="-16066"/>
                            <a:pt x="126429" y="12379"/>
                            <a:pt x="130925" y="42326"/>
                          </a:cubicBezTo>
                          <a:cubicBezTo>
                            <a:pt x="139953" y="99313"/>
                            <a:pt x="100873" y="139121"/>
                            <a:pt x="84386" y="205063"/>
                          </a:cubicBezTo>
                          <a:cubicBezTo>
                            <a:pt x="77099" y="241399"/>
                            <a:pt x="4781" y="229329"/>
                            <a:pt x="0" y="200075"/>
                          </a:cubicBezTo>
                          <a:cubicBezTo>
                            <a:pt x="687" y="134191"/>
                            <a:pt x="20578" y="76522"/>
                            <a:pt x="21265" y="10638"/>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6" name="Oval 1685">
                      <a:extLst>
                        <a:ext uri="{FF2B5EF4-FFF2-40B4-BE49-F238E27FC236}">
                          <a16:creationId xmlns:a16="http://schemas.microsoft.com/office/drawing/2014/main" id="{2403EE98-C8B1-99CE-FC01-7000C7C630F9}"/>
                        </a:ext>
                      </a:extLst>
                    </p:cNvPr>
                    <p:cNvSpPr/>
                    <p:nvPr/>
                  </p:nvSpPr>
                  <p:spPr bwMode="auto">
                    <a:xfrm rot="3831240">
                      <a:off x="7183778" y="338840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87" name="Group 1686">
                    <a:extLst>
                      <a:ext uri="{FF2B5EF4-FFF2-40B4-BE49-F238E27FC236}">
                        <a16:creationId xmlns:a16="http://schemas.microsoft.com/office/drawing/2014/main" id="{BD42D22C-F2A5-17C8-6932-AEFD8FB282C2}"/>
                      </a:ext>
                    </a:extLst>
                  </p:cNvPr>
                  <p:cNvGrpSpPr/>
                  <p:nvPr/>
                </p:nvGrpSpPr>
                <p:grpSpPr>
                  <a:xfrm rot="19140391">
                    <a:off x="11136239" y="3217968"/>
                    <a:ext cx="237004" cy="130955"/>
                    <a:chOff x="7140219" y="3321327"/>
                    <a:chExt cx="237004" cy="130955"/>
                  </a:xfrm>
                </p:grpSpPr>
                <p:sp>
                  <p:nvSpPr>
                    <p:cNvPr id="1688" name="Rectangle: Rounded Corners 1445">
                      <a:extLst>
                        <a:ext uri="{FF2B5EF4-FFF2-40B4-BE49-F238E27FC236}">
                          <a16:creationId xmlns:a16="http://schemas.microsoft.com/office/drawing/2014/main" id="{A4E4EA7A-CA80-DAAA-9A9A-ECE162F7B0A4}"/>
                        </a:ext>
                      </a:extLst>
                    </p:cNvPr>
                    <p:cNvSpPr/>
                    <p:nvPr/>
                  </p:nvSpPr>
                  <p:spPr bwMode="auto">
                    <a:xfrm rot="3561783">
                      <a:off x="7193243" y="3268303"/>
                      <a:ext cx="130955" cy="237004"/>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 name="connsiteX0" fmla="*/ 24790 w 78950"/>
                        <a:gd name="connsiteY0" fmla="*/ 25158 h 239169"/>
                        <a:gd name="connsiteX1" fmla="*/ 76713 w 78950"/>
                        <a:gd name="connsiteY1" fmla="*/ 30275 h 239169"/>
                        <a:gd name="connsiteX2" fmla="*/ 47863 w 78950"/>
                        <a:gd name="connsiteY2" fmla="*/ 213616 h 239169"/>
                        <a:gd name="connsiteX3" fmla="*/ 0 w 78950"/>
                        <a:gd name="connsiteY3" fmla="*/ 215499 h 239169"/>
                        <a:gd name="connsiteX4" fmla="*/ 24790 w 78950"/>
                        <a:gd name="connsiteY4" fmla="*/ 25158 h 239169"/>
                        <a:gd name="connsiteX0" fmla="*/ 2060 w 78950"/>
                        <a:gd name="connsiteY0" fmla="*/ 21934 h 243256"/>
                        <a:gd name="connsiteX1" fmla="*/ 76713 w 78950"/>
                        <a:gd name="connsiteY1" fmla="*/ 34362 h 243256"/>
                        <a:gd name="connsiteX2" fmla="*/ 47863 w 78950"/>
                        <a:gd name="connsiteY2" fmla="*/ 217703 h 243256"/>
                        <a:gd name="connsiteX3" fmla="*/ 0 w 78950"/>
                        <a:gd name="connsiteY3" fmla="*/ 219586 h 243256"/>
                        <a:gd name="connsiteX4" fmla="*/ 2060 w 78950"/>
                        <a:gd name="connsiteY4" fmla="*/ 21934 h 243256"/>
                        <a:gd name="connsiteX0" fmla="*/ 29714 w 106604"/>
                        <a:gd name="connsiteY0" fmla="*/ 21934 h 238457"/>
                        <a:gd name="connsiteX1" fmla="*/ 104367 w 106604"/>
                        <a:gd name="connsiteY1" fmla="*/ 34362 h 238457"/>
                        <a:gd name="connsiteX2" fmla="*/ 75517 w 106604"/>
                        <a:gd name="connsiteY2" fmla="*/ 217703 h 238457"/>
                        <a:gd name="connsiteX3" fmla="*/ 0 w 106604"/>
                        <a:gd name="connsiteY3" fmla="*/ 208126 h 238457"/>
                        <a:gd name="connsiteX4" fmla="*/ 29714 w 106604"/>
                        <a:gd name="connsiteY4" fmla="*/ 21934 h 238457"/>
                        <a:gd name="connsiteX0" fmla="*/ 29714 w 106782"/>
                        <a:gd name="connsiteY0" fmla="*/ 21934 h 232665"/>
                        <a:gd name="connsiteX1" fmla="*/ 104367 w 106782"/>
                        <a:gd name="connsiteY1" fmla="*/ 34362 h 232665"/>
                        <a:gd name="connsiteX2" fmla="*/ 77640 w 106782"/>
                        <a:gd name="connsiteY2" fmla="*/ 207889 h 232665"/>
                        <a:gd name="connsiteX3" fmla="*/ 0 w 106782"/>
                        <a:gd name="connsiteY3" fmla="*/ 208126 h 232665"/>
                        <a:gd name="connsiteX4" fmla="*/ 29714 w 106782"/>
                        <a:gd name="connsiteY4" fmla="*/ 21934 h 232665"/>
                        <a:gd name="connsiteX0" fmla="*/ 29714 w 108417"/>
                        <a:gd name="connsiteY0" fmla="*/ 24123 h 234854"/>
                        <a:gd name="connsiteX1" fmla="*/ 106153 w 108417"/>
                        <a:gd name="connsiteY1" fmla="*/ 31459 h 234854"/>
                        <a:gd name="connsiteX2" fmla="*/ 77640 w 108417"/>
                        <a:gd name="connsiteY2" fmla="*/ 210078 h 234854"/>
                        <a:gd name="connsiteX3" fmla="*/ 0 w 108417"/>
                        <a:gd name="connsiteY3" fmla="*/ 210315 h 234854"/>
                        <a:gd name="connsiteX4" fmla="*/ 29714 w 108417"/>
                        <a:gd name="connsiteY4" fmla="*/ 24123 h 234854"/>
                        <a:gd name="connsiteX0" fmla="*/ 29714 w 106935"/>
                        <a:gd name="connsiteY0" fmla="*/ 22918 h 233649"/>
                        <a:gd name="connsiteX1" fmla="*/ 104535 w 106935"/>
                        <a:gd name="connsiteY1" fmla="*/ 32985 h 233649"/>
                        <a:gd name="connsiteX2" fmla="*/ 77640 w 106935"/>
                        <a:gd name="connsiteY2" fmla="*/ 208873 h 233649"/>
                        <a:gd name="connsiteX3" fmla="*/ 0 w 106935"/>
                        <a:gd name="connsiteY3" fmla="*/ 209110 h 233649"/>
                        <a:gd name="connsiteX4" fmla="*/ 29714 w 106935"/>
                        <a:gd name="connsiteY4" fmla="*/ 22918 h 233649"/>
                        <a:gd name="connsiteX0" fmla="*/ 29714 w 107707"/>
                        <a:gd name="connsiteY0" fmla="*/ 22918 h 236607"/>
                        <a:gd name="connsiteX1" fmla="*/ 104535 w 107707"/>
                        <a:gd name="connsiteY1" fmla="*/ 32985 h 236607"/>
                        <a:gd name="connsiteX2" fmla="*/ 84386 w 107707"/>
                        <a:gd name="connsiteY2" fmla="*/ 214098 h 236607"/>
                        <a:gd name="connsiteX3" fmla="*/ 0 w 107707"/>
                        <a:gd name="connsiteY3" fmla="*/ 209110 h 236607"/>
                        <a:gd name="connsiteX4" fmla="*/ 29714 w 107707"/>
                        <a:gd name="connsiteY4" fmla="*/ 22918 h 236607"/>
                        <a:gd name="connsiteX0" fmla="*/ 29714 w 107535"/>
                        <a:gd name="connsiteY0" fmla="*/ 22918 h 236607"/>
                        <a:gd name="connsiteX1" fmla="*/ 104535 w 107535"/>
                        <a:gd name="connsiteY1" fmla="*/ 32985 h 236607"/>
                        <a:gd name="connsiteX2" fmla="*/ 84386 w 107535"/>
                        <a:gd name="connsiteY2" fmla="*/ 214098 h 236607"/>
                        <a:gd name="connsiteX3" fmla="*/ 0 w 107535"/>
                        <a:gd name="connsiteY3" fmla="*/ 209110 h 236607"/>
                        <a:gd name="connsiteX4" fmla="*/ 29714 w 107535"/>
                        <a:gd name="connsiteY4" fmla="*/ 22918 h 236607"/>
                        <a:gd name="connsiteX0" fmla="*/ 29714 w 107535"/>
                        <a:gd name="connsiteY0" fmla="*/ 19775 h 233464"/>
                        <a:gd name="connsiteX1" fmla="*/ 104535 w 107535"/>
                        <a:gd name="connsiteY1" fmla="*/ 29842 h 233464"/>
                        <a:gd name="connsiteX2" fmla="*/ 84386 w 107535"/>
                        <a:gd name="connsiteY2" fmla="*/ 210955 h 233464"/>
                        <a:gd name="connsiteX3" fmla="*/ 0 w 107535"/>
                        <a:gd name="connsiteY3" fmla="*/ 205967 h 233464"/>
                        <a:gd name="connsiteX4" fmla="*/ 29714 w 107535"/>
                        <a:gd name="connsiteY4" fmla="*/ 19775 h 233464"/>
                        <a:gd name="connsiteX0" fmla="*/ 29714 w 107535"/>
                        <a:gd name="connsiteY0" fmla="*/ 16679 h 230368"/>
                        <a:gd name="connsiteX1" fmla="*/ 104535 w 107535"/>
                        <a:gd name="connsiteY1" fmla="*/ 26746 h 230368"/>
                        <a:gd name="connsiteX2" fmla="*/ 84386 w 107535"/>
                        <a:gd name="connsiteY2" fmla="*/ 207859 h 230368"/>
                        <a:gd name="connsiteX3" fmla="*/ 0 w 107535"/>
                        <a:gd name="connsiteY3" fmla="*/ 202871 h 230368"/>
                        <a:gd name="connsiteX4" fmla="*/ 29714 w 107535"/>
                        <a:gd name="connsiteY4" fmla="*/ 16679 h 230368"/>
                        <a:gd name="connsiteX0" fmla="*/ 21265 w 107535"/>
                        <a:gd name="connsiteY0" fmla="*/ 15475 h 232409"/>
                        <a:gd name="connsiteX1" fmla="*/ 104535 w 107535"/>
                        <a:gd name="connsiteY1" fmla="*/ 28787 h 232409"/>
                        <a:gd name="connsiteX2" fmla="*/ 84386 w 107535"/>
                        <a:gd name="connsiteY2" fmla="*/ 209900 h 232409"/>
                        <a:gd name="connsiteX3" fmla="*/ 0 w 107535"/>
                        <a:gd name="connsiteY3" fmla="*/ 204912 h 232409"/>
                        <a:gd name="connsiteX4" fmla="*/ 21265 w 107535"/>
                        <a:gd name="connsiteY4" fmla="*/ 15475 h 232409"/>
                        <a:gd name="connsiteX0" fmla="*/ 21265 w 132261"/>
                        <a:gd name="connsiteY0" fmla="*/ 10638 h 227572"/>
                        <a:gd name="connsiteX1" fmla="*/ 130925 w 132261"/>
                        <a:gd name="connsiteY1" fmla="*/ 42326 h 227572"/>
                        <a:gd name="connsiteX2" fmla="*/ 84386 w 132261"/>
                        <a:gd name="connsiteY2" fmla="*/ 205063 h 227572"/>
                        <a:gd name="connsiteX3" fmla="*/ 0 w 132261"/>
                        <a:gd name="connsiteY3" fmla="*/ 200075 h 227572"/>
                        <a:gd name="connsiteX4" fmla="*/ 21265 w 132261"/>
                        <a:gd name="connsiteY4" fmla="*/ 10638 h 227572"/>
                        <a:gd name="connsiteX0" fmla="*/ 65 w 135941"/>
                        <a:gd name="connsiteY0" fmla="*/ 9460 h 233211"/>
                        <a:gd name="connsiteX1" fmla="*/ 134605 w 135941"/>
                        <a:gd name="connsiteY1" fmla="*/ 47965 h 233211"/>
                        <a:gd name="connsiteX2" fmla="*/ 88066 w 135941"/>
                        <a:gd name="connsiteY2" fmla="*/ 210702 h 233211"/>
                        <a:gd name="connsiteX3" fmla="*/ 3680 w 135941"/>
                        <a:gd name="connsiteY3" fmla="*/ 205714 h 233211"/>
                        <a:gd name="connsiteX4" fmla="*/ 65 w 135941"/>
                        <a:gd name="connsiteY4" fmla="*/ 9460 h 233211"/>
                        <a:gd name="connsiteX0" fmla="*/ 65 w 131115"/>
                        <a:gd name="connsiteY0" fmla="*/ 8392 h 232143"/>
                        <a:gd name="connsiteX1" fmla="*/ 129619 w 131115"/>
                        <a:gd name="connsiteY1" fmla="*/ 54584 h 232143"/>
                        <a:gd name="connsiteX2" fmla="*/ 88066 w 131115"/>
                        <a:gd name="connsiteY2" fmla="*/ 209634 h 232143"/>
                        <a:gd name="connsiteX3" fmla="*/ 3680 w 131115"/>
                        <a:gd name="connsiteY3" fmla="*/ 204646 h 232143"/>
                        <a:gd name="connsiteX4" fmla="*/ 65 w 131115"/>
                        <a:gd name="connsiteY4" fmla="*/ 8392 h 232143"/>
                        <a:gd name="connsiteX0" fmla="*/ 65 w 130955"/>
                        <a:gd name="connsiteY0" fmla="*/ 8392 h 237004"/>
                        <a:gd name="connsiteX1" fmla="*/ 129619 w 130955"/>
                        <a:gd name="connsiteY1" fmla="*/ 54584 h 237004"/>
                        <a:gd name="connsiteX2" fmla="*/ 83079 w 130955"/>
                        <a:gd name="connsiteY2" fmla="*/ 217320 h 237004"/>
                        <a:gd name="connsiteX3" fmla="*/ 3680 w 130955"/>
                        <a:gd name="connsiteY3" fmla="*/ 204646 h 237004"/>
                        <a:gd name="connsiteX4" fmla="*/ 65 w 130955"/>
                        <a:gd name="connsiteY4" fmla="*/ 8392 h 237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5" h="237004">
                          <a:moveTo>
                            <a:pt x="65" y="8392"/>
                          </a:moveTo>
                          <a:cubicBezTo>
                            <a:pt x="7695" y="-18312"/>
                            <a:pt x="125123" y="24637"/>
                            <a:pt x="129619" y="54584"/>
                          </a:cubicBezTo>
                          <a:cubicBezTo>
                            <a:pt x="138647" y="111571"/>
                            <a:pt x="99566" y="151378"/>
                            <a:pt x="83079" y="217320"/>
                          </a:cubicBezTo>
                          <a:cubicBezTo>
                            <a:pt x="75792" y="253656"/>
                            <a:pt x="8461" y="233900"/>
                            <a:pt x="3680" y="204646"/>
                          </a:cubicBezTo>
                          <a:cubicBezTo>
                            <a:pt x="4367" y="138762"/>
                            <a:pt x="-622" y="74276"/>
                            <a:pt x="65" y="8392"/>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89" name="Oval 1688">
                      <a:extLst>
                        <a:ext uri="{FF2B5EF4-FFF2-40B4-BE49-F238E27FC236}">
                          <a16:creationId xmlns:a16="http://schemas.microsoft.com/office/drawing/2014/main" id="{F627D350-F8B5-4559-784E-9A707630A097}"/>
                        </a:ext>
                      </a:extLst>
                    </p:cNvPr>
                    <p:cNvSpPr/>
                    <p:nvPr/>
                  </p:nvSpPr>
                  <p:spPr bwMode="auto">
                    <a:xfrm rot="3831240">
                      <a:off x="7183778" y="338840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90" name="Group 1689">
                    <a:extLst>
                      <a:ext uri="{FF2B5EF4-FFF2-40B4-BE49-F238E27FC236}">
                        <a16:creationId xmlns:a16="http://schemas.microsoft.com/office/drawing/2014/main" id="{BC21A767-4858-520E-045A-B9AFA4092285}"/>
                      </a:ext>
                    </a:extLst>
                  </p:cNvPr>
                  <p:cNvGrpSpPr/>
                  <p:nvPr/>
                </p:nvGrpSpPr>
                <p:grpSpPr>
                  <a:xfrm rot="21231825">
                    <a:off x="11196338" y="3295448"/>
                    <a:ext cx="218641" cy="122217"/>
                    <a:chOff x="7099072" y="3227841"/>
                    <a:chExt cx="233821" cy="132322"/>
                  </a:xfrm>
                </p:grpSpPr>
                <p:sp>
                  <p:nvSpPr>
                    <p:cNvPr id="1691" name="Rectangle: Rounded Corners 1445">
                      <a:extLst>
                        <a:ext uri="{FF2B5EF4-FFF2-40B4-BE49-F238E27FC236}">
                          <a16:creationId xmlns:a16="http://schemas.microsoft.com/office/drawing/2014/main" id="{FD58E2AC-DF4E-C586-8D21-A33FEA31C246}"/>
                        </a:ext>
                      </a:extLst>
                    </p:cNvPr>
                    <p:cNvSpPr/>
                    <p:nvPr/>
                  </p:nvSpPr>
                  <p:spPr bwMode="auto">
                    <a:xfrm rot="3561783">
                      <a:off x="7149822" y="3177091"/>
                      <a:ext cx="132322" cy="23382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11300 w 109380"/>
                        <a:gd name="connsiteY0" fmla="*/ 22950 h 221411"/>
                        <a:gd name="connsiteX1" fmla="*/ 95346 w 109380"/>
                        <a:gd name="connsiteY1" fmla="*/ 32942 h 221411"/>
                        <a:gd name="connsiteX2" fmla="*/ 109380 w 109380"/>
                        <a:gd name="connsiteY2" fmla="*/ 186036 h 221411"/>
                        <a:gd name="connsiteX3" fmla="*/ 0 w 109380"/>
                        <a:gd name="connsiteY3" fmla="*/ 195561 h 221411"/>
                        <a:gd name="connsiteX4" fmla="*/ 11300 w 109380"/>
                        <a:gd name="connsiteY4" fmla="*/ 22950 h 221411"/>
                        <a:gd name="connsiteX0" fmla="*/ 9575 w 109380"/>
                        <a:gd name="connsiteY0" fmla="*/ 28339 h 215683"/>
                        <a:gd name="connsiteX1" fmla="*/ 95346 w 109380"/>
                        <a:gd name="connsiteY1" fmla="*/ 27214 h 215683"/>
                        <a:gd name="connsiteX2" fmla="*/ 109380 w 109380"/>
                        <a:gd name="connsiteY2" fmla="*/ 180308 h 215683"/>
                        <a:gd name="connsiteX3" fmla="*/ 0 w 109380"/>
                        <a:gd name="connsiteY3" fmla="*/ 189833 h 215683"/>
                        <a:gd name="connsiteX4" fmla="*/ 9575 w 109380"/>
                        <a:gd name="connsiteY4" fmla="*/ 28339 h 215683"/>
                        <a:gd name="connsiteX0" fmla="*/ 9575 w 111672"/>
                        <a:gd name="connsiteY0" fmla="*/ 28339 h 211516"/>
                        <a:gd name="connsiteX1" fmla="*/ 95346 w 111672"/>
                        <a:gd name="connsiteY1" fmla="*/ 27214 h 211516"/>
                        <a:gd name="connsiteX2" fmla="*/ 111672 w 111672"/>
                        <a:gd name="connsiteY2" fmla="*/ 170084 h 211516"/>
                        <a:gd name="connsiteX3" fmla="*/ 0 w 111672"/>
                        <a:gd name="connsiteY3" fmla="*/ 189833 h 211516"/>
                        <a:gd name="connsiteX4" fmla="*/ 9575 w 111672"/>
                        <a:gd name="connsiteY4" fmla="*/ 28339 h 211516"/>
                        <a:gd name="connsiteX0" fmla="*/ 6894 w 108991"/>
                        <a:gd name="connsiteY0" fmla="*/ 28339 h 210445"/>
                        <a:gd name="connsiteX1" fmla="*/ 92665 w 108991"/>
                        <a:gd name="connsiteY1" fmla="*/ 27214 h 210445"/>
                        <a:gd name="connsiteX2" fmla="*/ 108991 w 108991"/>
                        <a:gd name="connsiteY2" fmla="*/ 170084 h 210445"/>
                        <a:gd name="connsiteX3" fmla="*/ 0 w 108991"/>
                        <a:gd name="connsiteY3" fmla="*/ 188133 h 210445"/>
                        <a:gd name="connsiteX4" fmla="*/ 6894 w 108991"/>
                        <a:gd name="connsiteY4" fmla="*/ 28339 h 210445"/>
                        <a:gd name="connsiteX0" fmla="*/ 6894 w 107355"/>
                        <a:gd name="connsiteY0" fmla="*/ 28339 h 213436"/>
                        <a:gd name="connsiteX1" fmla="*/ 92665 w 107355"/>
                        <a:gd name="connsiteY1" fmla="*/ 27214 h 213436"/>
                        <a:gd name="connsiteX2" fmla="*/ 107355 w 107355"/>
                        <a:gd name="connsiteY2" fmla="*/ 177386 h 213436"/>
                        <a:gd name="connsiteX3" fmla="*/ 0 w 107355"/>
                        <a:gd name="connsiteY3" fmla="*/ 188133 h 213436"/>
                        <a:gd name="connsiteX4" fmla="*/ 6894 w 107355"/>
                        <a:gd name="connsiteY4" fmla="*/ 28339 h 213436"/>
                        <a:gd name="connsiteX0" fmla="*/ 6894 w 92665"/>
                        <a:gd name="connsiteY0" fmla="*/ 28339 h 227603"/>
                        <a:gd name="connsiteX1" fmla="*/ 92665 w 92665"/>
                        <a:gd name="connsiteY1" fmla="*/ 27214 h 227603"/>
                        <a:gd name="connsiteX2" fmla="*/ 88232 w 92665"/>
                        <a:gd name="connsiteY2" fmla="*/ 202842 h 227603"/>
                        <a:gd name="connsiteX3" fmla="*/ 0 w 92665"/>
                        <a:gd name="connsiteY3" fmla="*/ 188133 h 227603"/>
                        <a:gd name="connsiteX4" fmla="*/ 6894 w 92665"/>
                        <a:gd name="connsiteY4" fmla="*/ 28339 h 227603"/>
                        <a:gd name="connsiteX0" fmla="*/ 0 w 85771"/>
                        <a:gd name="connsiteY0" fmla="*/ 28339 h 226683"/>
                        <a:gd name="connsiteX1" fmla="*/ 85771 w 85771"/>
                        <a:gd name="connsiteY1" fmla="*/ 27214 h 226683"/>
                        <a:gd name="connsiteX2" fmla="*/ 81338 w 85771"/>
                        <a:gd name="connsiteY2" fmla="*/ 202842 h 226683"/>
                        <a:gd name="connsiteX3" fmla="*/ 12330 w 85771"/>
                        <a:gd name="connsiteY3" fmla="*/ 185327 h 226683"/>
                        <a:gd name="connsiteX4" fmla="*/ 0 w 85771"/>
                        <a:gd name="connsiteY4" fmla="*/ 28339 h 226683"/>
                        <a:gd name="connsiteX0" fmla="*/ 0 w 85771"/>
                        <a:gd name="connsiteY0" fmla="*/ 28339 h 224827"/>
                        <a:gd name="connsiteX1" fmla="*/ 85771 w 85771"/>
                        <a:gd name="connsiteY1" fmla="*/ 27214 h 224827"/>
                        <a:gd name="connsiteX2" fmla="*/ 81338 w 85771"/>
                        <a:gd name="connsiteY2" fmla="*/ 202842 h 224827"/>
                        <a:gd name="connsiteX3" fmla="*/ 12330 w 85771"/>
                        <a:gd name="connsiteY3" fmla="*/ 185327 h 224827"/>
                        <a:gd name="connsiteX4" fmla="*/ 0 w 85771"/>
                        <a:gd name="connsiteY4" fmla="*/ 28339 h 224827"/>
                        <a:gd name="connsiteX0" fmla="*/ 0 w 85771"/>
                        <a:gd name="connsiteY0" fmla="*/ 28339 h 220911"/>
                        <a:gd name="connsiteX1" fmla="*/ 85771 w 85771"/>
                        <a:gd name="connsiteY1" fmla="*/ 27214 h 220911"/>
                        <a:gd name="connsiteX2" fmla="*/ 81338 w 85771"/>
                        <a:gd name="connsiteY2" fmla="*/ 202842 h 220911"/>
                        <a:gd name="connsiteX3" fmla="*/ 12330 w 85771"/>
                        <a:gd name="connsiteY3" fmla="*/ 185327 h 220911"/>
                        <a:gd name="connsiteX4" fmla="*/ 0 w 85771"/>
                        <a:gd name="connsiteY4" fmla="*/ 28339 h 220911"/>
                        <a:gd name="connsiteX0" fmla="*/ 0 w 102100"/>
                        <a:gd name="connsiteY0" fmla="*/ 27224 h 219796"/>
                        <a:gd name="connsiteX1" fmla="*/ 102100 w 102100"/>
                        <a:gd name="connsiteY1" fmla="*/ 28201 h 219796"/>
                        <a:gd name="connsiteX2" fmla="*/ 81338 w 102100"/>
                        <a:gd name="connsiteY2" fmla="*/ 201727 h 219796"/>
                        <a:gd name="connsiteX3" fmla="*/ 12330 w 102100"/>
                        <a:gd name="connsiteY3" fmla="*/ 184212 h 219796"/>
                        <a:gd name="connsiteX4" fmla="*/ 0 w 102100"/>
                        <a:gd name="connsiteY4" fmla="*/ 27224 h 219796"/>
                        <a:gd name="connsiteX0" fmla="*/ 0 w 118046"/>
                        <a:gd name="connsiteY0" fmla="*/ 24717 h 222361"/>
                        <a:gd name="connsiteX1" fmla="*/ 118046 w 118046"/>
                        <a:gd name="connsiteY1" fmla="*/ 30766 h 222361"/>
                        <a:gd name="connsiteX2" fmla="*/ 97284 w 118046"/>
                        <a:gd name="connsiteY2" fmla="*/ 204292 h 222361"/>
                        <a:gd name="connsiteX3" fmla="*/ 28276 w 118046"/>
                        <a:gd name="connsiteY3" fmla="*/ 186777 h 222361"/>
                        <a:gd name="connsiteX4" fmla="*/ 0 w 118046"/>
                        <a:gd name="connsiteY4" fmla="*/ 24717 h 222361"/>
                        <a:gd name="connsiteX0" fmla="*/ 0 w 118046"/>
                        <a:gd name="connsiteY0" fmla="*/ 24717 h 224962"/>
                        <a:gd name="connsiteX1" fmla="*/ 118046 w 118046"/>
                        <a:gd name="connsiteY1" fmla="*/ 30766 h 224962"/>
                        <a:gd name="connsiteX2" fmla="*/ 97284 w 118046"/>
                        <a:gd name="connsiteY2" fmla="*/ 204292 h 224962"/>
                        <a:gd name="connsiteX3" fmla="*/ 26483 w 118046"/>
                        <a:gd name="connsiteY3" fmla="*/ 194846 h 224962"/>
                        <a:gd name="connsiteX4" fmla="*/ 0 w 118046"/>
                        <a:gd name="connsiteY4" fmla="*/ 24717 h 224962"/>
                        <a:gd name="connsiteX0" fmla="*/ 0 w 118046"/>
                        <a:gd name="connsiteY0" fmla="*/ 24717 h 221905"/>
                        <a:gd name="connsiteX1" fmla="*/ 118046 w 118046"/>
                        <a:gd name="connsiteY1" fmla="*/ 30766 h 221905"/>
                        <a:gd name="connsiteX2" fmla="*/ 97284 w 118046"/>
                        <a:gd name="connsiteY2" fmla="*/ 204292 h 221905"/>
                        <a:gd name="connsiteX3" fmla="*/ 26483 w 118046"/>
                        <a:gd name="connsiteY3" fmla="*/ 194846 h 221905"/>
                        <a:gd name="connsiteX4" fmla="*/ 0 w 118046"/>
                        <a:gd name="connsiteY4" fmla="*/ 24717 h 221905"/>
                        <a:gd name="connsiteX0" fmla="*/ 0 w 118046"/>
                        <a:gd name="connsiteY0" fmla="*/ 24717 h 222356"/>
                        <a:gd name="connsiteX1" fmla="*/ 118046 w 118046"/>
                        <a:gd name="connsiteY1" fmla="*/ 30766 h 222356"/>
                        <a:gd name="connsiteX2" fmla="*/ 97284 w 118046"/>
                        <a:gd name="connsiteY2" fmla="*/ 204292 h 222356"/>
                        <a:gd name="connsiteX3" fmla="*/ 34033 w 118046"/>
                        <a:gd name="connsiteY3" fmla="*/ 196385 h 222356"/>
                        <a:gd name="connsiteX4" fmla="*/ 0 w 118046"/>
                        <a:gd name="connsiteY4" fmla="*/ 24717 h 222356"/>
                        <a:gd name="connsiteX0" fmla="*/ 0 w 127511"/>
                        <a:gd name="connsiteY0" fmla="*/ 24648 h 222435"/>
                        <a:gd name="connsiteX1" fmla="*/ 127511 w 127511"/>
                        <a:gd name="connsiteY1" fmla="*/ 30845 h 222435"/>
                        <a:gd name="connsiteX2" fmla="*/ 106749 w 127511"/>
                        <a:gd name="connsiteY2" fmla="*/ 204371 h 222435"/>
                        <a:gd name="connsiteX3" fmla="*/ 43498 w 127511"/>
                        <a:gd name="connsiteY3" fmla="*/ 196464 h 222435"/>
                        <a:gd name="connsiteX4" fmla="*/ 0 w 127511"/>
                        <a:gd name="connsiteY4" fmla="*/ 24648 h 222435"/>
                        <a:gd name="connsiteX0" fmla="*/ 0 w 124390"/>
                        <a:gd name="connsiteY0" fmla="*/ 31185 h 228972"/>
                        <a:gd name="connsiteX1" fmla="*/ 124390 w 124390"/>
                        <a:gd name="connsiteY1" fmla="*/ 25025 h 228972"/>
                        <a:gd name="connsiteX2" fmla="*/ 106749 w 124390"/>
                        <a:gd name="connsiteY2" fmla="*/ 210908 h 228972"/>
                        <a:gd name="connsiteX3" fmla="*/ 43498 w 124390"/>
                        <a:gd name="connsiteY3" fmla="*/ 203001 h 228972"/>
                        <a:gd name="connsiteX4" fmla="*/ 0 w 124390"/>
                        <a:gd name="connsiteY4" fmla="*/ 31185 h 228972"/>
                        <a:gd name="connsiteX0" fmla="*/ 0 w 124390"/>
                        <a:gd name="connsiteY0" fmla="*/ 31185 h 223379"/>
                        <a:gd name="connsiteX1" fmla="*/ 124390 w 124390"/>
                        <a:gd name="connsiteY1" fmla="*/ 25025 h 223379"/>
                        <a:gd name="connsiteX2" fmla="*/ 108775 w 124390"/>
                        <a:gd name="connsiteY2" fmla="*/ 202419 h 223379"/>
                        <a:gd name="connsiteX3" fmla="*/ 43498 w 124390"/>
                        <a:gd name="connsiteY3" fmla="*/ 203001 h 223379"/>
                        <a:gd name="connsiteX4" fmla="*/ 0 w 124390"/>
                        <a:gd name="connsiteY4" fmla="*/ 31185 h 223379"/>
                        <a:gd name="connsiteX0" fmla="*/ 0 w 126748"/>
                        <a:gd name="connsiteY0" fmla="*/ 31185 h 223379"/>
                        <a:gd name="connsiteX1" fmla="*/ 124390 w 126748"/>
                        <a:gd name="connsiteY1" fmla="*/ 25025 h 223379"/>
                        <a:gd name="connsiteX2" fmla="*/ 108775 w 126748"/>
                        <a:gd name="connsiteY2" fmla="*/ 202419 h 223379"/>
                        <a:gd name="connsiteX3" fmla="*/ 43498 w 126748"/>
                        <a:gd name="connsiteY3" fmla="*/ 203001 h 223379"/>
                        <a:gd name="connsiteX4" fmla="*/ 0 w 126748"/>
                        <a:gd name="connsiteY4" fmla="*/ 31185 h 223379"/>
                        <a:gd name="connsiteX0" fmla="*/ 0 w 126748"/>
                        <a:gd name="connsiteY0" fmla="*/ 31185 h 227356"/>
                        <a:gd name="connsiteX1" fmla="*/ 124390 w 126748"/>
                        <a:gd name="connsiteY1" fmla="*/ 25025 h 227356"/>
                        <a:gd name="connsiteX2" fmla="*/ 108775 w 126748"/>
                        <a:gd name="connsiteY2" fmla="*/ 202419 h 227356"/>
                        <a:gd name="connsiteX3" fmla="*/ 43498 w 126748"/>
                        <a:gd name="connsiteY3" fmla="*/ 203001 h 227356"/>
                        <a:gd name="connsiteX4" fmla="*/ 0 w 126748"/>
                        <a:gd name="connsiteY4" fmla="*/ 31185 h 227356"/>
                        <a:gd name="connsiteX0" fmla="*/ 0 w 132640"/>
                        <a:gd name="connsiteY0" fmla="*/ 35802 h 231973"/>
                        <a:gd name="connsiteX1" fmla="*/ 130740 w 132640"/>
                        <a:gd name="connsiteY1" fmla="*/ 22234 h 231973"/>
                        <a:gd name="connsiteX2" fmla="*/ 108775 w 132640"/>
                        <a:gd name="connsiteY2" fmla="*/ 207036 h 231973"/>
                        <a:gd name="connsiteX3" fmla="*/ 43498 w 132640"/>
                        <a:gd name="connsiteY3" fmla="*/ 207618 h 231973"/>
                        <a:gd name="connsiteX4" fmla="*/ 0 w 132640"/>
                        <a:gd name="connsiteY4" fmla="*/ 35802 h 231973"/>
                        <a:gd name="connsiteX0" fmla="*/ 0 w 132640"/>
                        <a:gd name="connsiteY0" fmla="*/ 37924 h 230920"/>
                        <a:gd name="connsiteX1" fmla="*/ 130740 w 132640"/>
                        <a:gd name="connsiteY1" fmla="*/ 21181 h 230920"/>
                        <a:gd name="connsiteX2" fmla="*/ 108775 w 132640"/>
                        <a:gd name="connsiteY2" fmla="*/ 205983 h 230920"/>
                        <a:gd name="connsiteX3" fmla="*/ 43498 w 132640"/>
                        <a:gd name="connsiteY3" fmla="*/ 206565 h 230920"/>
                        <a:gd name="connsiteX4" fmla="*/ 0 w 132640"/>
                        <a:gd name="connsiteY4" fmla="*/ 37924 h 230920"/>
                        <a:gd name="connsiteX0" fmla="*/ 0 w 132640"/>
                        <a:gd name="connsiteY0" fmla="*/ 37924 h 230920"/>
                        <a:gd name="connsiteX1" fmla="*/ 130740 w 132640"/>
                        <a:gd name="connsiteY1" fmla="*/ 21181 h 230920"/>
                        <a:gd name="connsiteX2" fmla="*/ 108775 w 132640"/>
                        <a:gd name="connsiteY2" fmla="*/ 205983 h 230920"/>
                        <a:gd name="connsiteX3" fmla="*/ 47731 w 132640"/>
                        <a:gd name="connsiteY3" fmla="*/ 206565 h 230920"/>
                        <a:gd name="connsiteX4" fmla="*/ 0 w 132640"/>
                        <a:gd name="connsiteY4" fmla="*/ 37924 h 230920"/>
                        <a:gd name="connsiteX0" fmla="*/ 0 w 132580"/>
                        <a:gd name="connsiteY0" fmla="*/ 37924 h 233898"/>
                        <a:gd name="connsiteX1" fmla="*/ 130740 w 132580"/>
                        <a:gd name="connsiteY1" fmla="*/ 21181 h 233898"/>
                        <a:gd name="connsiteX2" fmla="*/ 107716 w 132580"/>
                        <a:gd name="connsiteY2" fmla="*/ 211275 h 233898"/>
                        <a:gd name="connsiteX3" fmla="*/ 47731 w 132580"/>
                        <a:gd name="connsiteY3" fmla="*/ 206565 h 233898"/>
                        <a:gd name="connsiteX4" fmla="*/ 0 w 132580"/>
                        <a:gd name="connsiteY4" fmla="*/ 37924 h 233898"/>
                        <a:gd name="connsiteX0" fmla="*/ 0 w 132580"/>
                        <a:gd name="connsiteY0" fmla="*/ 37924 h 238629"/>
                        <a:gd name="connsiteX1" fmla="*/ 130740 w 132580"/>
                        <a:gd name="connsiteY1" fmla="*/ 21181 h 238629"/>
                        <a:gd name="connsiteX2" fmla="*/ 107716 w 132580"/>
                        <a:gd name="connsiteY2" fmla="*/ 211275 h 238629"/>
                        <a:gd name="connsiteX3" fmla="*/ 53372 w 132580"/>
                        <a:gd name="connsiteY3" fmla="*/ 216748 h 238629"/>
                        <a:gd name="connsiteX4" fmla="*/ 0 w 132580"/>
                        <a:gd name="connsiteY4" fmla="*/ 37924 h 238629"/>
                        <a:gd name="connsiteX0" fmla="*/ 0 w 132282"/>
                        <a:gd name="connsiteY0" fmla="*/ 37924 h 240418"/>
                        <a:gd name="connsiteX1" fmla="*/ 130740 w 132282"/>
                        <a:gd name="connsiteY1" fmla="*/ 21181 h 240418"/>
                        <a:gd name="connsiteX2" fmla="*/ 101235 w 132282"/>
                        <a:gd name="connsiteY2" fmla="*/ 214865 h 240418"/>
                        <a:gd name="connsiteX3" fmla="*/ 53372 w 132282"/>
                        <a:gd name="connsiteY3" fmla="*/ 216748 h 240418"/>
                        <a:gd name="connsiteX4" fmla="*/ 0 w 132282"/>
                        <a:gd name="connsiteY4" fmla="*/ 37924 h 240418"/>
                        <a:gd name="connsiteX0" fmla="*/ 0 w 140627"/>
                        <a:gd name="connsiteY0" fmla="*/ 29578 h 232072"/>
                        <a:gd name="connsiteX1" fmla="*/ 139359 w 140627"/>
                        <a:gd name="connsiteY1" fmla="*/ 26209 h 232072"/>
                        <a:gd name="connsiteX2" fmla="*/ 101235 w 140627"/>
                        <a:gd name="connsiteY2" fmla="*/ 206519 h 232072"/>
                        <a:gd name="connsiteX3" fmla="*/ 53372 w 140627"/>
                        <a:gd name="connsiteY3" fmla="*/ 208402 h 232072"/>
                        <a:gd name="connsiteX4" fmla="*/ 0 w 140627"/>
                        <a:gd name="connsiteY4" fmla="*/ 29578 h 232072"/>
                        <a:gd name="connsiteX0" fmla="*/ 0 w 141045"/>
                        <a:gd name="connsiteY0" fmla="*/ 29578 h 232072"/>
                        <a:gd name="connsiteX1" fmla="*/ 139359 w 141045"/>
                        <a:gd name="connsiteY1" fmla="*/ 26209 h 232072"/>
                        <a:gd name="connsiteX2" fmla="*/ 101235 w 141045"/>
                        <a:gd name="connsiteY2" fmla="*/ 206519 h 232072"/>
                        <a:gd name="connsiteX3" fmla="*/ 53372 w 141045"/>
                        <a:gd name="connsiteY3" fmla="*/ 208402 h 232072"/>
                        <a:gd name="connsiteX4" fmla="*/ 0 w 141045"/>
                        <a:gd name="connsiteY4" fmla="*/ 29578 h 232072"/>
                        <a:gd name="connsiteX0" fmla="*/ 0 w 132322"/>
                        <a:gd name="connsiteY0" fmla="*/ 31327 h 233821"/>
                        <a:gd name="connsiteX1" fmla="*/ 130085 w 132322"/>
                        <a:gd name="connsiteY1" fmla="*/ 24927 h 233821"/>
                        <a:gd name="connsiteX2" fmla="*/ 101235 w 132322"/>
                        <a:gd name="connsiteY2" fmla="*/ 208268 h 233821"/>
                        <a:gd name="connsiteX3" fmla="*/ 53372 w 132322"/>
                        <a:gd name="connsiteY3" fmla="*/ 210151 h 233821"/>
                        <a:gd name="connsiteX4" fmla="*/ 0 w 132322"/>
                        <a:gd name="connsiteY4" fmla="*/ 31327 h 2338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322" h="233821">
                          <a:moveTo>
                            <a:pt x="0" y="31327"/>
                          </a:moveTo>
                          <a:cubicBezTo>
                            <a:pt x="11944" y="-2662"/>
                            <a:pt x="113009" y="-14931"/>
                            <a:pt x="130085" y="24927"/>
                          </a:cubicBezTo>
                          <a:cubicBezTo>
                            <a:pt x="139113" y="81914"/>
                            <a:pt x="119075" y="156656"/>
                            <a:pt x="101235" y="208268"/>
                          </a:cubicBezTo>
                          <a:cubicBezTo>
                            <a:pt x="93948" y="244604"/>
                            <a:pt x="58153" y="239405"/>
                            <a:pt x="53372" y="210151"/>
                          </a:cubicBezTo>
                          <a:lnTo>
                            <a:pt x="0" y="31327"/>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2" name="Oval 1691">
                      <a:extLst>
                        <a:ext uri="{FF2B5EF4-FFF2-40B4-BE49-F238E27FC236}">
                          <a16:creationId xmlns:a16="http://schemas.microsoft.com/office/drawing/2014/main" id="{7E2F3E4B-8213-61AC-221F-78DF010A407B}"/>
                        </a:ext>
                      </a:extLst>
                    </p:cNvPr>
                    <p:cNvSpPr/>
                    <p:nvPr/>
                  </p:nvSpPr>
                  <p:spPr bwMode="auto">
                    <a:xfrm rot="3831240">
                      <a:off x="7145015" y="3308618"/>
                      <a:ext cx="45719" cy="55268"/>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96" name="Group 1695">
                    <a:extLst>
                      <a:ext uri="{FF2B5EF4-FFF2-40B4-BE49-F238E27FC236}">
                        <a16:creationId xmlns:a16="http://schemas.microsoft.com/office/drawing/2014/main" id="{BC75C7AE-9E40-36C2-65C4-0E1AC3FACB28}"/>
                      </a:ext>
                    </a:extLst>
                  </p:cNvPr>
                  <p:cNvGrpSpPr/>
                  <p:nvPr/>
                </p:nvGrpSpPr>
                <p:grpSpPr>
                  <a:xfrm rot="5673284">
                    <a:off x="11227904" y="3372465"/>
                    <a:ext cx="216951" cy="138164"/>
                    <a:chOff x="6686401" y="3388361"/>
                    <a:chExt cx="216951" cy="138164"/>
                  </a:xfrm>
                </p:grpSpPr>
                <p:sp>
                  <p:nvSpPr>
                    <p:cNvPr id="1697" name="Rectangle: Rounded Corners 1445">
                      <a:extLst>
                        <a:ext uri="{FF2B5EF4-FFF2-40B4-BE49-F238E27FC236}">
                          <a16:creationId xmlns:a16="http://schemas.microsoft.com/office/drawing/2014/main" id="{E83713AE-9E56-FEEB-4B1B-4EB0580CC622}"/>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98" name="Oval 1697">
                      <a:extLst>
                        <a:ext uri="{FF2B5EF4-FFF2-40B4-BE49-F238E27FC236}">
                          <a16:creationId xmlns:a16="http://schemas.microsoft.com/office/drawing/2014/main" id="{38085FDE-0CDC-84B4-4413-892EE2746EF4}"/>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699" name="Group 1698">
                    <a:extLst>
                      <a:ext uri="{FF2B5EF4-FFF2-40B4-BE49-F238E27FC236}">
                        <a16:creationId xmlns:a16="http://schemas.microsoft.com/office/drawing/2014/main" id="{9DF26F38-52CF-4A8A-DDD8-CED6870E11D3}"/>
                      </a:ext>
                    </a:extLst>
                  </p:cNvPr>
                  <p:cNvGrpSpPr/>
                  <p:nvPr/>
                </p:nvGrpSpPr>
                <p:grpSpPr>
                  <a:xfrm rot="4066123">
                    <a:off x="11292464" y="3422050"/>
                    <a:ext cx="216951" cy="138164"/>
                    <a:chOff x="6686401" y="3388361"/>
                    <a:chExt cx="216951" cy="138164"/>
                  </a:xfrm>
                </p:grpSpPr>
                <p:sp>
                  <p:nvSpPr>
                    <p:cNvPr id="1700" name="Rectangle: Rounded Corners 1445">
                      <a:extLst>
                        <a:ext uri="{FF2B5EF4-FFF2-40B4-BE49-F238E27FC236}">
                          <a16:creationId xmlns:a16="http://schemas.microsoft.com/office/drawing/2014/main" id="{E12D92A2-149E-2411-BF0E-70AB1416714C}"/>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1" name="Oval 1700">
                      <a:extLst>
                        <a:ext uri="{FF2B5EF4-FFF2-40B4-BE49-F238E27FC236}">
                          <a16:creationId xmlns:a16="http://schemas.microsoft.com/office/drawing/2014/main" id="{D9ED562A-25EE-93DC-E76C-3A420FF30BB5}"/>
                        </a:ext>
                      </a:extLst>
                    </p:cNvPr>
                    <p:cNvSpPr/>
                    <p:nvPr/>
                  </p:nvSpPr>
                  <p:spPr bwMode="auto">
                    <a:xfrm rot="19045284">
                      <a:off x="6802014" y="3463782"/>
                      <a:ext cx="45719" cy="62743"/>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702" name="Group 1701">
                    <a:extLst>
                      <a:ext uri="{FF2B5EF4-FFF2-40B4-BE49-F238E27FC236}">
                        <a16:creationId xmlns:a16="http://schemas.microsoft.com/office/drawing/2014/main" id="{F5C0397C-E5FF-F77E-F4C2-7609A2DF6CB6}"/>
                      </a:ext>
                    </a:extLst>
                  </p:cNvPr>
                  <p:cNvGrpSpPr/>
                  <p:nvPr/>
                </p:nvGrpSpPr>
                <p:grpSpPr>
                  <a:xfrm rot="2475186">
                    <a:off x="11375976" y="3467284"/>
                    <a:ext cx="211973" cy="95263"/>
                    <a:chOff x="6686401" y="3388361"/>
                    <a:chExt cx="216951" cy="139264"/>
                  </a:xfrm>
                </p:grpSpPr>
                <p:sp>
                  <p:nvSpPr>
                    <p:cNvPr id="1703" name="Rectangle: Rounded Corners 1445">
                      <a:extLst>
                        <a:ext uri="{FF2B5EF4-FFF2-40B4-BE49-F238E27FC236}">
                          <a16:creationId xmlns:a16="http://schemas.microsoft.com/office/drawing/2014/main" id="{83C1702D-BEDF-CACA-F59B-690D89DA286C}"/>
                        </a:ext>
                      </a:extLst>
                    </p:cNvPr>
                    <p:cNvSpPr/>
                    <p:nvPr/>
                  </p:nvSpPr>
                  <p:spPr bwMode="auto">
                    <a:xfrm rot="18873977">
                      <a:off x="6730048" y="3344714"/>
                      <a:ext cx="129657" cy="216951"/>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57" h="216951">
                          <a:moveTo>
                            <a:pt x="38960" y="26370"/>
                          </a:moveTo>
                          <a:cubicBezTo>
                            <a:pt x="50904" y="-7619"/>
                            <a:pt x="82426" y="-10840"/>
                            <a:pt x="99502" y="29018"/>
                          </a:cubicBezTo>
                          <a:lnTo>
                            <a:pt x="129657" y="175931"/>
                          </a:lnTo>
                          <a:cubicBezTo>
                            <a:pt x="126514" y="221101"/>
                            <a:pt x="7728" y="231185"/>
                            <a:pt x="0" y="195030"/>
                          </a:cubicBezTo>
                          <a:lnTo>
                            <a:pt x="38960" y="26370"/>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4" name="Oval 1703">
                      <a:extLst>
                        <a:ext uri="{FF2B5EF4-FFF2-40B4-BE49-F238E27FC236}">
                          <a16:creationId xmlns:a16="http://schemas.microsoft.com/office/drawing/2014/main" id="{F42A6894-633D-005C-4B98-FBDEDA55AE68}"/>
                        </a:ext>
                      </a:extLst>
                    </p:cNvPr>
                    <p:cNvSpPr/>
                    <p:nvPr/>
                  </p:nvSpPr>
                  <p:spPr bwMode="auto">
                    <a:xfrm rot="19045284">
                      <a:off x="6798966" y="3452614"/>
                      <a:ext cx="46793" cy="75011"/>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705" name="Group 1704">
                    <a:extLst>
                      <a:ext uri="{FF2B5EF4-FFF2-40B4-BE49-F238E27FC236}">
                        <a16:creationId xmlns:a16="http://schemas.microsoft.com/office/drawing/2014/main" id="{C1901588-C907-89A3-A5C3-6384246EC20D}"/>
                      </a:ext>
                    </a:extLst>
                  </p:cNvPr>
                  <p:cNvGrpSpPr/>
                  <p:nvPr/>
                </p:nvGrpSpPr>
                <p:grpSpPr>
                  <a:xfrm rot="1562628">
                    <a:off x="11449025" y="3432769"/>
                    <a:ext cx="219829" cy="120604"/>
                    <a:chOff x="6686181" y="3351316"/>
                    <a:chExt cx="224992" cy="176309"/>
                  </a:xfrm>
                </p:grpSpPr>
                <p:sp>
                  <p:nvSpPr>
                    <p:cNvPr id="1706" name="Rectangle: Rounded Corners 1445">
                      <a:extLst>
                        <a:ext uri="{FF2B5EF4-FFF2-40B4-BE49-F238E27FC236}">
                          <a16:creationId xmlns:a16="http://schemas.microsoft.com/office/drawing/2014/main" id="{130596D1-2E46-AE8F-160F-A58F03E44ECB}"/>
                        </a:ext>
                      </a:extLst>
                    </p:cNvPr>
                    <p:cNvSpPr/>
                    <p:nvPr/>
                  </p:nvSpPr>
                  <p:spPr bwMode="auto">
                    <a:xfrm rot="18873977">
                      <a:off x="6716211" y="3321286"/>
                      <a:ext cx="164931" cy="224992"/>
                    </a:xfrm>
                    <a:custGeom>
                      <a:avLst/>
                      <a:gdLst>
                        <a:gd name="connsiteX0" fmla="*/ 0 w 131387"/>
                        <a:gd name="connsiteY0" fmla="*/ 21898 h 211249"/>
                        <a:gd name="connsiteX1" fmla="*/ 21898 w 131387"/>
                        <a:gd name="connsiteY1" fmla="*/ 0 h 211249"/>
                        <a:gd name="connsiteX2" fmla="*/ 109489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131387 w 131387"/>
                        <a:gd name="connsiteY3" fmla="*/ 21898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11249"/>
                        <a:gd name="connsiteX1" fmla="*/ 21898 w 131387"/>
                        <a:gd name="connsiteY1" fmla="*/ 0 h 211249"/>
                        <a:gd name="connsiteX2" fmla="*/ 73656 w 131387"/>
                        <a:gd name="connsiteY2" fmla="*/ 0 h 211249"/>
                        <a:gd name="connsiteX3" fmla="*/ 86264 w 131387"/>
                        <a:gd name="connsiteY3" fmla="*/ 29861 h 211249"/>
                        <a:gd name="connsiteX4" fmla="*/ 131387 w 131387"/>
                        <a:gd name="connsiteY4" fmla="*/ 189351 h 211249"/>
                        <a:gd name="connsiteX5" fmla="*/ 109489 w 131387"/>
                        <a:gd name="connsiteY5" fmla="*/ 211249 h 211249"/>
                        <a:gd name="connsiteX6" fmla="*/ 21898 w 131387"/>
                        <a:gd name="connsiteY6" fmla="*/ 211249 h 211249"/>
                        <a:gd name="connsiteX7" fmla="*/ 0 w 131387"/>
                        <a:gd name="connsiteY7" fmla="*/ 189351 h 211249"/>
                        <a:gd name="connsiteX8" fmla="*/ 0 w 131387"/>
                        <a:gd name="connsiteY8" fmla="*/ 21898 h 211249"/>
                        <a:gd name="connsiteX0" fmla="*/ 0 w 131387"/>
                        <a:gd name="connsiteY0" fmla="*/ 21898 h 222455"/>
                        <a:gd name="connsiteX1" fmla="*/ 2189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0 w 131387"/>
                        <a:gd name="connsiteY0" fmla="*/ 21898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0 w 131387"/>
                        <a:gd name="connsiteY8" fmla="*/ 21898 h 222455"/>
                        <a:gd name="connsiteX0" fmla="*/ 27870 w 131387"/>
                        <a:gd name="connsiteY0" fmla="*/ 23225 h 222455"/>
                        <a:gd name="connsiteX1" fmla="*/ 31188 w 131387"/>
                        <a:gd name="connsiteY1" fmla="*/ 0 h 222455"/>
                        <a:gd name="connsiteX2" fmla="*/ 73656 w 131387"/>
                        <a:gd name="connsiteY2" fmla="*/ 0 h 222455"/>
                        <a:gd name="connsiteX3" fmla="*/ 86264 w 131387"/>
                        <a:gd name="connsiteY3" fmla="*/ 29861 h 222455"/>
                        <a:gd name="connsiteX4" fmla="*/ 131387 w 131387"/>
                        <a:gd name="connsiteY4" fmla="*/ 189351 h 222455"/>
                        <a:gd name="connsiteX5" fmla="*/ 109489 w 131387"/>
                        <a:gd name="connsiteY5" fmla="*/ 211249 h 222455"/>
                        <a:gd name="connsiteX6" fmla="*/ 21898 w 131387"/>
                        <a:gd name="connsiteY6" fmla="*/ 211249 h 222455"/>
                        <a:gd name="connsiteX7" fmla="*/ 0 w 131387"/>
                        <a:gd name="connsiteY7" fmla="*/ 189351 h 222455"/>
                        <a:gd name="connsiteX8" fmla="*/ 27870 w 131387"/>
                        <a:gd name="connsiteY8" fmla="*/ 23225 h 222455"/>
                        <a:gd name="connsiteX0" fmla="*/ 27870 w 131387"/>
                        <a:gd name="connsiteY0" fmla="*/ 23225 h 222810"/>
                        <a:gd name="connsiteX1" fmla="*/ 31188 w 131387"/>
                        <a:gd name="connsiteY1" fmla="*/ 0 h 222810"/>
                        <a:gd name="connsiteX2" fmla="*/ 73656 w 131387"/>
                        <a:gd name="connsiteY2" fmla="*/ 0 h 222810"/>
                        <a:gd name="connsiteX3" fmla="*/ 86264 w 131387"/>
                        <a:gd name="connsiteY3" fmla="*/ 29861 h 222810"/>
                        <a:gd name="connsiteX4" fmla="*/ 131387 w 131387"/>
                        <a:gd name="connsiteY4" fmla="*/ 189351 h 222810"/>
                        <a:gd name="connsiteX5" fmla="*/ 109489 w 131387"/>
                        <a:gd name="connsiteY5" fmla="*/ 211249 h 222810"/>
                        <a:gd name="connsiteX6" fmla="*/ 33842 w 131387"/>
                        <a:gd name="connsiteY6" fmla="*/ 212577 h 222810"/>
                        <a:gd name="connsiteX7" fmla="*/ 0 w 131387"/>
                        <a:gd name="connsiteY7" fmla="*/ 189351 h 222810"/>
                        <a:gd name="connsiteX8" fmla="*/ 27870 w 131387"/>
                        <a:gd name="connsiteY8" fmla="*/ 23225 h 222810"/>
                        <a:gd name="connsiteX0" fmla="*/ 13271 w 116788"/>
                        <a:gd name="connsiteY0" fmla="*/ 23225 h 222810"/>
                        <a:gd name="connsiteX1" fmla="*/ 16589 w 116788"/>
                        <a:gd name="connsiteY1" fmla="*/ 0 h 222810"/>
                        <a:gd name="connsiteX2" fmla="*/ 59057 w 116788"/>
                        <a:gd name="connsiteY2" fmla="*/ 0 h 222810"/>
                        <a:gd name="connsiteX3" fmla="*/ 71665 w 116788"/>
                        <a:gd name="connsiteY3" fmla="*/ 29861 h 222810"/>
                        <a:gd name="connsiteX4" fmla="*/ 116788 w 116788"/>
                        <a:gd name="connsiteY4" fmla="*/ 189351 h 222810"/>
                        <a:gd name="connsiteX5" fmla="*/ 94890 w 116788"/>
                        <a:gd name="connsiteY5" fmla="*/ 211249 h 222810"/>
                        <a:gd name="connsiteX6" fmla="*/ 19243 w 116788"/>
                        <a:gd name="connsiteY6" fmla="*/ 212577 h 222810"/>
                        <a:gd name="connsiteX7" fmla="*/ 0 w 116788"/>
                        <a:gd name="connsiteY7" fmla="*/ 189351 h 222810"/>
                        <a:gd name="connsiteX8" fmla="*/ 13271 w 116788"/>
                        <a:gd name="connsiteY8" fmla="*/ 23225 h 222810"/>
                        <a:gd name="connsiteX0" fmla="*/ 13271 w 116788"/>
                        <a:gd name="connsiteY0" fmla="*/ 23225 h 212583"/>
                        <a:gd name="connsiteX1" fmla="*/ 16589 w 116788"/>
                        <a:gd name="connsiteY1" fmla="*/ 0 h 212583"/>
                        <a:gd name="connsiteX2" fmla="*/ 59057 w 116788"/>
                        <a:gd name="connsiteY2" fmla="*/ 0 h 212583"/>
                        <a:gd name="connsiteX3" fmla="*/ 71665 w 116788"/>
                        <a:gd name="connsiteY3" fmla="*/ 29861 h 212583"/>
                        <a:gd name="connsiteX4" fmla="*/ 116788 w 116788"/>
                        <a:gd name="connsiteY4" fmla="*/ 189351 h 212583"/>
                        <a:gd name="connsiteX5" fmla="*/ 94890 w 116788"/>
                        <a:gd name="connsiteY5" fmla="*/ 211249 h 212583"/>
                        <a:gd name="connsiteX6" fmla="*/ 0 w 116788"/>
                        <a:gd name="connsiteY6" fmla="*/ 189351 h 212583"/>
                        <a:gd name="connsiteX7" fmla="*/ 13271 w 116788"/>
                        <a:gd name="connsiteY7" fmla="*/ 23225 h 212583"/>
                        <a:gd name="connsiteX0" fmla="*/ 13271 w 116788"/>
                        <a:gd name="connsiteY0" fmla="*/ 23225 h 209703"/>
                        <a:gd name="connsiteX1" fmla="*/ 16589 w 116788"/>
                        <a:gd name="connsiteY1" fmla="*/ 0 h 209703"/>
                        <a:gd name="connsiteX2" fmla="*/ 59057 w 116788"/>
                        <a:gd name="connsiteY2" fmla="*/ 0 h 209703"/>
                        <a:gd name="connsiteX3" fmla="*/ 71665 w 116788"/>
                        <a:gd name="connsiteY3" fmla="*/ 29861 h 209703"/>
                        <a:gd name="connsiteX4" fmla="*/ 116788 w 116788"/>
                        <a:gd name="connsiteY4" fmla="*/ 189351 h 209703"/>
                        <a:gd name="connsiteX5" fmla="*/ 0 w 116788"/>
                        <a:gd name="connsiteY5" fmla="*/ 189351 h 209703"/>
                        <a:gd name="connsiteX6" fmla="*/ 13271 w 116788"/>
                        <a:gd name="connsiteY6" fmla="*/ 23225 h 209703"/>
                        <a:gd name="connsiteX0" fmla="*/ 13271 w 116897"/>
                        <a:gd name="connsiteY0" fmla="*/ 23225 h 216809"/>
                        <a:gd name="connsiteX1" fmla="*/ 16589 w 116897"/>
                        <a:gd name="connsiteY1" fmla="*/ 0 h 216809"/>
                        <a:gd name="connsiteX2" fmla="*/ 59057 w 116897"/>
                        <a:gd name="connsiteY2" fmla="*/ 0 h 216809"/>
                        <a:gd name="connsiteX3" fmla="*/ 71665 w 116897"/>
                        <a:gd name="connsiteY3" fmla="*/ 29861 h 216809"/>
                        <a:gd name="connsiteX4" fmla="*/ 116788 w 116897"/>
                        <a:gd name="connsiteY4" fmla="*/ 189351 h 216809"/>
                        <a:gd name="connsiteX5" fmla="*/ 0 w 116897"/>
                        <a:gd name="connsiteY5" fmla="*/ 189351 h 216809"/>
                        <a:gd name="connsiteX6" fmla="*/ 13271 w 116897"/>
                        <a:gd name="connsiteY6" fmla="*/ 23225 h 216809"/>
                        <a:gd name="connsiteX0" fmla="*/ 13271 w 116888"/>
                        <a:gd name="connsiteY0" fmla="*/ 23225 h 219705"/>
                        <a:gd name="connsiteX1" fmla="*/ 16589 w 116888"/>
                        <a:gd name="connsiteY1" fmla="*/ 0 h 219705"/>
                        <a:gd name="connsiteX2" fmla="*/ 59057 w 116888"/>
                        <a:gd name="connsiteY2" fmla="*/ 0 h 219705"/>
                        <a:gd name="connsiteX3" fmla="*/ 71665 w 116888"/>
                        <a:gd name="connsiteY3" fmla="*/ 29861 h 219705"/>
                        <a:gd name="connsiteX4" fmla="*/ 116788 w 116888"/>
                        <a:gd name="connsiteY4" fmla="*/ 189351 h 219705"/>
                        <a:gd name="connsiteX5" fmla="*/ 0 w 116888"/>
                        <a:gd name="connsiteY5" fmla="*/ 189351 h 219705"/>
                        <a:gd name="connsiteX6" fmla="*/ 13271 w 116888"/>
                        <a:gd name="connsiteY6" fmla="*/ 23225 h 219705"/>
                        <a:gd name="connsiteX0" fmla="*/ 13271 w 109487"/>
                        <a:gd name="connsiteY0" fmla="*/ 23225 h 214992"/>
                        <a:gd name="connsiteX1" fmla="*/ 16589 w 109487"/>
                        <a:gd name="connsiteY1" fmla="*/ 0 h 214992"/>
                        <a:gd name="connsiteX2" fmla="*/ 59057 w 109487"/>
                        <a:gd name="connsiteY2" fmla="*/ 0 h 214992"/>
                        <a:gd name="connsiteX3" fmla="*/ 71665 w 109487"/>
                        <a:gd name="connsiteY3" fmla="*/ 29861 h 214992"/>
                        <a:gd name="connsiteX4" fmla="*/ 109380 w 109487"/>
                        <a:gd name="connsiteY4" fmla="*/ 179826 h 214992"/>
                        <a:gd name="connsiteX5" fmla="*/ 0 w 109487"/>
                        <a:gd name="connsiteY5" fmla="*/ 189351 h 214992"/>
                        <a:gd name="connsiteX6" fmla="*/ 13271 w 109487"/>
                        <a:gd name="connsiteY6" fmla="*/ 23225 h 214992"/>
                        <a:gd name="connsiteX0" fmla="*/ 13271 w 109487"/>
                        <a:gd name="connsiteY0" fmla="*/ 24283 h 216050"/>
                        <a:gd name="connsiteX1" fmla="*/ 16589 w 109487"/>
                        <a:gd name="connsiteY1" fmla="*/ 1058 h 216050"/>
                        <a:gd name="connsiteX2" fmla="*/ 51649 w 109487"/>
                        <a:gd name="connsiteY2" fmla="*/ 0 h 216050"/>
                        <a:gd name="connsiteX3" fmla="*/ 71665 w 109487"/>
                        <a:gd name="connsiteY3" fmla="*/ 30919 h 216050"/>
                        <a:gd name="connsiteX4" fmla="*/ 109380 w 109487"/>
                        <a:gd name="connsiteY4" fmla="*/ 180884 h 216050"/>
                        <a:gd name="connsiteX5" fmla="*/ 0 w 109487"/>
                        <a:gd name="connsiteY5" fmla="*/ 190409 h 216050"/>
                        <a:gd name="connsiteX6" fmla="*/ 13271 w 109487"/>
                        <a:gd name="connsiteY6" fmla="*/ 24283 h 216050"/>
                        <a:gd name="connsiteX0" fmla="*/ 13271 w 109487"/>
                        <a:gd name="connsiteY0" fmla="*/ 23225 h 214992"/>
                        <a:gd name="connsiteX1" fmla="*/ 16589 w 109487"/>
                        <a:gd name="connsiteY1" fmla="*/ 0 h 214992"/>
                        <a:gd name="connsiteX2" fmla="*/ 71665 w 109487"/>
                        <a:gd name="connsiteY2" fmla="*/ 29861 h 214992"/>
                        <a:gd name="connsiteX3" fmla="*/ 109380 w 109487"/>
                        <a:gd name="connsiteY3" fmla="*/ 179826 h 214992"/>
                        <a:gd name="connsiteX4" fmla="*/ 0 w 109487"/>
                        <a:gd name="connsiteY4" fmla="*/ 189351 h 214992"/>
                        <a:gd name="connsiteX5" fmla="*/ 13271 w 109487"/>
                        <a:gd name="connsiteY5" fmla="*/ 23225 h 214992"/>
                        <a:gd name="connsiteX0" fmla="*/ 13271 w 109487"/>
                        <a:gd name="connsiteY0" fmla="*/ 16770 h 208537"/>
                        <a:gd name="connsiteX1" fmla="*/ 71665 w 109487"/>
                        <a:gd name="connsiteY1" fmla="*/ 23406 h 208537"/>
                        <a:gd name="connsiteX2" fmla="*/ 109380 w 109487"/>
                        <a:gd name="connsiteY2" fmla="*/ 173371 h 208537"/>
                        <a:gd name="connsiteX3" fmla="*/ 0 w 109487"/>
                        <a:gd name="connsiteY3" fmla="*/ 182896 h 208537"/>
                        <a:gd name="connsiteX4" fmla="*/ 13271 w 109487"/>
                        <a:gd name="connsiteY4" fmla="*/ 16770 h 208537"/>
                        <a:gd name="connsiteX0" fmla="*/ 13271 w 109487"/>
                        <a:gd name="connsiteY0" fmla="*/ 20420 h 212187"/>
                        <a:gd name="connsiteX1" fmla="*/ 71665 w 109487"/>
                        <a:gd name="connsiteY1" fmla="*/ 27056 h 212187"/>
                        <a:gd name="connsiteX2" fmla="*/ 109380 w 109487"/>
                        <a:gd name="connsiteY2" fmla="*/ 177021 h 212187"/>
                        <a:gd name="connsiteX3" fmla="*/ 0 w 109487"/>
                        <a:gd name="connsiteY3" fmla="*/ 186546 h 212187"/>
                        <a:gd name="connsiteX4" fmla="*/ 13271 w 109487"/>
                        <a:gd name="connsiteY4" fmla="*/ 20420 h 212187"/>
                        <a:gd name="connsiteX0" fmla="*/ 13271 w 109487"/>
                        <a:gd name="connsiteY0" fmla="*/ 21596 h 213363"/>
                        <a:gd name="connsiteX1" fmla="*/ 71665 w 109487"/>
                        <a:gd name="connsiteY1" fmla="*/ 28232 h 213363"/>
                        <a:gd name="connsiteX2" fmla="*/ 109380 w 109487"/>
                        <a:gd name="connsiteY2" fmla="*/ 178197 h 213363"/>
                        <a:gd name="connsiteX3" fmla="*/ 0 w 109487"/>
                        <a:gd name="connsiteY3" fmla="*/ 187722 h 213363"/>
                        <a:gd name="connsiteX4" fmla="*/ 13271 w 109487"/>
                        <a:gd name="connsiteY4" fmla="*/ 21596 h 213363"/>
                        <a:gd name="connsiteX0" fmla="*/ 13271 w 109487"/>
                        <a:gd name="connsiteY0" fmla="*/ 24444 h 216211"/>
                        <a:gd name="connsiteX1" fmla="*/ 71665 w 109487"/>
                        <a:gd name="connsiteY1" fmla="*/ 31080 h 216211"/>
                        <a:gd name="connsiteX2" fmla="*/ 109380 w 109487"/>
                        <a:gd name="connsiteY2" fmla="*/ 181045 h 216211"/>
                        <a:gd name="connsiteX3" fmla="*/ 0 w 109487"/>
                        <a:gd name="connsiteY3" fmla="*/ 190570 h 216211"/>
                        <a:gd name="connsiteX4" fmla="*/ 13271 w 109487"/>
                        <a:gd name="connsiteY4" fmla="*/ 24444 h 216211"/>
                        <a:gd name="connsiteX0" fmla="*/ 13271 w 109487"/>
                        <a:gd name="connsiteY0" fmla="*/ 29815 h 221582"/>
                        <a:gd name="connsiteX1" fmla="*/ 82661 w 109487"/>
                        <a:gd name="connsiteY1" fmla="*/ 26024 h 221582"/>
                        <a:gd name="connsiteX2" fmla="*/ 109380 w 109487"/>
                        <a:gd name="connsiteY2" fmla="*/ 186416 h 221582"/>
                        <a:gd name="connsiteX3" fmla="*/ 0 w 109487"/>
                        <a:gd name="connsiteY3" fmla="*/ 195941 h 221582"/>
                        <a:gd name="connsiteX4" fmla="*/ 13271 w 109487"/>
                        <a:gd name="connsiteY4" fmla="*/ 29815 h 221582"/>
                        <a:gd name="connsiteX0" fmla="*/ 11300 w 109487"/>
                        <a:gd name="connsiteY0" fmla="*/ 26345 h 224597"/>
                        <a:gd name="connsiteX1" fmla="*/ 82661 w 109487"/>
                        <a:gd name="connsiteY1" fmla="*/ 29039 h 224597"/>
                        <a:gd name="connsiteX2" fmla="*/ 109380 w 109487"/>
                        <a:gd name="connsiteY2" fmla="*/ 189431 h 224597"/>
                        <a:gd name="connsiteX3" fmla="*/ 0 w 109487"/>
                        <a:gd name="connsiteY3" fmla="*/ 198956 h 224597"/>
                        <a:gd name="connsiteX4" fmla="*/ 11300 w 109487"/>
                        <a:gd name="connsiteY4" fmla="*/ 26345 h 224597"/>
                        <a:gd name="connsiteX0" fmla="*/ 11300 w 109487"/>
                        <a:gd name="connsiteY0" fmla="*/ 27871 h 226123"/>
                        <a:gd name="connsiteX1" fmla="*/ 83838 w 109487"/>
                        <a:gd name="connsiteY1" fmla="*/ 27616 h 226123"/>
                        <a:gd name="connsiteX2" fmla="*/ 109380 w 109487"/>
                        <a:gd name="connsiteY2" fmla="*/ 190957 h 226123"/>
                        <a:gd name="connsiteX3" fmla="*/ 0 w 109487"/>
                        <a:gd name="connsiteY3" fmla="*/ 200482 h 226123"/>
                        <a:gd name="connsiteX4" fmla="*/ 11300 w 109487"/>
                        <a:gd name="connsiteY4" fmla="*/ 27871 h 226123"/>
                        <a:gd name="connsiteX0" fmla="*/ 11300 w 109380"/>
                        <a:gd name="connsiteY0" fmla="*/ 27871 h 226332"/>
                        <a:gd name="connsiteX1" fmla="*/ 83838 w 109380"/>
                        <a:gd name="connsiteY1" fmla="*/ 27616 h 226332"/>
                        <a:gd name="connsiteX2" fmla="*/ 109380 w 109380"/>
                        <a:gd name="connsiteY2" fmla="*/ 190957 h 226332"/>
                        <a:gd name="connsiteX3" fmla="*/ 0 w 109380"/>
                        <a:gd name="connsiteY3" fmla="*/ 200482 h 226332"/>
                        <a:gd name="connsiteX4" fmla="*/ 11300 w 109380"/>
                        <a:gd name="connsiteY4" fmla="*/ 27871 h 226332"/>
                        <a:gd name="connsiteX0" fmla="*/ 27763 w 125843"/>
                        <a:gd name="connsiteY0" fmla="*/ 27871 h 226264"/>
                        <a:gd name="connsiteX1" fmla="*/ 100301 w 125843"/>
                        <a:gd name="connsiteY1" fmla="*/ 27616 h 226264"/>
                        <a:gd name="connsiteX2" fmla="*/ 125843 w 125843"/>
                        <a:gd name="connsiteY2" fmla="*/ 190957 h 226264"/>
                        <a:gd name="connsiteX3" fmla="*/ 0 w 125843"/>
                        <a:gd name="connsiteY3" fmla="*/ 200357 h 226264"/>
                        <a:gd name="connsiteX4" fmla="*/ 27763 w 125843"/>
                        <a:gd name="connsiteY4" fmla="*/ 27871 h 226264"/>
                        <a:gd name="connsiteX0" fmla="*/ 32219 w 125843"/>
                        <a:gd name="connsiteY0" fmla="*/ 30381 h 224250"/>
                        <a:gd name="connsiteX1" fmla="*/ 100301 w 125843"/>
                        <a:gd name="connsiteY1" fmla="*/ 25602 h 224250"/>
                        <a:gd name="connsiteX2" fmla="*/ 125843 w 125843"/>
                        <a:gd name="connsiteY2" fmla="*/ 188943 h 224250"/>
                        <a:gd name="connsiteX3" fmla="*/ 0 w 125843"/>
                        <a:gd name="connsiteY3" fmla="*/ 198343 h 224250"/>
                        <a:gd name="connsiteX4" fmla="*/ 32219 w 125843"/>
                        <a:gd name="connsiteY4" fmla="*/ 30381 h 224250"/>
                        <a:gd name="connsiteX0" fmla="*/ 32219 w 125843"/>
                        <a:gd name="connsiteY0" fmla="*/ 26370 h 220239"/>
                        <a:gd name="connsiteX1" fmla="*/ 92761 w 125843"/>
                        <a:gd name="connsiteY1" fmla="*/ 29018 h 220239"/>
                        <a:gd name="connsiteX2" fmla="*/ 125843 w 125843"/>
                        <a:gd name="connsiteY2" fmla="*/ 184932 h 220239"/>
                        <a:gd name="connsiteX3" fmla="*/ 0 w 125843"/>
                        <a:gd name="connsiteY3" fmla="*/ 194332 h 220239"/>
                        <a:gd name="connsiteX4" fmla="*/ 32219 w 125843"/>
                        <a:gd name="connsiteY4" fmla="*/ 26370 h 220239"/>
                        <a:gd name="connsiteX0" fmla="*/ 32219 w 122860"/>
                        <a:gd name="connsiteY0" fmla="*/ 26370 h 219559"/>
                        <a:gd name="connsiteX1" fmla="*/ 92761 w 122860"/>
                        <a:gd name="connsiteY1" fmla="*/ 29018 h 219559"/>
                        <a:gd name="connsiteX2" fmla="*/ 122860 w 122860"/>
                        <a:gd name="connsiteY2" fmla="*/ 183414 h 219559"/>
                        <a:gd name="connsiteX3" fmla="*/ 0 w 122860"/>
                        <a:gd name="connsiteY3" fmla="*/ 194332 h 219559"/>
                        <a:gd name="connsiteX4" fmla="*/ 32219 w 122860"/>
                        <a:gd name="connsiteY4" fmla="*/ 26370 h 219559"/>
                        <a:gd name="connsiteX0" fmla="*/ 32219 w 122916"/>
                        <a:gd name="connsiteY0" fmla="*/ 26370 h 216512"/>
                        <a:gd name="connsiteX1" fmla="*/ 92761 w 122916"/>
                        <a:gd name="connsiteY1" fmla="*/ 29018 h 216512"/>
                        <a:gd name="connsiteX2" fmla="*/ 122916 w 122916"/>
                        <a:gd name="connsiteY2" fmla="*/ 175931 h 216512"/>
                        <a:gd name="connsiteX3" fmla="*/ 0 w 122916"/>
                        <a:gd name="connsiteY3" fmla="*/ 194332 h 216512"/>
                        <a:gd name="connsiteX4" fmla="*/ 32219 w 122916"/>
                        <a:gd name="connsiteY4" fmla="*/ 26370 h 216512"/>
                        <a:gd name="connsiteX0" fmla="*/ 38960 w 129657"/>
                        <a:gd name="connsiteY0" fmla="*/ 26370 h 216951"/>
                        <a:gd name="connsiteX1" fmla="*/ 99502 w 129657"/>
                        <a:gd name="connsiteY1" fmla="*/ 29018 h 216951"/>
                        <a:gd name="connsiteX2" fmla="*/ 129657 w 129657"/>
                        <a:gd name="connsiteY2" fmla="*/ 175931 h 216951"/>
                        <a:gd name="connsiteX3" fmla="*/ 0 w 129657"/>
                        <a:gd name="connsiteY3" fmla="*/ 195030 h 216951"/>
                        <a:gd name="connsiteX4" fmla="*/ 38960 w 129657"/>
                        <a:gd name="connsiteY4" fmla="*/ 26370 h 216951"/>
                        <a:gd name="connsiteX0" fmla="*/ 27924 w 129657"/>
                        <a:gd name="connsiteY0" fmla="*/ 22281 h 221792"/>
                        <a:gd name="connsiteX1" fmla="*/ 99502 w 129657"/>
                        <a:gd name="connsiteY1" fmla="*/ 33859 h 221792"/>
                        <a:gd name="connsiteX2" fmla="*/ 129657 w 129657"/>
                        <a:gd name="connsiteY2" fmla="*/ 180772 h 221792"/>
                        <a:gd name="connsiteX3" fmla="*/ 0 w 129657"/>
                        <a:gd name="connsiteY3" fmla="*/ 199871 h 221792"/>
                        <a:gd name="connsiteX4" fmla="*/ 27924 w 129657"/>
                        <a:gd name="connsiteY4" fmla="*/ 22281 h 221792"/>
                        <a:gd name="connsiteX0" fmla="*/ 27924 w 130237"/>
                        <a:gd name="connsiteY0" fmla="*/ 28288 h 227799"/>
                        <a:gd name="connsiteX1" fmla="*/ 130237 w 130237"/>
                        <a:gd name="connsiteY1" fmla="*/ 27255 h 227799"/>
                        <a:gd name="connsiteX2" fmla="*/ 129657 w 130237"/>
                        <a:gd name="connsiteY2" fmla="*/ 186779 h 227799"/>
                        <a:gd name="connsiteX3" fmla="*/ 0 w 130237"/>
                        <a:gd name="connsiteY3" fmla="*/ 205878 h 227799"/>
                        <a:gd name="connsiteX4" fmla="*/ 27924 w 130237"/>
                        <a:gd name="connsiteY4" fmla="*/ 28288 h 227799"/>
                        <a:gd name="connsiteX0" fmla="*/ 27924 w 164920"/>
                        <a:gd name="connsiteY0" fmla="*/ 28288 h 224992"/>
                        <a:gd name="connsiteX1" fmla="*/ 130237 w 164920"/>
                        <a:gd name="connsiteY1" fmla="*/ 27255 h 224992"/>
                        <a:gd name="connsiteX2" fmla="*/ 164921 w 164920"/>
                        <a:gd name="connsiteY2" fmla="*/ 178389 h 224992"/>
                        <a:gd name="connsiteX3" fmla="*/ 0 w 164920"/>
                        <a:gd name="connsiteY3" fmla="*/ 205878 h 224992"/>
                        <a:gd name="connsiteX4" fmla="*/ 27924 w 164920"/>
                        <a:gd name="connsiteY4" fmla="*/ 28288 h 224992"/>
                        <a:gd name="connsiteX0" fmla="*/ 27924 w 164932"/>
                        <a:gd name="connsiteY0" fmla="*/ 28288 h 224992"/>
                        <a:gd name="connsiteX1" fmla="*/ 130237 w 164932"/>
                        <a:gd name="connsiteY1" fmla="*/ 27255 h 224992"/>
                        <a:gd name="connsiteX2" fmla="*/ 164921 w 164932"/>
                        <a:gd name="connsiteY2" fmla="*/ 178389 h 224992"/>
                        <a:gd name="connsiteX3" fmla="*/ 0 w 164932"/>
                        <a:gd name="connsiteY3" fmla="*/ 205878 h 224992"/>
                        <a:gd name="connsiteX4" fmla="*/ 27924 w 164932"/>
                        <a:gd name="connsiteY4" fmla="*/ 28288 h 224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932" h="224992">
                          <a:moveTo>
                            <a:pt x="27924" y="28288"/>
                          </a:moveTo>
                          <a:cubicBezTo>
                            <a:pt x="39868" y="-5701"/>
                            <a:pt x="113161" y="-12603"/>
                            <a:pt x="130237" y="27255"/>
                          </a:cubicBezTo>
                          <a:cubicBezTo>
                            <a:pt x="163227" y="76185"/>
                            <a:pt x="165114" y="125214"/>
                            <a:pt x="164921" y="178389"/>
                          </a:cubicBezTo>
                          <a:cubicBezTo>
                            <a:pt x="161778" y="223559"/>
                            <a:pt x="7728" y="242033"/>
                            <a:pt x="0" y="205878"/>
                          </a:cubicBezTo>
                          <a:lnTo>
                            <a:pt x="27924" y="28288"/>
                          </a:ln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07" name="Oval 1706">
                      <a:extLst>
                        <a:ext uri="{FF2B5EF4-FFF2-40B4-BE49-F238E27FC236}">
                          <a16:creationId xmlns:a16="http://schemas.microsoft.com/office/drawing/2014/main" id="{33D8FE61-FB1C-7390-1325-0CAA915A3121}"/>
                        </a:ext>
                      </a:extLst>
                    </p:cNvPr>
                    <p:cNvSpPr/>
                    <p:nvPr/>
                  </p:nvSpPr>
                  <p:spPr bwMode="auto">
                    <a:xfrm rot="19045284">
                      <a:off x="6798966" y="3452614"/>
                      <a:ext cx="46793" cy="75011"/>
                    </a:xfrm>
                    <a:prstGeom prst="ellipse">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grpSp>
        <p:grpSp>
          <p:nvGrpSpPr>
            <p:cNvPr id="1721" name="Group 1720">
              <a:extLst>
                <a:ext uri="{FF2B5EF4-FFF2-40B4-BE49-F238E27FC236}">
                  <a16:creationId xmlns:a16="http://schemas.microsoft.com/office/drawing/2014/main" id="{E9A08E92-EF17-55CB-FE88-96EF61D48025}"/>
                </a:ext>
              </a:extLst>
            </p:cNvPr>
            <p:cNvGrpSpPr/>
            <p:nvPr/>
          </p:nvGrpSpPr>
          <p:grpSpPr>
            <a:xfrm rot="7725286">
              <a:off x="9252910" y="4912605"/>
              <a:ext cx="78957" cy="89962"/>
              <a:chOff x="9540034" y="5090097"/>
              <a:chExt cx="116487" cy="132726"/>
            </a:xfrm>
          </p:grpSpPr>
          <p:sp>
            <p:nvSpPr>
              <p:cNvPr id="1709" name="Freeform: Shape 1708">
                <a:extLst>
                  <a:ext uri="{FF2B5EF4-FFF2-40B4-BE49-F238E27FC236}">
                    <a16:creationId xmlns:a16="http://schemas.microsoft.com/office/drawing/2014/main" id="{7536AC0C-EE76-87F6-1262-B96C327B8223}"/>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10" name="Freeform: Shape 1709">
                <a:extLst>
                  <a:ext uri="{FF2B5EF4-FFF2-40B4-BE49-F238E27FC236}">
                    <a16:creationId xmlns:a16="http://schemas.microsoft.com/office/drawing/2014/main" id="{120FD3E4-03A8-4E59-9986-7D1DDB1FB373}"/>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12" name="Straight Connector 1711">
                <a:extLst>
                  <a:ext uri="{FF2B5EF4-FFF2-40B4-BE49-F238E27FC236}">
                    <a16:creationId xmlns:a16="http://schemas.microsoft.com/office/drawing/2014/main" id="{800EEC75-5E42-BD63-2013-596305FF7041}"/>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15" name="Straight Connector 1714">
                <a:extLst>
                  <a:ext uri="{FF2B5EF4-FFF2-40B4-BE49-F238E27FC236}">
                    <a16:creationId xmlns:a16="http://schemas.microsoft.com/office/drawing/2014/main" id="{47500A64-14B0-E051-58C6-24AEFD9B8D46}"/>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grpSp>
          <p:nvGrpSpPr>
            <p:cNvPr id="1728" name="Group 1727">
              <a:extLst>
                <a:ext uri="{FF2B5EF4-FFF2-40B4-BE49-F238E27FC236}">
                  <a16:creationId xmlns:a16="http://schemas.microsoft.com/office/drawing/2014/main" id="{7E343A07-5869-E745-84A1-9858303D7C92}"/>
                </a:ext>
              </a:extLst>
            </p:cNvPr>
            <p:cNvGrpSpPr/>
            <p:nvPr/>
          </p:nvGrpSpPr>
          <p:grpSpPr>
            <a:xfrm rot="6136016">
              <a:off x="9325658" y="4988285"/>
              <a:ext cx="78957" cy="89962"/>
              <a:chOff x="9540034" y="5090097"/>
              <a:chExt cx="116487" cy="132726"/>
            </a:xfrm>
          </p:grpSpPr>
          <p:sp>
            <p:nvSpPr>
              <p:cNvPr id="1729" name="Freeform: Shape 1728">
                <a:extLst>
                  <a:ext uri="{FF2B5EF4-FFF2-40B4-BE49-F238E27FC236}">
                    <a16:creationId xmlns:a16="http://schemas.microsoft.com/office/drawing/2014/main" id="{95D314B6-D341-D5A0-8C70-13BE00FA17D2}"/>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30" name="Freeform: Shape 1729">
                <a:extLst>
                  <a:ext uri="{FF2B5EF4-FFF2-40B4-BE49-F238E27FC236}">
                    <a16:creationId xmlns:a16="http://schemas.microsoft.com/office/drawing/2014/main" id="{93079B50-0001-1F7D-BA85-85791D0D0F93}"/>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31" name="Straight Connector 1730">
                <a:extLst>
                  <a:ext uri="{FF2B5EF4-FFF2-40B4-BE49-F238E27FC236}">
                    <a16:creationId xmlns:a16="http://schemas.microsoft.com/office/drawing/2014/main" id="{B7A401CD-9401-4E3D-5736-47A4F3B7EA9D}"/>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32" name="Straight Connector 1731">
                <a:extLst>
                  <a:ext uri="{FF2B5EF4-FFF2-40B4-BE49-F238E27FC236}">
                    <a16:creationId xmlns:a16="http://schemas.microsoft.com/office/drawing/2014/main" id="{8C30955A-4D81-D92A-97FC-7FE311C790DE}"/>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grpSp>
          <p:nvGrpSpPr>
            <p:cNvPr id="1733" name="Group 1732">
              <a:extLst>
                <a:ext uri="{FF2B5EF4-FFF2-40B4-BE49-F238E27FC236}">
                  <a16:creationId xmlns:a16="http://schemas.microsoft.com/office/drawing/2014/main" id="{55EE9502-F9F5-C3CB-A42E-874553E8AC89}"/>
                </a:ext>
              </a:extLst>
            </p:cNvPr>
            <p:cNvGrpSpPr/>
            <p:nvPr/>
          </p:nvGrpSpPr>
          <p:grpSpPr>
            <a:xfrm rot="9465778">
              <a:off x="9190193" y="4988186"/>
              <a:ext cx="78957" cy="89962"/>
              <a:chOff x="9540034" y="5090097"/>
              <a:chExt cx="116487" cy="132726"/>
            </a:xfrm>
          </p:grpSpPr>
          <p:sp>
            <p:nvSpPr>
              <p:cNvPr id="1734" name="Freeform: Shape 1733">
                <a:extLst>
                  <a:ext uri="{FF2B5EF4-FFF2-40B4-BE49-F238E27FC236}">
                    <a16:creationId xmlns:a16="http://schemas.microsoft.com/office/drawing/2014/main" id="{2C07B951-CED1-CC8B-FBD4-A8913281E1B7}"/>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35" name="Freeform: Shape 1734">
                <a:extLst>
                  <a:ext uri="{FF2B5EF4-FFF2-40B4-BE49-F238E27FC236}">
                    <a16:creationId xmlns:a16="http://schemas.microsoft.com/office/drawing/2014/main" id="{14FD2FAE-7799-CAE9-6F9C-92392C1061EA}"/>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36" name="Straight Connector 1735">
                <a:extLst>
                  <a:ext uri="{FF2B5EF4-FFF2-40B4-BE49-F238E27FC236}">
                    <a16:creationId xmlns:a16="http://schemas.microsoft.com/office/drawing/2014/main" id="{15B593EE-ED47-DE56-2873-23BBE4734C6E}"/>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37" name="Straight Connector 1736">
                <a:extLst>
                  <a:ext uri="{FF2B5EF4-FFF2-40B4-BE49-F238E27FC236}">
                    <a16:creationId xmlns:a16="http://schemas.microsoft.com/office/drawing/2014/main" id="{B32D893B-D021-905B-688B-A231142FA0CE}"/>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sp>
          <p:nvSpPr>
            <p:cNvPr id="1774" name="Oval 1772">
              <a:extLst>
                <a:ext uri="{FF2B5EF4-FFF2-40B4-BE49-F238E27FC236}">
                  <a16:creationId xmlns:a16="http://schemas.microsoft.com/office/drawing/2014/main" id="{F61CAFC1-03E4-788B-6393-BC1A23085FE9}"/>
                </a:ext>
              </a:extLst>
            </p:cNvPr>
            <p:cNvSpPr/>
            <p:nvPr/>
          </p:nvSpPr>
          <p:spPr bwMode="auto">
            <a:xfrm>
              <a:off x="8198587" y="3540214"/>
              <a:ext cx="260605" cy="209002"/>
            </a:xfrm>
            <a:custGeom>
              <a:avLst/>
              <a:gdLst>
                <a:gd name="connsiteX0" fmla="*/ 0 w 79062"/>
                <a:gd name="connsiteY0" fmla="*/ 63594 h 127187"/>
                <a:gd name="connsiteX1" fmla="*/ 39531 w 79062"/>
                <a:gd name="connsiteY1" fmla="*/ 0 h 127187"/>
                <a:gd name="connsiteX2" fmla="*/ 79062 w 79062"/>
                <a:gd name="connsiteY2" fmla="*/ 63594 h 127187"/>
                <a:gd name="connsiteX3" fmla="*/ 39531 w 79062"/>
                <a:gd name="connsiteY3" fmla="*/ 127188 h 127187"/>
                <a:gd name="connsiteX4" fmla="*/ 0 w 79062"/>
                <a:gd name="connsiteY4" fmla="*/ 63594 h 127187"/>
                <a:gd name="connsiteX0" fmla="*/ 0 w 92820"/>
                <a:gd name="connsiteY0" fmla="*/ 63621 h 127249"/>
                <a:gd name="connsiteX1" fmla="*/ 39531 w 92820"/>
                <a:gd name="connsiteY1" fmla="*/ 27 h 127249"/>
                <a:gd name="connsiteX2" fmla="*/ 92820 w 92820"/>
                <a:gd name="connsiteY2" fmla="*/ 69971 h 127249"/>
                <a:gd name="connsiteX3" fmla="*/ 39531 w 92820"/>
                <a:gd name="connsiteY3" fmla="*/ 127215 h 127249"/>
                <a:gd name="connsiteX4" fmla="*/ 0 w 92820"/>
                <a:gd name="connsiteY4" fmla="*/ 63621 h 127249"/>
                <a:gd name="connsiteX0" fmla="*/ 1107 w 93927"/>
                <a:gd name="connsiteY0" fmla="*/ 63614 h 137816"/>
                <a:gd name="connsiteX1" fmla="*/ 40638 w 93927"/>
                <a:gd name="connsiteY1" fmla="*/ 20 h 137816"/>
                <a:gd name="connsiteX2" fmla="*/ 93927 w 93927"/>
                <a:gd name="connsiteY2" fmla="*/ 69964 h 137816"/>
                <a:gd name="connsiteX3" fmla="*/ 18413 w 93927"/>
                <a:gd name="connsiteY3" fmla="*/ 137792 h 137816"/>
                <a:gd name="connsiteX4" fmla="*/ 1107 w 93927"/>
                <a:gd name="connsiteY4" fmla="*/ 63614 h 137816"/>
                <a:gd name="connsiteX0" fmla="*/ 1107 w 93927"/>
                <a:gd name="connsiteY0" fmla="*/ 63614 h 137792"/>
                <a:gd name="connsiteX1" fmla="*/ 40638 w 93927"/>
                <a:gd name="connsiteY1" fmla="*/ 20 h 137792"/>
                <a:gd name="connsiteX2" fmla="*/ 93927 w 93927"/>
                <a:gd name="connsiteY2" fmla="*/ 69964 h 137792"/>
                <a:gd name="connsiteX3" fmla="*/ 18413 w 93927"/>
                <a:gd name="connsiteY3" fmla="*/ 137792 h 137792"/>
                <a:gd name="connsiteX4" fmla="*/ 1107 w 93927"/>
                <a:gd name="connsiteY4" fmla="*/ 63614 h 137792"/>
                <a:gd name="connsiteX0" fmla="*/ 12211 w 81747"/>
                <a:gd name="connsiteY0" fmla="*/ 68886 h 137773"/>
                <a:gd name="connsiteX1" fmla="*/ 28458 w 81747"/>
                <a:gd name="connsiteY1" fmla="*/ 1 h 137773"/>
                <a:gd name="connsiteX2" fmla="*/ 81747 w 81747"/>
                <a:gd name="connsiteY2" fmla="*/ 69945 h 137773"/>
                <a:gd name="connsiteX3" fmla="*/ 6233 w 81747"/>
                <a:gd name="connsiteY3" fmla="*/ 137773 h 137773"/>
                <a:gd name="connsiteX4" fmla="*/ 12211 w 81747"/>
                <a:gd name="connsiteY4" fmla="*/ 68886 h 137773"/>
                <a:gd name="connsiteX0" fmla="*/ 16297 w 85833"/>
                <a:gd name="connsiteY0" fmla="*/ 68886 h 137773"/>
                <a:gd name="connsiteX1" fmla="*/ 32544 w 85833"/>
                <a:gd name="connsiteY1" fmla="*/ 1 h 137773"/>
                <a:gd name="connsiteX2" fmla="*/ 85833 w 85833"/>
                <a:gd name="connsiteY2" fmla="*/ 69945 h 137773"/>
                <a:gd name="connsiteX3" fmla="*/ 10319 w 85833"/>
                <a:gd name="connsiteY3" fmla="*/ 137773 h 137773"/>
                <a:gd name="connsiteX4" fmla="*/ 16297 w 85833"/>
                <a:gd name="connsiteY4" fmla="*/ 68886 h 137773"/>
                <a:gd name="connsiteX0" fmla="*/ 16297 w 85833"/>
                <a:gd name="connsiteY0" fmla="*/ 69943 h 138830"/>
                <a:gd name="connsiteX1" fmla="*/ 20903 w 85833"/>
                <a:gd name="connsiteY1" fmla="*/ 0 h 138830"/>
                <a:gd name="connsiteX2" fmla="*/ 85833 w 85833"/>
                <a:gd name="connsiteY2" fmla="*/ 71002 h 138830"/>
                <a:gd name="connsiteX3" fmla="*/ 10319 w 85833"/>
                <a:gd name="connsiteY3" fmla="*/ 138830 h 138830"/>
                <a:gd name="connsiteX4" fmla="*/ 16297 w 85833"/>
                <a:gd name="connsiteY4" fmla="*/ 69943 h 138830"/>
                <a:gd name="connsiteX0" fmla="*/ 16297 w 85833"/>
                <a:gd name="connsiteY0" fmla="*/ 70957 h 139844"/>
                <a:gd name="connsiteX1" fmla="*/ 20903 w 85833"/>
                <a:gd name="connsiteY1" fmla="*/ 1014 h 139844"/>
                <a:gd name="connsiteX2" fmla="*/ 85833 w 85833"/>
                <a:gd name="connsiteY2" fmla="*/ 72016 h 139844"/>
                <a:gd name="connsiteX3" fmla="*/ 10319 w 85833"/>
                <a:gd name="connsiteY3" fmla="*/ 139844 h 139844"/>
                <a:gd name="connsiteX4" fmla="*/ 16297 w 85833"/>
                <a:gd name="connsiteY4" fmla="*/ 70957 h 139844"/>
                <a:gd name="connsiteX0" fmla="*/ 16297 w 85833"/>
                <a:gd name="connsiteY0" fmla="*/ 70957 h 139844"/>
                <a:gd name="connsiteX1" fmla="*/ 20903 w 85833"/>
                <a:gd name="connsiteY1" fmla="*/ 1014 h 139844"/>
                <a:gd name="connsiteX2" fmla="*/ 85833 w 85833"/>
                <a:gd name="connsiteY2" fmla="*/ 72016 h 139844"/>
                <a:gd name="connsiteX3" fmla="*/ 10319 w 85833"/>
                <a:gd name="connsiteY3" fmla="*/ 139844 h 139844"/>
                <a:gd name="connsiteX4" fmla="*/ 16297 w 85833"/>
                <a:gd name="connsiteY4" fmla="*/ 70957 h 139844"/>
                <a:gd name="connsiteX0" fmla="*/ 4024 w 132826"/>
                <a:gd name="connsiteY0" fmla="*/ 78366 h 139844"/>
                <a:gd name="connsiteX1" fmla="*/ 67896 w 132826"/>
                <a:gd name="connsiteY1" fmla="*/ 1014 h 139844"/>
                <a:gd name="connsiteX2" fmla="*/ 132826 w 132826"/>
                <a:gd name="connsiteY2" fmla="*/ 72016 h 139844"/>
                <a:gd name="connsiteX3" fmla="*/ 57312 w 132826"/>
                <a:gd name="connsiteY3" fmla="*/ 139844 h 139844"/>
                <a:gd name="connsiteX4" fmla="*/ 4024 w 132826"/>
                <a:gd name="connsiteY4" fmla="*/ 78366 h 139844"/>
                <a:gd name="connsiteX0" fmla="*/ 4024 w 264060"/>
                <a:gd name="connsiteY0" fmla="*/ 78094 h 139572"/>
                <a:gd name="connsiteX1" fmla="*/ 67896 w 264060"/>
                <a:gd name="connsiteY1" fmla="*/ 742 h 139572"/>
                <a:gd name="connsiteX2" fmla="*/ 264060 w 264060"/>
                <a:gd name="connsiteY2" fmla="*/ 90794 h 139572"/>
                <a:gd name="connsiteX3" fmla="*/ 57312 w 264060"/>
                <a:gd name="connsiteY3" fmla="*/ 139572 h 139572"/>
                <a:gd name="connsiteX4" fmla="*/ 4024 w 264060"/>
                <a:gd name="connsiteY4" fmla="*/ 78094 h 139572"/>
                <a:gd name="connsiteX0" fmla="*/ 4024 w 266095"/>
                <a:gd name="connsiteY0" fmla="*/ 89757 h 151235"/>
                <a:gd name="connsiteX1" fmla="*/ 67896 w 266095"/>
                <a:gd name="connsiteY1" fmla="*/ 12405 h 151235"/>
                <a:gd name="connsiteX2" fmla="*/ 197682 w 266095"/>
                <a:gd name="connsiteY2" fmla="*/ 8145 h 151235"/>
                <a:gd name="connsiteX3" fmla="*/ 264060 w 266095"/>
                <a:gd name="connsiteY3" fmla="*/ 102457 h 151235"/>
                <a:gd name="connsiteX4" fmla="*/ 57312 w 266095"/>
                <a:gd name="connsiteY4" fmla="*/ 151235 h 151235"/>
                <a:gd name="connsiteX5" fmla="*/ 4024 w 266095"/>
                <a:gd name="connsiteY5" fmla="*/ 89757 h 151235"/>
                <a:gd name="connsiteX0" fmla="*/ 4024 w 266095"/>
                <a:gd name="connsiteY0" fmla="*/ 88931 h 150409"/>
                <a:gd name="connsiteX1" fmla="*/ 67896 w 266095"/>
                <a:gd name="connsiteY1" fmla="*/ 11579 h 150409"/>
                <a:gd name="connsiteX2" fmla="*/ 197682 w 266095"/>
                <a:gd name="connsiteY2" fmla="*/ 7319 h 150409"/>
                <a:gd name="connsiteX3" fmla="*/ 264060 w 266095"/>
                <a:gd name="connsiteY3" fmla="*/ 101631 h 150409"/>
                <a:gd name="connsiteX4" fmla="*/ 57312 w 266095"/>
                <a:gd name="connsiteY4" fmla="*/ 150409 h 150409"/>
                <a:gd name="connsiteX5" fmla="*/ 4024 w 266095"/>
                <a:gd name="connsiteY5" fmla="*/ 88931 h 150409"/>
                <a:gd name="connsiteX0" fmla="*/ 4961 w 267032"/>
                <a:gd name="connsiteY0" fmla="*/ 88931 h 185334"/>
                <a:gd name="connsiteX1" fmla="*/ 68833 w 267032"/>
                <a:gd name="connsiteY1" fmla="*/ 11579 h 185334"/>
                <a:gd name="connsiteX2" fmla="*/ 198619 w 267032"/>
                <a:gd name="connsiteY2" fmla="*/ 7319 h 185334"/>
                <a:gd name="connsiteX3" fmla="*/ 264997 w 267032"/>
                <a:gd name="connsiteY3" fmla="*/ 101631 h 185334"/>
                <a:gd name="connsiteX4" fmla="*/ 44491 w 267032"/>
                <a:gd name="connsiteY4" fmla="*/ 185334 h 185334"/>
                <a:gd name="connsiteX5" fmla="*/ 4961 w 267032"/>
                <a:gd name="connsiteY5" fmla="*/ 88931 h 185334"/>
                <a:gd name="connsiteX0" fmla="*/ 4961 w 265229"/>
                <a:gd name="connsiteY0" fmla="*/ 88931 h 204852"/>
                <a:gd name="connsiteX1" fmla="*/ 68833 w 265229"/>
                <a:gd name="connsiteY1" fmla="*/ 11579 h 204852"/>
                <a:gd name="connsiteX2" fmla="*/ 198619 w 265229"/>
                <a:gd name="connsiteY2" fmla="*/ 7319 h 204852"/>
                <a:gd name="connsiteX3" fmla="*/ 264997 w 265229"/>
                <a:gd name="connsiteY3" fmla="*/ 101631 h 204852"/>
                <a:gd name="connsiteX4" fmla="*/ 182744 w 265229"/>
                <a:gd name="connsiteY4" fmla="*/ 199936 h 204852"/>
                <a:gd name="connsiteX5" fmla="*/ 44491 w 265229"/>
                <a:gd name="connsiteY5" fmla="*/ 185334 h 204852"/>
                <a:gd name="connsiteX6" fmla="*/ 4961 w 265229"/>
                <a:gd name="connsiteY6" fmla="*/ 88931 h 204852"/>
                <a:gd name="connsiteX0" fmla="*/ 4961 w 265229"/>
                <a:gd name="connsiteY0" fmla="*/ 88931 h 204852"/>
                <a:gd name="connsiteX1" fmla="*/ 68833 w 265229"/>
                <a:gd name="connsiteY1" fmla="*/ 11579 h 204852"/>
                <a:gd name="connsiteX2" fmla="*/ 198619 w 265229"/>
                <a:gd name="connsiteY2" fmla="*/ 7319 h 204852"/>
                <a:gd name="connsiteX3" fmla="*/ 264997 w 265229"/>
                <a:gd name="connsiteY3" fmla="*/ 101631 h 204852"/>
                <a:gd name="connsiteX4" fmla="*/ 182744 w 265229"/>
                <a:gd name="connsiteY4" fmla="*/ 199936 h 204852"/>
                <a:gd name="connsiteX5" fmla="*/ 44491 w 265229"/>
                <a:gd name="connsiteY5" fmla="*/ 185334 h 204852"/>
                <a:gd name="connsiteX6" fmla="*/ 4961 w 265229"/>
                <a:gd name="connsiteY6" fmla="*/ 88931 h 204852"/>
                <a:gd name="connsiteX0" fmla="*/ 4961 w 265229"/>
                <a:gd name="connsiteY0" fmla="*/ 88931 h 204852"/>
                <a:gd name="connsiteX1" fmla="*/ 68833 w 265229"/>
                <a:gd name="connsiteY1" fmla="*/ 11579 h 204852"/>
                <a:gd name="connsiteX2" fmla="*/ 198619 w 265229"/>
                <a:gd name="connsiteY2" fmla="*/ 7319 h 204852"/>
                <a:gd name="connsiteX3" fmla="*/ 264997 w 265229"/>
                <a:gd name="connsiteY3" fmla="*/ 101631 h 204852"/>
                <a:gd name="connsiteX4" fmla="*/ 182744 w 265229"/>
                <a:gd name="connsiteY4" fmla="*/ 199936 h 204852"/>
                <a:gd name="connsiteX5" fmla="*/ 44491 w 265229"/>
                <a:gd name="connsiteY5" fmla="*/ 185334 h 204852"/>
                <a:gd name="connsiteX6" fmla="*/ 4961 w 265229"/>
                <a:gd name="connsiteY6" fmla="*/ 88931 h 204852"/>
                <a:gd name="connsiteX0" fmla="*/ 4961 w 265229"/>
                <a:gd name="connsiteY0" fmla="*/ 88931 h 209002"/>
                <a:gd name="connsiteX1" fmla="*/ 68833 w 265229"/>
                <a:gd name="connsiteY1" fmla="*/ 11579 h 209002"/>
                <a:gd name="connsiteX2" fmla="*/ 198619 w 265229"/>
                <a:gd name="connsiteY2" fmla="*/ 7319 h 209002"/>
                <a:gd name="connsiteX3" fmla="*/ 264997 w 265229"/>
                <a:gd name="connsiteY3" fmla="*/ 101631 h 209002"/>
                <a:gd name="connsiteX4" fmla="*/ 182744 w 265229"/>
                <a:gd name="connsiteY4" fmla="*/ 199936 h 209002"/>
                <a:gd name="connsiteX5" fmla="*/ 44491 w 265229"/>
                <a:gd name="connsiteY5" fmla="*/ 185334 h 209002"/>
                <a:gd name="connsiteX6" fmla="*/ 4961 w 265229"/>
                <a:gd name="connsiteY6" fmla="*/ 88931 h 209002"/>
                <a:gd name="connsiteX0" fmla="*/ 525 w 260793"/>
                <a:gd name="connsiteY0" fmla="*/ 88931 h 209002"/>
                <a:gd name="connsiteX1" fmla="*/ 64397 w 260793"/>
                <a:gd name="connsiteY1" fmla="*/ 11579 h 209002"/>
                <a:gd name="connsiteX2" fmla="*/ 194183 w 260793"/>
                <a:gd name="connsiteY2" fmla="*/ 7319 h 209002"/>
                <a:gd name="connsiteX3" fmla="*/ 260561 w 260793"/>
                <a:gd name="connsiteY3" fmla="*/ 101631 h 209002"/>
                <a:gd name="connsiteX4" fmla="*/ 178308 w 260793"/>
                <a:gd name="connsiteY4" fmla="*/ 199936 h 209002"/>
                <a:gd name="connsiteX5" fmla="*/ 40055 w 260793"/>
                <a:gd name="connsiteY5" fmla="*/ 185334 h 209002"/>
                <a:gd name="connsiteX6" fmla="*/ 525 w 260793"/>
                <a:gd name="connsiteY6" fmla="*/ 88931 h 209002"/>
                <a:gd name="connsiteX0" fmla="*/ 337 w 260605"/>
                <a:gd name="connsiteY0" fmla="*/ 88931 h 209002"/>
                <a:gd name="connsiteX1" fmla="*/ 64209 w 260605"/>
                <a:gd name="connsiteY1" fmla="*/ 11579 h 209002"/>
                <a:gd name="connsiteX2" fmla="*/ 193995 w 260605"/>
                <a:gd name="connsiteY2" fmla="*/ 7319 h 209002"/>
                <a:gd name="connsiteX3" fmla="*/ 260373 w 260605"/>
                <a:gd name="connsiteY3" fmla="*/ 101631 h 209002"/>
                <a:gd name="connsiteX4" fmla="*/ 178120 w 260605"/>
                <a:gd name="connsiteY4" fmla="*/ 199936 h 209002"/>
                <a:gd name="connsiteX5" fmla="*/ 39867 w 260605"/>
                <a:gd name="connsiteY5" fmla="*/ 185334 h 209002"/>
                <a:gd name="connsiteX6" fmla="*/ 337 w 260605"/>
                <a:gd name="connsiteY6" fmla="*/ 88931 h 209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0605" h="209002">
                  <a:moveTo>
                    <a:pt x="337" y="88931"/>
                  </a:moveTo>
                  <a:cubicBezTo>
                    <a:pt x="4041" y="65969"/>
                    <a:pt x="34628" y="34685"/>
                    <a:pt x="64209" y="11579"/>
                  </a:cubicBezTo>
                  <a:cubicBezTo>
                    <a:pt x="107598" y="3798"/>
                    <a:pt x="161301" y="-7690"/>
                    <a:pt x="193995" y="7319"/>
                  </a:cubicBezTo>
                  <a:cubicBezTo>
                    <a:pt x="226689" y="22328"/>
                    <a:pt x="263901" y="78700"/>
                    <a:pt x="260373" y="101631"/>
                  </a:cubicBezTo>
                  <a:cubicBezTo>
                    <a:pt x="256845" y="124562"/>
                    <a:pt x="246621" y="179635"/>
                    <a:pt x="178120" y="199936"/>
                  </a:cubicBezTo>
                  <a:cubicBezTo>
                    <a:pt x="115969" y="213887"/>
                    <a:pt x="81316" y="213713"/>
                    <a:pt x="39867" y="185334"/>
                  </a:cubicBezTo>
                  <a:cubicBezTo>
                    <a:pt x="24397" y="184276"/>
                    <a:pt x="-3368" y="122475"/>
                    <a:pt x="337" y="88931"/>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738" name="Group 1737">
              <a:extLst>
                <a:ext uri="{FF2B5EF4-FFF2-40B4-BE49-F238E27FC236}">
                  <a16:creationId xmlns:a16="http://schemas.microsoft.com/office/drawing/2014/main" id="{6FB989F0-0FAE-95B3-F51F-F2B38EDB9D46}"/>
                </a:ext>
              </a:extLst>
            </p:cNvPr>
            <p:cNvGrpSpPr/>
            <p:nvPr/>
          </p:nvGrpSpPr>
          <p:grpSpPr>
            <a:xfrm rot="5987695">
              <a:off x="9269536" y="4816439"/>
              <a:ext cx="110243" cy="125611"/>
              <a:chOff x="9540034" y="5090097"/>
              <a:chExt cx="116487" cy="132726"/>
            </a:xfrm>
          </p:grpSpPr>
          <p:sp>
            <p:nvSpPr>
              <p:cNvPr id="1739" name="Freeform: Shape 1738">
                <a:extLst>
                  <a:ext uri="{FF2B5EF4-FFF2-40B4-BE49-F238E27FC236}">
                    <a16:creationId xmlns:a16="http://schemas.microsoft.com/office/drawing/2014/main" id="{02DC82B3-B8AC-066C-6BB0-71E26252D8D6}"/>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40" name="Freeform: Shape 1739">
                <a:extLst>
                  <a:ext uri="{FF2B5EF4-FFF2-40B4-BE49-F238E27FC236}">
                    <a16:creationId xmlns:a16="http://schemas.microsoft.com/office/drawing/2014/main" id="{75165010-4608-88A9-6084-5EDFDD6AC760}"/>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41" name="Straight Connector 1740">
                <a:extLst>
                  <a:ext uri="{FF2B5EF4-FFF2-40B4-BE49-F238E27FC236}">
                    <a16:creationId xmlns:a16="http://schemas.microsoft.com/office/drawing/2014/main" id="{2596BD95-7929-D038-D2C8-47450EB4AB9A}"/>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42" name="Straight Connector 1741">
                <a:extLst>
                  <a:ext uri="{FF2B5EF4-FFF2-40B4-BE49-F238E27FC236}">
                    <a16:creationId xmlns:a16="http://schemas.microsoft.com/office/drawing/2014/main" id="{88B96AA5-DF90-E937-A499-A4484543ECD3}"/>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grpSp>
          <p:nvGrpSpPr>
            <p:cNvPr id="1743" name="Group 1742">
              <a:extLst>
                <a:ext uri="{FF2B5EF4-FFF2-40B4-BE49-F238E27FC236}">
                  <a16:creationId xmlns:a16="http://schemas.microsoft.com/office/drawing/2014/main" id="{F7F6AA08-B836-5E65-2DEE-461DF39EC1E0}"/>
                </a:ext>
              </a:extLst>
            </p:cNvPr>
            <p:cNvGrpSpPr/>
            <p:nvPr/>
          </p:nvGrpSpPr>
          <p:grpSpPr>
            <a:xfrm rot="9491316">
              <a:off x="8573963" y="2969591"/>
              <a:ext cx="78957" cy="89962"/>
              <a:chOff x="9540034" y="5090097"/>
              <a:chExt cx="116487" cy="132726"/>
            </a:xfrm>
          </p:grpSpPr>
          <p:sp>
            <p:nvSpPr>
              <p:cNvPr id="1744" name="Freeform: Shape 1743">
                <a:extLst>
                  <a:ext uri="{FF2B5EF4-FFF2-40B4-BE49-F238E27FC236}">
                    <a16:creationId xmlns:a16="http://schemas.microsoft.com/office/drawing/2014/main" id="{E698F9FA-E4D7-9011-CC50-0F0F72C9E35F}"/>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45" name="Freeform: Shape 1744">
                <a:extLst>
                  <a:ext uri="{FF2B5EF4-FFF2-40B4-BE49-F238E27FC236}">
                    <a16:creationId xmlns:a16="http://schemas.microsoft.com/office/drawing/2014/main" id="{6D50CD1F-440D-6024-483B-DF2990B0AE70}"/>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46" name="Straight Connector 1745">
                <a:extLst>
                  <a:ext uri="{FF2B5EF4-FFF2-40B4-BE49-F238E27FC236}">
                    <a16:creationId xmlns:a16="http://schemas.microsoft.com/office/drawing/2014/main" id="{59228447-B972-57D9-E886-9202A8AD6735}"/>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47" name="Straight Connector 1746">
                <a:extLst>
                  <a:ext uri="{FF2B5EF4-FFF2-40B4-BE49-F238E27FC236}">
                    <a16:creationId xmlns:a16="http://schemas.microsoft.com/office/drawing/2014/main" id="{CABC54EF-7A9C-5720-9075-DF7C6901CA8B}"/>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grpSp>
          <p:nvGrpSpPr>
            <p:cNvPr id="1748" name="Group 1747">
              <a:extLst>
                <a:ext uri="{FF2B5EF4-FFF2-40B4-BE49-F238E27FC236}">
                  <a16:creationId xmlns:a16="http://schemas.microsoft.com/office/drawing/2014/main" id="{10FB955C-3459-886F-B305-803EF4B70477}"/>
                </a:ext>
              </a:extLst>
            </p:cNvPr>
            <p:cNvGrpSpPr/>
            <p:nvPr/>
          </p:nvGrpSpPr>
          <p:grpSpPr>
            <a:xfrm rot="3372241">
              <a:off x="8402708" y="3514461"/>
              <a:ext cx="78957" cy="89962"/>
              <a:chOff x="9540034" y="5090097"/>
              <a:chExt cx="116487" cy="132726"/>
            </a:xfrm>
          </p:grpSpPr>
          <p:sp>
            <p:nvSpPr>
              <p:cNvPr id="1749" name="Freeform: Shape 1748">
                <a:extLst>
                  <a:ext uri="{FF2B5EF4-FFF2-40B4-BE49-F238E27FC236}">
                    <a16:creationId xmlns:a16="http://schemas.microsoft.com/office/drawing/2014/main" id="{7E39664A-9958-9747-94A5-9E8F2378795F}"/>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50" name="Freeform: Shape 1749">
                <a:extLst>
                  <a:ext uri="{FF2B5EF4-FFF2-40B4-BE49-F238E27FC236}">
                    <a16:creationId xmlns:a16="http://schemas.microsoft.com/office/drawing/2014/main" id="{B7321106-F06A-C4D2-3207-B2FFBFF173E4}"/>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51" name="Straight Connector 1750">
                <a:extLst>
                  <a:ext uri="{FF2B5EF4-FFF2-40B4-BE49-F238E27FC236}">
                    <a16:creationId xmlns:a16="http://schemas.microsoft.com/office/drawing/2014/main" id="{D5C4EEE0-AC79-5959-9062-2FC577C76AA8}"/>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52" name="Straight Connector 1751">
                <a:extLst>
                  <a:ext uri="{FF2B5EF4-FFF2-40B4-BE49-F238E27FC236}">
                    <a16:creationId xmlns:a16="http://schemas.microsoft.com/office/drawing/2014/main" id="{5CCF3B79-1A6D-AF66-A476-346755DA90A0}"/>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grpSp>
          <p:nvGrpSpPr>
            <p:cNvPr id="1753" name="Group 1752">
              <a:extLst>
                <a:ext uri="{FF2B5EF4-FFF2-40B4-BE49-F238E27FC236}">
                  <a16:creationId xmlns:a16="http://schemas.microsoft.com/office/drawing/2014/main" id="{0AE2FB7F-263A-911E-506B-A9F9F6FB1F4B}"/>
                </a:ext>
              </a:extLst>
            </p:cNvPr>
            <p:cNvGrpSpPr/>
            <p:nvPr/>
          </p:nvGrpSpPr>
          <p:grpSpPr>
            <a:xfrm rot="5400000">
              <a:off x="8433085" y="3614360"/>
              <a:ext cx="78957" cy="89962"/>
              <a:chOff x="9540034" y="5090097"/>
              <a:chExt cx="116487" cy="132726"/>
            </a:xfrm>
          </p:grpSpPr>
          <p:sp>
            <p:nvSpPr>
              <p:cNvPr id="1754" name="Freeform: Shape 1753">
                <a:extLst>
                  <a:ext uri="{FF2B5EF4-FFF2-40B4-BE49-F238E27FC236}">
                    <a16:creationId xmlns:a16="http://schemas.microsoft.com/office/drawing/2014/main" id="{367240AB-B5EC-AF4C-ADA6-652ECBB3A277}"/>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55" name="Freeform: Shape 1754">
                <a:extLst>
                  <a:ext uri="{FF2B5EF4-FFF2-40B4-BE49-F238E27FC236}">
                    <a16:creationId xmlns:a16="http://schemas.microsoft.com/office/drawing/2014/main" id="{C7A7DF6C-C069-13A6-085E-1A4A30048229}"/>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56" name="Straight Connector 1755">
                <a:extLst>
                  <a:ext uri="{FF2B5EF4-FFF2-40B4-BE49-F238E27FC236}">
                    <a16:creationId xmlns:a16="http://schemas.microsoft.com/office/drawing/2014/main" id="{A6D1F017-7D84-29A6-CA4C-AB73A1A3DF42}"/>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57" name="Straight Connector 1756">
                <a:extLst>
                  <a:ext uri="{FF2B5EF4-FFF2-40B4-BE49-F238E27FC236}">
                    <a16:creationId xmlns:a16="http://schemas.microsoft.com/office/drawing/2014/main" id="{12CAC580-4454-5F87-4CEC-FC04FA5F4F7E}"/>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grpSp>
          <p:nvGrpSpPr>
            <p:cNvPr id="1758" name="Group 1757">
              <a:extLst>
                <a:ext uri="{FF2B5EF4-FFF2-40B4-BE49-F238E27FC236}">
                  <a16:creationId xmlns:a16="http://schemas.microsoft.com/office/drawing/2014/main" id="{31BBEEFE-561D-3A64-AA7F-6F267604BB31}"/>
                </a:ext>
              </a:extLst>
            </p:cNvPr>
            <p:cNvGrpSpPr/>
            <p:nvPr/>
          </p:nvGrpSpPr>
          <p:grpSpPr>
            <a:xfrm rot="8861421">
              <a:off x="8364080" y="3717437"/>
              <a:ext cx="78957" cy="89962"/>
              <a:chOff x="9540034" y="5090097"/>
              <a:chExt cx="116487" cy="132726"/>
            </a:xfrm>
          </p:grpSpPr>
          <p:sp>
            <p:nvSpPr>
              <p:cNvPr id="1759" name="Freeform: Shape 1758">
                <a:extLst>
                  <a:ext uri="{FF2B5EF4-FFF2-40B4-BE49-F238E27FC236}">
                    <a16:creationId xmlns:a16="http://schemas.microsoft.com/office/drawing/2014/main" id="{F76777C2-4112-946E-F2EA-5C2B0063793B}"/>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60" name="Freeform: Shape 1759">
                <a:extLst>
                  <a:ext uri="{FF2B5EF4-FFF2-40B4-BE49-F238E27FC236}">
                    <a16:creationId xmlns:a16="http://schemas.microsoft.com/office/drawing/2014/main" id="{35DFCC2E-29BF-1E54-BB81-E646CD684833}"/>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61" name="Straight Connector 1760">
                <a:extLst>
                  <a:ext uri="{FF2B5EF4-FFF2-40B4-BE49-F238E27FC236}">
                    <a16:creationId xmlns:a16="http://schemas.microsoft.com/office/drawing/2014/main" id="{0FDFF974-3F82-BEC4-E9D7-7D20F4B27045}"/>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62" name="Straight Connector 1761">
                <a:extLst>
                  <a:ext uri="{FF2B5EF4-FFF2-40B4-BE49-F238E27FC236}">
                    <a16:creationId xmlns:a16="http://schemas.microsoft.com/office/drawing/2014/main" id="{B0040801-C811-B816-E68C-A32310D6AB8D}"/>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grpSp>
          <p:nvGrpSpPr>
            <p:cNvPr id="1763" name="Group 1762">
              <a:extLst>
                <a:ext uri="{FF2B5EF4-FFF2-40B4-BE49-F238E27FC236}">
                  <a16:creationId xmlns:a16="http://schemas.microsoft.com/office/drawing/2014/main" id="{27A6A9B6-E4E6-AD7F-B6A3-D0CDACF3AC53}"/>
                </a:ext>
              </a:extLst>
            </p:cNvPr>
            <p:cNvGrpSpPr/>
            <p:nvPr/>
          </p:nvGrpSpPr>
          <p:grpSpPr>
            <a:xfrm rot="11497903">
              <a:off x="8242893" y="3739740"/>
              <a:ext cx="78957" cy="89962"/>
              <a:chOff x="9540034" y="5090097"/>
              <a:chExt cx="116487" cy="132726"/>
            </a:xfrm>
          </p:grpSpPr>
          <p:sp>
            <p:nvSpPr>
              <p:cNvPr id="1764" name="Freeform: Shape 1763">
                <a:extLst>
                  <a:ext uri="{FF2B5EF4-FFF2-40B4-BE49-F238E27FC236}">
                    <a16:creationId xmlns:a16="http://schemas.microsoft.com/office/drawing/2014/main" id="{0E8E659E-6426-AFEE-BFA4-AF5E540816BC}"/>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65" name="Freeform: Shape 1764">
                <a:extLst>
                  <a:ext uri="{FF2B5EF4-FFF2-40B4-BE49-F238E27FC236}">
                    <a16:creationId xmlns:a16="http://schemas.microsoft.com/office/drawing/2014/main" id="{10D552E5-2E51-9008-7360-BBDFE6D3EBF7}"/>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66" name="Straight Connector 1765">
                <a:extLst>
                  <a:ext uri="{FF2B5EF4-FFF2-40B4-BE49-F238E27FC236}">
                    <a16:creationId xmlns:a16="http://schemas.microsoft.com/office/drawing/2014/main" id="{159C7EFF-839A-74B7-6AE8-EF0145518F33}"/>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67" name="Straight Connector 1766">
                <a:extLst>
                  <a:ext uri="{FF2B5EF4-FFF2-40B4-BE49-F238E27FC236}">
                    <a16:creationId xmlns:a16="http://schemas.microsoft.com/office/drawing/2014/main" id="{52B158A4-907B-2912-3B39-B00D52C45A2F}"/>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grpSp>
          <p:nvGrpSpPr>
            <p:cNvPr id="1768" name="Group 1767">
              <a:extLst>
                <a:ext uri="{FF2B5EF4-FFF2-40B4-BE49-F238E27FC236}">
                  <a16:creationId xmlns:a16="http://schemas.microsoft.com/office/drawing/2014/main" id="{399E4D3C-4A7D-78D0-8A5A-08C9597AE00D}"/>
                </a:ext>
              </a:extLst>
            </p:cNvPr>
            <p:cNvGrpSpPr/>
            <p:nvPr/>
          </p:nvGrpSpPr>
          <p:grpSpPr>
            <a:xfrm rot="15545608">
              <a:off x="8144086" y="3644616"/>
              <a:ext cx="78957" cy="89962"/>
              <a:chOff x="9540034" y="5090097"/>
              <a:chExt cx="116487" cy="132726"/>
            </a:xfrm>
          </p:grpSpPr>
          <p:sp>
            <p:nvSpPr>
              <p:cNvPr id="1769" name="Freeform: Shape 1768">
                <a:extLst>
                  <a:ext uri="{FF2B5EF4-FFF2-40B4-BE49-F238E27FC236}">
                    <a16:creationId xmlns:a16="http://schemas.microsoft.com/office/drawing/2014/main" id="{F5ACE9E4-A3AA-F899-1ACB-BD54E2E7CC04}"/>
                  </a:ext>
                </a:extLst>
              </p:cNvPr>
              <p:cNvSpPr/>
              <p:nvPr/>
            </p:nvSpPr>
            <p:spPr bwMode="auto">
              <a:xfrm>
                <a:off x="9556439" y="5090097"/>
                <a:ext cx="37267" cy="132726"/>
              </a:xfrm>
              <a:custGeom>
                <a:avLst/>
                <a:gdLst>
                  <a:gd name="connsiteX0" fmla="*/ 27482 w 27482"/>
                  <a:gd name="connsiteY0" fmla="*/ 113676 h 113676"/>
                  <a:gd name="connsiteX1" fmla="*/ 27482 w 27482"/>
                  <a:gd name="connsiteY1" fmla="*/ 32479 h 113676"/>
                  <a:gd name="connsiteX2" fmla="*/ 0 w 27482"/>
                  <a:gd name="connsiteY2" fmla="*/ 0 h 113676"/>
                  <a:gd name="connsiteX0" fmla="*/ 23408 w 23408"/>
                  <a:gd name="connsiteY0" fmla="*/ 126376 h 126376"/>
                  <a:gd name="connsiteX1" fmla="*/ 23408 w 23408"/>
                  <a:gd name="connsiteY1" fmla="*/ 45179 h 126376"/>
                  <a:gd name="connsiteX2" fmla="*/ 0 w 23408"/>
                  <a:gd name="connsiteY2" fmla="*/ 0 h 12637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 name="connsiteX0" fmla="*/ 20497 w 20497"/>
                  <a:gd name="connsiteY0" fmla="*/ 132726 h 132726"/>
                  <a:gd name="connsiteX1" fmla="*/ 20497 w 20497"/>
                  <a:gd name="connsiteY1" fmla="*/ 51529 h 132726"/>
                  <a:gd name="connsiteX2" fmla="*/ 0 w 20497"/>
                  <a:gd name="connsiteY2" fmla="*/ 0 h 132726"/>
                </a:gdLst>
                <a:ahLst/>
                <a:cxnLst>
                  <a:cxn ang="0">
                    <a:pos x="connsiteX0" y="connsiteY0"/>
                  </a:cxn>
                  <a:cxn ang="0">
                    <a:pos x="connsiteX1" y="connsiteY1"/>
                  </a:cxn>
                  <a:cxn ang="0">
                    <a:pos x="connsiteX2" y="connsiteY2"/>
                  </a:cxn>
                </a:cxnLst>
                <a:rect l="l" t="t" r="r" b="b"/>
                <a:pathLst>
                  <a:path w="20497" h="132726">
                    <a:moveTo>
                      <a:pt x="20497" y="132726"/>
                    </a:moveTo>
                    <a:lnTo>
                      <a:pt x="20497" y="51529"/>
                    </a:lnTo>
                    <a:cubicBezTo>
                      <a:pt x="2605" y="4720"/>
                      <a:pt x="18475" y="45751"/>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sp>
            <p:nvSpPr>
              <p:cNvPr id="1770" name="Freeform: Shape 1769">
                <a:extLst>
                  <a:ext uri="{FF2B5EF4-FFF2-40B4-BE49-F238E27FC236}">
                    <a16:creationId xmlns:a16="http://schemas.microsoft.com/office/drawing/2014/main" id="{65B88315-680D-F04A-9821-0B66825B21A1}"/>
                  </a:ext>
                </a:extLst>
              </p:cNvPr>
              <p:cNvSpPr/>
              <p:nvPr/>
            </p:nvSpPr>
            <p:spPr bwMode="auto">
              <a:xfrm flipH="1">
                <a:off x="9611403" y="5094140"/>
                <a:ext cx="24555" cy="127434"/>
              </a:xfrm>
              <a:custGeom>
                <a:avLst/>
                <a:gdLst>
                  <a:gd name="connsiteX0" fmla="*/ 27482 w 27482"/>
                  <a:gd name="connsiteY0" fmla="*/ 113676 h 113676"/>
                  <a:gd name="connsiteX1" fmla="*/ 27482 w 27482"/>
                  <a:gd name="connsiteY1" fmla="*/ 32479 h 113676"/>
                  <a:gd name="connsiteX2" fmla="*/ 0 w 27482"/>
                  <a:gd name="connsiteY2" fmla="*/ 0 h 113676"/>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16667 w 16667"/>
                  <a:gd name="connsiteY0" fmla="*/ 129551 h 129551"/>
                  <a:gd name="connsiteX1" fmla="*/ 16667 w 16667"/>
                  <a:gd name="connsiteY1" fmla="*/ 48354 h 129551"/>
                  <a:gd name="connsiteX2" fmla="*/ 0 w 16667"/>
                  <a:gd name="connsiteY2" fmla="*/ 0 h 129551"/>
                  <a:gd name="connsiteX0" fmla="*/ 21757 w 21757"/>
                  <a:gd name="connsiteY0" fmla="*/ 127435 h 127435"/>
                  <a:gd name="connsiteX1" fmla="*/ 21757 w 21757"/>
                  <a:gd name="connsiteY1" fmla="*/ 46238 h 127435"/>
                  <a:gd name="connsiteX2" fmla="*/ 0 w 21757"/>
                  <a:gd name="connsiteY2" fmla="*/ 0 h 127435"/>
                  <a:gd name="connsiteX0" fmla="*/ 17304 w 17304"/>
                  <a:gd name="connsiteY0" fmla="*/ 131668 h 131668"/>
                  <a:gd name="connsiteX1" fmla="*/ 17304 w 17304"/>
                  <a:gd name="connsiteY1" fmla="*/ 50471 h 131668"/>
                  <a:gd name="connsiteX2" fmla="*/ 0 w 17304"/>
                  <a:gd name="connsiteY2" fmla="*/ 0 h 131668"/>
                  <a:gd name="connsiteX0" fmla="*/ 14760 w 14760"/>
                  <a:gd name="connsiteY0" fmla="*/ 127434 h 127434"/>
                  <a:gd name="connsiteX1" fmla="*/ 14760 w 14760"/>
                  <a:gd name="connsiteY1" fmla="*/ 46237 h 127434"/>
                  <a:gd name="connsiteX2" fmla="*/ 0 w 14760"/>
                  <a:gd name="connsiteY2" fmla="*/ 0 h 127434"/>
                </a:gdLst>
                <a:ahLst/>
                <a:cxnLst>
                  <a:cxn ang="0">
                    <a:pos x="connsiteX0" y="connsiteY0"/>
                  </a:cxn>
                  <a:cxn ang="0">
                    <a:pos x="connsiteX1" y="connsiteY1"/>
                  </a:cxn>
                  <a:cxn ang="0">
                    <a:pos x="connsiteX2" y="connsiteY2"/>
                  </a:cxn>
                </a:cxnLst>
                <a:rect l="l" t="t" r="r" b="b"/>
                <a:pathLst>
                  <a:path w="14760" h="127434">
                    <a:moveTo>
                      <a:pt x="14760" y="127434"/>
                    </a:moveTo>
                    <a:lnTo>
                      <a:pt x="14760" y="46237"/>
                    </a:lnTo>
                    <a:cubicBezTo>
                      <a:pt x="-127" y="-3747"/>
                      <a:pt x="14251" y="46810"/>
                      <a:pt x="0" y="0"/>
                    </a:cubicBezTo>
                  </a:path>
                </a:pathLst>
              </a:custGeom>
              <a:noFill/>
              <a:ln w="12700">
                <a:solidFill>
                  <a:schemeClr val="accent1">
                    <a:lumMod val="25000"/>
                    <a:lumOff val="75000"/>
                  </a:schemeClr>
                </a:solidFill>
                <a:miter lim="800000"/>
                <a:headEnd/>
                <a:tailEnd/>
              </a:ln>
            </p:spPr>
            <p:txBody>
              <a:bodyPr rtlCol="0" anchor="ctr"/>
              <a:lstStyle/>
              <a:p>
                <a:pPr algn="ctr"/>
                <a:endParaRPr lang="en-US" dirty="0"/>
              </a:p>
            </p:txBody>
          </p:sp>
          <p:cxnSp>
            <p:nvCxnSpPr>
              <p:cNvPr id="1771" name="Straight Connector 1770">
                <a:extLst>
                  <a:ext uri="{FF2B5EF4-FFF2-40B4-BE49-F238E27FC236}">
                    <a16:creationId xmlns:a16="http://schemas.microsoft.com/office/drawing/2014/main" id="{432D9BBE-CD3C-3883-F129-540A3D2119C2}"/>
                  </a:ext>
                </a:extLst>
              </p:cNvPr>
              <p:cNvCxnSpPr>
                <a:cxnSpLocks/>
              </p:cNvCxnSpPr>
              <p:nvPr/>
            </p:nvCxnSpPr>
            <p:spPr bwMode="auto">
              <a:xfrm>
                <a:off x="9540034" y="5105400"/>
                <a:ext cx="32591" cy="38100"/>
              </a:xfrm>
              <a:prstGeom prst="line">
                <a:avLst/>
              </a:prstGeom>
              <a:noFill/>
              <a:ln w="12700" cap="flat" cmpd="sng" algn="ctr">
                <a:solidFill>
                  <a:schemeClr val="accent4"/>
                </a:solidFill>
                <a:prstDash val="solid"/>
                <a:round/>
                <a:headEnd type="none" w="med" len="med"/>
                <a:tailEnd type="none" w="med" len="med"/>
              </a:ln>
              <a:effectLst/>
            </p:spPr>
          </p:cxnSp>
          <p:cxnSp>
            <p:nvCxnSpPr>
              <p:cNvPr id="1772" name="Straight Connector 1771">
                <a:extLst>
                  <a:ext uri="{FF2B5EF4-FFF2-40B4-BE49-F238E27FC236}">
                    <a16:creationId xmlns:a16="http://schemas.microsoft.com/office/drawing/2014/main" id="{5D5DB63D-92BE-5CF3-865A-73B69B71C3EF}"/>
                  </a:ext>
                </a:extLst>
              </p:cNvPr>
              <p:cNvCxnSpPr>
                <a:cxnSpLocks/>
              </p:cNvCxnSpPr>
              <p:nvPr/>
            </p:nvCxnSpPr>
            <p:spPr bwMode="auto">
              <a:xfrm flipH="1">
                <a:off x="9628616" y="5102225"/>
                <a:ext cx="27905" cy="39324"/>
              </a:xfrm>
              <a:prstGeom prst="line">
                <a:avLst/>
              </a:prstGeom>
              <a:noFill/>
              <a:ln w="12700" cap="flat" cmpd="sng" algn="ctr">
                <a:solidFill>
                  <a:schemeClr val="accent4"/>
                </a:solidFill>
                <a:prstDash val="solid"/>
                <a:round/>
                <a:headEnd type="none" w="med" len="med"/>
                <a:tailEnd type="none" w="med" len="med"/>
              </a:ln>
              <a:effectLst/>
            </p:spPr>
          </p:cxnSp>
        </p:grpSp>
        <p:sp>
          <p:nvSpPr>
            <p:cNvPr id="1773" name="Oval 1772">
              <a:extLst>
                <a:ext uri="{FF2B5EF4-FFF2-40B4-BE49-F238E27FC236}">
                  <a16:creationId xmlns:a16="http://schemas.microsoft.com/office/drawing/2014/main" id="{FF1852B5-3087-D028-A689-E0302114330C}"/>
                </a:ext>
              </a:extLst>
            </p:cNvPr>
            <p:cNvSpPr/>
            <p:nvPr/>
          </p:nvSpPr>
          <p:spPr bwMode="auto">
            <a:xfrm>
              <a:off x="8325200" y="3571938"/>
              <a:ext cx="85833" cy="139844"/>
            </a:xfrm>
            <a:custGeom>
              <a:avLst/>
              <a:gdLst>
                <a:gd name="connsiteX0" fmla="*/ 0 w 79062"/>
                <a:gd name="connsiteY0" fmla="*/ 63594 h 127187"/>
                <a:gd name="connsiteX1" fmla="*/ 39531 w 79062"/>
                <a:gd name="connsiteY1" fmla="*/ 0 h 127187"/>
                <a:gd name="connsiteX2" fmla="*/ 79062 w 79062"/>
                <a:gd name="connsiteY2" fmla="*/ 63594 h 127187"/>
                <a:gd name="connsiteX3" fmla="*/ 39531 w 79062"/>
                <a:gd name="connsiteY3" fmla="*/ 127188 h 127187"/>
                <a:gd name="connsiteX4" fmla="*/ 0 w 79062"/>
                <a:gd name="connsiteY4" fmla="*/ 63594 h 127187"/>
                <a:gd name="connsiteX0" fmla="*/ 0 w 92820"/>
                <a:gd name="connsiteY0" fmla="*/ 63621 h 127249"/>
                <a:gd name="connsiteX1" fmla="*/ 39531 w 92820"/>
                <a:gd name="connsiteY1" fmla="*/ 27 h 127249"/>
                <a:gd name="connsiteX2" fmla="*/ 92820 w 92820"/>
                <a:gd name="connsiteY2" fmla="*/ 69971 h 127249"/>
                <a:gd name="connsiteX3" fmla="*/ 39531 w 92820"/>
                <a:gd name="connsiteY3" fmla="*/ 127215 h 127249"/>
                <a:gd name="connsiteX4" fmla="*/ 0 w 92820"/>
                <a:gd name="connsiteY4" fmla="*/ 63621 h 127249"/>
                <a:gd name="connsiteX0" fmla="*/ 1107 w 93927"/>
                <a:gd name="connsiteY0" fmla="*/ 63614 h 137816"/>
                <a:gd name="connsiteX1" fmla="*/ 40638 w 93927"/>
                <a:gd name="connsiteY1" fmla="*/ 20 h 137816"/>
                <a:gd name="connsiteX2" fmla="*/ 93927 w 93927"/>
                <a:gd name="connsiteY2" fmla="*/ 69964 h 137816"/>
                <a:gd name="connsiteX3" fmla="*/ 18413 w 93927"/>
                <a:gd name="connsiteY3" fmla="*/ 137792 h 137816"/>
                <a:gd name="connsiteX4" fmla="*/ 1107 w 93927"/>
                <a:gd name="connsiteY4" fmla="*/ 63614 h 137816"/>
                <a:gd name="connsiteX0" fmla="*/ 1107 w 93927"/>
                <a:gd name="connsiteY0" fmla="*/ 63614 h 137792"/>
                <a:gd name="connsiteX1" fmla="*/ 40638 w 93927"/>
                <a:gd name="connsiteY1" fmla="*/ 20 h 137792"/>
                <a:gd name="connsiteX2" fmla="*/ 93927 w 93927"/>
                <a:gd name="connsiteY2" fmla="*/ 69964 h 137792"/>
                <a:gd name="connsiteX3" fmla="*/ 18413 w 93927"/>
                <a:gd name="connsiteY3" fmla="*/ 137792 h 137792"/>
                <a:gd name="connsiteX4" fmla="*/ 1107 w 93927"/>
                <a:gd name="connsiteY4" fmla="*/ 63614 h 137792"/>
                <a:gd name="connsiteX0" fmla="*/ 12211 w 81747"/>
                <a:gd name="connsiteY0" fmla="*/ 68886 h 137773"/>
                <a:gd name="connsiteX1" fmla="*/ 28458 w 81747"/>
                <a:gd name="connsiteY1" fmla="*/ 1 h 137773"/>
                <a:gd name="connsiteX2" fmla="*/ 81747 w 81747"/>
                <a:gd name="connsiteY2" fmla="*/ 69945 h 137773"/>
                <a:gd name="connsiteX3" fmla="*/ 6233 w 81747"/>
                <a:gd name="connsiteY3" fmla="*/ 137773 h 137773"/>
                <a:gd name="connsiteX4" fmla="*/ 12211 w 81747"/>
                <a:gd name="connsiteY4" fmla="*/ 68886 h 137773"/>
                <a:gd name="connsiteX0" fmla="*/ 16297 w 85833"/>
                <a:gd name="connsiteY0" fmla="*/ 68886 h 137773"/>
                <a:gd name="connsiteX1" fmla="*/ 32544 w 85833"/>
                <a:gd name="connsiteY1" fmla="*/ 1 h 137773"/>
                <a:gd name="connsiteX2" fmla="*/ 85833 w 85833"/>
                <a:gd name="connsiteY2" fmla="*/ 69945 h 137773"/>
                <a:gd name="connsiteX3" fmla="*/ 10319 w 85833"/>
                <a:gd name="connsiteY3" fmla="*/ 137773 h 137773"/>
                <a:gd name="connsiteX4" fmla="*/ 16297 w 85833"/>
                <a:gd name="connsiteY4" fmla="*/ 68886 h 137773"/>
                <a:gd name="connsiteX0" fmla="*/ 16297 w 85833"/>
                <a:gd name="connsiteY0" fmla="*/ 69943 h 138830"/>
                <a:gd name="connsiteX1" fmla="*/ 20903 w 85833"/>
                <a:gd name="connsiteY1" fmla="*/ 0 h 138830"/>
                <a:gd name="connsiteX2" fmla="*/ 85833 w 85833"/>
                <a:gd name="connsiteY2" fmla="*/ 71002 h 138830"/>
                <a:gd name="connsiteX3" fmla="*/ 10319 w 85833"/>
                <a:gd name="connsiteY3" fmla="*/ 138830 h 138830"/>
                <a:gd name="connsiteX4" fmla="*/ 16297 w 85833"/>
                <a:gd name="connsiteY4" fmla="*/ 69943 h 138830"/>
                <a:gd name="connsiteX0" fmla="*/ 16297 w 85833"/>
                <a:gd name="connsiteY0" fmla="*/ 70957 h 139844"/>
                <a:gd name="connsiteX1" fmla="*/ 20903 w 85833"/>
                <a:gd name="connsiteY1" fmla="*/ 1014 h 139844"/>
                <a:gd name="connsiteX2" fmla="*/ 85833 w 85833"/>
                <a:gd name="connsiteY2" fmla="*/ 72016 h 139844"/>
                <a:gd name="connsiteX3" fmla="*/ 10319 w 85833"/>
                <a:gd name="connsiteY3" fmla="*/ 139844 h 139844"/>
                <a:gd name="connsiteX4" fmla="*/ 16297 w 85833"/>
                <a:gd name="connsiteY4" fmla="*/ 70957 h 139844"/>
                <a:gd name="connsiteX0" fmla="*/ 16297 w 85833"/>
                <a:gd name="connsiteY0" fmla="*/ 70957 h 139844"/>
                <a:gd name="connsiteX1" fmla="*/ 20903 w 85833"/>
                <a:gd name="connsiteY1" fmla="*/ 1014 h 139844"/>
                <a:gd name="connsiteX2" fmla="*/ 85833 w 85833"/>
                <a:gd name="connsiteY2" fmla="*/ 72016 h 139844"/>
                <a:gd name="connsiteX3" fmla="*/ 10319 w 85833"/>
                <a:gd name="connsiteY3" fmla="*/ 139844 h 139844"/>
                <a:gd name="connsiteX4" fmla="*/ 16297 w 85833"/>
                <a:gd name="connsiteY4" fmla="*/ 70957 h 139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833" h="139844">
                  <a:moveTo>
                    <a:pt x="16297" y="70957"/>
                  </a:moveTo>
                  <a:cubicBezTo>
                    <a:pt x="20001" y="47995"/>
                    <a:pt x="-8678" y="24120"/>
                    <a:pt x="20903" y="1014"/>
                  </a:cubicBezTo>
                  <a:cubicBezTo>
                    <a:pt x="49426" y="-7275"/>
                    <a:pt x="85833" y="36894"/>
                    <a:pt x="85833" y="72016"/>
                  </a:cubicBezTo>
                  <a:cubicBezTo>
                    <a:pt x="85833" y="107138"/>
                    <a:pt x="49072" y="136669"/>
                    <a:pt x="10319" y="139844"/>
                  </a:cubicBezTo>
                  <a:cubicBezTo>
                    <a:pt x="-5151" y="138786"/>
                    <a:pt x="-3282" y="101327"/>
                    <a:pt x="16297" y="70957"/>
                  </a:cubicBezTo>
                  <a:close/>
                </a:path>
              </a:pathLst>
            </a:cu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5" name="Oval 1774">
              <a:extLst>
                <a:ext uri="{FF2B5EF4-FFF2-40B4-BE49-F238E27FC236}">
                  <a16:creationId xmlns:a16="http://schemas.microsoft.com/office/drawing/2014/main" id="{C403C341-5782-0FD2-907F-B15690A03232}"/>
                </a:ext>
              </a:extLst>
            </p:cNvPr>
            <p:cNvSpPr/>
            <p:nvPr/>
          </p:nvSpPr>
          <p:spPr bwMode="auto">
            <a:xfrm>
              <a:off x="7898393" y="4821484"/>
              <a:ext cx="249792" cy="222644"/>
            </a:xfrm>
            <a:custGeom>
              <a:avLst/>
              <a:gdLst>
                <a:gd name="connsiteX0" fmla="*/ 0 w 242355"/>
                <a:gd name="connsiteY0" fmla="*/ 115888 h 231775"/>
                <a:gd name="connsiteX1" fmla="*/ 121178 w 242355"/>
                <a:gd name="connsiteY1" fmla="*/ 0 h 231775"/>
                <a:gd name="connsiteX2" fmla="*/ 242356 w 242355"/>
                <a:gd name="connsiteY2" fmla="*/ 115888 h 231775"/>
                <a:gd name="connsiteX3" fmla="*/ 121178 w 242355"/>
                <a:gd name="connsiteY3" fmla="*/ 231776 h 231775"/>
                <a:gd name="connsiteX4" fmla="*/ 0 w 242355"/>
                <a:gd name="connsiteY4" fmla="*/ 115888 h 231775"/>
                <a:gd name="connsiteX0" fmla="*/ 11 w 242367"/>
                <a:gd name="connsiteY0" fmla="*/ 104246 h 220134"/>
                <a:gd name="connsiteX1" fmla="*/ 115898 w 242367"/>
                <a:gd name="connsiteY1" fmla="*/ 0 h 220134"/>
                <a:gd name="connsiteX2" fmla="*/ 242367 w 242367"/>
                <a:gd name="connsiteY2" fmla="*/ 104246 h 220134"/>
                <a:gd name="connsiteX3" fmla="*/ 121189 w 242367"/>
                <a:gd name="connsiteY3" fmla="*/ 220134 h 220134"/>
                <a:gd name="connsiteX4" fmla="*/ 11 w 242367"/>
                <a:gd name="connsiteY4" fmla="*/ 104246 h 220134"/>
                <a:gd name="connsiteX0" fmla="*/ 11 w 242367"/>
                <a:gd name="connsiteY0" fmla="*/ 104825 h 220713"/>
                <a:gd name="connsiteX1" fmla="*/ 115898 w 242367"/>
                <a:gd name="connsiteY1" fmla="*/ 579 h 220713"/>
                <a:gd name="connsiteX2" fmla="*/ 242367 w 242367"/>
                <a:gd name="connsiteY2" fmla="*/ 104825 h 220713"/>
                <a:gd name="connsiteX3" fmla="*/ 121189 w 242367"/>
                <a:gd name="connsiteY3" fmla="*/ 220713 h 220713"/>
                <a:gd name="connsiteX4" fmla="*/ 11 w 242367"/>
                <a:gd name="connsiteY4" fmla="*/ 104825 h 220713"/>
                <a:gd name="connsiteX0" fmla="*/ 11 w 244799"/>
                <a:gd name="connsiteY0" fmla="*/ 108762 h 224650"/>
                <a:gd name="connsiteX1" fmla="*/ 115898 w 244799"/>
                <a:gd name="connsiteY1" fmla="*/ 4516 h 224650"/>
                <a:gd name="connsiteX2" fmla="*/ 186277 w 244799"/>
                <a:gd name="connsiteY2" fmla="*/ 27799 h 224650"/>
                <a:gd name="connsiteX3" fmla="*/ 242367 w 244799"/>
                <a:gd name="connsiteY3" fmla="*/ 108762 h 224650"/>
                <a:gd name="connsiteX4" fmla="*/ 121189 w 244799"/>
                <a:gd name="connsiteY4" fmla="*/ 224650 h 224650"/>
                <a:gd name="connsiteX5" fmla="*/ 11 w 244799"/>
                <a:gd name="connsiteY5" fmla="*/ 108762 h 224650"/>
                <a:gd name="connsiteX0" fmla="*/ 11 w 251619"/>
                <a:gd name="connsiteY0" fmla="*/ 108762 h 224650"/>
                <a:gd name="connsiteX1" fmla="*/ 115898 w 251619"/>
                <a:gd name="connsiteY1" fmla="*/ 4516 h 224650"/>
                <a:gd name="connsiteX2" fmla="*/ 186277 w 251619"/>
                <a:gd name="connsiteY2" fmla="*/ 27799 h 224650"/>
                <a:gd name="connsiteX3" fmla="*/ 239194 w 251619"/>
                <a:gd name="connsiteY3" fmla="*/ 59549 h 224650"/>
                <a:gd name="connsiteX4" fmla="*/ 242367 w 251619"/>
                <a:gd name="connsiteY4" fmla="*/ 108762 h 224650"/>
                <a:gd name="connsiteX5" fmla="*/ 121189 w 251619"/>
                <a:gd name="connsiteY5" fmla="*/ 224650 h 224650"/>
                <a:gd name="connsiteX6" fmla="*/ 11 w 251619"/>
                <a:gd name="connsiteY6" fmla="*/ 108762 h 224650"/>
                <a:gd name="connsiteX0" fmla="*/ 11 w 254637"/>
                <a:gd name="connsiteY0" fmla="*/ 108762 h 224654"/>
                <a:gd name="connsiteX1" fmla="*/ 115898 w 254637"/>
                <a:gd name="connsiteY1" fmla="*/ 4516 h 224654"/>
                <a:gd name="connsiteX2" fmla="*/ 186277 w 254637"/>
                <a:gd name="connsiteY2" fmla="*/ 27799 h 224654"/>
                <a:gd name="connsiteX3" fmla="*/ 239194 w 254637"/>
                <a:gd name="connsiteY3" fmla="*/ 59549 h 224654"/>
                <a:gd name="connsiteX4" fmla="*/ 246600 w 254637"/>
                <a:gd name="connsiteY4" fmla="*/ 112996 h 224654"/>
                <a:gd name="connsiteX5" fmla="*/ 121189 w 254637"/>
                <a:gd name="connsiteY5" fmla="*/ 224650 h 224654"/>
                <a:gd name="connsiteX6" fmla="*/ 11 w 254637"/>
                <a:gd name="connsiteY6" fmla="*/ 108762 h 224654"/>
                <a:gd name="connsiteX0" fmla="*/ 11 w 254637"/>
                <a:gd name="connsiteY0" fmla="*/ 108762 h 224655"/>
                <a:gd name="connsiteX1" fmla="*/ 115898 w 254637"/>
                <a:gd name="connsiteY1" fmla="*/ 4516 h 224655"/>
                <a:gd name="connsiteX2" fmla="*/ 186277 w 254637"/>
                <a:gd name="connsiteY2" fmla="*/ 27799 h 224655"/>
                <a:gd name="connsiteX3" fmla="*/ 239194 w 254637"/>
                <a:gd name="connsiteY3" fmla="*/ 59549 h 224655"/>
                <a:gd name="connsiteX4" fmla="*/ 246600 w 254637"/>
                <a:gd name="connsiteY4" fmla="*/ 112996 h 224655"/>
                <a:gd name="connsiteX5" fmla="*/ 121189 w 254637"/>
                <a:gd name="connsiteY5" fmla="*/ 224650 h 224655"/>
                <a:gd name="connsiteX6" fmla="*/ 11 w 254637"/>
                <a:gd name="connsiteY6" fmla="*/ 108762 h 224655"/>
                <a:gd name="connsiteX0" fmla="*/ 11 w 248055"/>
                <a:gd name="connsiteY0" fmla="*/ 108762 h 224655"/>
                <a:gd name="connsiteX1" fmla="*/ 115898 w 248055"/>
                <a:gd name="connsiteY1" fmla="*/ 4516 h 224655"/>
                <a:gd name="connsiteX2" fmla="*/ 186277 w 248055"/>
                <a:gd name="connsiteY2" fmla="*/ 27799 h 224655"/>
                <a:gd name="connsiteX3" fmla="*/ 239194 w 248055"/>
                <a:gd name="connsiteY3" fmla="*/ 59549 h 224655"/>
                <a:gd name="connsiteX4" fmla="*/ 246600 w 248055"/>
                <a:gd name="connsiteY4" fmla="*/ 112996 h 224655"/>
                <a:gd name="connsiteX5" fmla="*/ 121189 w 248055"/>
                <a:gd name="connsiteY5" fmla="*/ 224650 h 224655"/>
                <a:gd name="connsiteX6" fmla="*/ 11 w 248055"/>
                <a:gd name="connsiteY6" fmla="*/ 108762 h 224655"/>
                <a:gd name="connsiteX0" fmla="*/ 11 w 249425"/>
                <a:gd name="connsiteY0" fmla="*/ 108762 h 228047"/>
                <a:gd name="connsiteX1" fmla="*/ 115898 w 249425"/>
                <a:gd name="connsiteY1" fmla="*/ 4516 h 228047"/>
                <a:gd name="connsiteX2" fmla="*/ 186277 w 249425"/>
                <a:gd name="connsiteY2" fmla="*/ 27799 h 228047"/>
                <a:gd name="connsiteX3" fmla="*/ 239194 w 249425"/>
                <a:gd name="connsiteY3" fmla="*/ 59549 h 228047"/>
                <a:gd name="connsiteX4" fmla="*/ 246600 w 249425"/>
                <a:gd name="connsiteY4" fmla="*/ 112996 h 228047"/>
                <a:gd name="connsiteX5" fmla="*/ 210619 w 249425"/>
                <a:gd name="connsiteY5" fmla="*/ 189724 h 228047"/>
                <a:gd name="connsiteX6" fmla="*/ 121189 w 249425"/>
                <a:gd name="connsiteY6" fmla="*/ 224650 h 228047"/>
                <a:gd name="connsiteX7" fmla="*/ 11 w 249425"/>
                <a:gd name="connsiteY7" fmla="*/ 108762 h 228047"/>
                <a:gd name="connsiteX0" fmla="*/ 11 w 249425"/>
                <a:gd name="connsiteY0" fmla="*/ 108762 h 228047"/>
                <a:gd name="connsiteX1" fmla="*/ 115898 w 249425"/>
                <a:gd name="connsiteY1" fmla="*/ 4516 h 228047"/>
                <a:gd name="connsiteX2" fmla="*/ 186277 w 249425"/>
                <a:gd name="connsiteY2" fmla="*/ 27799 h 228047"/>
                <a:gd name="connsiteX3" fmla="*/ 239194 w 249425"/>
                <a:gd name="connsiteY3" fmla="*/ 59549 h 228047"/>
                <a:gd name="connsiteX4" fmla="*/ 246600 w 249425"/>
                <a:gd name="connsiteY4" fmla="*/ 112996 h 228047"/>
                <a:gd name="connsiteX5" fmla="*/ 210619 w 249425"/>
                <a:gd name="connsiteY5" fmla="*/ 189724 h 228047"/>
                <a:gd name="connsiteX6" fmla="*/ 121189 w 249425"/>
                <a:gd name="connsiteY6" fmla="*/ 224650 h 228047"/>
                <a:gd name="connsiteX7" fmla="*/ 11 w 249425"/>
                <a:gd name="connsiteY7" fmla="*/ 108762 h 228047"/>
                <a:gd name="connsiteX0" fmla="*/ 11 w 249425"/>
                <a:gd name="connsiteY0" fmla="*/ 108762 h 228047"/>
                <a:gd name="connsiteX1" fmla="*/ 115898 w 249425"/>
                <a:gd name="connsiteY1" fmla="*/ 4516 h 228047"/>
                <a:gd name="connsiteX2" fmla="*/ 186277 w 249425"/>
                <a:gd name="connsiteY2" fmla="*/ 27799 h 228047"/>
                <a:gd name="connsiteX3" fmla="*/ 239194 w 249425"/>
                <a:gd name="connsiteY3" fmla="*/ 59549 h 228047"/>
                <a:gd name="connsiteX4" fmla="*/ 246600 w 249425"/>
                <a:gd name="connsiteY4" fmla="*/ 112996 h 228047"/>
                <a:gd name="connsiteX5" fmla="*/ 210619 w 249425"/>
                <a:gd name="connsiteY5" fmla="*/ 189724 h 228047"/>
                <a:gd name="connsiteX6" fmla="*/ 121189 w 249425"/>
                <a:gd name="connsiteY6" fmla="*/ 224650 h 228047"/>
                <a:gd name="connsiteX7" fmla="*/ 11 w 249425"/>
                <a:gd name="connsiteY7" fmla="*/ 108762 h 228047"/>
                <a:gd name="connsiteX0" fmla="*/ 1 w 249415"/>
                <a:gd name="connsiteY0" fmla="*/ 108762 h 226112"/>
                <a:gd name="connsiteX1" fmla="*/ 115888 w 249415"/>
                <a:gd name="connsiteY1" fmla="*/ 4516 h 226112"/>
                <a:gd name="connsiteX2" fmla="*/ 186267 w 249415"/>
                <a:gd name="connsiteY2" fmla="*/ 27799 h 226112"/>
                <a:gd name="connsiteX3" fmla="*/ 239184 w 249415"/>
                <a:gd name="connsiteY3" fmla="*/ 59549 h 226112"/>
                <a:gd name="connsiteX4" fmla="*/ 246590 w 249415"/>
                <a:gd name="connsiteY4" fmla="*/ 112996 h 226112"/>
                <a:gd name="connsiteX5" fmla="*/ 210609 w 249415"/>
                <a:gd name="connsiteY5" fmla="*/ 189724 h 226112"/>
                <a:gd name="connsiteX6" fmla="*/ 114829 w 249415"/>
                <a:gd name="connsiteY6" fmla="*/ 222534 h 226112"/>
                <a:gd name="connsiteX7" fmla="*/ 1 w 249415"/>
                <a:gd name="connsiteY7" fmla="*/ 108762 h 226112"/>
                <a:gd name="connsiteX0" fmla="*/ 6629 w 256043"/>
                <a:gd name="connsiteY0" fmla="*/ 108762 h 222644"/>
                <a:gd name="connsiteX1" fmla="*/ 122516 w 256043"/>
                <a:gd name="connsiteY1" fmla="*/ 4516 h 222644"/>
                <a:gd name="connsiteX2" fmla="*/ 192895 w 256043"/>
                <a:gd name="connsiteY2" fmla="*/ 27799 h 222644"/>
                <a:gd name="connsiteX3" fmla="*/ 245812 w 256043"/>
                <a:gd name="connsiteY3" fmla="*/ 59549 h 222644"/>
                <a:gd name="connsiteX4" fmla="*/ 253218 w 256043"/>
                <a:gd name="connsiteY4" fmla="*/ 112996 h 222644"/>
                <a:gd name="connsiteX5" fmla="*/ 217237 w 256043"/>
                <a:gd name="connsiteY5" fmla="*/ 189724 h 222644"/>
                <a:gd name="connsiteX6" fmla="*/ 121457 w 256043"/>
                <a:gd name="connsiteY6" fmla="*/ 222534 h 222644"/>
                <a:gd name="connsiteX7" fmla="*/ 25679 w 256043"/>
                <a:gd name="connsiteY7" fmla="*/ 180199 h 222644"/>
                <a:gd name="connsiteX8" fmla="*/ 6629 w 256043"/>
                <a:gd name="connsiteY8" fmla="*/ 108762 h 222644"/>
                <a:gd name="connsiteX0" fmla="*/ 6629 w 256043"/>
                <a:gd name="connsiteY0" fmla="*/ 99237 h 222644"/>
                <a:gd name="connsiteX1" fmla="*/ 122516 w 256043"/>
                <a:gd name="connsiteY1" fmla="*/ 4516 h 222644"/>
                <a:gd name="connsiteX2" fmla="*/ 192895 w 256043"/>
                <a:gd name="connsiteY2" fmla="*/ 27799 h 222644"/>
                <a:gd name="connsiteX3" fmla="*/ 245812 w 256043"/>
                <a:gd name="connsiteY3" fmla="*/ 59549 h 222644"/>
                <a:gd name="connsiteX4" fmla="*/ 253218 w 256043"/>
                <a:gd name="connsiteY4" fmla="*/ 112996 h 222644"/>
                <a:gd name="connsiteX5" fmla="*/ 217237 w 256043"/>
                <a:gd name="connsiteY5" fmla="*/ 189724 h 222644"/>
                <a:gd name="connsiteX6" fmla="*/ 121457 w 256043"/>
                <a:gd name="connsiteY6" fmla="*/ 222534 h 222644"/>
                <a:gd name="connsiteX7" fmla="*/ 25679 w 256043"/>
                <a:gd name="connsiteY7" fmla="*/ 180199 h 222644"/>
                <a:gd name="connsiteX8" fmla="*/ 6629 w 256043"/>
                <a:gd name="connsiteY8" fmla="*/ 99237 h 222644"/>
                <a:gd name="connsiteX0" fmla="*/ 378 w 249792"/>
                <a:gd name="connsiteY0" fmla="*/ 99237 h 222644"/>
                <a:gd name="connsiteX1" fmla="*/ 116265 w 249792"/>
                <a:gd name="connsiteY1" fmla="*/ 4516 h 222644"/>
                <a:gd name="connsiteX2" fmla="*/ 186644 w 249792"/>
                <a:gd name="connsiteY2" fmla="*/ 27799 h 222644"/>
                <a:gd name="connsiteX3" fmla="*/ 239561 w 249792"/>
                <a:gd name="connsiteY3" fmla="*/ 59549 h 222644"/>
                <a:gd name="connsiteX4" fmla="*/ 246967 w 249792"/>
                <a:gd name="connsiteY4" fmla="*/ 112996 h 222644"/>
                <a:gd name="connsiteX5" fmla="*/ 210986 w 249792"/>
                <a:gd name="connsiteY5" fmla="*/ 189724 h 222644"/>
                <a:gd name="connsiteX6" fmla="*/ 115206 w 249792"/>
                <a:gd name="connsiteY6" fmla="*/ 222534 h 222644"/>
                <a:gd name="connsiteX7" fmla="*/ 19428 w 249792"/>
                <a:gd name="connsiteY7" fmla="*/ 180199 h 222644"/>
                <a:gd name="connsiteX8" fmla="*/ 378 w 249792"/>
                <a:gd name="connsiteY8" fmla="*/ 99237 h 222644"/>
                <a:gd name="connsiteX0" fmla="*/ 378 w 249792"/>
                <a:gd name="connsiteY0" fmla="*/ 99237 h 222644"/>
                <a:gd name="connsiteX1" fmla="*/ 17310 w 249792"/>
                <a:gd name="connsiteY1" fmla="*/ 40499 h 222644"/>
                <a:gd name="connsiteX2" fmla="*/ 116265 w 249792"/>
                <a:gd name="connsiteY2" fmla="*/ 4516 h 222644"/>
                <a:gd name="connsiteX3" fmla="*/ 186644 w 249792"/>
                <a:gd name="connsiteY3" fmla="*/ 27799 h 222644"/>
                <a:gd name="connsiteX4" fmla="*/ 239561 w 249792"/>
                <a:gd name="connsiteY4" fmla="*/ 59549 h 222644"/>
                <a:gd name="connsiteX5" fmla="*/ 246967 w 249792"/>
                <a:gd name="connsiteY5" fmla="*/ 112996 h 222644"/>
                <a:gd name="connsiteX6" fmla="*/ 210986 w 249792"/>
                <a:gd name="connsiteY6" fmla="*/ 189724 h 222644"/>
                <a:gd name="connsiteX7" fmla="*/ 115206 w 249792"/>
                <a:gd name="connsiteY7" fmla="*/ 222534 h 222644"/>
                <a:gd name="connsiteX8" fmla="*/ 19428 w 249792"/>
                <a:gd name="connsiteY8" fmla="*/ 180199 h 222644"/>
                <a:gd name="connsiteX9" fmla="*/ 378 w 249792"/>
                <a:gd name="connsiteY9" fmla="*/ 99237 h 222644"/>
                <a:gd name="connsiteX0" fmla="*/ 378 w 249792"/>
                <a:gd name="connsiteY0" fmla="*/ 99237 h 222644"/>
                <a:gd name="connsiteX1" fmla="*/ 17310 w 249792"/>
                <a:gd name="connsiteY1" fmla="*/ 40499 h 222644"/>
                <a:gd name="connsiteX2" fmla="*/ 116265 w 249792"/>
                <a:gd name="connsiteY2" fmla="*/ 4516 h 222644"/>
                <a:gd name="connsiteX3" fmla="*/ 186644 w 249792"/>
                <a:gd name="connsiteY3" fmla="*/ 27799 h 222644"/>
                <a:gd name="connsiteX4" fmla="*/ 239561 w 249792"/>
                <a:gd name="connsiteY4" fmla="*/ 59549 h 222644"/>
                <a:gd name="connsiteX5" fmla="*/ 246967 w 249792"/>
                <a:gd name="connsiteY5" fmla="*/ 112996 h 222644"/>
                <a:gd name="connsiteX6" fmla="*/ 210986 w 249792"/>
                <a:gd name="connsiteY6" fmla="*/ 189724 h 222644"/>
                <a:gd name="connsiteX7" fmla="*/ 115206 w 249792"/>
                <a:gd name="connsiteY7" fmla="*/ 222534 h 222644"/>
                <a:gd name="connsiteX8" fmla="*/ 19428 w 249792"/>
                <a:gd name="connsiteY8" fmla="*/ 180199 h 222644"/>
                <a:gd name="connsiteX9" fmla="*/ 378 w 249792"/>
                <a:gd name="connsiteY9" fmla="*/ 99237 h 222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9792" h="222644">
                  <a:moveTo>
                    <a:pt x="378" y="99237"/>
                  </a:moveTo>
                  <a:cubicBezTo>
                    <a:pt x="4082" y="75601"/>
                    <a:pt x="-2005" y="56286"/>
                    <a:pt x="17310" y="40499"/>
                  </a:cubicBezTo>
                  <a:cubicBezTo>
                    <a:pt x="55675" y="26829"/>
                    <a:pt x="92100" y="6280"/>
                    <a:pt x="116265" y="4516"/>
                  </a:cubicBezTo>
                  <a:cubicBezTo>
                    <a:pt x="150308" y="-8978"/>
                    <a:pt x="165566" y="10425"/>
                    <a:pt x="186644" y="27799"/>
                  </a:cubicBezTo>
                  <a:cubicBezTo>
                    <a:pt x="205253" y="37148"/>
                    <a:pt x="230213" y="46055"/>
                    <a:pt x="239561" y="59549"/>
                  </a:cubicBezTo>
                  <a:cubicBezTo>
                    <a:pt x="248909" y="73043"/>
                    <a:pt x="252964" y="94122"/>
                    <a:pt x="246967" y="112996"/>
                  </a:cubicBezTo>
                  <a:cubicBezTo>
                    <a:pt x="251553" y="143511"/>
                    <a:pt x="224480" y="167940"/>
                    <a:pt x="210986" y="189724"/>
                  </a:cubicBezTo>
                  <a:cubicBezTo>
                    <a:pt x="190084" y="208333"/>
                    <a:pt x="147132" y="224121"/>
                    <a:pt x="115206" y="222534"/>
                  </a:cubicBezTo>
                  <a:cubicBezTo>
                    <a:pt x="83280" y="220947"/>
                    <a:pt x="38566" y="199161"/>
                    <a:pt x="19428" y="180199"/>
                  </a:cubicBezTo>
                  <a:cubicBezTo>
                    <a:pt x="290" y="161237"/>
                    <a:pt x="-945" y="134868"/>
                    <a:pt x="378" y="99237"/>
                  </a:cubicBezTo>
                  <a:close/>
                </a:path>
              </a:pathLst>
            </a:custGeom>
            <a:solidFill>
              <a:schemeClr val="accent4">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78" name="Freeform: Shape 1777">
              <a:extLst>
                <a:ext uri="{FF2B5EF4-FFF2-40B4-BE49-F238E27FC236}">
                  <a16:creationId xmlns:a16="http://schemas.microsoft.com/office/drawing/2014/main" id="{B3F00DA8-7DBE-37F3-5DC8-A1D29763FDE0}"/>
                </a:ext>
              </a:extLst>
            </p:cNvPr>
            <p:cNvSpPr/>
            <p:nvPr/>
          </p:nvSpPr>
          <p:spPr bwMode="auto">
            <a:xfrm rot="16359216">
              <a:off x="7953827" y="4874433"/>
              <a:ext cx="168220" cy="111210"/>
            </a:xfrm>
            <a:custGeom>
              <a:avLst/>
              <a:gdLst>
                <a:gd name="connsiteX0" fmla="*/ 167913 w 168220"/>
                <a:gd name="connsiteY0" fmla="*/ 38278 h 111210"/>
                <a:gd name="connsiteX1" fmla="*/ 154796 w 168220"/>
                <a:gd name="connsiteY1" fmla="*/ 75778 h 111210"/>
                <a:gd name="connsiteX2" fmla="*/ 80767 w 168220"/>
                <a:gd name="connsiteY2" fmla="*/ 103704 h 111210"/>
                <a:gd name="connsiteX3" fmla="*/ 78896 w 168220"/>
                <a:gd name="connsiteY3" fmla="*/ 92116 h 111210"/>
                <a:gd name="connsiteX4" fmla="*/ 63893 w 168220"/>
                <a:gd name="connsiteY4" fmla="*/ 96493 h 111210"/>
                <a:gd name="connsiteX5" fmla="*/ 24752 w 168220"/>
                <a:gd name="connsiteY5" fmla="*/ 109791 h 111210"/>
                <a:gd name="connsiteX6" fmla="*/ 2201 w 168220"/>
                <a:gd name="connsiteY6" fmla="*/ 53439 h 111210"/>
                <a:gd name="connsiteX7" fmla="*/ 28613 w 168220"/>
                <a:gd name="connsiteY7" fmla="*/ 0 h 111210"/>
                <a:gd name="connsiteX8" fmla="*/ 53791 w 168220"/>
                <a:gd name="connsiteY8" fmla="*/ 42899 h 111210"/>
                <a:gd name="connsiteX9" fmla="*/ 55814 w 168220"/>
                <a:gd name="connsiteY9" fmla="*/ 78209 h 111210"/>
                <a:gd name="connsiteX10" fmla="*/ 77277 w 168220"/>
                <a:gd name="connsiteY10" fmla="*/ 84032 h 111210"/>
                <a:gd name="connsiteX11" fmla="*/ 77600 w 168220"/>
                <a:gd name="connsiteY11" fmla="*/ 84086 h 111210"/>
                <a:gd name="connsiteX12" fmla="*/ 77257 w 168220"/>
                <a:gd name="connsiteY12" fmla="*/ 81967 h 111210"/>
                <a:gd name="connsiteX13" fmla="*/ 93008 w 168220"/>
                <a:gd name="connsiteY13" fmla="*/ 46993 h 111210"/>
                <a:gd name="connsiteX14" fmla="*/ 146852 w 168220"/>
                <a:gd name="connsiteY14" fmla="*/ 17884 h 111210"/>
                <a:gd name="connsiteX15" fmla="*/ 167913 w 168220"/>
                <a:gd name="connsiteY15" fmla="*/ 38278 h 111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68220" h="111210">
                  <a:moveTo>
                    <a:pt x="167913" y="38278"/>
                  </a:moveTo>
                  <a:cubicBezTo>
                    <a:pt x="169446" y="45865"/>
                    <a:pt x="165283" y="56303"/>
                    <a:pt x="154796" y="75778"/>
                  </a:cubicBezTo>
                  <a:cubicBezTo>
                    <a:pt x="139921" y="109148"/>
                    <a:pt x="100078" y="120090"/>
                    <a:pt x="80767" y="103704"/>
                  </a:cubicBezTo>
                  <a:lnTo>
                    <a:pt x="78896" y="92116"/>
                  </a:lnTo>
                  <a:lnTo>
                    <a:pt x="63893" y="96493"/>
                  </a:lnTo>
                  <a:cubicBezTo>
                    <a:pt x="52648" y="98751"/>
                    <a:pt x="38918" y="102047"/>
                    <a:pt x="24752" y="109791"/>
                  </a:cubicBezTo>
                  <a:cubicBezTo>
                    <a:pt x="12678" y="110167"/>
                    <a:pt x="2201" y="81788"/>
                    <a:pt x="2201" y="53439"/>
                  </a:cubicBezTo>
                  <a:cubicBezTo>
                    <a:pt x="-7348" y="9803"/>
                    <a:pt x="16539" y="376"/>
                    <a:pt x="28613" y="0"/>
                  </a:cubicBezTo>
                  <a:cubicBezTo>
                    <a:pt x="58031" y="294"/>
                    <a:pt x="50397" y="-1208"/>
                    <a:pt x="53791" y="42899"/>
                  </a:cubicBezTo>
                  <a:cubicBezTo>
                    <a:pt x="60693" y="53705"/>
                    <a:pt x="50093" y="70455"/>
                    <a:pt x="55814" y="78209"/>
                  </a:cubicBezTo>
                  <a:cubicBezTo>
                    <a:pt x="58675" y="82086"/>
                    <a:pt x="68861" y="83095"/>
                    <a:pt x="77277" y="84032"/>
                  </a:cubicBezTo>
                  <a:lnTo>
                    <a:pt x="77600" y="84086"/>
                  </a:lnTo>
                  <a:lnTo>
                    <a:pt x="77257" y="81967"/>
                  </a:lnTo>
                  <a:cubicBezTo>
                    <a:pt x="79698" y="71547"/>
                    <a:pt x="85349" y="58921"/>
                    <a:pt x="93008" y="46993"/>
                  </a:cubicBezTo>
                  <a:cubicBezTo>
                    <a:pt x="108548" y="5115"/>
                    <a:pt x="136489" y="11677"/>
                    <a:pt x="146852" y="17884"/>
                  </a:cubicBezTo>
                  <a:cubicBezTo>
                    <a:pt x="159150" y="25955"/>
                    <a:pt x="166380" y="30691"/>
                    <a:pt x="167913" y="38278"/>
                  </a:cubicBezTo>
                  <a:close/>
                </a:path>
              </a:pathLst>
            </a:custGeom>
            <a:solidFill>
              <a:schemeClr val="accent4">
                <a:lumMod val="75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3" name="Freeform: Shape 1782">
              <a:extLst>
                <a:ext uri="{FF2B5EF4-FFF2-40B4-BE49-F238E27FC236}">
                  <a16:creationId xmlns:a16="http://schemas.microsoft.com/office/drawing/2014/main" id="{729BB4E1-F10D-A059-E6A1-0B3E048C51F3}"/>
                </a:ext>
              </a:extLst>
            </p:cNvPr>
            <p:cNvSpPr/>
            <p:nvPr/>
          </p:nvSpPr>
          <p:spPr bwMode="auto">
            <a:xfrm>
              <a:off x="10285577" y="455034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4" name="Freeform: Shape 1783">
              <a:extLst>
                <a:ext uri="{FF2B5EF4-FFF2-40B4-BE49-F238E27FC236}">
                  <a16:creationId xmlns:a16="http://schemas.microsoft.com/office/drawing/2014/main" id="{8CF8991E-AC6D-C925-FA19-FB5482B37E6A}"/>
                </a:ext>
              </a:extLst>
            </p:cNvPr>
            <p:cNvSpPr/>
            <p:nvPr/>
          </p:nvSpPr>
          <p:spPr bwMode="auto">
            <a:xfrm>
              <a:off x="10236894" y="462548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5" name="Freeform: Shape 1784">
              <a:extLst>
                <a:ext uri="{FF2B5EF4-FFF2-40B4-BE49-F238E27FC236}">
                  <a16:creationId xmlns:a16="http://schemas.microsoft.com/office/drawing/2014/main" id="{4CD21A89-13B3-BD5E-835D-D0812975912C}"/>
                </a:ext>
              </a:extLst>
            </p:cNvPr>
            <p:cNvSpPr/>
            <p:nvPr/>
          </p:nvSpPr>
          <p:spPr bwMode="auto">
            <a:xfrm>
              <a:off x="10292986" y="462760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6" name="Freeform: Shape 1785">
              <a:extLst>
                <a:ext uri="{FF2B5EF4-FFF2-40B4-BE49-F238E27FC236}">
                  <a16:creationId xmlns:a16="http://schemas.microsoft.com/office/drawing/2014/main" id="{B18E685A-A9F1-24F7-FDC9-21DB56A12C92}"/>
                </a:ext>
              </a:extLst>
            </p:cNvPr>
            <p:cNvSpPr/>
            <p:nvPr/>
          </p:nvSpPr>
          <p:spPr bwMode="auto">
            <a:xfrm>
              <a:off x="10277111" y="476095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7" name="Freeform: Shape 1786">
              <a:extLst>
                <a:ext uri="{FF2B5EF4-FFF2-40B4-BE49-F238E27FC236}">
                  <a16:creationId xmlns:a16="http://schemas.microsoft.com/office/drawing/2014/main" id="{212F1E32-C4D9-811F-109C-8C64FC1A6E39}"/>
                </a:ext>
              </a:extLst>
            </p:cNvPr>
            <p:cNvSpPr/>
            <p:nvPr/>
          </p:nvSpPr>
          <p:spPr bwMode="auto">
            <a:xfrm>
              <a:off x="10330028" y="477259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8" name="Freeform: Shape 1787">
              <a:extLst>
                <a:ext uri="{FF2B5EF4-FFF2-40B4-BE49-F238E27FC236}">
                  <a16:creationId xmlns:a16="http://schemas.microsoft.com/office/drawing/2014/main" id="{B503BB59-0805-200A-30ED-BCC6276251EC}"/>
                </a:ext>
              </a:extLst>
            </p:cNvPr>
            <p:cNvSpPr/>
            <p:nvPr/>
          </p:nvSpPr>
          <p:spPr bwMode="auto">
            <a:xfrm>
              <a:off x="10289811" y="481915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89" name="Freeform: Shape 1788">
              <a:extLst>
                <a:ext uri="{FF2B5EF4-FFF2-40B4-BE49-F238E27FC236}">
                  <a16:creationId xmlns:a16="http://schemas.microsoft.com/office/drawing/2014/main" id="{321C639F-A9BD-745E-1680-1E0E33A8434D}"/>
                </a:ext>
              </a:extLst>
            </p:cNvPr>
            <p:cNvSpPr/>
            <p:nvPr/>
          </p:nvSpPr>
          <p:spPr bwMode="auto">
            <a:xfrm>
              <a:off x="10255944" y="482339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0" name="Freeform: Shape 1789">
              <a:extLst>
                <a:ext uri="{FF2B5EF4-FFF2-40B4-BE49-F238E27FC236}">
                  <a16:creationId xmlns:a16="http://schemas.microsoft.com/office/drawing/2014/main" id="{AD3CA6EE-800D-D197-59EC-37EE001A474F}"/>
                </a:ext>
              </a:extLst>
            </p:cNvPr>
            <p:cNvSpPr/>
            <p:nvPr/>
          </p:nvSpPr>
          <p:spPr bwMode="auto">
            <a:xfrm>
              <a:off x="10330027" y="479481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1" name="Freeform: Shape 1790">
              <a:extLst>
                <a:ext uri="{FF2B5EF4-FFF2-40B4-BE49-F238E27FC236}">
                  <a16:creationId xmlns:a16="http://schemas.microsoft.com/office/drawing/2014/main" id="{077CED3B-6C47-8AAE-E3E5-746299F15D8E}"/>
                </a:ext>
              </a:extLst>
            </p:cNvPr>
            <p:cNvSpPr/>
            <p:nvPr/>
          </p:nvSpPr>
          <p:spPr bwMode="auto">
            <a:xfrm>
              <a:off x="11384127" y="429422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2" name="Freeform: Shape 1791">
              <a:extLst>
                <a:ext uri="{FF2B5EF4-FFF2-40B4-BE49-F238E27FC236}">
                  <a16:creationId xmlns:a16="http://schemas.microsoft.com/office/drawing/2014/main" id="{183708F8-BDCB-089E-E9DB-A86CCD78B395}"/>
                </a:ext>
              </a:extLst>
            </p:cNvPr>
            <p:cNvSpPr/>
            <p:nvPr/>
          </p:nvSpPr>
          <p:spPr bwMode="auto">
            <a:xfrm>
              <a:off x="11343910" y="432703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3" name="Freeform: Shape 1792">
              <a:extLst>
                <a:ext uri="{FF2B5EF4-FFF2-40B4-BE49-F238E27FC236}">
                  <a16:creationId xmlns:a16="http://schemas.microsoft.com/office/drawing/2014/main" id="{1DB4988D-0A93-81FE-1E53-051F12838561}"/>
                </a:ext>
              </a:extLst>
            </p:cNvPr>
            <p:cNvSpPr/>
            <p:nvPr/>
          </p:nvSpPr>
          <p:spPr bwMode="auto">
            <a:xfrm>
              <a:off x="11385185" y="434502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4" name="Freeform: Shape 1793">
              <a:extLst>
                <a:ext uri="{FF2B5EF4-FFF2-40B4-BE49-F238E27FC236}">
                  <a16:creationId xmlns:a16="http://schemas.microsoft.com/office/drawing/2014/main" id="{6FFBAB4B-4932-B45F-57B8-1803A92A5897}"/>
                </a:ext>
              </a:extLst>
            </p:cNvPr>
            <p:cNvSpPr/>
            <p:nvPr/>
          </p:nvSpPr>
          <p:spPr bwMode="auto">
            <a:xfrm>
              <a:off x="11333327" y="437889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5" name="Freeform: Shape 1794">
              <a:extLst>
                <a:ext uri="{FF2B5EF4-FFF2-40B4-BE49-F238E27FC236}">
                  <a16:creationId xmlns:a16="http://schemas.microsoft.com/office/drawing/2014/main" id="{6543259D-AA72-4D9B-148D-5F1A720BBD77}"/>
                </a:ext>
              </a:extLst>
            </p:cNvPr>
            <p:cNvSpPr/>
            <p:nvPr/>
          </p:nvSpPr>
          <p:spPr bwMode="auto">
            <a:xfrm>
              <a:off x="10488499" y="44967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6" name="Freeform: Shape 1795">
              <a:extLst>
                <a:ext uri="{FF2B5EF4-FFF2-40B4-BE49-F238E27FC236}">
                  <a16:creationId xmlns:a16="http://schemas.microsoft.com/office/drawing/2014/main" id="{BD93D23C-ECFF-3F0C-72A4-63FAC2F8281A}"/>
                </a:ext>
              </a:extLst>
            </p:cNvPr>
            <p:cNvSpPr/>
            <p:nvPr/>
          </p:nvSpPr>
          <p:spPr bwMode="auto">
            <a:xfrm>
              <a:off x="10496966" y="451260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7" name="Freeform: Shape 1796">
              <a:extLst>
                <a:ext uri="{FF2B5EF4-FFF2-40B4-BE49-F238E27FC236}">
                  <a16:creationId xmlns:a16="http://schemas.microsoft.com/office/drawing/2014/main" id="{FE50FAF4-0C5D-7828-9A7C-CC8CC847158F}"/>
                </a:ext>
              </a:extLst>
            </p:cNvPr>
            <p:cNvSpPr/>
            <p:nvPr/>
          </p:nvSpPr>
          <p:spPr bwMode="auto">
            <a:xfrm>
              <a:off x="10500141" y="464277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8" name="Freeform: Shape 1797">
              <a:extLst>
                <a:ext uri="{FF2B5EF4-FFF2-40B4-BE49-F238E27FC236}">
                  <a16:creationId xmlns:a16="http://schemas.microsoft.com/office/drawing/2014/main" id="{F6F1D762-B082-4063-B64B-1C25FEE7638C}"/>
                </a:ext>
              </a:extLst>
            </p:cNvPr>
            <p:cNvSpPr/>
            <p:nvPr/>
          </p:nvSpPr>
          <p:spPr bwMode="auto">
            <a:xfrm>
              <a:off x="10475799" y="466500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99" name="Freeform: Shape 1798">
              <a:extLst>
                <a:ext uri="{FF2B5EF4-FFF2-40B4-BE49-F238E27FC236}">
                  <a16:creationId xmlns:a16="http://schemas.microsoft.com/office/drawing/2014/main" id="{2F3CA6B2-9825-0677-D80D-0855264C235C}"/>
                </a:ext>
              </a:extLst>
            </p:cNvPr>
            <p:cNvSpPr/>
            <p:nvPr/>
          </p:nvSpPr>
          <p:spPr bwMode="auto">
            <a:xfrm>
              <a:off x="10477916" y="47464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0" name="Freeform: Shape 1799">
              <a:extLst>
                <a:ext uri="{FF2B5EF4-FFF2-40B4-BE49-F238E27FC236}">
                  <a16:creationId xmlns:a16="http://schemas.microsoft.com/office/drawing/2014/main" id="{7A108D60-8DAD-7CBF-4CBC-F45DB5B48605}"/>
                </a:ext>
              </a:extLst>
            </p:cNvPr>
            <p:cNvSpPr/>
            <p:nvPr/>
          </p:nvSpPr>
          <p:spPr bwMode="auto">
            <a:xfrm>
              <a:off x="10395366" y="47782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1" name="Freeform: Shape 1800">
              <a:extLst>
                <a:ext uri="{FF2B5EF4-FFF2-40B4-BE49-F238E27FC236}">
                  <a16:creationId xmlns:a16="http://schemas.microsoft.com/office/drawing/2014/main" id="{72DB0F86-5CCB-B74B-A182-7729CBA362F0}"/>
                </a:ext>
              </a:extLst>
            </p:cNvPr>
            <p:cNvSpPr/>
            <p:nvPr/>
          </p:nvSpPr>
          <p:spPr bwMode="auto">
            <a:xfrm>
              <a:off x="10475799" y="478988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2" name="Freeform: Shape 1801">
              <a:extLst>
                <a:ext uri="{FF2B5EF4-FFF2-40B4-BE49-F238E27FC236}">
                  <a16:creationId xmlns:a16="http://schemas.microsoft.com/office/drawing/2014/main" id="{C6C30029-F4D4-9ACF-0A6F-C9200EE2F66B}"/>
                </a:ext>
              </a:extLst>
            </p:cNvPr>
            <p:cNvSpPr/>
            <p:nvPr/>
          </p:nvSpPr>
          <p:spPr bwMode="auto">
            <a:xfrm>
              <a:off x="10475799" y="482057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3" name="Freeform: Shape 1802">
              <a:extLst>
                <a:ext uri="{FF2B5EF4-FFF2-40B4-BE49-F238E27FC236}">
                  <a16:creationId xmlns:a16="http://schemas.microsoft.com/office/drawing/2014/main" id="{DD9CD9B9-38DF-9B8A-DBED-63963E1C7B57}"/>
                </a:ext>
              </a:extLst>
            </p:cNvPr>
            <p:cNvSpPr/>
            <p:nvPr/>
          </p:nvSpPr>
          <p:spPr bwMode="auto">
            <a:xfrm>
              <a:off x="10496966" y="484492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4" name="Freeform: Shape 1803">
              <a:extLst>
                <a:ext uri="{FF2B5EF4-FFF2-40B4-BE49-F238E27FC236}">
                  <a16:creationId xmlns:a16="http://schemas.microsoft.com/office/drawing/2014/main" id="{5BF01948-200C-8062-8759-B4B5581149F1}"/>
                </a:ext>
              </a:extLst>
            </p:cNvPr>
            <p:cNvSpPr/>
            <p:nvPr/>
          </p:nvSpPr>
          <p:spPr bwMode="auto">
            <a:xfrm>
              <a:off x="11483333" y="42702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5" name="Freeform: Shape 1804">
              <a:extLst>
                <a:ext uri="{FF2B5EF4-FFF2-40B4-BE49-F238E27FC236}">
                  <a16:creationId xmlns:a16="http://schemas.microsoft.com/office/drawing/2014/main" id="{8428B4CD-9648-923C-F828-07D50F9D5EFF}"/>
                </a:ext>
              </a:extLst>
            </p:cNvPr>
            <p:cNvSpPr/>
            <p:nvPr/>
          </p:nvSpPr>
          <p:spPr bwMode="auto">
            <a:xfrm>
              <a:off x="11527783" y="42808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6" name="Freeform: Shape 1805">
              <a:extLst>
                <a:ext uri="{FF2B5EF4-FFF2-40B4-BE49-F238E27FC236}">
                  <a16:creationId xmlns:a16="http://schemas.microsoft.com/office/drawing/2014/main" id="{A61F2B78-E53B-7365-DED1-1F967618168F}"/>
                </a:ext>
              </a:extLst>
            </p:cNvPr>
            <p:cNvSpPr/>
            <p:nvPr/>
          </p:nvSpPr>
          <p:spPr bwMode="auto">
            <a:xfrm>
              <a:off x="11500266" y="43146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7" name="Freeform: Shape 1806">
              <a:extLst>
                <a:ext uri="{FF2B5EF4-FFF2-40B4-BE49-F238E27FC236}">
                  <a16:creationId xmlns:a16="http://schemas.microsoft.com/office/drawing/2014/main" id="{80D41D12-5043-4842-B8D4-D767D2B0EC94}"/>
                </a:ext>
              </a:extLst>
            </p:cNvPr>
            <p:cNvSpPr/>
            <p:nvPr/>
          </p:nvSpPr>
          <p:spPr bwMode="auto">
            <a:xfrm>
              <a:off x="11534132" y="436232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8" name="Freeform: Shape 1807">
              <a:extLst>
                <a:ext uri="{FF2B5EF4-FFF2-40B4-BE49-F238E27FC236}">
                  <a16:creationId xmlns:a16="http://schemas.microsoft.com/office/drawing/2014/main" id="{05F5B4F4-6BEA-11DB-6A26-66A60BED5C8B}"/>
                </a:ext>
              </a:extLst>
            </p:cNvPr>
            <p:cNvSpPr/>
            <p:nvPr/>
          </p:nvSpPr>
          <p:spPr bwMode="auto">
            <a:xfrm>
              <a:off x="11442057" y="433057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09" name="Freeform: Shape 1808">
              <a:extLst>
                <a:ext uri="{FF2B5EF4-FFF2-40B4-BE49-F238E27FC236}">
                  <a16:creationId xmlns:a16="http://schemas.microsoft.com/office/drawing/2014/main" id="{4651ED7A-444C-7B78-4DA5-BD9005C4BF17}"/>
                </a:ext>
              </a:extLst>
            </p:cNvPr>
            <p:cNvSpPr/>
            <p:nvPr/>
          </p:nvSpPr>
          <p:spPr bwMode="auto">
            <a:xfrm>
              <a:off x="11468516" y="43549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0" name="Freeform: Shape 1809">
              <a:extLst>
                <a:ext uri="{FF2B5EF4-FFF2-40B4-BE49-F238E27FC236}">
                  <a16:creationId xmlns:a16="http://schemas.microsoft.com/office/drawing/2014/main" id="{3AD48CDD-CC2B-2EF4-E5ED-20D798D4EAA2}"/>
                </a:ext>
              </a:extLst>
            </p:cNvPr>
            <p:cNvSpPr/>
            <p:nvPr/>
          </p:nvSpPr>
          <p:spPr bwMode="auto">
            <a:xfrm>
              <a:off x="11542599" y="438666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1" name="Freeform: Shape 1810">
              <a:extLst>
                <a:ext uri="{FF2B5EF4-FFF2-40B4-BE49-F238E27FC236}">
                  <a16:creationId xmlns:a16="http://schemas.microsoft.com/office/drawing/2014/main" id="{1B3D9052-BEDD-A578-5A90-307A54E0DFAC}"/>
                </a:ext>
              </a:extLst>
            </p:cNvPr>
            <p:cNvSpPr/>
            <p:nvPr/>
          </p:nvSpPr>
          <p:spPr bwMode="auto">
            <a:xfrm>
              <a:off x="11195465" y="443534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2" name="Freeform: Shape 1811">
              <a:extLst>
                <a:ext uri="{FF2B5EF4-FFF2-40B4-BE49-F238E27FC236}">
                  <a16:creationId xmlns:a16="http://schemas.microsoft.com/office/drawing/2014/main" id="{12473662-8377-E26B-4C8F-974B2227B99B}"/>
                </a:ext>
              </a:extLst>
            </p:cNvPr>
            <p:cNvSpPr/>
            <p:nvPr/>
          </p:nvSpPr>
          <p:spPr bwMode="auto">
            <a:xfrm>
              <a:off x="11185940" y="449778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3" name="Freeform: Shape 1812">
              <a:extLst>
                <a:ext uri="{FF2B5EF4-FFF2-40B4-BE49-F238E27FC236}">
                  <a16:creationId xmlns:a16="http://schemas.microsoft.com/office/drawing/2014/main" id="{4A8E62EE-1A35-21FF-9319-231F0FE2B2B4}"/>
                </a:ext>
              </a:extLst>
            </p:cNvPr>
            <p:cNvSpPr/>
            <p:nvPr/>
          </p:nvSpPr>
          <p:spPr bwMode="auto">
            <a:xfrm>
              <a:off x="11177473" y="452424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4" name="Freeform: Shape 1813">
              <a:extLst>
                <a:ext uri="{FF2B5EF4-FFF2-40B4-BE49-F238E27FC236}">
                  <a16:creationId xmlns:a16="http://schemas.microsoft.com/office/drawing/2014/main" id="{3C637D3D-6131-1340-B9CC-644A562EE885}"/>
                </a:ext>
              </a:extLst>
            </p:cNvPr>
            <p:cNvSpPr/>
            <p:nvPr/>
          </p:nvSpPr>
          <p:spPr bwMode="auto">
            <a:xfrm>
              <a:off x="11198640" y="457292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5" name="Freeform: Shape 1814">
              <a:extLst>
                <a:ext uri="{FF2B5EF4-FFF2-40B4-BE49-F238E27FC236}">
                  <a16:creationId xmlns:a16="http://schemas.microsoft.com/office/drawing/2014/main" id="{D10F5839-DB85-28BD-F730-466CDD5BE277}"/>
                </a:ext>
              </a:extLst>
            </p:cNvPr>
            <p:cNvSpPr/>
            <p:nvPr/>
          </p:nvSpPr>
          <p:spPr bwMode="auto">
            <a:xfrm>
              <a:off x="11162657" y="462902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6" name="Freeform: Shape 1815">
              <a:extLst>
                <a:ext uri="{FF2B5EF4-FFF2-40B4-BE49-F238E27FC236}">
                  <a16:creationId xmlns:a16="http://schemas.microsoft.com/office/drawing/2014/main" id="{153F2C66-0DC9-122C-532F-5A0991A39D58}"/>
                </a:ext>
              </a:extLst>
            </p:cNvPr>
            <p:cNvSpPr/>
            <p:nvPr/>
          </p:nvSpPr>
          <p:spPr bwMode="auto">
            <a:xfrm>
              <a:off x="11199699" y="463325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7" name="Freeform: Shape 1816">
              <a:extLst>
                <a:ext uri="{FF2B5EF4-FFF2-40B4-BE49-F238E27FC236}">
                  <a16:creationId xmlns:a16="http://schemas.microsoft.com/office/drawing/2014/main" id="{DD01929E-F390-B639-418C-AC2085015413}"/>
                </a:ext>
              </a:extLst>
            </p:cNvPr>
            <p:cNvSpPr/>
            <p:nvPr/>
          </p:nvSpPr>
          <p:spPr bwMode="auto">
            <a:xfrm>
              <a:off x="11177474" y="46893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8" name="Freeform: Shape 1817">
              <a:extLst>
                <a:ext uri="{FF2B5EF4-FFF2-40B4-BE49-F238E27FC236}">
                  <a16:creationId xmlns:a16="http://schemas.microsoft.com/office/drawing/2014/main" id="{8F2B1FD3-A39A-7EAF-3A7A-41C80BD474A3}"/>
                </a:ext>
              </a:extLst>
            </p:cNvPr>
            <p:cNvSpPr/>
            <p:nvPr/>
          </p:nvSpPr>
          <p:spPr bwMode="auto">
            <a:xfrm>
              <a:off x="11213457" y="479623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19" name="Freeform: Shape 1818">
              <a:extLst>
                <a:ext uri="{FF2B5EF4-FFF2-40B4-BE49-F238E27FC236}">
                  <a16:creationId xmlns:a16="http://schemas.microsoft.com/office/drawing/2014/main" id="{5788B4EC-B0F0-9687-E5F6-D074DBD30251}"/>
                </a:ext>
              </a:extLst>
            </p:cNvPr>
            <p:cNvSpPr/>
            <p:nvPr/>
          </p:nvSpPr>
          <p:spPr bwMode="auto">
            <a:xfrm>
              <a:off x="11156307" y="48163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0" name="Freeform: Shape 1819">
              <a:extLst>
                <a:ext uri="{FF2B5EF4-FFF2-40B4-BE49-F238E27FC236}">
                  <a16:creationId xmlns:a16="http://schemas.microsoft.com/office/drawing/2014/main" id="{AFA557D2-A385-6DFC-C72E-F1C1FC01A6D8}"/>
                </a:ext>
              </a:extLst>
            </p:cNvPr>
            <p:cNvSpPr/>
            <p:nvPr/>
          </p:nvSpPr>
          <p:spPr bwMode="auto">
            <a:xfrm>
              <a:off x="11234623" y="480999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1" name="Freeform: Shape 1820">
              <a:extLst>
                <a:ext uri="{FF2B5EF4-FFF2-40B4-BE49-F238E27FC236}">
                  <a16:creationId xmlns:a16="http://schemas.microsoft.com/office/drawing/2014/main" id="{64201257-269B-CBBC-1DDB-0AC08155441D}"/>
                </a:ext>
              </a:extLst>
            </p:cNvPr>
            <p:cNvSpPr/>
            <p:nvPr/>
          </p:nvSpPr>
          <p:spPr bwMode="auto">
            <a:xfrm>
              <a:off x="11185939" y="478565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2" name="Freeform: Shape 1821">
              <a:extLst>
                <a:ext uri="{FF2B5EF4-FFF2-40B4-BE49-F238E27FC236}">
                  <a16:creationId xmlns:a16="http://schemas.microsoft.com/office/drawing/2014/main" id="{C2D7F21C-CF7A-7CA0-99F0-6D7BDDA1B483}"/>
                </a:ext>
              </a:extLst>
            </p:cNvPr>
            <p:cNvSpPr/>
            <p:nvPr/>
          </p:nvSpPr>
          <p:spPr bwMode="auto">
            <a:xfrm>
              <a:off x="10638781" y="35950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3" name="Freeform: Shape 1822">
              <a:extLst>
                <a:ext uri="{FF2B5EF4-FFF2-40B4-BE49-F238E27FC236}">
                  <a16:creationId xmlns:a16="http://schemas.microsoft.com/office/drawing/2014/main" id="{957E5B98-C69B-C786-8102-83368F55E134}"/>
                </a:ext>
              </a:extLst>
            </p:cNvPr>
            <p:cNvSpPr/>
            <p:nvPr/>
          </p:nvSpPr>
          <p:spPr bwMode="auto">
            <a:xfrm>
              <a:off x="10634548" y="363947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4" name="Freeform: Shape 1823">
              <a:extLst>
                <a:ext uri="{FF2B5EF4-FFF2-40B4-BE49-F238E27FC236}">
                  <a16:creationId xmlns:a16="http://schemas.microsoft.com/office/drawing/2014/main" id="{A9B45F01-350C-9FA8-9F7B-2D3460A7AAF1}"/>
                </a:ext>
              </a:extLst>
            </p:cNvPr>
            <p:cNvSpPr/>
            <p:nvPr/>
          </p:nvSpPr>
          <p:spPr bwMode="auto">
            <a:xfrm>
              <a:off x="10627140" y="368498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5" name="Freeform: Shape 1824">
              <a:extLst>
                <a:ext uri="{FF2B5EF4-FFF2-40B4-BE49-F238E27FC236}">
                  <a16:creationId xmlns:a16="http://schemas.microsoft.com/office/drawing/2014/main" id="{D064376B-F97F-FF87-C33B-4B13D47AB62D}"/>
                </a:ext>
              </a:extLst>
            </p:cNvPr>
            <p:cNvSpPr/>
            <p:nvPr/>
          </p:nvSpPr>
          <p:spPr bwMode="auto">
            <a:xfrm>
              <a:off x="10659949" y="37347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6" name="Freeform: Shape 1825">
              <a:extLst>
                <a:ext uri="{FF2B5EF4-FFF2-40B4-BE49-F238E27FC236}">
                  <a16:creationId xmlns:a16="http://schemas.microsoft.com/office/drawing/2014/main" id="{B24C6DB0-DC72-E724-5E8A-98B29ADFAA5C}"/>
                </a:ext>
              </a:extLst>
            </p:cNvPr>
            <p:cNvSpPr/>
            <p:nvPr/>
          </p:nvSpPr>
          <p:spPr bwMode="auto">
            <a:xfrm>
              <a:off x="10644074" y="376330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7" name="Freeform: Shape 1826">
              <a:extLst>
                <a:ext uri="{FF2B5EF4-FFF2-40B4-BE49-F238E27FC236}">
                  <a16:creationId xmlns:a16="http://schemas.microsoft.com/office/drawing/2014/main" id="{ED1110FA-D9D8-2725-DFF1-F59AE77EBD94}"/>
                </a:ext>
              </a:extLst>
            </p:cNvPr>
            <p:cNvSpPr/>
            <p:nvPr/>
          </p:nvSpPr>
          <p:spPr bwMode="auto">
            <a:xfrm>
              <a:off x="10668416" y="380034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8" name="Freeform: Shape 1827">
              <a:extLst>
                <a:ext uri="{FF2B5EF4-FFF2-40B4-BE49-F238E27FC236}">
                  <a16:creationId xmlns:a16="http://schemas.microsoft.com/office/drawing/2014/main" id="{697EE6DE-FB68-C6DD-BF7F-082A70C5D638}"/>
                </a:ext>
              </a:extLst>
            </p:cNvPr>
            <p:cNvSpPr/>
            <p:nvPr/>
          </p:nvSpPr>
          <p:spPr bwMode="auto">
            <a:xfrm>
              <a:off x="10705458" y="383844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29" name="Freeform: Shape 1828">
              <a:extLst>
                <a:ext uri="{FF2B5EF4-FFF2-40B4-BE49-F238E27FC236}">
                  <a16:creationId xmlns:a16="http://schemas.microsoft.com/office/drawing/2014/main" id="{CBF74E0A-7178-4299-F9AF-9B4D2907CF2C}"/>
                </a:ext>
              </a:extLst>
            </p:cNvPr>
            <p:cNvSpPr/>
            <p:nvPr/>
          </p:nvSpPr>
          <p:spPr bwMode="auto">
            <a:xfrm>
              <a:off x="10662066" y="384267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0" name="Freeform: Shape 1829">
              <a:extLst>
                <a:ext uri="{FF2B5EF4-FFF2-40B4-BE49-F238E27FC236}">
                  <a16:creationId xmlns:a16="http://schemas.microsoft.com/office/drawing/2014/main" id="{AEB93C2B-E0E8-4908-5118-D9B9D300C2D1}"/>
                </a:ext>
              </a:extLst>
            </p:cNvPr>
            <p:cNvSpPr/>
            <p:nvPr/>
          </p:nvSpPr>
          <p:spPr bwMode="auto">
            <a:xfrm>
              <a:off x="10666299" y="396332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1" name="Freeform: Shape 1830">
              <a:extLst>
                <a:ext uri="{FF2B5EF4-FFF2-40B4-BE49-F238E27FC236}">
                  <a16:creationId xmlns:a16="http://schemas.microsoft.com/office/drawing/2014/main" id="{0D6C1859-6515-CDAE-2878-CB75590A89FF}"/>
                </a:ext>
              </a:extLst>
            </p:cNvPr>
            <p:cNvSpPr/>
            <p:nvPr/>
          </p:nvSpPr>
          <p:spPr bwMode="auto">
            <a:xfrm>
              <a:off x="10709691" y="395274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2" name="Freeform: Shape 1831">
              <a:extLst>
                <a:ext uri="{FF2B5EF4-FFF2-40B4-BE49-F238E27FC236}">
                  <a16:creationId xmlns:a16="http://schemas.microsoft.com/office/drawing/2014/main" id="{17A1D2D4-0008-56BC-E9D1-D81A3C708923}"/>
                </a:ext>
              </a:extLst>
            </p:cNvPr>
            <p:cNvSpPr/>
            <p:nvPr/>
          </p:nvSpPr>
          <p:spPr bwMode="auto">
            <a:xfrm>
              <a:off x="10739325" y="394004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3" name="Freeform: Shape 1832">
              <a:extLst>
                <a:ext uri="{FF2B5EF4-FFF2-40B4-BE49-F238E27FC236}">
                  <a16:creationId xmlns:a16="http://schemas.microsoft.com/office/drawing/2014/main" id="{61C08509-6817-D672-78DA-8444872948A1}"/>
                </a:ext>
              </a:extLst>
            </p:cNvPr>
            <p:cNvSpPr/>
            <p:nvPr/>
          </p:nvSpPr>
          <p:spPr bwMode="auto">
            <a:xfrm>
              <a:off x="10677941" y="392205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10000"/>
                <a:lumOff val="9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4" name="Freeform: Shape 1833">
              <a:extLst>
                <a:ext uri="{FF2B5EF4-FFF2-40B4-BE49-F238E27FC236}">
                  <a16:creationId xmlns:a16="http://schemas.microsoft.com/office/drawing/2014/main" id="{78591B62-0DD4-D94B-EC11-430A2BE954DF}"/>
                </a:ext>
              </a:extLst>
            </p:cNvPr>
            <p:cNvSpPr/>
            <p:nvPr/>
          </p:nvSpPr>
          <p:spPr bwMode="auto">
            <a:xfrm>
              <a:off x="10478974" y="362677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5" name="Freeform: Shape 1834">
              <a:extLst>
                <a:ext uri="{FF2B5EF4-FFF2-40B4-BE49-F238E27FC236}">
                  <a16:creationId xmlns:a16="http://schemas.microsoft.com/office/drawing/2014/main" id="{6322F30E-5AE7-849F-D2B8-E4F4B08806D3}"/>
                </a:ext>
              </a:extLst>
            </p:cNvPr>
            <p:cNvSpPr/>
            <p:nvPr/>
          </p:nvSpPr>
          <p:spPr bwMode="auto">
            <a:xfrm>
              <a:off x="10503316" y="36722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6" name="Freeform: Shape 1835">
              <a:extLst>
                <a:ext uri="{FF2B5EF4-FFF2-40B4-BE49-F238E27FC236}">
                  <a16:creationId xmlns:a16="http://schemas.microsoft.com/office/drawing/2014/main" id="{404CBF7A-F0A7-C47A-8211-CE24E7197A7B}"/>
                </a:ext>
              </a:extLst>
            </p:cNvPr>
            <p:cNvSpPr/>
            <p:nvPr/>
          </p:nvSpPr>
          <p:spPr bwMode="auto">
            <a:xfrm>
              <a:off x="10471566" y="372414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7" name="Freeform: Shape 1836">
              <a:extLst>
                <a:ext uri="{FF2B5EF4-FFF2-40B4-BE49-F238E27FC236}">
                  <a16:creationId xmlns:a16="http://schemas.microsoft.com/office/drawing/2014/main" id="{56104605-D838-9CAF-E659-AF4F8F0C0AFC}"/>
                </a:ext>
              </a:extLst>
            </p:cNvPr>
            <p:cNvSpPr/>
            <p:nvPr/>
          </p:nvSpPr>
          <p:spPr bwMode="auto">
            <a:xfrm>
              <a:off x="10504374" y="373261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8" name="Freeform: Shape 1837">
              <a:extLst>
                <a:ext uri="{FF2B5EF4-FFF2-40B4-BE49-F238E27FC236}">
                  <a16:creationId xmlns:a16="http://schemas.microsoft.com/office/drawing/2014/main" id="{1CDF0499-98D5-7494-36C5-C824923A836E}"/>
                </a:ext>
              </a:extLst>
            </p:cNvPr>
            <p:cNvSpPr/>
            <p:nvPr/>
          </p:nvSpPr>
          <p:spPr bwMode="auto">
            <a:xfrm>
              <a:off x="10498024" y="384585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39" name="Freeform: Shape 1838">
              <a:extLst>
                <a:ext uri="{FF2B5EF4-FFF2-40B4-BE49-F238E27FC236}">
                  <a16:creationId xmlns:a16="http://schemas.microsoft.com/office/drawing/2014/main" id="{E309F176-39AF-958D-FBAC-E31A294EFF41}"/>
                </a:ext>
              </a:extLst>
            </p:cNvPr>
            <p:cNvSpPr/>
            <p:nvPr/>
          </p:nvSpPr>
          <p:spPr bwMode="auto">
            <a:xfrm>
              <a:off x="10521307" y="38754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0" name="Freeform: Shape 1839">
              <a:extLst>
                <a:ext uri="{FF2B5EF4-FFF2-40B4-BE49-F238E27FC236}">
                  <a16:creationId xmlns:a16="http://schemas.microsoft.com/office/drawing/2014/main" id="{47307C1B-D81B-4100-185B-6C3DC76E3DAE}"/>
                </a:ext>
              </a:extLst>
            </p:cNvPr>
            <p:cNvSpPr/>
            <p:nvPr/>
          </p:nvSpPr>
          <p:spPr bwMode="auto">
            <a:xfrm>
              <a:off x="10537182" y="389559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1" name="Freeform: Shape 1840">
              <a:extLst>
                <a:ext uri="{FF2B5EF4-FFF2-40B4-BE49-F238E27FC236}">
                  <a16:creationId xmlns:a16="http://schemas.microsoft.com/office/drawing/2014/main" id="{01CC8119-E9C2-1DB0-85B9-3E8B1FA5431F}"/>
                </a:ext>
              </a:extLst>
            </p:cNvPr>
            <p:cNvSpPr/>
            <p:nvPr/>
          </p:nvSpPr>
          <p:spPr bwMode="auto">
            <a:xfrm>
              <a:off x="10566816" y="388395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2" name="Freeform: Shape 1841">
              <a:extLst>
                <a:ext uri="{FF2B5EF4-FFF2-40B4-BE49-F238E27FC236}">
                  <a16:creationId xmlns:a16="http://schemas.microsoft.com/office/drawing/2014/main" id="{9D9AD75F-745A-A619-43D2-35EBCBC88275}"/>
                </a:ext>
              </a:extLst>
            </p:cNvPr>
            <p:cNvSpPr/>
            <p:nvPr/>
          </p:nvSpPr>
          <p:spPr bwMode="auto">
            <a:xfrm>
              <a:off x="10574224" y="393263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3" name="Freeform: Shape 1842">
              <a:extLst>
                <a:ext uri="{FF2B5EF4-FFF2-40B4-BE49-F238E27FC236}">
                  <a16:creationId xmlns:a16="http://schemas.microsoft.com/office/drawing/2014/main" id="{30350E63-A55B-1237-1ACD-724E6E7037AF}"/>
                </a:ext>
              </a:extLst>
            </p:cNvPr>
            <p:cNvSpPr/>
            <p:nvPr/>
          </p:nvSpPr>
          <p:spPr bwMode="auto">
            <a:xfrm>
              <a:off x="10537183" y="394851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4" name="Freeform: Shape 1843">
              <a:extLst>
                <a:ext uri="{FF2B5EF4-FFF2-40B4-BE49-F238E27FC236}">
                  <a16:creationId xmlns:a16="http://schemas.microsoft.com/office/drawing/2014/main" id="{9C4E0566-730F-21B5-FD63-9D758CE13768}"/>
                </a:ext>
              </a:extLst>
            </p:cNvPr>
            <p:cNvSpPr/>
            <p:nvPr/>
          </p:nvSpPr>
          <p:spPr bwMode="auto">
            <a:xfrm>
              <a:off x="10547766" y="398449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5" name="Freeform: Shape 1844">
              <a:extLst>
                <a:ext uri="{FF2B5EF4-FFF2-40B4-BE49-F238E27FC236}">
                  <a16:creationId xmlns:a16="http://schemas.microsoft.com/office/drawing/2014/main" id="{57A50CF4-9A82-590E-0D3D-3C9A40CA4FC9}"/>
                </a:ext>
              </a:extLst>
            </p:cNvPr>
            <p:cNvSpPr/>
            <p:nvPr/>
          </p:nvSpPr>
          <p:spPr bwMode="auto">
            <a:xfrm>
              <a:off x="10593275" y="397391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6" name="Freeform: Shape 1845">
              <a:extLst>
                <a:ext uri="{FF2B5EF4-FFF2-40B4-BE49-F238E27FC236}">
                  <a16:creationId xmlns:a16="http://schemas.microsoft.com/office/drawing/2014/main" id="{98E00D12-5729-EDF7-3CAA-3B736BA9F3CD}"/>
                </a:ext>
              </a:extLst>
            </p:cNvPr>
            <p:cNvSpPr/>
            <p:nvPr/>
          </p:nvSpPr>
          <p:spPr bwMode="auto">
            <a:xfrm>
              <a:off x="10626083" y="398026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7" name="Freeform: Shape 1846">
              <a:extLst>
                <a:ext uri="{FF2B5EF4-FFF2-40B4-BE49-F238E27FC236}">
                  <a16:creationId xmlns:a16="http://schemas.microsoft.com/office/drawing/2014/main" id="{02045852-9527-EF34-9F65-74652A48DCE3}"/>
                </a:ext>
              </a:extLst>
            </p:cNvPr>
            <p:cNvSpPr/>
            <p:nvPr/>
          </p:nvSpPr>
          <p:spPr bwMode="auto">
            <a:xfrm>
              <a:off x="10604916" y="400248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8" name="Freeform: Shape 1847">
              <a:extLst>
                <a:ext uri="{FF2B5EF4-FFF2-40B4-BE49-F238E27FC236}">
                  <a16:creationId xmlns:a16="http://schemas.microsoft.com/office/drawing/2014/main" id="{2545466A-7302-FDFC-99BE-B6B3960F29A0}"/>
                </a:ext>
              </a:extLst>
            </p:cNvPr>
            <p:cNvSpPr/>
            <p:nvPr/>
          </p:nvSpPr>
          <p:spPr bwMode="auto">
            <a:xfrm>
              <a:off x="10604916" y="404905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49" name="Freeform: Shape 1848">
              <a:extLst>
                <a:ext uri="{FF2B5EF4-FFF2-40B4-BE49-F238E27FC236}">
                  <a16:creationId xmlns:a16="http://schemas.microsoft.com/office/drawing/2014/main" id="{E411F6AA-C595-EB00-CED6-D9A1370EF923}"/>
                </a:ext>
              </a:extLst>
            </p:cNvPr>
            <p:cNvSpPr/>
            <p:nvPr/>
          </p:nvSpPr>
          <p:spPr bwMode="auto">
            <a:xfrm>
              <a:off x="10570814" y="402493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1">
                <a:lumMod val="50000"/>
                <a:lumOff val="5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0" name="Freeform: Shape 1849">
              <a:extLst>
                <a:ext uri="{FF2B5EF4-FFF2-40B4-BE49-F238E27FC236}">
                  <a16:creationId xmlns:a16="http://schemas.microsoft.com/office/drawing/2014/main" id="{88EA83F5-A686-5DEC-302A-2ECDEEDCF40E}"/>
                </a:ext>
              </a:extLst>
            </p:cNvPr>
            <p:cNvSpPr/>
            <p:nvPr/>
          </p:nvSpPr>
          <p:spPr bwMode="auto">
            <a:xfrm>
              <a:off x="10904220" y="360678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1" name="Freeform: Shape 1850">
              <a:extLst>
                <a:ext uri="{FF2B5EF4-FFF2-40B4-BE49-F238E27FC236}">
                  <a16:creationId xmlns:a16="http://schemas.microsoft.com/office/drawing/2014/main" id="{E527E29D-01A2-F8B8-FAA1-E445DF74F1E4}"/>
                </a:ext>
              </a:extLst>
            </p:cNvPr>
            <p:cNvSpPr/>
            <p:nvPr/>
          </p:nvSpPr>
          <p:spPr bwMode="auto">
            <a:xfrm>
              <a:off x="10866120" y="371790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2" name="Freeform: Shape 1851">
              <a:extLst>
                <a:ext uri="{FF2B5EF4-FFF2-40B4-BE49-F238E27FC236}">
                  <a16:creationId xmlns:a16="http://schemas.microsoft.com/office/drawing/2014/main" id="{AB8BF50D-F897-03D2-C185-78B39B84D8B1}"/>
                </a:ext>
              </a:extLst>
            </p:cNvPr>
            <p:cNvSpPr/>
            <p:nvPr/>
          </p:nvSpPr>
          <p:spPr bwMode="auto">
            <a:xfrm>
              <a:off x="10830137" y="375283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3" name="Freeform: Shape 1852">
              <a:extLst>
                <a:ext uri="{FF2B5EF4-FFF2-40B4-BE49-F238E27FC236}">
                  <a16:creationId xmlns:a16="http://schemas.microsoft.com/office/drawing/2014/main" id="{54F65440-8F99-9557-91A5-C9A494857097}"/>
                </a:ext>
              </a:extLst>
            </p:cNvPr>
            <p:cNvSpPr/>
            <p:nvPr/>
          </p:nvSpPr>
          <p:spPr bwMode="auto">
            <a:xfrm>
              <a:off x="10859771" y="379304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4" name="Freeform: Shape 1853">
              <a:extLst>
                <a:ext uri="{FF2B5EF4-FFF2-40B4-BE49-F238E27FC236}">
                  <a16:creationId xmlns:a16="http://schemas.microsoft.com/office/drawing/2014/main" id="{FEB03782-2E51-E631-E9C2-A30049623639}"/>
                </a:ext>
              </a:extLst>
            </p:cNvPr>
            <p:cNvSpPr/>
            <p:nvPr/>
          </p:nvSpPr>
          <p:spPr bwMode="auto">
            <a:xfrm>
              <a:off x="10823787" y="38269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5" name="Freeform: Shape 1854">
              <a:extLst>
                <a:ext uri="{FF2B5EF4-FFF2-40B4-BE49-F238E27FC236}">
                  <a16:creationId xmlns:a16="http://schemas.microsoft.com/office/drawing/2014/main" id="{575FC688-179B-BA81-9080-3B952B3D8E76}"/>
                </a:ext>
              </a:extLst>
            </p:cNvPr>
            <p:cNvSpPr/>
            <p:nvPr/>
          </p:nvSpPr>
          <p:spPr bwMode="auto">
            <a:xfrm>
              <a:off x="10824845" y="385443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6" name="Freeform: Shape 1855">
              <a:extLst>
                <a:ext uri="{FF2B5EF4-FFF2-40B4-BE49-F238E27FC236}">
                  <a16:creationId xmlns:a16="http://schemas.microsoft.com/office/drawing/2014/main" id="{10348D45-01E9-1AC9-2F11-A80277CC5DFE}"/>
                </a:ext>
              </a:extLst>
            </p:cNvPr>
            <p:cNvSpPr/>
            <p:nvPr/>
          </p:nvSpPr>
          <p:spPr bwMode="auto">
            <a:xfrm>
              <a:off x="10834370" y="388724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7" name="Freeform: Shape 1856">
              <a:extLst>
                <a:ext uri="{FF2B5EF4-FFF2-40B4-BE49-F238E27FC236}">
                  <a16:creationId xmlns:a16="http://schemas.microsoft.com/office/drawing/2014/main" id="{1DB3746E-6CEB-1154-6D01-4D987DCEEB62}"/>
                </a:ext>
              </a:extLst>
            </p:cNvPr>
            <p:cNvSpPr/>
            <p:nvPr/>
          </p:nvSpPr>
          <p:spPr bwMode="auto">
            <a:xfrm>
              <a:off x="10816379" y="390734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8" name="Freeform: Shape 1857">
              <a:extLst>
                <a:ext uri="{FF2B5EF4-FFF2-40B4-BE49-F238E27FC236}">
                  <a16:creationId xmlns:a16="http://schemas.microsoft.com/office/drawing/2014/main" id="{064625B8-459F-9627-E25B-D30C8F8F5AB6}"/>
                </a:ext>
              </a:extLst>
            </p:cNvPr>
            <p:cNvSpPr/>
            <p:nvPr/>
          </p:nvSpPr>
          <p:spPr bwMode="auto">
            <a:xfrm>
              <a:off x="10786745" y="392004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59" name="Freeform: Shape 1858">
              <a:extLst>
                <a:ext uri="{FF2B5EF4-FFF2-40B4-BE49-F238E27FC236}">
                  <a16:creationId xmlns:a16="http://schemas.microsoft.com/office/drawing/2014/main" id="{28181E27-5F12-08C4-F497-AB2ABE81D5EF}"/>
                </a:ext>
              </a:extLst>
            </p:cNvPr>
            <p:cNvSpPr/>
            <p:nvPr/>
          </p:nvSpPr>
          <p:spPr bwMode="auto">
            <a:xfrm>
              <a:off x="10814262" y="394227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0" name="Freeform: Shape 1859">
              <a:extLst>
                <a:ext uri="{FF2B5EF4-FFF2-40B4-BE49-F238E27FC236}">
                  <a16:creationId xmlns:a16="http://schemas.microsoft.com/office/drawing/2014/main" id="{86D3358F-EBC1-2433-AF82-C7330A7E5D70}"/>
                </a:ext>
              </a:extLst>
            </p:cNvPr>
            <p:cNvSpPr/>
            <p:nvPr/>
          </p:nvSpPr>
          <p:spPr bwMode="auto">
            <a:xfrm>
              <a:off x="10821670" y="397296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1" name="Freeform: Shape 1860">
              <a:extLst>
                <a:ext uri="{FF2B5EF4-FFF2-40B4-BE49-F238E27FC236}">
                  <a16:creationId xmlns:a16="http://schemas.microsoft.com/office/drawing/2014/main" id="{D836AB15-F9C8-49A0-08C5-FB902D18E1A7}"/>
                </a:ext>
              </a:extLst>
            </p:cNvPr>
            <p:cNvSpPr/>
            <p:nvPr/>
          </p:nvSpPr>
          <p:spPr bwMode="auto">
            <a:xfrm>
              <a:off x="10782512" y="395391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2" name="Freeform: Shape 1861">
              <a:extLst>
                <a:ext uri="{FF2B5EF4-FFF2-40B4-BE49-F238E27FC236}">
                  <a16:creationId xmlns:a16="http://schemas.microsoft.com/office/drawing/2014/main" id="{0E756B45-9C52-1125-BCAF-730D9BDBE5F3}"/>
                </a:ext>
              </a:extLst>
            </p:cNvPr>
            <p:cNvSpPr/>
            <p:nvPr/>
          </p:nvSpPr>
          <p:spPr bwMode="auto">
            <a:xfrm>
              <a:off x="11079904" y="369356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3" name="Freeform: Shape 1862">
              <a:extLst>
                <a:ext uri="{FF2B5EF4-FFF2-40B4-BE49-F238E27FC236}">
                  <a16:creationId xmlns:a16="http://schemas.microsoft.com/office/drawing/2014/main" id="{088C565F-243E-41FE-A27B-193AC280A6C2}"/>
                </a:ext>
              </a:extLst>
            </p:cNvPr>
            <p:cNvSpPr/>
            <p:nvPr/>
          </p:nvSpPr>
          <p:spPr bwMode="auto">
            <a:xfrm>
              <a:off x="11043920" y="373272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4" name="Freeform: Shape 1863">
              <a:extLst>
                <a:ext uri="{FF2B5EF4-FFF2-40B4-BE49-F238E27FC236}">
                  <a16:creationId xmlns:a16="http://schemas.microsoft.com/office/drawing/2014/main" id="{9E1888A6-40BA-D836-4B8F-8D492A4DF474}"/>
                </a:ext>
              </a:extLst>
            </p:cNvPr>
            <p:cNvSpPr/>
            <p:nvPr/>
          </p:nvSpPr>
          <p:spPr bwMode="auto">
            <a:xfrm>
              <a:off x="10986770" y="388194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5" name="Freeform: Shape 1864">
              <a:extLst>
                <a:ext uri="{FF2B5EF4-FFF2-40B4-BE49-F238E27FC236}">
                  <a16:creationId xmlns:a16="http://schemas.microsoft.com/office/drawing/2014/main" id="{606A8342-564A-61D5-9529-29B79F8F199C}"/>
                </a:ext>
              </a:extLst>
            </p:cNvPr>
            <p:cNvSpPr/>
            <p:nvPr/>
          </p:nvSpPr>
          <p:spPr bwMode="auto">
            <a:xfrm>
              <a:off x="10944437" y="389464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6" name="Freeform: Shape 1865">
              <a:extLst>
                <a:ext uri="{FF2B5EF4-FFF2-40B4-BE49-F238E27FC236}">
                  <a16:creationId xmlns:a16="http://schemas.microsoft.com/office/drawing/2014/main" id="{CAEB4A0F-5A3C-C9CA-1DD5-63E2B3071934}"/>
                </a:ext>
              </a:extLst>
            </p:cNvPr>
            <p:cNvSpPr/>
            <p:nvPr/>
          </p:nvSpPr>
          <p:spPr bwMode="auto">
            <a:xfrm>
              <a:off x="10953962" y="394015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7" name="Freeform: Shape 1866">
              <a:extLst>
                <a:ext uri="{FF2B5EF4-FFF2-40B4-BE49-F238E27FC236}">
                  <a16:creationId xmlns:a16="http://schemas.microsoft.com/office/drawing/2014/main" id="{01322814-3D88-4A49-973A-01FD4AA54476}"/>
                </a:ext>
              </a:extLst>
            </p:cNvPr>
            <p:cNvSpPr/>
            <p:nvPr/>
          </p:nvSpPr>
          <p:spPr bwMode="auto">
            <a:xfrm>
              <a:off x="10913746" y="396026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8" name="Freeform: Shape 1867">
              <a:extLst>
                <a:ext uri="{FF2B5EF4-FFF2-40B4-BE49-F238E27FC236}">
                  <a16:creationId xmlns:a16="http://schemas.microsoft.com/office/drawing/2014/main" id="{A07B57DA-F7F7-BA78-92BB-398DCB2DD51B}"/>
                </a:ext>
              </a:extLst>
            </p:cNvPr>
            <p:cNvSpPr/>
            <p:nvPr/>
          </p:nvSpPr>
          <p:spPr bwMode="auto">
            <a:xfrm>
              <a:off x="10893638" y="396026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69" name="Freeform: Shape 1868">
              <a:extLst>
                <a:ext uri="{FF2B5EF4-FFF2-40B4-BE49-F238E27FC236}">
                  <a16:creationId xmlns:a16="http://schemas.microsoft.com/office/drawing/2014/main" id="{496E94E5-EBBF-F0AF-5FA5-E4AA48CB3511}"/>
                </a:ext>
              </a:extLst>
            </p:cNvPr>
            <p:cNvSpPr/>
            <p:nvPr/>
          </p:nvSpPr>
          <p:spPr bwMode="auto">
            <a:xfrm>
              <a:off x="10869296" y="398566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0" name="Freeform: Shape 1869">
              <a:extLst>
                <a:ext uri="{FF2B5EF4-FFF2-40B4-BE49-F238E27FC236}">
                  <a16:creationId xmlns:a16="http://schemas.microsoft.com/office/drawing/2014/main" id="{BD76A150-D7C3-0C3B-2FB6-B1BAF6FD8840}"/>
                </a:ext>
              </a:extLst>
            </p:cNvPr>
            <p:cNvSpPr/>
            <p:nvPr/>
          </p:nvSpPr>
          <p:spPr bwMode="auto">
            <a:xfrm>
              <a:off x="10879879" y="400471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1" name="Freeform: Shape 1870">
              <a:extLst>
                <a:ext uri="{FF2B5EF4-FFF2-40B4-BE49-F238E27FC236}">
                  <a16:creationId xmlns:a16="http://schemas.microsoft.com/office/drawing/2014/main" id="{AD59DD49-A17A-5AA3-9014-CBB030617F3D}"/>
                </a:ext>
              </a:extLst>
            </p:cNvPr>
            <p:cNvSpPr/>
            <p:nvPr/>
          </p:nvSpPr>
          <p:spPr bwMode="auto">
            <a:xfrm>
              <a:off x="10868237" y="401212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4">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2" name="Freeform: Shape 1871">
              <a:extLst>
                <a:ext uri="{FF2B5EF4-FFF2-40B4-BE49-F238E27FC236}">
                  <a16:creationId xmlns:a16="http://schemas.microsoft.com/office/drawing/2014/main" id="{632F90AB-6DA9-540A-4E02-4FDB0067E87C}"/>
                </a:ext>
              </a:extLst>
            </p:cNvPr>
            <p:cNvSpPr/>
            <p:nvPr/>
          </p:nvSpPr>
          <p:spPr bwMode="auto">
            <a:xfrm>
              <a:off x="11351895" y="365440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3" name="Freeform: Shape 1872">
              <a:extLst>
                <a:ext uri="{FF2B5EF4-FFF2-40B4-BE49-F238E27FC236}">
                  <a16:creationId xmlns:a16="http://schemas.microsoft.com/office/drawing/2014/main" id="{C0266458-8752-DD8E-208A-62715DAB2AF2}"/>
                </a:ext>
              </a:extLst>
            </p:cNvPr>
            <p:cNvSpPr/>
            <p:nvPr/>
          </p:nvSpPr>
          <p:spPr bwMode="auto">
            <a:xfrm>
              <a:off x="11316970" y="377929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4" name="Freeform: Shape 1873">
              <a:extLst>
                <a:ext uri="{FF2B5EF4-FFF2-40B4-BE49-F238E27FC236}">
                  <a16:creationId xmlns:a16="http://schemas.microsoft.com/office/drawing/2014/main" id="{ACD0AAF5-D1D4-0F2C-4740-C1770C419B2A}"/>
                </a:ext>
              </a:extLst>
            </p:cNvPr>
            <p:cNvSpPr/>
            <p:nvPr/>
          </p:nvSpPr>
          <p:spPr bwMode="auto">
            <a:xfrm>
              <a:off x="11361420" y="377717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5" name="Freeform: Shape 1874">
              <a:extLst>
                <a:ext uri="{FF2B5EF4-FFF2-40B4-BE49-F238E27FC236}">
                  <a16:creationId xmlns:a16="http://schemas.microsoft.com/office/drawing/2014/main" id="{9B48846F-099A-3C6F-C682-877E3198521B}"/>
                </a:ext>
              </a:extLst>
            </p:cNvPr>
            <p:cNvSpPr/>
            <p:nvPr/>
          </p:nvSpPr>
          <p:spPr bwMode="auto">
            <a:xfrm>
              <a:off x="11338136" y="381104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6" name="Freeform: Shape 1875">
              <a:extLst>
                <a:ext uri="{FF2B5EF4-FFF2-40B4-BE49-F238E27FC236}">
                  <a16:creationId xmlns:a16="http://schemas.microsoft.com/office/drawing/2014/main" id="{90F09D59-EF2F-2C93-6508-46C0983137B6}"/>
                </a:ext>
              </a:extLst>
            </p:cNvPr>
            <p:cNvSpPr/>
            <p:nvPr/>
          </p:nvSpPr>
          <p:spPr bwMode="auto">
            <a:xfrm>
              <a:off x="11295803" y="384596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79" name="Freeform: Shape 1878">
              <a:extLst>
                <a:ext uri="{FF2B5EF4-FFF2-40B4-BE49-F238E27FC236}">
                  <a16:creationId xmlns:a16="http://schemas.microsoft.com/office/drawing/2014/main" id="{D6D8A3C2-DAB4-608E-F414-7E2333F78FC1}"/>
                </a:ext>
              </a:extLst>
            </p:cNvPr>
            <p:cNvSpPr/>
            <p:nvPr/>
          </p:nvSpPr>
          <p:spPr bwMode="auto">
            <a:xfrm>
              <a:off x="11264053" y="38681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0" name="Freeform: Shape 1879">
              <a:extLst>
                <a:ext uri="{FF2B5EF4-FFF2-40B4-BE49-F238E27FC236}">
                  <a16:creationId xmlns:a16="http://schemas.microsoft.com/office/drawing/2014/main" id="{BE8D795C-DA0D-0318-4985-48EB54A346BB}"/>
                </a:ext>
              </a:extLst>
            </p:cNvPr>
            <p:cNvSpPr/>
            <p:nvPr/>
          </p:nvSpPr>
          <p:spPr bwMode="auto">
            <a:xfrm>
              <a:off x="11339195" y="385125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1" name="Freeform: Shape 1880">
              <a:extLst>
                <a:ext uri="{FF2B5EF4-FFF2-40B4-BE49-F238E27FC236}">
                  <a16:creationId xmlns:a16="http://schemas.microsoft.com/office/drawing/2014/main" id="{F6850125-1A99-3936-D2F5-41DE1460A966}"/>
                </a:ext>
              </a:extLst>
            </p:cNvPr>
            <p:cNvSpPr/>
            <p:nvPr/>
          </p:nvSpPr>
          <p:spPr bwMode="auto">
            <a:xfrm>
              <a:off x="11384703" y="381739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2" name="Freeform: Shape 1881">
              <a:extLst>
                <a:ext uri="{FF2B5EF4-FFF2-40B4-BE49-F238E27FC236}">
                  <a16:creationId xmlns:a16="http://schemas.microsoft.com/office/drawing/2014/main" id="{58EC7D94-D7BB-2FA7-55B2-80BE0074CC68}"/>
                </a:ext>
              </a:extLst>
            </p:cNvPr>
            <p:cNvSpPr/>
            <p:nvPr/>
          </p:nvSpPr>
          <p:spPr bwMode="auto">
            <a:xfrm>
              <a:off x="11370945" y="3834326"/>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3" name="Freeform: Shape 1882">
              <a:extLst>
                <a:ext uri="{FF2B5EF4-FFF2-40B4-BE49-F238E27FC236}">
                  <a16:creationId xmlns:a16="http://schemas.microsoft.com/office/drawing/2014/main" id="{04C8DBE6-1A81-466F-2D76-FF9CA399E73E}"/>
                </a:ext>
              </a:extLst>
            </p:cNvPr>
            <p:cNvSpPr/>
            <p:nvPr/>
          </p:nvSpPr>
          <p:spPr bwMode="auto">
            <a:xfrm>
              <a:off x="11551920" y="363218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4" name="Freeform: Shape 1883">
              <a:extLst>
                <a:ext uri="{FF2B5EF4-FFF2-40B4-BE49-F238E27FC236}">
                  <a16:creationId xmlns:a16="http://schemas.microsoft.com/office/drawing/2014/main" id="{EB39AB12-41B6-05E8-A00E-7C058448796D}"/>
                </a:ext>
              </a:extLst>
            </p:cNvPr>
            <p:cNvSpPr/>
            <p:nvPr/>
          </p:nvSpPr>
          <p:spPr bwMode="auto">
            <a:xfrm>
              <a:off x="11526520" y="368086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5" name="Freeform: Shape 1884">
              <a:extLst>
                <a:ext uri="{FF2B5EF4-FFF2-40B4-BE49-F238E27FC236}">
                  <a16:creationId xmlns:a16="http://schemas.microsoft.com/office/drawing/2014/main" id="{102B224F-6CCA-D755-5E1A-38987D344DC2}"/>
                </a:ext>
              </a:extLst>
            </p:cNvPr>
            <p:cNvSpPr/>
            <p:nvPr/>
          </p:nvSpPr>
          <p:spPr bwMode="auto">
            <a:xfrm>
              <a:off x="11544511" y="372531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6" name="Freeform: Shape 1885">
              <a:extLst>
                <a:ext uri="{FF2B5EF4-FFF2-40B4-BE49-F238E27FC236}">
                  <a16:creationId xmlns:a16="http://schemas.microsoft.com/office/drawing/2014/main" id="{728B17C6-8D03-5239-82ED-7B59B14A394F}"/>
                </a:ext>
              </a:extLst>
            </p:cNvPr>
            <p:cNvSpPr/>
            <p:nvPr/>
          </p:nvSpPr>
          <p:spPr bwMode="auto">
            <a:xfrm>
              <a:off x="11511703" y="373590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7" name="Freeform: Shape 1886">
              <a:extLst>
                <a:ext uri="{FF2B5EF4-FFF2-40B4-BE49-F238E27FC236}">
                  <a16:creationId xmlns:a16="http://schemas.microsoft.com/office/drawing/2014/main" id="{BAB3E3EB-DF7D-7F25-3DD9-4BE1BC771565}"/>
                </a:ext>
              </a:extLst>
            </p:cNvPr>
            <p:cNvSpPr/>
            <p:nvPr/>
          </p:nvSpPr>
          <p:spPr bwMode="auto">
            <a:xfrm>
              <a:off x="11527578" y="374754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8" name="Freeform: Shape 1887">
              <a:extLst>
                <a:ext uri="{FF2B5EF4-FFF2-40B4-BE49-F238E27FC236}">
                  <a16:creationId xmlns:a16="http://schemas.microsoft.com/office/drawing/2014/main" id="{59B2AEFD-8966-F783-3683-F4A68C3C2BC5}"/>
                </a:ext>
              </a:extLst>
            </p:cNvPr>
            <p:cNvSpPr/>
            <p:nvPr/>
          </p:nvSpPr>
          <p:spPr bwMode="auto">
            <a:xfrm>
              <a:off x="11537103" y="387136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89" name="Freeform: Shape 1888">
              <a:extLst>
                <a:ext uri="{FF2B5EF4-FFF2-40B4-BE49-F238E27FC236}">
                  <a16:creationId xmlns:a16="http://schemas.microsoft.com/office/drawing/2014/main" id="{B99D8441-5203-E0E0-C7BE-91C539CD2573}"/>
                </a:ext>
              </a:extLst>
            </p:cNvPr>
            <p:cNvSpPr/>
            <p:nvPr/>
          </p:nvSpPr>
          <p:spPr bwMode="auto">
            <a:xfrm>
              <a:off x="11520169" y="390311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0" name="Freeform: Shape 1889">
              <a:extLst>
                <a:ext uri="{FF2B5EF4-FFF2-40B4-BE49-F238E27FC236}">
                  <a16:creationId xmlns:a16="http://schemas.microsoft.com/office/drawing/2014/main" id="{C8D3A54A-19D7-48BA-4DFF-8AB5755ED3C9}"/>
                </a:ext>
              </a:extLst>
            </p:cNvPr>
            <p:cNvSpPr/>
            <p:nvPr/>
          </p:nvSpPr>
          <p:spPr bwMode="auto">
            <a:xfrm>
              <a:off x="11487361" y="387030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5"/>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1" name="Freeform: Shape 1890">
              <a:extLst>
                <a:ext uri="{FF2B5EF4-FFF2-40B4-BE49-F238E27FC236}">
                  <a16:creationId xmlns:a16="http://schemas.microsoft.com/office/drawing/2014/main" id="{59B584FE-1F74-4B04-E0F4-E79BC6F5F5FC}"/>
                </a:ext>
              </a:extLst>
            </p:cNvPr>
            <p:cNvSpPr/>
            <p:nvPr/>
          </p:nvSpPr>
          <p:spPr bwMode="auto">
            <a:xfrm>
              <a:off x="10115797" y="260198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2" name="Freeform: Shape 1891">
              <a:extLst>
                <a:ext uri="{FF2B5EF4-FFF2-40B4-BE49-F238E27FC236}">
                  <a16:creationId xmlns:a16="http://schemas.microsoft.com/office/drawing/2014/main" id="{B4754E09-ADA5-A1C4-0F86-B33CFFBDBF62}"/>
                </a:ext>
              </a:extLst>
            </p:cNvPr>
            <p:cNvSpPr/>
            <p:nvPr/>
          </p:nvSpPr>
          <p:spPr bwMode="auto">
            <a:xfrm>
              <a:off x="9937244" y="260793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3" name="Freeform: Shape 1892">
              <a:extLst>
                <a:ext uri="{FF2B5EF4-FFF2-40B4-BE49-F238E27FC236}">
                  <a16:creationId xmlns:a16="http://schemas.microsoft.com/office/drawing/2014/main" id="{8F05E31B-A425-95AC-C4B5-C4031D34F6B2}"/>
                </a:ext>
              </a:extLst>
            </p:cNvPr>
            <p:cNvSpPr/>
            <p:nvPr/>
          </p:nvSpPr>
          <p:spPr bwMode="auto">
            <a:xfrm>
              <a:off x="9853470" y="260541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4" name="Freeform: Shape 1893">
              <a:extLst>
                <a:ext uri="{FF2B5EF4-FFF2-40B4-BE49-F238E27FC236}">
                  <a16:creationId xmlns:a16="http://schemas.microsoft.com/office/drawing/2014/main" id="{280338D4-EF2F-D735-394C-6529B597B704}"/>
                </a:ext>
              </a:extLst>
            </p:cNvPr>
            <p:cNvSpPr/>
            <p:nvPr/>
          </p:nvSpPr>
          <p:spPr bwMode="auto">
            <a:xfrm>
              <a:off x="9802548" y="263507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5" name="Freeform: Shape 1894">
              <a:extLst>
                <a:ext uri="{FF2B5EF4-FFF2-40B4-BE49-F238E27FC236}">
                  <a16:creationId xmlns:a16="http://schemas.microsoft.com/office/drawing/2014/main" id="{36F2B0CE-D804-7DB7-825D-0DBC1D9C6D15}"/>
                </a:ext>
              </a:extLst>
            </p:cNvPr>
            <p:cNvSpPr/>
            <p:nvPr/>
          </p:nvSpPr>
          <p:spPr bwMode="auto">
            <a:xfrm>
              <a:off x="9842040" y="266629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6" name="Freeform: Shape 1895">
              <a:extLst>
                <a:ext uri="{FF2B5EF4-FFF2-40B4-BE49-F238E27FC236}">
                  <a16:creationId xmlns:a16="http://schemas.microsoft.com/office/drawing/2014/main" id="{8C36A952-7615-8649-C0E0-EA8983839803}"/>
                </a:ext>
              </a:extLst>
            </p:cNvPr>
            <p:cNvSpPr/>
            <p:nvPr/>
          </p:nvSpPr>
          <p:spPr bwMode="auto">
            <a:xfrm>
              <a:off x="9866914" y="274840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7" name="Freeform: Shape 1896">
              <a:extLst>
                <a:ext uri="{FF2B5EF4-FFF2-40B4-BE49-F238E27FC236}">
                  <a16:creationId xmlns:a16="http://schemas.microsoft.com/office/drawing/2014/main" id="{AC5F7AC7-5BC0-CB1E-DD4A-4A4E19FD215C}"/>
                </a:ext>
              </a:extLst>
            </p:cNvPr>
            <p:cNvSpPr/>
            <p:nvPr/>
          </p:nvSpPr>
          <p:spPr bwMode="auto">
            <a:xfrm>
              <a:off x="9830610" y="278795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8" name="Freeform: Shape 1897">
              <a:extLst>
                <a:ext uri="{FF2B5EF4-FFF2-40B4-BE49-F238E27FC236}">
                  <a16:creationId xmlns:a16="http://schemas.microsoft.com/office/drawing/2014/main" id="{537B53C9-E158-0BCF-2181-6C7E98D38E21}"/>
                </a:ext>
              </a:extLst>
            </p:cNvPr>
            <p:cNvSpPr/>
            <p:nvPr/>
          </p:nvSpPr>
          <p:spPr bwMode="auto">
            <a:xfrm>
              <a:off x="9867169" y="287036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99" name="Freeform: Shape 1898">
              <a:extLst>
                <a:ext uri="{FF2B5EF4-FFF2-40B4-BE49-F238E27FC236}">
                  <a16:creationId xmlns:a16="http://schemas.microsoft.com/office/drawing/2014/main" id="{9F8D5F46-7CD0-F1BE-BCA3-92D7491D0715}"/>
                </a:ext>
              </a:extLst>
            </p:cNvPr>
            <p:cNvSpPr/>
            <p:nvPr/>
          </p:nvSpPr>
          <p:spPr bwMode="auto">
            <a:xfrm>
              <a:off x="9923126" y="29135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0" name="Freeform: Shape 1899">
              <a:extLst>
                <a:ext uri="{FF2B5EF4-FFF2-40B4-BE49-F238E27FC236}">
                  <a16:creationId xmlns:a16="http://schemas.microsoft.com/office/drawing/2014/main" id="{3BE99913-8E65-E19E-EFFF-A691F8BF7B0B}"/>
                </a:ext>
              </a:extLst>
            </p:cNvPr>
            <p:cNvSpPr/>
            <p:nvPr/>
          </p:nvSpPr>
          <p:spPr bwMode="auto">
            <a:xfrm>
              <a:off x="9972782" y="289127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1" name="Freeform: Shape 1900">
              <a:extLst>
                <a:ext uri="{FF2B5EF4-FFF2-40B4-BE49-F238E27FC236}">
                  <a16:creationId xmlns:a16="http://schemas.microsoft.com/office/drawing/2014/main" id="{4FEFF63E-90AA-C54A-DEC7-DD13E1FF5515}"/>
                </a:ext>
              </a:extLst>
            </p:cNvPr>
            <p:cNvSpPr/>
            <p:nvPr/>
          </p:nvSpPr>
          <p:spPr bwMode="auto">
            <a:xfrm>
              <a:off x="9995873" y="289555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2" name="Freeform: Shape 1901">
              <a:extLst>
                <a:ext uri="{FF2B5EF4-FFF2-40B4-BE49-F238E27FC236}">
                  <a16:creationId xmlns:a16="http://schemas.microsoft.com/office/drawing/2014/main" id="{52B6A654-0BF3-C4C3-F60E-F02E53E5C2A2}"/>
                </a:ext>
              </a:extLst>
            </p:cNvPr>
            <p:cNvSpPr/>
            <p:nvPr/>
          </p:nvSpPr>
          <p:spPr bwMode="auto">
            <a:xfrm>
              <a:off x="9948674" y="294710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3" name="Freeform: Shape 1902">
              <a:extLst>
                <a:ext uri="{FF2B5EF4-FFF2-40B4-BE49-F238E27FC236}">
                  <a16:creationId xmlns:a16="http://schemas.microsoft.com/office/drawing/2014/main" id="{1681A5F5-A590-8912-39BD-8E655C06EC3E}"/>
                </a:ext>
              </a:extLst>
            </p:cNvPr>
            <p:cNvSpPr/>
            <p:nvPr/>
          </p:nvSpPr>
          <p:spPr bwMode="auto">
            <a:xfrm>
              <a:off x="9948674" y="275983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4" name="Freeform: Shape 1903">
              <a:extLst>
                <a:ext uri="{FF2B5EF4-FFF2-40B4-BE49-F238E27FC236}">
                  <a16:creationId xmlns:a16="http://schemas.microsoft.com/office/drawing/2014/main" id="{9D834647-B678-5370-88FC-26E050AB9B7B}"/>
                </a:ext>
              </a:extLst>
            </p:cNvPr>
            <p:cNvSpPr/>
            <p:nvPr/>
          </p:nvSpPr>
          <p:spPr bwMode="auto">
            <a:xfrm>
              <a:off x="9995873" y="2759839"/>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5" name="Freeform: Shape 1904">
              <a:extLst>
                <a:ext uri="{FF2B5EF4-FFF2-40B4-BE49-F238E27FC236}">
                  <a16:creationId xmlns:a16="http://schemas.microsoft.com/office/drawing/2014/main" id="{5BED0FBF-0B74-711B-F543-4169A0451335}"/>
                </a:ext>
              </a:extLst>
            </p:cNvPr>
            <p:cNvSpPr/>
            <p:nvPr/>
          </p:nvSpPr>
          <p:spPr bwMode="auto">
            <a:xfrm>
              <a:off x="9929974" y="272254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6" name="Freeform: Shape 1905">
              <a:extLst>
                <a:ext uri="{FF2B5EF4-FFF2-40B4-BE49-F238E27FC236}">
                  <a16:creationId xmlns:a16="http://schemas.microsoft.com/office/drawing/2014/main" id="{0917C8BF-EA07-1F5D-77DE-08A2A9BBEBCA}"/>
                </a:ext>
              </a:extLst>
            </p:cNvPr>
            <p:cNvSpPr/>
            <p:nvPr/>
          </p:nvSpPr>
          <p:spPr bwMode="auto">
            <a:xfrm>
              <a:off x="10077925" y="263232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07" name="Freeform: Shape 1906">
              <a:extLst>
                <a:ext uri="{FF2B5EF4-FFF2-40B4-BE49-F238E27FC236}">
                  <a16:creationId xmlns:a16="http://schemas.microsoft.com/office/drawing/2014/main" id="{00161256-9CD2-1E0B-49BD-5E81955FF611}"/>
                </a:ext>
              </a:extLst>
            </p:cNvPr>
            <p:cNvSpPr/>
            <p:nvPr/>
          </p:nvSpPr>
          <p:spPr bwMode="auto">
            <a:xfrm>
              <a:off x="10069079" y="260406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5" name="Freeform: Shape 1914">
              <a:extLst>
                <a:ext uri="{FF2B5EF4-FFF2-40B4-BE49-F238E27FC236}">
                  <a16:creationId xmlns:a16="http://schemas.microsoft.com/office/drawing/2014/main" id="{A66E6DE0-73E6-2B96-0C96-86301E7DB8DE}"/>
                </a:ext>
              </a:extLst>
            </p:cNvPr>
            <p:cNvSpPr/>
            <p:nvPr/>
          </p:nvSpPr>
          <p:spPr bwMode="auto">
            <a:xfrm rot="5867222">
              <a:off x="8551241" y="2921938"/>
              <a:ext cx="56365" cy="71885"/>
            </a:xfrm>
            <a:custGeom>
              <a:avLst/>
              <a:gdLst>
                <a:gd name="connsiteX0" fmla="*/ 20231 w 56365"/>
                <a:gd name="connsiteY0" fmla="*/ 59093 h 71885"/>
                <a:gd name="connsiteX1" fmla="*/ 23380 w 56365"/>
                <a:gd name="connsiteY1" fmla="*/ 42386 h 71885"/>
                <a:gd name="connsiteX2" fmla="*/ 48757 w 56365"/>
                <a:gd name="connsiteY2" fmla="*/ 29585 h 71885"/>
                <a:gd name="connsiteX3" fmla="*/ 52969 w 56365"/>
                <a:gd name="connsiteY3" fmla="*/ 57694 h 71885"/>
                <a:gd name="connsiteX4" fmla="*/ 27592 w 56365"/>
                <a:gd name="connsiteY4" fmla="*/ 70495 h 71885"/>
                <a:gd name="connsiteX5" fmla="*/ 20231 w 56365"/>
                <a:gd name="connsiteY5" fmla="*/ 59093 h 71885"/>
                <a:gd name="connsiteX6" fmla="*/ 0 w 56365"/>
                <a:gd name="connsiteY6" fmla="*/ 16656 h 71885"/>
                <a:gd name="connsiteX7" fmla="*/ 23031 w 56365"/>
                <a:gd name="connsiteY7" fmla="*/ 0 h 71885"/>
                <a:gd name="connsiteX8" fmla="*/ 46062 w 56365"/>
                <a:gd name="connsiteY8" fmla="*/ 16658 h 71885"/>
                <a:gd name="connsiteX9" fmla="*/ 23031 w 56365"/>
                <a:gd name="connsiteY9" fmla="*/ 33314 h 71885"/>
                <a:gd name="connsiteX10" fmla="*/ 0 w 56365"/>
                <a:gd name="connsiteY10" fmla="*/ 16656 h 71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365" h="71885">
                  <a:moveTo>
                    <a:pt x="20231" y="59093"/>
                  </a:moveTo>
                  <a:cubicBezTo>
                    <a:pt x="19468" y="54005"/>
                    <a:pt x="20458" y="48035"/>
                    <a:pt x="23380" y="42386"/>
                  </a:cubicBezTo>
                  <a:cubicBezTo>
                    <a:pt x="29225" y="31089"/>
                    <a:pt x="40587" y="25358"/>
                    <a:pt x="48757" y="29585"/>
                  </a:cubicBezTo>
                  <a:cubicBezTo>
                    <a:pt x="56928" y="33811"/>
                    <a:pt x="58814" y="46396"/>
                    <a:pt x="52969" y="57694"/>
                  </a:cubicBezTo>
                  <a:cubicBezTo>
                    <a:pt x="47125" y="68991"/>
                    <a:pt x="35763" y="74722"/>
                    <a:pt x="27592" y="70495"/>
                  </a:cubicBezTo>
                  <a:cubicBezTo>
                    <a:pt x="23507" y="68381"/>
                    <a:pt x="20993" y="64179"/>
                    <a:pt x="20231" y="59093"/>
                  </a:cubicBezTo>
                  <a:close/>
                  <a:moveTo>
                    <a:pt x="0" y="16656"/>
                  </a:moveTo>
                  <a:cubicBezTo>
                    <a:pt x="0" y="7458"/>
                    <a:pt x="10311" y="0"/>
                    <a:pt x="23031" y="0"/>
                  </a:cubicBezTo>
                  <a:cubicBezTo>
                    <a:pt x="35751" y="0"/>
                    <a:pt x="46062" y="7458"/>
                    <a:pt x="46062" y="16658"/>
                  </a:cubicBezTo>
                  <a:cubicBezTo>
                    <a:pt x="46062" y="25856"/>
                    <a:pt x="35751" y="33314"/>
                    <a:pt x="23031" y="33314"/>
                  </a:cubicBezTo>
                  <a:cubicBezTo>
                    <a:pt x="10311" y="33314"/>
                    <a:pt x="0" y="25856"/>
                    <a:pt x="0" y="16656"/>
                  </a:cubicBezTo>
                  <a:close/>
                </a:path>
              </a:pathLst>
            </a:custGeom>
            <a:solidFill>
              <a:schemeClr val="accent2">
                <a:lumMod val="20000"/>
                <a:lumOff val="8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2208" name="Group 2207">
              <a:extLst>
                <a:ext uri="{FF2B5EF4-FFF2-40B4-BE49-F238E27FC236}">
                  <a16:creationId xmlns:a16="http://schemas.microsoft.com/office/drawing/2014/main" id="{32075195-9FC4-C213-F2AF-E7E4DDB631CC}"/>
                </a:ext>
              </a:extLst>
            </p:cNvPr>
            <p:cNvGrpSpPr/>
            <p:nvPr/>
          </p:nvGrpSpPr>
          <p:grpSpPr>
            <a:xfrm>
              <a:off x="8865673" y="4185005"/>
              <a:ext cx="85566" cy="39680"/>
              <a:chOff x="8865673" y="4185005"/>
              <a:chExt cx="85566" cy="39680"/>
            </a:xfrm>
          </p:grpSpPr>
          <p:cxnSp>
            <p:nvCxnSpPr>
              <p:cNvPr id="2201" name="Straight Connector 2200">
                <a:extLst>
                  <a:ext uri="{FF2B5EF4-FFF2-40B4-BE49-F238E27FC236}">
                    <a16:creationId xmlns:a16="http://schemas.microsoft.com/office/drawing/2014/main" id="{F8D2CFEB-59AE-B7B1-9A76-6BC2A6D3B9E9}"/>
                  </a:ext>
                </a:extLst>
              </p:cNvPr>
              <p:cNvCxnSpPr>
                <a:cxnSpLocks/>
              </p:cNvCxnSpPr>
              <p:nvPr/>
            </p:nvCxnSpPr>
            <p:spPr bwMode="auto">
              <a:xfrm>
                <a:off x="8865673" y="4185005"/>
                <a:ext cx="85566" cy="0"/>
              </a:xfrm>
              <a:prstGeom prst="line">
                <a:avLst/>
              </a:prstGeom>
              <a:noFill/>
              <a:ln w="28575" cap="flat" cmpd="sng" algn="ctr">
                <a:solidFill>
                  <a:schemeClr val="accent6">
                    <a:lumMod val="40000"/>
                    <a:lumOff val="60000"/>
                  </a:schemeClr>
                </a:solidFill>
                <a:prstDash val="solid"/>
                <a:round/>
                <a:headEnd type="none" w="med" len="med"/>
                <a:tailEnd type="none" w="med" len="med"/>
              </a:ln>
              <a:effectLst/>
            </p:spPr>
          </p:cxnSp>
          <p:cxnSp>
            <p:nvCxnSpPr>
              <p:cNvPr id="2204" name="Straight Connector 2203">
                <a:extLst>
                  <a:ext uri="{FF2B5EF4-FFF2-40B4-BE49-F238E27FC236}">
                    <a16:creationId xmlns:a16="http://schemas.microsoft.com/office/drawing/2014/main" id="{A3DC5114-1EAE-0A2C-75AC-28A8AB197CFD}"/>
                  </a:ext>
                </a:extLst>
              </p:cNvPr>
              <p:cNvCxnSpPr>
                <a:cxnSpLocks/>
              </p:cNvCxnSpPr>
              <p:nvPr/>
            </p:nvCxnSpPr>
            <p:spPr bwMode="auto">
              <a:xfrm>
                <a:off x="8865673" y="4224685"/>
                <a:ext cx="85566" cy="0"/>
              </a:xfrm>
              <a:prstGeom prst="line">
                <a:avLst/>
              </a:prstGeom>
              <a:noFill/>
              <a:ln w="28575" cap="flat" cmpd="sng" algn="ctr">
                <a:solidFill>
                  <a:schemeClr val="accent6">
                    <a:lumMod val="40000"/>
                    <a:lumOff val="60000"/>
                  </a:schemeClr>
                </a:solidFill>
                <a:prstDash val="solid"/>
                <a:round/>
                <a:headEnd type="none" w="med" len="med"/>
                <a:tailEnd type="none" w="med" len="med"/>
              </a:ln>
              <a:effectLst/>
            </p:spPr>
          </p:cxnSp>
          <p:cxnSp>
            <p:nvCxnSpPr>
              <p:cNvPr id="2206" name="Straight Connector 2205">
                <a:extLst>
                  <a:ext uri="{FF2B5EF4-FFF2-40B4-BE49-F238E27FC236}">
                    <a16:creationId xmlns:a16="http://schemas.microsoft.com/office/drawing/2014/main" id="{EAD4C9D8-5731-C44C-F29A-22852268B0AF}"/>
                  </a:ext>
                </a:extLst>
              </p:cNvPr>
              <p:cNvCxnSpPr>
                <a:cxnSpLocks/>
              </p:cNvCxnSpPr>
              <p:nvPr/>
            </p:nvCxnSpPr>
            <p:spPr bwMode="auto">
              <a:xfrm>
                <a:off x="8867444" y="4200283"/>
                <a:ext cx="82327" cy="0"/>
              </a:xfrm>
              <a:prstGeom prst="line">
                <a:avLst/>
              </a:prstGeom>
              <a:noFill/>
              <a:ln w="28575" cap="flat" cmpd="sng" algn="ctr">
                <a:solidFill>
                  <a:schemeClr val="accent6"/>
                </a:solidFill>
                <a:prstDash val="solid"/>
                <a:round/>
                <a:headEnd type="none" w="med" len="med"/>
                <a:tailEnd type="none" w="med" len="med"/>
              </a:ln>
              <a:effectLst/>
            </p:spPr>
          </p:cxnSp>
        </p:grpSp>
        <p:sp>
          <p:nvSpPr>
            <p:cNvPr id="1916" name="Oval 37">
              <a:extLst>
                <a:ext uri="{FF2B5EF4-FFF2-40B4-BE49-F238E27FC236}">
                  <a16:creationId xmlns:a16="http://schemas.microsoft.com/office/drawing/2014/main" id="{A1347634-403E-6CEC-0AF4-53B72FE02BDE}"/>
                </a:ext>
              </a:extLst>
            </p:cNvPr>
            <p:cNvSpPr/>
            <p:nvPr/>
          </p:nvSpPr>
          <p:spPr bwMode="auto">
            <a:xfrm>
              <a:off x="8166727" y="2337089"/>
              <a:ext cx="467759" cy="623417"/>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343049 h 535179"/>
                <a:gd name="connsiteX1" fmla="*/ 159127 w 441634"/>
                <a:gd name="connsiteY1" fmla="*/ 302606 h 535179"/>
                <a:gd name="connsiteX2" fmla="*/ 123143 w 441634"/>
                <a:gd name="connsiteY2" fmla="*/ 178782 h 535179"/>
                <a:gd name="connsiteX3" fmla="*/ 216278 w 441634"/>
                <a:gd name="connsiteY3" fmla="*/ 233815 h 535179"/>
                <a:gd name="connsiteX4" fmla="*/ 72181 w 441634"/>
                <a:gd name="connsiteY4" fmla="*/ 1349 h 535179"/>
                <a:gd name="connsiteX5" fmla="*/ 299885 w 441634"/>
                <a:gd name="connsiteY5" fmla="*/ 199946 h 535179"/>
                <a:gd name="connsiteX6" fmla="*/ 324227 w 441634"/>
                <a:gd name="connsiteY6" fmla="*/ 259213 h 535179"/>
                <a:gd name="connsiteX7" fmla="*/ 422652 w 441634"/>
                <a:gd name="connsiteY7" fmla="*/ 246512 h 535179"/>
                <a:gd name="connsiteX8" fmla="*/ 361267 w 441634"/>
                <a:gd name="connsiteY8" fmla="*/ 307896 h 535179"/>
                <a:gd name="connsiteX9" fmla="*/ 359151 w 441634"/>
                <a:gd name="connsiteY9" fmla="*/ 348112 h 535179"/>
                <a:gd name="connsiteX10" fmla="*/ 438538 w 441634"/>
                <a:gd name="connsiteY10" fmla="*/ 416074 h 535179"/>
                <a:gd name="connsiteX11" fmla="*/ 340101 w 441634"/>
                <a:gd name="connsiteY11" fmla="*/ 387271 h 535179"/>
                <a:gd name="connsiteX12" fmla="*/ 354918 w 441634"/>
                <a:gd name="connsiteY12" fmla="*/ 415846 h 535179"/>
                <a:gd name="connsiteX13" fmla="*/ 332693 w 441634"/>
                <a:gd name="connsiteY13" fmla="*/ 456062 h 535179"/>
                <a:gd name="connsiteX14" fmla="*/ 291419 w 441634"/>
                <a:gd name="connsiteY14" fmla="*/ 463471 h 535179"/>
                <a:gd name="connsiteX15" fmla="*/ 309248 w 441634"/>
                <a:gd name="connsiteY15" fmla="*/ 534465 h 535179"/>
                <a:gd name="connsiteX16" fmla="*/ 241676 w 441634"/>
                <a:gd name="connsiteY16" fmla="*/ 442303 h 535179"/>
                <a:gd name="connsiteX17" fmla="*/ 201460 w 441634"/>
                <a:gd name="connsiteY17" fmla="*/ 434896 h 535179"/>
                <a:gd name="connsiteX18" fmla="*/ 95627 w 441634"/>
                <a:gd name="connsiteY18" fmla="*/ 529088 h 535179"/>
                <a:gd name="connsiteX19" fmla="*/ 168652 w 441634"/>
                <a:gd name="connsiteY19" fmla="*/ 406322 h 535179"/>
                <a:gd name="connsiteX20" fmla="*/ 128435 w 441634"/>
                <a:gd name="connsiteY20" fmla="*/ 395738 h 535179"/>
                <a:gd name="connsiteX21" fmla="*/ 159127 w 441634"/>
                <a:gd name="connsiteY21" fmla="*/ 363989 h 535179"/>
                <a:gd name="connsiteX22" fmla="*/ 41 w 441634"/>
                <a:gd name="connsiteY22" fmla="*/ 343049 h 535179"/>
                <a:gd name="connsiteX0" fmla="*/ 41 w 441634"/>
                <a:gd name="connsiteY0" fmla="*/ 352876 h 545006"/>
                <a:gd name="connsiteX1" fmla="*/ 159127 w 441634"/>
                <a:gd name="connsiteY1" fmla="*/ 312433 h 545006"/>
                <a:gd name="connsiteX2" fmla="*/ 123143 w 441634"/>
                <a:gd name="connsiteY2" fmla="*/ 188609 h 545006"/>
                <a:gd name="connsiteX3" fmla="*/ 216278 w 441634"/>
                <a:gd name="connsiteY3" fmla="*/ 243642 h 545006"/>
                <a:gd name="connsiteX4" fmla="*/ 72181 w 441634"/>
                <a:gd name="connsiteY4" fmla="*/ 11176 h 545006"/>
                <a:gd name="connsiteX5" fmla="*/ 122142 w 441634"/>
                <a:gd name="connsiteY5" fmla="*/ 54531 h 545006"/>
                <a:gd name="connsiteX6" fmla="*/ 299885 w 441634"/>
                <a:gd name="connsiteY6" fmla="*/ 209773 h 545006"/>
                <a:gd name="connsiteX7" fmla="*/ 324227 w 441634"/>
                <a:gd name="connsiteY7" fmla="*/ 269040 h 545006"/>
                <a:gd name="connsiteX8" fmla="*/ 422652 w 441634"/>
                <a:gd name="connsiteY8" fmla="*/ 256339 h 545006"/>
                <a:gd name="connsiteX9" fmla="*/ 361267 w 441634"/>
                <a:gd name="connsiteY9" fmla="*/ 317723 h 545006"/>
                <a:gd name="connsiteX10" fmla="*/ 359151 w 441634"/>
                <a:gd name="connsiteY10" fmla="*/ 357939 h 545006"/>
                <a:gd name="connsiteX11" fmla="*/ 438538 w 441634"/>
                <a:gd name="connsiteY11" fmla="*/ 425901 h 545006"/>
                <a:gd name="connsiteX12" fmla="*/ 340101 w 441634"/>
                <a:gd name="connsiteY12" fmla="*/ 397098 h 545006"/>
                <a:gd name="connsiteX13" fmla="*/ 354918 w 441634"/>
                <a:gd name="connsiteY13" fmla="*/ 425673 h 545006"/>
                <a:gd name="connsiteX14" fmla="*/ 332693 w 441634"/>
                <a:gd name="connsiteY14" fmla="*/ 465889 h 545006"/>
                <a:gd name="connsiteX15" fmla="*/ 291419 w 441634"/>
                <a:gd name="connsiteY15" fmla="*/ 473298 h 545006"/>
                <a:gd name="connsiteX16" fmla="*/ 309248 w 441634"/>
                <a:gd name="connsiteY16" fmla="*/ 544292 h 545006"/>
                <a:gd name="connsiteX17" fmla="*/ 241676 w 441634"/>
                <a:gd name="connsiteY17" fmla="*/ 452130 h 545006"/>
                <a:gd name="connsiteX18" fmla="*/ 201460 w 441634"/>
                <a:gd name="connsiteY18" fmla="*/ 444723 h 545006"/>
                <a:gd name="connsiteX19" fmla="*/ 95627 w 441634"/>
                <a:gd name="connsiteY19" fmla="*/ 538915 h 545006"/>
                <a:gd name="connsiteX20" fmla="*/ 168652 w 441634"/>
                <a:gd name="connsiteY20" fmla="*/ 416149 h 545006"/>
                <a:gd name="connsiteX21" fmla="*/ 128435 w 441634"/>
                <a:gd name="connsiteY21" fmla="*/ 405565 h 545006"/>
                <a:gd name="connsiteX22" fmla="*/ 159127 w 441634"/>
                <a:gd name="connsiteY22" fmla="*/ 373816 h 545006"/>
                <a:gd name="connsiteX23" fmla="*/ 41 w 441634"/>
                <a:gd name="connsiteY23" fmla="*/ 352876 h 545006"/>
                <a:gd name="connsiteX0" fmla="*/ 41 w 441634"/>
                <a:gd name="connsiteY0" fmla="*/ 342715 h 534845"/>
                <a:gd name="connsiteX1" fmla="*/ 159127 w 441634"/>
                <a:gd name="connsiteY1" fmla="*/ 302272 h 534845"/>
                <a:gd name="connsiteX2" fmla="*/ 123143 w 441634"/>
                <a:gd name="connsiteY2" fmla="*/ 178448 h 534845"/>
                <a:gd name="connsiteX3" fmla="*/ 216278 w 441634"/>
                <a:gd name="connsiteY3" fmla="*/ 233481 h 534845"/>
                <a:gd name="connsiteX4" fmla="*/ 142250 w 441634"/>
                <a:gd name="connsiteY4" fmla="*/ 76120 h 534845"/>
                <a:gd name="connsiteX5" fmla="*/ 72181 w 441634"/>
                <a:gd name="connsiteY5" fmla="*/ 1015 h 534845"/>
                <a:gd name="connsiteX6" fmla="*/ 122142 w 441634"/>
                <a:gd name="connsiteY6" fmla="*/ 44370 h 534845"/>
                <a:gd name="connsiteX7" fmla="*/ 299885 w 441634"/>
                <a:gd name="connsiteY7" fmla="*/ 199612 h 534845"/>
                <a:gd name="connsiteX8" fmla="*/ 324227 w 441634"/>
                <a:gd name="connsiteY8" fmla="*/ 258879 h 534845"/>
                <a:gd name="connsiteX9" fmla="*/ 422652 w 441634"/>
                <a:gd name="connsiteY9" fmla="*/ 246178 h 534845"/>
                <a:gd name="connsiteX10" fmla="*/ 361267 w 441634"/>
                <a:gd name="connsiteY10" fmla="*/ 307562 h 534845"/>
                <a:gd name="connsiteX11" fmla="*/ 359151 w 441634"/>
                <a:gd name="connsiteY11" fmla="*/ 347778 h 534845"/>
                <a:gd name="connsiteX12" fmla="*/ 438538 w 441634"/>
                <a:gd name="connsiteY12" fmla="*/ 415740 h 534845"/>
                <a:gd name="connsiteX13" fmla="*/ 340101 w 441634"/>
                <a:gd name="connsiteY13" fmla="*/ 386937 h 534845"/>
                <a:gd name="connsiteX14" fmla="*/ 354918 w 441634"/>
                <a:gd name="connsiteY14" fmla="*/ 415512 h 534845"/>
                <a:gd name="connsiteX15" fmla="*/ 332693 w 441634"/>
                <a:gd name="connsiteY15" fmla="*/ 455728 h 534845"/>
                <a:gd name="connsiteX16" fmla="*/ 291419 w 441634"/>
                <a:gd name="connsiteY16" fmla="*/ 463137 h 534845"/>
                <a:gd name="connsiteX17" fmla="*/ 309248 w 441634"/>
                <a:gd name="connsiteY17" fmla="*/ 534131 h 534845"/>
                <a:gd name="connsiteX18" fmla="*/ 241676 w 441634"/>
                <a:gd name="connsiteY18" fmla="*/ 441969 h 534845"/>
                <a:gd name="connsiteX19" fmla="*/ 201460 w 441634"/>
                <a:gd name="connsiteY19" fmla="*/ 434562 h 534845"/>
                <a:gd name="connsiteX20" fmla="*/ 95627 w 441634"/>
                <a:gd name="connsiteY20" fmla="*/ 528754 h 534845"/>
                <a:gd name="connsiteX21" fmla="*/ 168652 w 441634"/>
                <a:gd name="connsiteY21" fmla="*/ 405988 h 534845"/>
                <a:gd name="connsiteX22" fmla="*/ 128435 w 441634"/>
                <a:gd name="connsiteY22" fmla="*/ 395404 h 534845"/>
                <a:gd name="connsiteX23" fmla="*/ 159127 w 441634"/>
                <a:gd name="connsiteY23" fmla="*/ 363655 h 534845"/>
                <a:gd name="connsiteX24" fmla="*/ 41 w 441634"/>
                <a:gd name="connsiteY24" fmla="*/ 342715 h 534845"/>
                <a:gd name="connsiteX0" fmla="*/ 41 w 441634"/>
                <a:gd name="connsiteY0" fmla="*/ 341943 h 534073"/>
                <a:gd name="connsiteX1" fmla="*/ 159127 w 441634"/>
                <a:gd name="connsiteY1" fmla="*/ 301500 h 534073"/>
                <a:gd name="connsiteX2" fmla="*/ 123143 w 441634"/>
                <a:gd name="connsiteY2" fmla="*/ 177676 h 534073"/>
                <a:gd name="connsiteX3" fmla="*/ 216278 w 441634"/>
                <a:gd name="connsiteY3" fmla="*/ 232709 h 534073"/>
                <a:gd name="connsiteX4" fmla="*/ 142250 w 441634"/>
                <a:gd name="connsiteY4" fmla="*/ 75348 h 534073"/>
                <a:gd name="connsiteX5" fmla="*/ 72181 w 441634"/>
                <a:gd name="connsiteY5" fmla="*/ 243 h 534073"/>
                <a:gd name="connsiteX6" fmla="*/ 122142 w 441634"/>
                <a:gd name="connsiteY6" fmla="*/ 43598 h 534073"/>
                <a:gd name="connsiteX7" fmla="*/ 299885 w 441634"/>
                <a:gd name="connsiteY7" fmla="*/ 198840 h 534073"/>
                <a:gd name="connsiteX8" fmla="*/ 324227 w 441634"/>
                <a:gd name="connsiteY8" fmla="*/ 258107 h 534073"/>
                <a:gd name="connsiteX9" fmla="*/ 422652 w 441634"/>
                <a:gd name="connsiteY9" fmla="*/ 245406 h 534073"/>
                <a:gd name="connsiteX10" fmla="*/ 361267 w 441634"/>
                <a:gd name="connsiteY10" fmla="*/ 306790 h 534073"/>
                <a:gd name="connsiteX11" fmla="*/ 359151 w 441634"/>
                <a:gd name="connsiteY11" fmla="*/ 347006 h 534073"/>
                <a:gd name="connsiteX12" fmla="*/ 438538 w 441634"/>
                <a:gd name="connsiteY12" fmla="*/ 414968 h 534073"/>
                <a:gd name="connsiteX13" fmla="*/ 340101 w 441634"/>
                <a:gd name="connsiteY13" fmla="*/ 386165 h 534073"/>
                <a:gd name="connsiteX14" fmla="*/ 354918 w 441634"/>
                <a:gd name="connsiteY14" fmla="*/ 414740 h 534073"/>
                <a:gd name="connsiteX15" fmla="*/ 332693 w 441634"/>
                <a:gd name="connsiteY15" fmla="*/ 454956 h 534073"/>
                <a:gd name="connsiteX16" fmla="*/ 291419 w 441634"/>
                <a:gd name="connsiteY16" fmla="*/ 462365 h 534073"/>
                <a:gd name="connsiteX17" fmla="*/ 309248 w 441634"/>
                <a:gd name="connsiteY17" fmla="*/ 533359 h 534073"/>
                <a:gd name="connsiteX18" fmla="*/ 241676 w 441634"/>
                <a:gd name="connsiteY18" fmla="*/ 441197 h 534073"/>
                <a:gd name="connsiteX19" fmla="*/ 201460 w 441634"/>
                <a:gd name="connsiteY19" fmla="*/ 433790 h 534073"/>
                <a:gd name="connsiteX20" fmla="*/ 95627 w 441634"/>
                <a:gd name="connsiteY20" fmla="*/ 527982 h 534073"/>
                <a:gd name="connsiteX21" fmla="*/ 168652 w 441634"/>
                <a:gd name="connsiteY21" fmla="*/ 405216 h 534073"/>
                <a:gd name="connsiteX22" fmla="*/ 128435 w 441634"/>
                <a:gd name="connsiteY22" fmla="*/ 394632 h 534073"/>
                <a:gd name="connsiteX23" fmla="*/ 159127 w 441634"/>
                <a:gd name="connsiteY23" fmla="*/ 362883 h 534073"/>
                <a:gd name="connsiteX24" fmla="*/ 41 w 441634"/>
                <a:gd name="connsiteY24" fmla="*/ 341943 h 534073"/>
                <a:gd name="connsiteX0" fmla="*/ 41 w 441634"/>
                <a:gd name="connsiteY0" fmla="*/ 343142 h 535272"/>
                <a:gd name="connsiteX1" fmla="*/ 159127 w 441634"/>
                <a:gd name="connsiteY1" fmla="*/ 302699 h 535272"/>
                <a:gd name="connsiteX2" fmla="*/ 123143 w 441634"/>
                <a:gd name="connsiteY2" fmla="*/ 178875 h 535272"/>
                <a:gd name="connsiteX3" fmla="*/ 216278 w 441634"/>
                <a:gd name="connsiteY3" fmla="*/ 233908 h 535272"/>
                <a:gd name="connsiteX4" fmla="*/ 142250 w 441634"/>
                <a:gd name="connsiteY4" fmla="*/ 76547 h 535272"/>
                <a:gd name="connsiteX5" fmla="*/ 72181 w 441634"/>
                <a:gd name="connsiteY5" fmla="*/ 1442 h 535272"/>
                <a:gd name="connsiteX6" fmla="*/ 122142 w 441634"/>
                <a:gd name="connsiteY6" fmla="*/ 44797 h 535272"/>
                <a:gd name="connsiteX7" fmla="*/ 299885 w 441634"/>
                <a:gd name="connsiteY7" fmla="*/ 200039 h 535272"/>
                <a:gd name="connsiteX8" fmla="*/ 324227 w 441634"/>
                <a:gd name="connsiteY8" fmla="*/ 259306 h 535272"/>
                <a:gd name="connsiteX9" fmla="*/ 422652 w 441634"/>
                <a:gd name="connsiteY9" fmla="*/ 246605 h 535272"/>
                <a:gd name="connsiteX10" fmla="*/ 361267 w 441634"/>
                <a:gd name="connsiteY10" fmla="*/ 307989 h 535272"/>
                <a:gd name="connsiteX11" fmla="*/ 359151 w 441634"/>
                <a:gd name="connsiteY11" fmla="*/ 348205 h 535272"/>
                <a:gd name="connsiteX12" fmla="*/ 438538 w 441634"/>
                <a:gd name="connsiteY12" fmla="*/ 416167 h 535272"/>
                <a:gd name="connsiteX13" fmla="*/ 340101 w 441634"/>
                <a:gd name="connsiteY13" fmla="*/ 387364 h 535272"/>
                <a:gd name="connsiteX14" fmla="*/ 354918 w 441634"/>
                <a:gd name="connsiteY14" fmla="*/ 415939 h 535272"/>
                <a:gd name="connsiteX15" fmla="*/ 332693 w 441634"/>
                <a:gd name="connsiteY15" fmla="*/ 456155 h 535272"/>
                <a:gd name="connsiteX16" fmla="*/ 291419 w 441634"/>
                <a:gd name="connsiteY16" fmla="*/ 463564 h 535272"/>
                <a:gd name="connsiteX17" fmla="*/ 309248 w 441634"/>
                <a:gd name="connsiteY17" fmla="*/ 534558 h 535272"/>
                <a:gd name="connsiteX18" fmla="*/ 241676 w 441634"/>
                <a:gd name="connsiteY18" fmla="*/ 442396 h 535272"/>
                <a:gd name="connsiteX19" fmla="*/ 201460 w 441634"/>
                <a:gd name="connsiteY19" fmla="*/ 434989 h 535272"/>
                <a:gd name="connsiteX20" fmla="*/ 95627 w 441634"/>
                <a:gd name="connsiteY20" fmla="*/ 529181 h 535272"/>
                <a:gd name="connsiteX21" fmla="*/ 168652 w 441634"/>
                <a:gd name="connsiteY21" fmla="*/ 406415 h 535272"/>
                <a:gd name="connsiteX22" fmla="*/ 128435 w 441634"/>
                <a:gd name="connsiteY22" fmla="*/ 395831 h 535272"/>
                <a:gd name="connsiteX23" fmla="*/ 159127 w 441634"/>
                <a:gd name="connsiteY23" fmla="*/ 364082 h 535272"/>
                <a:gd name="connsiteX24" fmla="*/ 41 w 441634"/>
                <a:gd name="connsiteY24" fmla="*/ 343142 h 535272"/>
                <a:gd name="connsiteX0" fmla="*/ 41 w 441634"/>
                <a:gd name="connsiteY0" fmla="*/ 344540 h 536670"/>
                <a:gd name="connsiteX1" fmla="*/ 159127 w 441634"/>
                <a:gd name="connsiteY1" fmla="*/ 304097 h 536670"/>
                <a:gd name="connsiteX2" fmla="*/ 123143 w 441634"/>
                <a:gd name="connsiteY2" fmla="*/ 180273 h 536670"/>
                <a:gd name="connsiteX3" fmla="*/ 216278 w 441634"/>
                <a:gd name="connsiteY3" fmla="*/ 235306 h 536670"/>
                <a:gd name="connsiteX4" fmla="*/ 142250 w 441634"/>
                <a:gd name="connsiteY4" fmla="*/ 77945 h 536670"/>
                <a:gd name="connsiteX5" fmla="*/ 72181 w 441634"/>
                <a:gd name="connsiteY5" fmla="*/ 2840 h 536670"/>
                <a:gd name="connsiteX6" fmla="*/ 193050 w 441634"/>
                <a:gd name="connsiteY6" fmla="*/ 38787 h 536670"/>
                <a:gd name="connsiteX7" fmla="*/ 299885 w 441634"/>
                <a:gd name="connsiteY7" fmla="*/ 201437 h 536670"/>
                <a:gd name="connsiteX8" fmla="*/ 324227 w 441634"/>
                <a:gd name="connsiteY8" fmla="*/ 260704 h 536670"/>
                <a:gd name="connsiteX9" fmla="*/ 422652 w 441634"/>
                <a:gd name="connsiteY9" fmla="*/ 248003 h 536670"/>
                <a:gd name="connsiteX10" fmla="*/ 361267 w 441634"/>
                <a:gd name="connsiteY10" fmla="*/ 309387 h 536670"/>
                <a:gd name="connsiteX11" fmla="*/ 359151 w 441634"/>
                <a:gd name="connsiteY11" fmla="*/ 349603 h 536670"/>
                <a:gd name="connsiteX12" fmla="*/ 438538 w 441634"/>
                <a:gd name="connsiteY12" fmla="*/ 417565 h 536670"/>
                <a:gd name="connsiteX13" fmla="*/ 340101 w 441634"/>
                <a:gd name="connsiteY13" fmla="*/ 388762 h 536670"/>
                <a:gd name="connsiteX14" fmla="*/ 354918 w 441634"/>
                <a:gd name="connsiteY14" fmla="*/ 417337 h 536670"/>
                <a:gd name="connsiteX15" fmla="*/ 332693 w 441634"/>
                <a:gd name="connsiteY15" fmla="*/ 457553 h 536670"/>
                <a:gd name="connsiteX16" fmla="*/ 291419 w 441634"/>
                <a:gd name="connsiteY16" fmla="*/ 464962 h 536670"/>
                <a:gd name="connsiteX17" fmla="*/ 309248 w 441634"/>
                <a:gd name="connsiteY17" fmla="*/ 535956 h 536670"/>
                <a:gd name="connsiteX18" fmla="*/ 241676 w 441634"/>
                <a:gd name="connsiteY18" fmla="*/ 443794 h 536670"/>
                <a:gd name="connsiteX19" fmla="*/ 201460 w 441634"/>
                <a:gd name="connsiteY19" fmla="*/ 436387 h 536670"/>
                <a:gd name="connsiteX20" fmla="*/ 95627 w 441634"/>
                <a:gd name="connsiteY20" fmla="*/ 530579 h 536670"/>
                <a:gd name="connsiteX21" fmla="*/ 168652 w 441634"/>
                <a:gd name="connsiteY21" fmla="*/ 407813 h 536670"/>
                <a:gd name="connsiteX22" fmla="*/ 128435 w 441634"/>
                <a:gd name="connsiteY22" fmla="*/ 397229 h 536670"/>
                <a:gd name="connsiteX23" fmla="*/ 159127 w 441634"/>
                <a:gd name="connsiteY23" fmla="*/ 365480 h 536670"/>
                <a:gd name="connsiteX24" fmla="*/ 41 w 441634"/>
                <a:gd name="connsiteY24" fmla="*/ 344540 h 536670"/>
                <a:gd name="connsiteX0" fmla="*/ 41 w 441634"/>
                <a:gd name="connsiteY0" fmla="*/ 344540 h 536670"/>
                <a:gd name="connsiteX1" fmla="*/ 159127 w 441634"/>
                <a:gd name="connsiteY1" fmla="*/ 304097 h 536670"/>
                <a:gd name="connsiteX2" fmla="*/ 123143 w 441634"/>
                <a:gd name="connsiteY2" fmla="*/ 180273 h 536670"/>
                <a:gd name="connsiteX3" fmla="*/ 216278 w 441634"/>
                <a:gd name="connsiteY3" fmla="*/ 235306 h 536670"/>
                <a:gd name="connsiteX4" fmla="*/ 142250 w 441634"/>
                <a:gd name="connsiteY4" fmla="*/ 77945 h 536670"/>
                <a:gd name="connsiteX5" fmla="*/ 72181 w 441634"/>
                <a:gd name="connsiteY5" fmla="*/ 2840 h 536670"/>
                <a:gd name="connsiteX6" fmla="*/ 193050 w 441634"/>
                <a:gd name="connsiteY6" fmla="*/ 38787 h 536670"/>
                <a:gd name="connsiteX7" fmla="*/ 299885 w 441634"/>
                <a:gd name="connsiteY7" fmla="*/ 201437 h 536670"/>
                <a:gd name="connsiteX8" fmla="*/ 324227 w 441634"/>
                <a:gd name="connsiteY8" fmla="*/ 260704 h 536670"/>
                <a:gd name="connsiteX9" fmla="*/ 422652 w 441634"/>
                <a:gd name="connsiteY9" fmla="*/ 248003 h 536670"/>
                <a:gd name="connsiteX10" fmla="*/ 361267 w 441634"/>
                <a:gd name="connsiteY10" fmla="*/ 309387 h 536670"/>
                <a:gd name="connsiteX11" fmla="*/ 359151 w 441634"/>
                <a:gd name="connsiteY11" fmla="*/ 349603 h 536670"/>
                <a:gd name="connsiteX12" fmla="*/ 438538 w 441634"/>
                <a:gd name="connsiteY12" fmla="*/ 417565 h 536670"/>
                <a:gd name="connsiteX13" fmla="*/ 340101 w 441634"/>
                <a:gd name="connsiteY13" fmla="*/ 388762 h 536670"/>
                <a:gd name="connsiteX14" fmla="*/ 354918 w 441634"/>
                <a:gd name="connsiteY14" fmla="*/ 417337 h 536670"/>
                <a:gd name="connsiteX15" fmla="*/ 332693 w 441634"/>
                <a:gd name="connsiteY15" fmla="*/ 457553 h 536670"/>
                <a:gd name="connsiteX16" fmla="*/ 291419 w 441634"/>
                <a:gd name="connsiteY16" fmla="*/ 464962 h 536670"/>
                <a:gd name="connsiteX17" fmla="*/ 309248 w 441634"/>
                <a:gd name="connsiteY17" fmla="*/ 535956 h 536670"/>
                <a:gd name="connsiteX18" fmla="*/ 241676 w 441634"/>
                <a:gd name="connsiteY18" fmla="*/ 443794 h 536670"/>
                <a:gd name="connsiteX19" fmla="*/ 201460 w 441634"/>
                <a:gd name="connsiteY19" fmla="*/ 436387 h 536670"/>
                <a:gd name="connsiteX20" fmla="*/ 95627 w 441634"/>
                <a:gd name="connsiteY20" fmla="*/ 530579 h 536670"/>
                <a:gd name="connsiteX21" fmla="*/ 168652 w 441634"/>
                <a:gd name="connsiteY21" fmla="*/ 407813 h 536670"/>
                <a:gd name="connsiteX22" fmla="*/ 128435 w 441634"/>
                <a:gd name="connsiteY22" fmla="*/ 397229 h 536670"/>
                <a:gd name="connsiteX23" fmla="*/ 159127 w 441634"/>
                <a:gd name="connsiteY23" fmla="*/ 365480 h 536670"/>
                <a:gd name="connsiteX24" fmla="*/ 41 w 441634"/>
                <a:gd name="connsiteY24" fmla="*/ 344540 h 536670"/>
                <a:gd name="connsiteX0" fmla="*/ 41 w 441634"/>
                <a:gd name="connsiteY0" fmla="*/ 343651 h 535781"/>
                <a:gd name="connsiteX1" fmla="*/ 159127 w 441634"/>
                <a:gd name="connsiteY1" fmla="*/ 303208 h 535781"/>
                <a:gd name="connsiteX2" fmla="*/ 123143 w 441634"/>
                <a:gd name="connsiteY2" fmla="*/ 179384 h 535781"/>
                <a:gd name="connsiteX3" fmla="*/ 216278 w 441634"/>
                <a:gd name="connsiteY3" fmla="*/ 234417 h 535781"/>
                <a:gd name="connsiteX4" fmla="*/ 142250 w 441634"/>
                <a:gd name="connsiteY4" fmla="*/ 77056 h 535781"/>
                <a:gd name="connsiteX5" fmla="*/ 72181 w 441634"/>
                <a:gd name="connsiteY5" fmla="*/ 1951 h 535781"/>
                <a:gd name="connsiteX6" fmla="*/ 109442 w 441634"/>
                <a:gd name="connsiteY6" fmla="*/ 42131 h 535781"/>
                <a:gd name="connsiteX7" fmla="*/ 299885 w 441634"/>
                <a:gd name="connsiteY7" fmla="*/ 200548 h 535781"/>
                <a:gd name="connsiteX8" fmla="*/ 324227 w 441634"/>
                <a:gd name="connsiteY8" fmla="*/ 259815 h 535781"/>
                <a:gd name="connsiteX9" fmla="*/ 422652 w 441634"/>
                <a:gd name="connsiteY9" fmla="*/ 247114 h 535781"/>
                <a:gd name="connsiteX10" fmla="*/ 361267 w 441634"/>
                <a:gd name="connsiteY10" fmla="*/ 308498 h 535781"/>
                <a:gd name="connsiteX11" fmla="*/ 359151 w 441634"/>
                <a:gd name="connsiteY11" fmla="*/ 348714 h 535781"/>
                <a:gd name="connsiteX12" fmla="*/ 438538 w 441634"/>
                <a:gd name="connsiteY12" fmla="*/ 416676 h 535781"/>
                <a:gd name="connsiteX13" fmla="*/ 340101 w 441634"/>
                <a:gd name="connsiteY13" fmla="*/ 387873 h 535781"/>
                <a:gd name="connsiteX14" fmla="*/ 354918 w 441634"/>
                <a:gd name="connsiteY14" fmla="*/ 416448 h 535781"/>
                <a:gd name="connsiteX15" fmla="*/ 332693 w 441634"/>
                <a:gd name="connsiteY15" fmla="*/ 456664 h 535781"/>
                <a:gd name="connsiteX16" fmla="*/ 291419 w 441634"/>
                <a:gd name="connsiteY16" fmla="*/ 464073 h 535781"/>
                <a:gd name="connsiteX17" fmla="*/ 309248 w 441634"/>
                <a:gd name="connsiteY17" fmla="*/ 535067 h 535781"/>
                <a:gd name="connsiteX18" fmla="*/ 241676 w 441634"/>
                <a:gd name="connsiteY18" fmla="*/ 442905 h 535781"/>
                <a:gd name="connsiteX19" fmla="*/ 201460 w 441634"/>
                <a:gd name="connsiteY19" fmla="*/ 435498 h 535781"/>
                <a:gd name="connsiteX20" fmla="*/ 95627 w 441634"/>
                <a:gd name="connsiteY20" fmla="*/ 529690 h 535781"/>
                <a:gd name="connsiteX21" fmla="*/ 168652 w 441634"/>
                <a:gd name="connsiteY21" fmla="*/ 406924 h 535781"/>
                <a:gd name="connsiteX22" fmla="*/ 128435 w 441634"/>
                <a:gd name="connsiteY22" fmla="*/ 396340 h 535781"/>
                <a:gd name="connsiteX23" fmla="*/ 159127 w 441634"/>
                <a:gd name="connsiteY23" fmla="*/ 364591 h 535781"/>
                <a:gd name="connsiteX24" fmla="*/ 41 w 441634"/>
                <a:gd name="connsiteY24" fmla="*/ 343651 h 535781"/>
                <a:gd name="connsiteX0" fmla="*/ 41 w 441634"/>
                <a:gd name="connsiteY0" fmla="*/ 343119 h 535249"/>
                <a:gd name="connsiteX1" fmla="*/ 159127 w 441634"/>
                <a:gd name="connsiteY1" fmla="*/ 302676 h 535249"/>
                <a:gd name="connsiteX2" fmla="*/ 123143 w 441634"/>
                <a:gd name="connsiteY2" fmla="*/ 178852 h 535249"/>
                <a:gd name="connsiteX3" fmla="*/ 216278 w 441634"/>
                <a:gd name="connsiteY3" fmla="*/ 233885 h 535249"/>
                <a:gd name="connsiteX4" fmla="*/ 142250 w 441634"/>
                <a:gd name="connsiteY4" fmla="*/ 76524 h 535249"/>
                <a:gd name="connsiteX5" fmla="*/ 72181 w 441634"/>
                <a:gd name="connsiteY5" fmla="*/ 1419 h 535249"/>
                <a:gd name="connsiteX6" fmla="*/ 109442 w 441634"/>
                <a:gd name="connsiteY6" fmla="*/ 41599 h 535249"/>
                <a:gd name="connsiteX7" fmla="*/ 299885 w 441634"/>
                <a:gd name="connsiteY7" fmla="*/ 200016 h 535249"/>
                <a:gd name="connsiteX8" fmla="*/ 324227 w 441634"/>
                <a:gd name="connsiteY8" fmla="*/ 259283 h 535249"/>
                <a:gd name="connsiteX9" fmla="*/ 422652 w 441634"/>
                <a:gd name="connsiteY9" fmla="*/ 246582 h 535249"/>
                <a:gd name="connsiteX10" fmla="*/ 361267 w 441634"/>
                <a:gd name="connsiteY10" fmla="*/ 307966 h 535249"/>
                <a:gd name="connsiteX11" fmla="*/ 359151 w 441634"/>
                <a:gd name="connsiteY11" fmla="*/ 348182 h 535249"/>
                <a:gd name="connsiteX12" fmla="*/ 438538 w 441634"/>
                <a:gd name="connsiteY12" fmla="*/ 416144 h 535249"/>
                <a:gd name="connsiteX13" fmla="*/ 340101 w 441634"/>
                <a:gd name="connsiteY13" fmla="*/ 387341 h 535249"/>
                <a:gd name="connsiteX14" fmla="*/ 354918 w 441634"/>
                <a:gd name="connsiteY14" fmla="*/ 415916 h 535249"/>
                <a:gd name="connsiteX15" fmla="*/ 332693 w 441634"/>
                <a:gd name="connsiteY15" fmla="*/ 456132 h 535249"/>
                <a:gd name="connsiteX16" fmla="*/ 291419 w 441634"/>
                <a:gd name="connsiteY16" fmla="*/ 463541 h 535249"/>
                <a:gd name="connsiteX17" fmla="*/ 309248 w 441634"/>
                <a:gd name="connsiteY17" fmla="*/ 534535 h 535249"/>
                <a:gd name="connsiteX18" fmla="*/ 241676 w 441634"/>
                <a:gd name="connsiteY18" fmla="*/ 442373 h 535249"/>
                <a:gd name="connsiteX19" fmla="*/ 201460 w 441634"/>
                <a:gd name="connsiteY19" fmla="*/ 434966 h 535249"/>
                <a:gd name="connsiteX20" fmla="*/ 95627 w 441634"/>
                <a:gd name="connsiteY20" fmla="*/ 529158 h 535249"/>
                <a:gd name="connsiteX21" fmla="*/ 168652 w 441634"/>
                <a:gd name="connsiteY21" fmla="*/ 406392 h 535249"/>
                <a:gd name="connsiteX22" fmla="*/ 128435 w 441634"/>
                <a:gd name="connsiteY22" fmla="*/ 395808 h 535249"/>
                <a:gd name="connsiteX23" fmla="*/ 159127 w 441634"/>
                <a:gd name="connsiteY23" fmla="*/ 364059 h 535249"/>
                <a:gd name="connsiteX24" fmla="*/ 41 w 441634"/>
                <a:gd name="connsiteY24" fmla="*/ 343119 h 535249"/>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42250 w 441634"/>
                <a:gd name="connsiteY4" fmla="*/ 75912 h 534637"/>
                <a:gd name="connsiteX5" fmla="*/ 72181 w 441634"/>
                <a:gd name="connsiteY5" fmla="*/ 807 h 534637"/>
                <a:gd name="connsiteX6" fmla="*/ 109442 w 441634"/>
                <a:gd name="connsiteY6" fmla="*/ 40987 h 534637"/>
                <a:gd name="connsiteX7" fmla="*/ 201517 w 441634"/>
                <a:gd name="connsiteY7" fmla="*/ 86495 h 534637"/>
                <a:gd name="connsiteX8" fmla="*/ 299885 w 441634"/>
                <a:gd name="connsiteY8" fmla="*/ 199404 h 534637"/>
                <a:gd name="connsiteX9" fmla="*/ 324227 w 441634"/>
                <a:gd name="connsiteY9" fmla="*/ 258671 h 534637"/>
                <a:gd name="connsiteX10" fmla="*/ 422652 w 441634"/>
                <a:gd name="connsiteY10" fmla="*/ 245970 h 534637"/>
                <a:gd name="connsiteX11" fmla="*/ 361267 w 441634"/>
                <a:gd name="connsiteY11" fmla="*/ 307354 h 534637"/>
                <a:gd name="connsiteX12" fmla="*/ 359151 w 441634"/>
                <a:gd name="connsiteY12" fmla="*/ 347570 h 534637"/>
                <a:gd name="connsiteX13" fmla="*/ 438538 w 441634"/>
                <a:gd name="connsiteY13" fmla="*/ 415532 h 534637"/>
                <a:gd name="connsiteX14" fmla="*/ 340101 w 441634"/>
                <a:gd name="connsiteY14" fmla="*/ 386729 h 534637"/>
                <a:gd name="connsiteX15" fmla="*/ 354918 w 441634"/>
                <a:gd name="connsiteY15" fmla="*/ 415304 h 534637"/>
                <a:gd name="connsiteX16" fmla="*/ 332693 w 441634"/>
                <a:gd name="connsiteY16" fmla="*/ 455520 h 534637"/>
                <a:gd name="connsiteX17" fmla="*/ 291419 w 441634"/>
                <a:gd name="connsiteY17" fmla="*/ 462929 h 534637"/>
                <a:gd name="connsiteX18" fmla="*/ 309248 w 441634"/>
                <a:gd name="connsiteY18" fmla="*/ 533923 h 534637"/>
                <a:gd name="connsiteX19" fmla="*/ 241676 w 441634"/>
                <a:gd name="connsiteY19" fmla="*/ 441761 h 534637"/>
                <a:gd name="connsiteX20" fmla="*/ 201460 w 441634"/>
                <a:gd name="connsiteY20" fmla="*/ 434354 h 534637"/>
                <a:gd name="connsiteX21" fmla="*/ 95627 w 441634"/>
                <a:gd name="connsiteY21" fmla="*/ 528546 h 534637"/>
                <a:gd name="connsiteX22" fmla="*/ 168652 w 441634"/>
                <a:gd name="connsiteY22" fmla="*/ 405780 h 534637"/>
                <a:gd name="connsiteX23" fmla="*/ 128435 w 441634"/>
                <a:gd name="connsiteY23" fmla="*/ 395196 h 534637"/>
                <a:gd name="connsiteX24" fmla="*/ 159127 w 441634"/>
                <a:gd name="connsiteY24" fmla="*/ 363447 h 534637"/>
                <a:gd name="connsiteX25" fmla="*/ 41 w 441634"/>
                <a:gd name="connsiteY25"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201517 w 441634"/>
                <a:gd name="connsiteY8" fmla="*/ 86495 h 534637"/>
                <a:gd name="connsiteX9" fmla="*/ 299885 w 441634"/>
                <a:gd name="connsiteY9" fmla="*/ 199404 h 534637"/>
                <a:gd name="connsiteX10" fmla="*/ 324227 w 441634"/>
                <a:gd name="connsiteY10" fmla="*/ 258671 h 534637"/>
                <a:gd name="connsiteX11" fmla="*/ 422652 w 441634"/>
                <a:gd name="connsiteY11" fmla="*/ 245970 h 534637"/>
                <a:gd name="connsiteX12" fmla="*/ 361267 w 441634"/>
                <a:gd name="connsiteY12" fmla="*/ 307354 h 534637"/>
                <a:gd name="connsiteX13" fmla="*/ 359151 w 441634"/>
                <a:gd name="connsiteY13" fmla="*/ 347570 h 534637"/>
                <a:gd name="connsiteX14" fmla="*/ 438538 w 441634"/>
                <a:gd name="connsiteY14" fmla="*/ 415532 h 534637"/>
                <a:gd name="connsiteX15" fmla="*/ 340101 w 441634"/>
                <a:gd name="connsiteY15" fmla="*/ 386729 h 534637"/>
                <a:gd name="connsiteX16" fmla="*/ 354918 w 441634"/>
                <a:gd name="connsiteY16" fmla="*/ 415304 h 534637"/>
                <a:gd name="connsiteX17" fmla="*/ 332693 w 441634"/>
                <a:gd name="connsiteY17" fmla="*/ 455520 h 534637"/>
                <a:gd name="connsiteX18" fmla="*/ 291419 w 441634"/>
                <a:gd name="connsiteY18" fmla="*/ 462929 h 534637"/>
                <a:gd name="connsiteX19" fmla="*/ 309248 w 441634"/>
                <a:gd name="connsiteY19" fmla="*/ 533923 h 534637"/>
                <a:gd name="connsiteX20" fmla="*/ 241676 w 441634"/>
                <a:gd name="connsiteY20" fmla="*/ 441761 h 534637"/>
                <a:gd name="connsiteX21" fmla="*/ 201460 w 441634"/>
                <a:gd name="connsiteY21" fmla="*/ 434354 h 534637"/>
                <a:gd name="connsiteX22" fmla="*/ 95627 w 441634"/>
                <a:gd name="connsiteY22" fmla="*/ 528546 h 534637"/>
                <a:gd name="connsiteX23" fmla="*/ 168652 w 441634"/>
                <a:gd name="connsiteY23" fmla="*/ 405780 h 534637"/>
                <a:gd name="connsiteX24" fmla="*/ 128435 w 441634"/>
                <a:gd name="connsiteY24" fmla="*/ 395196 h 534637"/>
                <a:gd name="connsiteX25" fmla="*/ 159127 w 441634"/>
                <a:gd name="connsiteY25" fmla="*/ 363447 h 534637"/>
                <a:gd name="connsiteX26" fmla="*/ 41 w 441634"/>
                <a:gd name="connsiteY26"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201517 w 441634"/>
                <a:gd name="connsiteY8" fmla="*/ 86495 h 534637"/>
                <a:gd name="connsiteX9" fmla="*/ 299885 w 441634"/>
                <a:gd name="connsiteY9" fmla="*/ 199404 h 534637"/>
                <a:gd name="connsiteX10" fmla="*/ 324227 w 441634"/>
                <a:gd name="connsiteY10" fmla="*/ 258671 h 534637"/>
                <a:gd name="connsiteX11" fmla="*/ 422652 w 441634"/>
                <a:gd name="connsiteY11" fmla="*/ 245970 h 534637"/>
                <a:gd name="connsiteX12" fmla="*/ 361267 w 441634"/>
                <a:gd name="connsiteY12" fmla="*/ 307354 h 534637"/>
                <a:gd name="connsiteX13" fmla="*/ 359151 w 441634"/>
                <a:gd name="connsiteY13" fmla="*/ 347570 h 534637"/>
                <a:gd name="connsiteX14" fmla="*/ 438538 w 441634"/>
                <a:gd name="connsiteY14" fmla="*/ 415532 h 534637"/>
                <a:gd name="connsiteX15" fmla="*/ 340101 w 441634"/>
                <a:gd name="connsiteY15" fmla="*/ 386729 h 534637"/>
                <a:gd name="connsiteX16" fmla="*/ 354918 w 441634"/>
                <a:gd name="connsiteY16" fmla="*/ 415304 h 534637"/>
                <a:gd name="connsiteX17" fmla="*/ 332693 w 441634"/>
                <a:gd name="connsiteY17" fmla="*/ 455520 h 534637"/>
                <a:gd name="connsiteX18" fmla="*/ 291419 w 441634"/>
                <a:gd name="connsiteY18" fmla="*/ 462929 h 534637"/>
                <a:gd name="connsiteX19" fmla="*/ 309248 w 441634"/>
                <a:gd name="connsiteY19" fmla="*/ 533923 h 534637"/>
                <a:gd name="connsiteX20" fmla="*/ 241676 w 441634"/>
                <a:gd name="connsiteY20" fmla="*/ 441761 h 534637"/>
                <a:gd name="connsiteX21" fmla="*/ 201460 w 441634"/>
                <a:gd name="connsiteY21" fmla="*/ 434354 h 534637"/>
                <a:gd name="connsiteX22" fmla="*/ 95627 w 441634"/>
                <a:gd name="connsiteY22" fmla="*/ 528546 h 534637"/>
                <a:gd name="connsiteX23" fmla="*/ 168652 w 441634"/>
                <a:gd name="connsiteY23" fmla="*/ 405780 h 534637"/>
                <a:gd name="connsiteX24" fmla="*/ 128435 w 441634"/>
                <a:gd name="connsiteY24" fmla="*/ 395196 h 534637"/>
                <a:gd name="connsiteX25" fmla="*/ 159127 w 441634"/>
                <a:gd name="connsiteY25" fmla="*/ 363447 h 534637"/>
                <a:gd name="connsiteX26" fmla="*/ 41 w 441634"/>
                <a:gd name="connsiteY26"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99885 w 441634"/>
                <a:gd name="connsiteY9" fmla="*/ 199404 h 534637"/>
                <a:gd name="connsiteX10" fmla="*/ 324227 w 441634"/>
                <a:gd name="connsiteY10" fmla="*/ 258671 h 534637"/>
                <a:gd name="connsiteX11" fmla="*/ 422652 w 441634"/>
                <a:gd name="connsiteY11" fmla="*/ 245970 h 534637"/>
                <a:gd name="connsiteX12" fmla="*/ 361267 w 441634"/>
                <a:gd name="connsiteY12" fmla="*/ 307354 h 534637"/>
                <a:gd name="connsiteX13" fmla="*/ 359151 w 441634"/>
                <a:gd name="connsiteY13" fmla="*/ 347570 h 534637"/>
                <a:gd name="connsiteX14" fmla="*/ 438538 w 441634"/>
                <a:gd name="connsiteY14" fmla="*/ 415532 h 534637"/>
                <a:gd name="connsiteX15" fmla="*/ 340101 w 441634"/>
                <a:gd name="connsiteY15" fmla="*/ 386729 h 534637"/>
                <a:gd name="connsiteX16" fmla="*/ 354918 w 441634"/>
                <a:gd name="connsiteY16" fmla="*/ 415304 h 534637"/>
                <a:gd name="connsiteX17" fmla="*/ 332693 w 441634"/>
                <a:gd name="connsiteY17" fmla="*/ 455520 h 534637"/>
                <a:gd name="connsiteX18" fmla="*/ 291419 w 441634"/>
                <a:gd name="connsiteY18" fmla="*/ 462929 h 534637"/>
                <a:gd name="connsiteX19" fmla="*/ 309248 w 441634"/>
                <a:gd name="connsiteY19" fmla="*/ 533923 h 534637"/>
                <a:gd name="connsiteX20" fmla="*/ 241676 w 441634"/>
                <a:gd name="connsiteY20" fmla="*/ 441761 h 534637"/>
                <a:gd name="connsiteX21" fmla="*/ 201460 w 441634"/>
                <a:gd name="connsiteY21" fmla="*/ 434354 h 534637"/>
                <a:gd name="connsiteX22" fmla="*/ 95627 w 441634"/>
                <a:gd name="connsiteY22" fmla="*/ 528546 h 534637"/>
                <a:gd name="connsiteX23" fmla="*/ 168652 w 441634"/>
                <a:gd name="connsiteY23" fmla="*/ 405780 h 534637"/>
                <a:gd name="connsiteX24" fmla="*/ 128435 w 441634"/>
                <a:gd name="connsiteY24" fmla="*/ 395196 h 534637"/>
                <a:gd name="connsiteX25" fmla="*/ 159127 w 441634"/>
                <a:gd name="connsiteY25" fmla="*/ 363447 h 534637"/>
                <a:gd name="connsiteX26" fmla="*/ 41 w 441634"/>
                <a:gd name="connsiteY26"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99885 w 441634"/>
                <a:gd name="connsiteY9" fmla="*/ 199404 h 534637"/>
                <a:gd name="connsiteX10" fmla="*/ 324227 w 441634"/>
                <a:gd name="connsiteY10" fmla="*/ 258671 h 534637"/>
                <a:gd name="connsiteX11" fmla="*/ 422652 w 441634"/>
                <a:gd name="connsiteY11" fmla="*/ 245970 h 534637"/>
                <a:gd name="connsiteX12" fmla="*/ 361267 w 441634"/>
                <a:gd name="connsiteY12" fmla="*/ 307354 h 534637"/>
                <a:gd name="connsiteX13" fmla="*/ 359151 w 441634"/>
                <a:gd name="connsiteY13" fmla="*/ 347570 h 534637"/>
                <a:gd name="connsiteX14" fmla="*/ 438538 w 441634"/>
                <a:gd name="connsiteY14" fmla="*/ 415532 h 534637"/>
                <a:gd name="connsiteX15" fmla="*/ 340101 w 441634"/>
                <a:gd name="connsiteY15" fmla="*/ 386729 h 534637"/>
                <a:gd name="connsiteX16" fmla="*/ 354918 w 441634"/>
                <a:gd name="connsiteY16" fmla="*/ 415304 h 534637"/>
                <a:gd name="connsiteX17" fmla="*/ 332693 w 441634"/>
                <a:gd name="connsiteY17" fmla="*/ 455520 h 534637"/>
                <a:gd name="connsiteX18" fmla="*/ 291419 w 441634"/>
                <a:gd name="connsiteY18" fmla="*/ 462929 h 534637"/>
                <a:gd name="connsiteX19" fmla="*/ 309248 w 441634"/>
                <a:gd name="connsiteY19" fmla="*/ 533923 h 534637"/>
                <a:gd name="connsiteX20" fmla="*/ 241676 w 441634"/>
                <a:gd name="connsiteY20" fmla="*/ 441761 h 534637"/>
                <a:gd name="connsiteX21" fmla="*/ 201460 w 441634"/>
                <a:gd name="connsiteY21" fmla="*/ 434354 h 534637"/>
                <a:gd name="connsiteX22" fmla="*/ 95627 w 441634"/>
                <a:gd name="connsiteY22" fmla="*/ 528546 h 534637"/>
                <a:gd name="connsiteX23" fmla="*/ 168652 w 441634"/>
                <a:gd name="connsiteY23" fmla="*/ 405780 h 534637"/>
                <a:gd name="connsiteX24" fmla="*/ 128435 w 441634"/>
                <a:gd name="connsiteY24" fmla="*/ 395196 h 534637"/>
                <a:gd name="connsiteX25" fmla="*/ 159127 w 441634"/>
                <a:gd name="connsiteY25" fmla="*/ 363447 h 534637"/>
                <a:gd name="connsiteX26" fmla="*/ 41 w 441634"/>
                <a:gd name="connsiteY26"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99885 w 441634"/>
                <a:gd name="connsiteY9" fmla="*/ 199404 h 534637"/>
                <a:gd name="connsiteX10" fmla="*/ 324227 w 441634"/>
                <a:gd name="connsiteY10" fmla="*/ 258671 h 534637"/>
                <a:gd name="connsiteX11" fmla="*/ 422652 w 441634"/>
                <a:gd name="connsiteY11" fmla="*/ 245970 h 534637"/>
                <a:gd name="connsiteX12" fmla="*/ 361267 w 441634"/>
                <a:gd name="connsiteY12" fmla="*/ 307354 h 534637"/>
                <a:gd name="connsiteX13" fmla="*/ 359151 w 441634"/>
                <a:gd name="connsiteY13" fmla="*/ 347570 h 534637"/>
                <a:gd name="connsiteX14" fmla="*/ 438538 w 441634"/>
                <a:gd name="connsiteY14" fmla="*/ 415532 h 534637"/>
                <a:gd name="connsiteX15" fmla="*/ 340101 w 441634"/>
                <a:gd name="connsiteY15" fmla="*/ 386729 h 534637"/>
                <a:gd name="connsiteX16" fmla="*/ 354918 w 441634"/>
                <a:gd name="connsiteY16" fmla="*/ 415304 h 534637"/>
                <a:gd name="connsiteX17" fmla="*/ 332693 w 441634"/>
                <a:gd name="connsiteY17" fmla="*/ 455520 h 534637"/>
                <a:gd name="connsiteX18" fmla="*/ 291419 w 441634"/>
                <a:gd name="connsiteY18" fmla="*/ 462929 h 534637"/>
                <a:gd name="connsiteX19" fmla="*/ 309248 w 441634"/>
                <a:gd name="connsiteY19" fmla="*/ 533923 h 534637"/>
                <a:gd name="connsiteX20" fmla="*/ 241676 w 441634"/>
                <a:gd name="connsiteY20" fmla="*/ 441761 h 534637"/>
                <a:gd name="connsiteX21" fmla="*/ 201460 w 441634"/>
                <a:gd name="connsiteY21" fmla="*/ 434354 h 534637"/>
                <a:gd name="connsiteX22" fmla="*/ 95627 w 441634"/>
                <a:gd name="connsiteY22" fmla="*/ 528546 h 534637"/>
                <a:gd name="connsiteX23" fmla="*/ 168652 w 441634"/>
                <a:gd name="connsiteY23" fmla="*/ 405780 h 534637"/>
                <a:gd name="connsiteX24" fmla="*/ 128435 w 441634"/>
                <a:gd name="connsiteY24" fmla="*/ 395196 h 534637"/>
                <a:gd name="connsiteX25" fmla="*/ 159127 w 441634"/>
                <a:gd name="connsiteY25" fmla="*/ 363447 h 534637"/>
                <a:gd name="connsiteX26" fmla="*/ 41 w 441634"/>
                <a:gd name="connsiteY26"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38558 w 441634"/>
                <a:gd name="connsiteY9" fmla="*/ 187037 h 534637"/>
                <a:gd name="connsiteX10" fmla="*/ 299885 w 441634"/>
                <a:gd name="connsiteY10" fmla="*/ 199404 h 534637"/>
                <a:gd name="connsiteX11" fmla="*/ 324227 w 441634"/>
                <a:gd name="connsiteY11" fmla="*/ 258671 h 534637"/>
                <a:gd name="connsiteX12" fmla="*/ 422652 w 441634"/>
                <a:gd name="connsiteY12" fmla="*/ 245970 h 534637"/>
                <a:gd name="connsiteX13" fmla="*/ 361267 w 441634"/>
                <a:gd name="connsiteY13" fmla="*/ 307354 h 534637"/>
                <a:gd name="connsiteX14" fmla="*/ 359151 w 441634"/>
                <a:gd name="connsiteY14" fmla="*/ 347570 h 534637"/>
                <a:gd name="connsiteX15" fmla="*/ 438538 w 441634"/>
                <a:gd name="connsiteY15" fmla="*/ 415532 h 534637"/>
                <a:gd name="connsiteX16" fmla="*/ 340101 w 441634"/>
                <a:gd name="connsiteY16" fmla="*/ 386729 h 534637"/>
                <a:gd name="connsiteX17" fmla="*/ 354918 w 441634"/>
                <a:gd name="connsiteY17" fmla="*/ 415304 h 534637"/>
                <a:gd name="connsiteX18" fmla="*/ 332693 w 441634"/>
                <a:gd name="connsiteY18" fmla="*/ 455520 h 534637"/>
                <a:gd name="connsiteX19" fmla="*/ 291419 w 441634"/>
                <a:gd name="connsiteY19" fmla="*/ 462929 h 534637"/>
                <a:gd name="connsiteX20" fmla="*/ 309248 w 441634"/>
                <a:gd name="connsiteY20" fmla="*/ 533923 h 534637"/>
                <a:gd name="connsiteX21" fmla="*/ 241676 w 441634"/>
                <a:gd name="connsiteY21" fmla="*/ 441761 h 534637"/>
                <a:gd name="connsiteX22" fmla="*/ 201460 w 441634"/>
                <a:gd name="connsiteY22" fmla="*/ 434354 h 534637"/>
                <a:gd name="connsiteX23" fmla="*/ 95627 w 441634"/>
                <a:gd name="connsiteY23" fmla="*/ 528546 h 534637"/>
                <a:gd name="connsiteX24" fmla="*/ 168652 w 441634"/>
                <a:gd name="connsiteY24" fmla="*/ 405780 h 534637"/>
                <a:gd name="connsiteX25" fmla="*/ 128435 w 441634"/>
                <a:gd name="connsiteY25" fmla="*/ 395196 h 534637"/>
                <a:gd name="connsiteX26" fmla="*/ 159127 w 441634"/>
                <a:gd name="connsiteY26" fmla="*/ 363447 h 534637"/>
                <a:gd name="connsiteX27" fmla="*/ 41 w 441634"/>
                <a:gd name="connsiteY27"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38558 w 441634"/>
                <a:gd name="connsiteY9" fmla="*/ 187037 h 534637"/>
                <a:gd name="connsiteX10" fmla="*/ 299885 w 441634"/>
                <a:gd name="connsiteY10" fmla="*/ 199404 h 534637"/>
                <a:gd name="connsiteX11" fmla="*/ 324227 w 441634"/>
                <a:gd name="connsiteY11" fmla="*/ 258671 h 534637"/>
                <a:gd name="connsiteX12" fmla="*/ 422652 w 441634"/>
                <a:gd name="connsiteY12" fmla="*/ 245970 h 534637"/>
                <a:gd name="connsiteX13" fmla="*/ 361267 w 441634"/>
                <a:gd name="connsiteY13" fmla="*/ 307354 h 534637"/>
                <a:gd name="connsiteX14" fmla="*/ 359151 w 441634"/>
                <a:gd name="connsiteY14" fmla="*/ 347570 h 534637"/>
                <a:gd name="connsiteX15" fmla="*/ 438538 w 441634"/>
                <a:gd name="connsiteY15" fmla="*/ 415532 h 534637"/>
                <a:gd name="connsiteX16" fmla="*/ 340101 w 441634"/>
                <a:gd name="connsiteY16" fmla="*/ 386729 h 534637"/>
                <a:gd name="connsiteX17" fmla="*/ 354918 w 441634"/>
                <a:gd name="connsiteY17" fmla="*/ 415304 h 534637"/>
                <a:gd name="connsiteX18" fmla="*/ 332693 w 441634"/>
                <a:gd name="connsiteY18" fmla="*/ 455520 h 534637"/>
                <a:gd name="connsiteX19" fmla="*/ 291419 w 441634"/>
                <a:gd name="connsiteY19" fmla="*/ 462929 h 534637"/>
                <a:gd name="connsiteX20" fmla="*/ 309248 w 441634"/>
                <a:gd name="connsiteY20" fmla="*/ 533923 h 534637"/>
                <a:gd name="connsiteX21" fmla="*/ 241676 w 441634"/>
                <a:gd name="connsiteY21" fmla="*/ 441761 h 534637"/>
                <a:gd name="connsiteX22" fmla="*/ 201460 w 441634"/>
                <a:gd name="connsiteY22" fmla="*/ 434354 h 534637"/>
                <a:gd name="connsiteX23" fmla="*/ 95627 w 441634"/>
                <a:gd name="connsiteY23" fmla="*/ 528546 h 534637"/>
                <a:gd name="connsiteX24" fmla="*/ 168652 w 441634"/>
                <a:gd name="connsiteY24" fmla="*/ 405780 h 534637"/>
                <a:gd name="connsiteX25" fmla="*/ 128435 w 441634"/>
                <a:gd name="connsiteY25" fmla="*/ 395196 h 534637"/>
                <a:gd name="connsiteX26" fmla="*/ 159127 w 441634"/>
                <a:gd name="connsiteY26" fmla="*/ 363447 h 534637"/>
                <a:gd name="connsiteX27" fmla="*/ 41 w 441634"/>
                <a:gd name="connsiteY27"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38558 w 441634"/>
                <a:gd name="connsiteY9" fmla="*/ 187037 h 534637"/>
                <a:gd name="connsiteX10" fmla="*/ 285069 w 441634"/>
                <a:gd name="connsiteY10" fmla="*/ 238562 h 534637"/>
                <a:gd name="connsiteX11" fmla="*/ 324227 w 441634"/>
                <a:gd name="connsiteY11" fmla="*/ 258671 h 534637"/>
                <a:gd name="connsiteX12" fmla="*/ 422652 w 441634"/>
                <a:gd name="connsiteY12" fmla="*/ 245970 h 534637"/>
                <a:gd name="connsiteX13" fmla="*/ 361267 w 441634"/>
                <a:gd name="connsiteY13" fmla="*/ 307354 h 534637"/>
                <a:gd name="connsiteX14" fmla="*/ 359151 w 441634"/>
                <a:gd name="connsiteY14" fmla="*/ 347570 h 534637"/>
                <a:gd name="connsiteX15" fmla="*/ 438538 w 441634"/>
                <a:gd name="connsiteY15" fmla="*/ 415532 h 534637"/>
                <a:gd name="connsiteX16" fmla="*/ 340101 w 441634"/>
                <a:gd name="connsiteY16" fmla="*/ 386729 h 534637"/>
                <a:gd name="connsiteX17" fmla="*/ 354918 w 441634"/>
                <a:gd name="connsiteY17" fmla="*/ 415304 h 534637"/>
                <a:gd name="connsiteX18" fmla="*/ 332693 w 441634"/>
                <a:gd name="connsiteY18" fmla="*/ 455520 h 534637"/>
                <a:gd name="connsiteX19" fmla="*/ 291419 w 441634"/>
                <a:gd name="connsiteY19" fmla="*/ 462929 h 534637"/>
                <a:gd name="connsiteX20" fmla="*/ 309248 w 441634"/>
                <a:gd name="connsiteY20" fmla="*/ 533923 h 534637"/>
                <a:gd name="connsiteX21" fmla="*/ 241676 w 441634"/>
                <a:gd name="connsiteY21" fmla="*/ 441761 h 534637"/>
                <a:gd name="connsiteX22" fmla="*/ 201460 w 441634"/>
                <a:gd name="connsiteY22" fmla="*/ 434354 h 534637"/>
                <a:gd name="connsiteX23" fmla="*/ 95627 w 441634"/>
                <a:gd name="connsiteY23" fmla="*/ 528546 h 534637"/>
                <a:gd name="connsiteX24" fmla="*/ 168652 w 441634"/>
                <a:gd name="connsiteY24" fmla="*/ 405780 h 534637"/>
                <a:gd name="connsiteX25" fmla="*/ 128435 w 441634"/>
                <a:gd name="connsiteY25" fmla="*/ 395196 h 534637"/>
                <a:gd name="connsiteX26" fmla="*/ 159127 w 441634"/>
                <a:gd name="connsiteY26" fmla="*/ 363447 h 534637"/>
                <a:gd name="connsiteX27" fmla="*/ 41 w 441634"/>
                <a:gd name="connsiteY27"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38558 w 441634"/>
                <a:gd name="connsiteY9" fmla="*/ 187037 h 534637"/>
                <a:gd name="connsiteX10" fmla="*/ 285069 w 441634"/>
                <a:gd name="connsiteY10" fmla="*/ 238562 h 534637"/>
                <a:gd name="connsiteX11" fmla="*/ 324227 w 441634"/>
                <a:gd name="connsiteY11" fmla="*/ 258671 h 534637"/>
                <a:gd name="connsiteX12" fmla="*/ 422652 w 441634"/>
                <a:gd name="connsiteY12" fmla="*/ 267136 h 534637"/>
                <a:gd name="connsiteX13" fmla="*/ 361267 w 441634"/>
                <a:gd name="connsiteY13" fmla="*/ 307354 h 534637"/>
                <a:gd name="connsiteX14" fmla="*/ 359151 w 441634"/>
                <a:gd name="connsiteY14" fmla="*/ 347570 h 534637"/>
                <a:gd name="connsiteX15" fmla="*/ 438538 w 441634"/>
                <a:gd name="connsiteY15" fmla="*/ 415532 h 534637"/>
                <a:gd name="connsiteX16" fmla="*/ 340101 w 441634"/>
                <a:gd name="connsiteY16" fmla="*/ 386729 h 534637"/>
                <a:gd name="connsiteX17" fmla="*/ 354918 w 441634"/>
                <a:gd name="connsiteY17" fmla="*/ 415304 h 534637"/>
                <a:gd name="connsiteX18" fmla="*/ 332693 w 441634"/>
                <a:gd name="connsiteY18" fmla="*/ 455520 h 534637"/>
                <a:gd name="connsiteX19" fmla="*/ 291419 w 441634"/>
                <a:gd name="connsiteY19" fmla="*/ 462929 h 534637"/>
                <a:gd name="connsiteX20" fmla="*/ 309248 w 441634"/>
                <a:gd name="connsiteY20" fmla="*/ 533923 h 534637"/>
                <a:gd name="connsiteX21" fmla="*/ 241676 w 441634"/>
                <a:gd name="connsiteY21" fmla="*/ 441761 h 534637"/>
                <a:gd name="connsiteX22" fmla="*/ 201460 w 441634"/>
                <a:gd name="connsiteY22" fmla="*/ 434354 h 534637"/>
                <a:gd name="connsiteX23" fmla="*/ 95627 w 441634"/>
                <a:gd name="connsiteY23" fmla="*/ 528546 h 534637"/>
                <a:gd name="connsiteX24" fmla="*/ 168652 w 441634"/>
                <a:gd name="connsiteY24" fmla="*/ 405780 h 534637"/>
                <a:gd name="connsiteX25" fmla="*/ 128435 w 441634"/>
                <a:gd name="connsiteY25" fmla="*/ 395196 h 534637"/>
                <a:gd name="connsiteX26" fmla="*/ 159127 w 441634"/>
                <a:gd name="connsiteY26" fmla="*/ 363447 h 534637"/>
                <a:gd name="connsiteX27" fmla="*/ 41 w 441634"/>
                <a:gd name="connsiteY27"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38558 w 441634"/>
                <a:gd name="connsiteY9" fmla="*/ 187037 h 534637"/>
                <a:gd name="connsiteX10" fmla="*/ 285069 w 441634"/>
                <a:gd name="connsiteY10" fmla="*/ 238562 h 534637"/>
                <a:gd name="connsiteX11" fmla="*/ 324227 w 441634"/>
                <a:gd name="connsiteY11" fmla="*/ 258671 h 534637"/>
                <a:gd name="connsiteX12" fmla="*/ 422652 w 441634"/>
                <a:gd name="connsiteY12" fmla="*/ 267136 h 534637"/>
                <a:gd name="connsiteX13" fmla="*/ 361267 w 441634"/>
                <a:gd name="connsiteY13" fmla="*/ 307354 h 534637"/>
                <a:gd name="connsiteX14" fmla="*/ 359151 w 441634"/>
                <a:gd name="connsiteY14" fmla="*/ 347570 h 534637"/>
                <a:gd name="connsiteX15" fmla="*/ 438538 w 441634"/>
                <a:gd name="connsiteY15" fmla="*/ 415532 h 534637"/>
                <a:gd name="connsiteX16" fmla="*/ 340101 w 441634"/>
                <a:gd name="connsiteY16" fmla="*/ 386729 h 534637"/>
                <a:gd name="connsiteX17" fmla="*/ 354918 w 441634"/>
                <a:gd name="connsiteY17" fmla="*/ 415304 h 534637"/>
                <a:gd name="connsiteX18" fmla="*/ 332693 w 441634"/>
                <a:gd name="connsiteY18" fmla="*/ 455520 h 534637"/>
                <a:gd name="connsiteX19" fmla="*/ 291419 w 441634"/>
                <a:gd name="connsiteY19" fmla="*/ 462929 h 534637"/>
                <a:gd name="connsiteX20" fmla="*/ 309248 w 441634"/>
                <a:gd name="connsiteY20" fmla="*/ 533923 h 534637"/>
                <a:gd name="connsiteX21" fmla="*/ 241676 w 441634"/>
                <a:gd name="connsiteY21" fmla="*/ 441761 h 534637"/>
                <a:gd name="connsiteX22" fmla="*/ 201460 w 441634"/>
                <a:gd name="connsiteY22" fmla="*/ 434354 h 534637"/>
                <a:gd name="connsiteX23" fmla="*/ 95627 w 441634"/>
                <a:gd name="connsiteY23" fmla="*/ 528546 h 534637"/>
                <a:gd name="connsiteX24" fmla="*/ 168652 w 441634"/>
                <a:gd name="connsiteY24" fmla="*/ 405780 h 534637"/>
                <a:gd name="connsiteX25" fmla="*/ 128435 w 441634"/>
                <a:gd name="connsiteY25" fmla="*/ 395196 h 534637"/>
                <a:gd name="connsiteX26" fmla="*/ 159127 w 441634"/>
                <a:gd name="connsiteY26" fmla="*/ 363447 h 534637"/>
                <a:gd name="connsiteX27" fmla="*/ 41 w 441634"/>
                <a:gd name="connsiteY27" fmla="*/ 342507 h 534637"/>
                <a:gd name="connsiteX0" fmla="*/ 41 w 441634"/>
                <a:gd name="connsiteY0" fmla="*/ 342507 h 534637"/>
                <a:gd name="connsiteX1" fmla="*/ 159127 w 441634"/>
                <a:gd name="connsiteY1" fmla="*/ 302064 h 534637"/>
                <a:gd name="connsiteX2" fmla="*/ 123143 w 441634"/>
                <a:gd name="connsiteY2" fmla="*/ 178240 h 534637"/>
                <a:gd name="connsiteX3" fmla="*/ 216278 w 441634"/>
                <a:gd name="connsiteY3" fmla="*/ 233273 h 534637"/>
                <a:gd name="connsiteX4" fmla="*/ 172942 w 441634"/>
                <a:gd name="connsiteY4" fmla="*/ 163754 h 534637"/>
                <a:gd name="connsiteX5" fmla="*/ 142250 w 441634"/>
                <a:gd name="connsiteY5" fmla="*/ 75912 h 534637"/>
                <a:gd name="connsiteX6" fmla="*/ 72181 w 441634"/>
                <a:gd name="connsiteY6" fmla="*/ 807 h 534637"/>
                <a:gd name="connsiteX7" fmla="*/ 109442 w 441634"/>
                <a:gd name="connsiteY7" fmla="*/ 40987 h 534637"/>
                <a:gd name="connsiteX8" fmla="*/ 164475 w 441634"/>
                <a:gd name="connsiteY8" fmla="*/ 79086 h 534637"/>
                <a:gd name="connsiteX9" fmla="*/ 238558 w 441634"/>
                <a:gd name="connsiteY9" fmla="*/ 187037 h 534637"/>
                <a:gd name="connsiteX10" fmla="*/ 285069 w 441634"/>
                <a:gd name="connsiteY10" fmla="*/ 238562 h 534637"/>
                <a:gd name="connsiteX11" fmla="*/ 324227 w 441634"/>
                <a:gd name="connsiteY11" fmla="*/ 258671 h 534637"/>
                <a:gd name="connsiteX12" fmla="*/ 422652 w 441634"/>
                <a:gd name="connsiteY12" fmla="*/ 267136 h 534637"/>
                <a:gd name="connsiteX13" fmla="*/ 361267 w 441634"/>
                <a:gd name="connsiteY13" fmla="*/ 307354 h 534637"/>
                <a:gd name="connsiteX14" fmla="*/ 359151 w 441634"/>
                <a:gd name="connsiteY14" fmla="*/ 347570 h 534637"/>
                <a:gd name="connsiteX15" fmla="*/ 438538 w 441634"/>
                <a:gd name="connsiteY15" fmla="*/ 415532 h 534637"/>
                <a:gd name="connsiteX16" fmla="*/ 340101 w 441634"/>
                <a:gd name="connsiteY16" fmla="*/ 386729 h 534637"/>
                <a:gd name="connsiteX17" fmla="*/ 354918 w 441634"/>
                <a:gd name="connsiteY17" fmla="*/ 415304 h 534637"/>
                <a:gd name="connsiteX18" fmla="*/ 332693 w 441634"/>
                <a:gd name="connsiteY18" fmla="*/ 455520 h 534637"/>
                <a:gd name="connsiteX19" fmla="*/ 291419 w 441634"/>
                <a:gd name="connsiteY19" fmla="*/ 462929 h 534637"/>
                <a:gd name="connsiteX20" fmla="*/ 309248 w 441634"/>
                <a:gd name="connsiteY20" fmla="*/ 533923 h 534637"/>
                <a:gd name="connsiteX21" fmla="*/ 241676 w 441634"/>
                <a:gd name="connsiteY21" fmla="*/ 441761 h 534637"/>
                <a:gd name="connsiteX22" fmla="*/ 201460 w 441634"/>
                <a:gd name="connsiteY22" fmla="*/ 434354 h 534637"/>
                <a:gd name="connsiteX23" fmla="*/ 95627 w 441634"/>
                <a:gd name="connsiteY23" fmla="*/ 528546 h 534637"/>
                <a:gd name="connsiteX24" fmla="*/ 168652 w 441634"/>
                <a:gd name="connsiteY24" fmla="*/ 405780 h 534637"/>
                <a:gd name="connsiteX25" fmla="*/ 128435 w 441634"/>
                <a:gd name="connsiteY25" fmla="*/ 395196 h 534637"/>
                <a:gd name="connsiteX26" fmla="*/ 159127 w 441634"/>
                <a:gd name="connsiteY26" fmla="*/ 363447 h 534637"/>
                <a:gd name="connsiteX27" fmla="*/ 41 w 441634"/>
                <a:gd name="connsiteY27" fmla="*/ 342507 h 534637"/>
                <a:gd name="connsiteX0" fmla="*/ 41 w 441236"/>
                <a:gd name="connsiteY0" fmla="*/ 342507 h 534637"/>
                <a:gd name="connsiteX1" fmla="*/ 159127 w 441236"/>
                <a:gd name="connsiteY1" fmla="*/ 302064 h 534637"/>
                <a:gd name="connsiteX2" fmla="*/ 123143 w 441236"/>
                <a:gd name="connsiteY2" fmla="*/ 178240 h 534637"/>
                <a:gd name="connsiteX3" fmla="*/ 216278 w 441236"/>
                <a:gd name="connsiteY3" fmla="*/ 233273 h 534637"/>
                <a:gd name="connsiteX4" fmla="*/ 172942 w 441236"/>
                <a:gd name="connsiteY4" fmla="*/ 163754 h 534637"/>
                <a:gd name="connsiteX5" fmla="*/ 142250 w 441236"/>
                <a:gd name="connsiteY5" fmla="*/ 75912 h 534637"/>
                <a:gd name="connsiteX6" fmla="*/ 72181 w 441236"/>
                <a:gd name="connsiteY6" fmla="*/ 807 h 534637"/>
                <a:gd name="connsiteX7" fmla="*/ 109442 w 441236"/>
                <a:gd name="connsiteY7" fmla="*/ 40987 h 534637"/>
                <a:gd name="connsiteX8" fmla="*/ 164475 w 441236"/>
                <a:gd name="connsiteY8" fmla="*/ 79086 h 534637"/>
                <a:gd name="connsiteX9" fmla="*/ 238558 w 441236"/>
                <a:gd name="connsiteY9" fmla="*/ 187037 h 534637"/>
                <a:gd name="connsiteX10" fmla="*/ 285069 w 441236"/>
                <a:gd name="connsiteY10" fmla="*/ 238562 h 534637"/>
                <a:gd name="connsiteX11" fmla="*/ 324227 w 441236"/>
                <a:gd name="connsiteY11" fmla="*/ 258671 h 534637"/>
                <a:gd name="connsiteX12" fmla="*/ 422652 w 441236"/>
                <a:gd name="connsiteY12" fmla="*/ 267136 h 534637"/>
                <a:gd name="connsiteX13" fmla="*/ 361267 w 441236"/>
                <a:gd name="connsiteY13" fmla="*/ 307354 h 534637"/>
                <a:gd name="connsiteX14" fmla="*/ 437525 w 441236"/>
                <a:gd name="connsiteY14" fmla="*/ 360604 h 534637"/>
                <a:gd name="connsiteX15" fmla="*/ 359151 w 441236"/>
                <a:gd name="connsiteY15" fmla="*/ 347570 h 534637"/>
                <a:gd name="connsiteX16" fmla="*/ 438538 w 441236"/>
                <a:gd name="connsiteY16" fmla="*/ 415532 h 534637"/>
                <a:gd name="connsiteX17" fmla="*/ 340101 w 441236"/>
                <a:gd name="connsiteY17" fmla="*/ 386729 h 534637"/>
                <a:gd name="connsiteX18" fmla="*/ 354918 w 441236"/>
                <a:gd name="connsiteY18" fmla="*/ 415304 h 534637"/>
                <a:gd name="connsiteX19" fmla="*/ 332693 w 441236"/>
                <a:gd name="connsiteY19" fmla="*/ 455520 h 534637"/>
                <a:gd name="connsiteX20" fmla="*/ 291419 w 441236"/>
                <a:gd name="connsiteY20" fmla="*/ 462929 h 534637"/>
                <a:gd name="connsiteX21" fmla="*/ 309248 w 441236"/>
                <a:gd name="connsiteY21" fmla="*/ 533923 h 534637"/>
                <a:gd name="connsiteX22" fmla="*/ 241676 w 441236"/>
                <a:gd name="connsiteY22" fmla="*/ 441761 h 534637"/>
                <a:gd name="connsiteX23" fmla="*/ 201460 w 441236"/>
                <a:gd name="connsiteY23" fmla="*/ 434354 h 534637"/>
                <a:gd name="connsiteX24" fmla="*/ 95627 w 441236"/>
                <a:gd name="connsiteY24" fmla="*/ 528546 h 534637"/>
                <a:gd name="connsiteX25" fmla="*/ 168652 w 441236"/>
                <a:gd name="connsiteY25" fmla="*/ 405780 h 534637"/>
                <a:gd name="connsiteX26" fmla="*/ 128435 w 441236"/>
                <a:gd name="connsiteY26" fmla="*/ 395196 h 534637"/>
                <a:gd name="connsiteX27" fmla="*/ 159127 w 441236"/>
                <a:gd name="connsiteY27" fmla="*/ 363447 h 534637"/>
                <a:gd name="connsiteX28" fmla="*/ 41 w 441236"/>
                <a:gd name="connsiteY28" fmla="*/ 342507 h 534637"/>
                <a:gd name="connsiteX0" fmla="*/ 41 w 441236"/>
                <a:gd name="connsiteY0" fmla="*/ 342507 h 534637"/>
                <a:gd name="connsiteX1" fmla="*/ 159127 w 441236"/>
                <a:gd name="connsiteY1" fmla="*/ 302064 h 534637"/>
                <a:gd name="connsiteX2" fmla="*/ 123143 w 441236"/>
                <a:gd name="connsiteY2" fmla="*/ 178240 h 534637"/>
                <a:gd name="connsiteX3" fmla="*/ 216278 w 441236"/>
                <a:gd name="connsiteY3" fmla="*/ 233273 h 534637"/>
                <a:gd name="connsiteX4" fmla="*/ 172942 w 441236"/>
                <a:gd name="connsiteY4" fmla="*/ 163754 h 534637"/>
                <a:gd name="connsiteX5" fmla="*/ 142250 w 441236"/>
                <a:gd name="connsiteY5" fmla="*/ 75912 h 534637"/>
                <a:gd name="connsiteX6" fmla="*/ 72181 w 441236"/>
                <a:gd name="connsiteY6" fmla="*/ 807 h 534637"/>
                <a:gd name="connsiteX7" fmla="*/ 109442 w 441236"/>
                <a:gd name="connsiteY7" fmla="*/ 40987 h 534637"/>
                <a:gd name="connsiteX8" fmla="*/ 164475 w 441236"/>
                <a:gd name="connsiteY8" fmla="*/ 79086 h 534637"/>
                <a:gd name="connsiteX9" fmla="*/ 238558 w 441236"/>
                <a:gd name="connsiteY9" fmla="*/ 187037 h 534637"/>
                <a:gd name="connsiteX10" fmla="*/ 285069 w 441236"/>
                <a:gd name="connsiteY10" fmla="*/ 238562 h 534637"/>
                <a:gd name="connsiteX11" fmla="*/ 324227 w 441236"/>
                <a:gd name="connsiteY11" fmla="*/ 258671 h 534637"/>
                <a:gd name="connsiteX12" fmla="*/ 422652 w 441236"/>
                <a:gd name="connsiteY12" fmla="*/ 267136 h 534637"/>
                <a:gd name="connsiteX13" fmla="*/ 363384 w 441236"/>
                <a:gd name="connsiteY13" fmla="*/ 292537 h 534637"/>
                <a:gd name="connsiteX14" fmla="*/ 437525 w 441236"/>
                <a:gd name="connsiteY14" fmla="*/ 360604 h 534637"/>
                <a:gd name="connsiteX15" fmla="*/ 359151 w 441236"/>
                <a:gd name="connsiteY15" fmla="*/ 347570 h 534637"/>
                <a:gd name="connsiteX16" fmla="*/ 438538 w 441236"/>
                <a:gd name="connsiteY16" fmla="*/ 415532 h 534637"/>
                <a:gd name="connsiteX17" fmla="*/ 340101 w 441236"/>
                <a:gd name="connsiteY17" fmla="*/ 386729 h 534637"/>
                <a:gd name="connsiteX18" fmla="*/ 354918 w 441236"/>
                <a:gd name="connsiteY18" fmla="*/ 415304 h 534637"/>
                <a:gd name="connsiteX19" fmla="*/ 332693 w 441236"/>
                <a:gd name="connsiteY19" fmla="*/ 455520 h 534637"/>
                <a:gd name="connsiteX20" fmla="*/ 291419 w 441236"/>
                <a:gd name="connsiteY20" fmla="*/ 462929 h 534637"/>
                <a:gd name="connsiteX21" fmla="*/ 309248 w 441236"/>
                <a:gd name="connsiteY21" fmla="*/ 533923 h 534637"/>
                <a:gd name="connsiteX22" fmla="*/ 241676 w 441236"/>
                <a:gd name="connsiteY22" fmla="*/ 441761 h 534637"/>
                <a:gd name="connsiteX23" fmla="*/ 201460 w 441236"/>
                <a:gd name="connsiteY23" fmla="*/ 434354 h 534637"/>
                <a:gd name="connsiteX24" fmla="*/ 95627 w 441236"/>
                <a:gd name="connsiteY24" fmla="*/ 528546 h 534637"/>
                <a:gd name="connsiteX25" fmla="*/ 168652 w 441236"/>
                <a:gd name="connsiteY25" fmla="*/ 405780 h 534637"/>
                <a:gd name="connsiteX26" fmla="*/ 128435 w 441236"/>
                <a:gd name="connsiteY26" fmla="*/ 395196 h 534637"/>
                <a:gd name="connsiteX27" fmla="*/ 159127 w 441236"/>
                <a:gd name="connsiteY27" fmla="*/ 363447 h 534637"/>
                <a:gd name="connsiteX28" fmla="*/ 41 w 441236"/>
                <a:gd name="connsiteY28" fmla="*/ 342507 h 534637"/>
                <a:gd name="connsiteX0" fmla="*/ 41 w 441236"/>
                <a:gd name="connsiteY0" fmla="*/ 342507 h 534637"/>
                <a:gd name="connsiteX1" fmla="*/ 159127 w 441236"/>
                <a:gd name="connsiteY1" fmla="*/ 302064 h 534637"/>
                <a:gd name="connsiteX2" fmla="*/ 123143 w 441236"/>
                <a:gd name="connsiteY2" fmla="*/ 178240 h 534637"/>
                <a:gd name="connsiteX3" fmla="*/ 216278 w 441236"/>
                <a:gd name="connsiteY3" fmla="*/ 233273 h 534637"/>
                <a:gd name="connsiteX4" fmla="*/ 172942 w 441236"/>
                <a:gd name="connsiteY4" fmla="*/ 163754 h 534637"/>
                <a:gd name="connsiteX5" fmla="*/ 142250 w 441236"/>
                <a:gd name="connsiteY5" fmla="*/ 75912 h 534637"/>
                <a:gd name="connsiteX6" fmla="*/ 72181 w 441236"/>
                <a:gd name="connsiteY6" fmla="*/ 807 h 534637"/>
                <a:gd name="connsiteX7" fmla="*/ 109442 w 441236"/>
                <a:gd name="connsiteY7" fmla="*/ 40987 h 534637"/>
                <a:gd name="connsiteX8" fmla="*/ 164475 w 441236"/>
                <a:gd name="connsiteY8" fmla="*/ 79086 h 534637"/>
                <a:gd name="connsiteX9" fmla="*/ 238558 w 441236"/>
                <a:gd name="connsiteY9" fmla="*/ 187037 h 534637"/>
                <a:gd name="connsiteX10" fmla="*/ 285069 w 441236"/>
                <a:gd name="connsiteY10" fmla="*/ 238562 h 534637"/>
                <a:gd name="connsiteX11" fmla="*/ 324227 w 441236"/>
                <a:gd name="connsiteY11" fmla="*/ 258671 h 534637"/>
                <a:gd name="connsiteX12" fmla="*/ 422652 w 441236"/>
                <a:gd name="connsiteY12" fmla="*/ 267136 h 534637"/>
                <a:gd name="connsiteX13" fmla="*/ 363384 w 441236"/>
                <a:gd name="connsiteY13" fmla="*/ 292537 h 534637"/>
                <a:gd name="connsiteX14" fmla="*/ 437525 w 441236"/>
                <a:gd name="connsiteY14" fmla="*/ 360604 h 534637"/>
                <a:gd name="connsiteX15" fmla="*/ 359151 w 441236"/>
                <a:gd name="connsiteY15" fmla="*/ 347570 h 534637"/>
                <a:gd name="connsiteX16" fmla="*/ 438538 w 441236"/>
                <a:gd name="connsiteY16" fmla="*/ 415532 h 534637"/>
                <a:gd name="connsiteX17" fmla="*/ 340101 w 441236"/>
                <a:gd name="connsiteY17" fmla="*/ 386729 h 534637"/>
                <a:gd name="connsiteX18" fmla="*/ 354918 w 441236"/>
                <a:gd name="connsiteY18" fmla="*/ 415304 h 534637"/>
                <a:gd name="connsiteX19" fmla="*/ 332693 w 441236"/>
                <a:gd name="connsiteY19" fmla="*/ 455520 h 534637"/>
                <a:gd name="connsiteX20" fmla="*/ 291419 w 441236"/>
                <a:gd name="connsiteY20" fmla="*/ 462929 h 534637"/>
                <a:gd name="connsiteX21" fmla="*/ 309248 w 441236"/>
                <a:gd name="connsiteY21" fmla="*/ 533923 h 534637"/>
                <a:gd name="connsiteX22" fmla="*/ 241676 w 441236"/>
                <a:gd name="connsiteY22" fmla="*/ 441761 h 534637"/>
                <a:gd name="connsiteX23" fmla="*/ 201460 w 441236"/>
                <a:gd name="connsiteY23" fmla="*/ 434354 h 534637"/>
                <a:gd name="connsiteX24" fmla="*/ 95627 w 441236"/>
                <a:gd name="connsiteY24" fmla="*/ 528546 h 534637"/>
                <a:gd name="connsiteX25" fmla="*/ 168652 w 441236"/>
                <a:gd name="connsiteY25" fmla="*/ 405780 h 534637"/>
                <a:gd name="connsiteX26" fmla="*/ 128435 w 441236"/>
                <a:gd name="connsiteY26" fmla="*/ 395196 h 534637"/>
                <a:gd name="connsiteX27" fmla="*/ 159127 w 441236"/>
                <a:gd name="connsiteY27" fmla="*/ 363447 h 534637"/>
                <a:gd name="connsiteX28" fmla="*/ 41 w 441236"/>
                <a:gd name="connsiteY28" fmla="*/ 342507 h 534637"/>
                <a:gd name="connsiteX0" fmla="*/ 41 w 441236"/>
                <a:gd name="connsiteY0" fmla="*/ 342507 h 534637"/>
                <a:gd name="connsiteX1" fmla="*/ 159127 w 441236"/>
                <a:gd name="connsiteY1" fmla="*/ 302064 h 534637"/>
                <a:gd name="connsiteX2" fmla="*/ 123143 w 441236"/>
                <a:gd name="connsiteY2" fmla="*/ 178240 h 534637"/>
                <a:gd name="connsiteX3" fmla="*/ 216278 w 441236"/>
                <a:gd name="connsiteY3" fmla="*/ 233273 h 534637"/>
                <a:gd name="connsiteX4" fmla="*/ 172942 w 441236"/>
                <a:gd name="connsiteY4" fmla="*/ 163754 h 534637"/>
                <a:gd name="connsiteX5" fmla="*/ 142250 w 441236"/>
                <a:gd name="connsiteY5" fmla="*/ 75912 h 534637"/>
                <a:gd name="connsiteX6" fmla="*/ 72181 w 441236"/>
                <a:gd name="connsiteY6" fmla="*/ 807 h 534637"/>
                <a:gd name="connsiteX7" fmla="*/ 109442 w 441236"/>
                <a:gd name="connsiteY7" fmla="*/ 40987 h 534637"/>
                <a:gd name="connsiteX8" fmla="*/ 164475 w 441236"/>
                <a:gd name="connsiteY8" fmla="*/ 79086 h 534637"/>
                <a:gd name="connsiteX9" fmla="*/ 238558 w 441236"/>
                <a:gd name="connsiteY9" fmla="*/ 187037 h 534637"/>
                <a:gd name="connsiteX10" fmla="*/ 285069 w 441236"/>
                <a:gd name="connsiteY10" fmla="*/ 238562 h 534637"/>
                <a:gd name="connsiteX11" fmla="*/ 324227 w 441236"/>
                <a:gd name="connsiteY11" fmla="*/ 258671 h 534637"/>
                <a:gd name="connsiteX12" fmla="*/ 422652 w 441236"/>
                <a:gd name="connsiteY12" fmla="*/ 267136 h 534637"/>
                <a:gd name="connsiteX13" fmla="*/ 363384 w 441236"/>
                <a:gd name="connsiteY13" fmla="*/ 292537 h 534637"/>
                <a:gd name="connsiteX14" fmla="*/ 437525 w 441236"/>
                <a:gd name="connsiteY14" fmla="*/ 360604 h 534637"/>
                <a:gd name="connsiteX15" fmla="*/ 359151 w 441236"/>
                <a:gd name="connsiteY15" fmla="*/ 347570 h 534637"/>
                <a:gd name="connsiteX16" fmla="*/ 438538 w 441236"/>
                <a:gd name="connsiteY16" fmla="*/ 415532 h 534637"/>
                <a:gd name="connsiteX17" fmla="*/ 340101 w 441236"/>
                <a:gd name="connsiteY17" fmla="*/ 386729 h 534637"/>
                <a:gd name="connsiteX18" fmla="*/ 354918 w 441236"/>
                <a:gd name="connsiteY18" fmla="*/ 415304 h 534637"/>
                <a:gd name="connsiteX19" fmla="*/ 332693 w 441236"/>
                <a:gd name="connsiteY19" fmla="*/ 455520 h 534637"/>
                <a:gd name="connsiteX20" fmla="*/ 291419 w 441236"/>
                <a:gd name="connsiteY20" fmla="*/ 462929 h 534637"/>
                <a:gd name="connsiteX21" fmla="*/ 309248 w 441236"/>
                <a:gd name="connsiteY21" fmla="*/ 533923 h 534637"/>
                <a:gd name="connsiteX22" fmla="*/ 241676 w 441236"/>
                <a:gd name="connsiteY22" fmla="*/ 441761 h 534637"/>
                <a:gd name="connsiteX23" fmla="*/ 201460 w 441236"/>
                <a:gd name="connsiteY23" fmla="*/ 434354 h 534637"/>
                <a:gd name="connsiteX24" fmla="*/ 95627 w 441236"/>
                <a:gd name="connsiteY24" fmla="*/ 528546 h 534637"/>
                <a:gd name="connsiteX25" fmla="*/ 168652 w 441236"/>
                <a:gd name="connsiteY25" fmla="*/ 405780 h 534637"/>
                <a:gd name="connsiteX26" fmla="*/ 128435 w 441236"/>
                <a:gd name="connsiteY26" fmla="*/ 395196 h 534637"/>
                <a:gd name="connsiteX27" fmla="*/ 159127 w 441236"/>
                <a:gd name="connsiteY27" fmla="*/ 363447 h 534637"/>
                <a:gd name="connsiteX28" fmla="*/ 41 w 441236"/>
                <a:gd name="connsiteY28" fmla="*/ 342507 h 534637"/>
                <a:gd name="connsiteX0" fmla="*/ 41 w 438701"/>
                <a:gd name="connsiteY0" fmla="*/ 342507 h 534637"/>
                <a:gd name="connsiteX1" fmla="*/ 159127 w 438701"/>
                <a:gd name="connsiteY1" fmla="*/ 302064 h 534637"/>
                <a:gd name="connsiteX2" fmla="*/ 123143 w 438701"/>
                <a:gd name="connsiteY2" fmla="*/ 178240 h 534637"/>
                <a:gd name="connsiteX3" fmla="*/ 216278 w 438701"/>
                <a:gd name="connsiteY3" fmla="*/ 233273 h 534637"/>
                <a:gd name="connsiteX4" fmla="*/ 172942 w 438701"/>
                <a:gd name="connsiteY4" fmla="*/ 163754 h 534637"/>
                <a:gd name="connsiteX5" fmla="*/ 142250 w 438701"/>
                <a:gd name="connsiteY5" fmla="*/ 75912 h 534637"/>
                <a:gd name="connsiteX6" fmla="*/ 72181 w 438701"/>
                <a:gd name="connsiteY6" fmla="*/ 807 h 534637"/>
                <a:gd name="connsiteX7" fmla="*/ 109442 w 438701"/>
                <a:gd name="connsiteY7" fmla="*/ 40987 h 534637"/>
                <a:gd name="connsiteX8" fmla="*/ 164475 w 438701"/>
                <a:gd name="connsiteY8" fmla="*/ 79086 h 534637"/>
                <a:gd name="connsiteX9" fmla="*/ 238558 w 438701"/>
                <a:gd name="connsiteY9" fmla="*/ 187037 h 534637"/>
                <a:gd name="connsiteX10" fmla="*/ 285069 w 438701"/>
                <a:gd name="connsiteY10" fmla="*/ 238562 h 534637"/>
                <a:gd name="connsiteX11" fmla="*/ 324227 w 438701"/>
                <a:gd name="connsiteY11" fmla="*/ 258671 h 534637"/>
                <a:gd name="connsiteX12" fmla="*/ 422652 w 438701"/>
                <a:gd name="connsiteY12" fmla="*/ 267136 h 534637"/>
                <a:gd name="connsiteX13" fmla="*/ 363384 w 438701"/>
                <a:gd name="connsiteY13" fmla="*/ 292537 h 534637"/>
                <a:gd name="connsiteX14" fmla="*/ 437525 w 438701"/>
                <a:gd name="connsiteY14" fmla="*/ 360604 h 534637"/>
                <a:gd name="connsiteX15" fmla="*/ 359151 w 438701"/>
                <a:gd name="connsiteY15" fmla="*/ 347570 h 534637"/>
                <a:gd name="connsiteX16" fmla="*/ 407846 w 438701"/>
                <a:gd name="connsiteY16" fmla="*/ 383782 h 534637"/>
                <a:gd name="connsiteX17" fmla="*/ 340101 w 438701"/>
                <a:gd name="connsiteY17" fmla="*/ 386729 h 534637"/>
                <a:gd name="connsiteX18" fmla="*/ 354918 w 438701"/>
                <a:gd name="connsiteY18" fmla="*/ 415304 h 534637"/>
                <a:gd name="connsiteX19" fmla="*/ 332693 w 438701"/>
                <a:gd name="connsiteY19" fmla="*/ 455520 h 534637"/>
                <a:gd name="connsiteX20" fmla="*/ 291419 w 438701"/>
                <a:gd name="connsiteY20" fmla="*/ 462929 h 534637"/>
                <a:gd name="connsiteX21" fmla="*/ 309248 w 438701"/>
                <a:gd name="connsiteY21" fmla="*/ 533923 h 534637"/>
                <a:gd name="connsiteX22" fmla="*/ 241676 w 438701"/>
                <a:gd name="connsiteY22" fmla="*/ 441761 h 534637"/>
                <a:gd name="connsiteX23" fmla="*/ 201460 w 438701"/>
                <a:gd name="connsiteY23" fmla="*/ 434354 h 534637"/>
                <a:gd name="connsiteX24" fmla="*/ 95627 w 438701"/>
                <a:gd name="connsiteY24" fmla="*/ 528546 h 534637"/>
                <a:gd name="connsiteX25" fmla="*/ 168652 w 438701"/>
                <a:gd name="connsiteY25" fmla="*/ 405780 h 534637"/>
                <a:gd name="connsiteX26" fmla="*/ 128435 w 438701"/>
                <a:gd name="connsiteY26" fmla="*/ 395196 h 534637"/>
                <a:gd name="connsiteX27" fmla="*/ 159127 w 438701"/>
                <a:gd name="connsiteY27" fmla="*/ 363447 h 534637"/>
                <a:gd name="connsiteX28" fmla="*/ 41 w 438701"/>
                <a:gd name="connsiteY28" fmla="*/ 342507 h 534637"/>
                <a:gd name="connsiteX0" fmla="*/ 41 w 438701"/>
                <a:gd name="connsiteY0" fmla="*/ 342507 h 534637"/>
                <a:gd name="connsiteX1" fmla="*/ 159127 w 438701"/>
                <a:gd name="connsiteY1" fmla="*/ 302064 h 534637"/>
                <a:gd name="connsiteX2" fmla="*/ 123143 w 438701"/>
                <a:gd name="connsiteY2" fmla="*/ 178240 h 534637"/>
                <a:gd name="connsiteX3" fmla="*/ 216278 w 438701"/>
                <a:gd name="connsiteY3" fmla="*/ 233273 h 534637"/>
                <a:gd name="connsiteX4" fmla="*/ 172942 w 438701"/>
                <a:gd name="connsiteY4" fmla="*/ 163754 h 534637"/>
                <a:gd name="connsiteX5" fmla="*/ 142250 w 438701"/>
                <a:gd name="connsiteY5" fmla="*/ 75912 h 534637"/>
                <a:gd name="connsiteX6" fmla="*/ 72181 w 438701"/>
                <a:gd name="connsiteY6" fmla="*/ 807 h 534637"/>
                <a:gd name="connsiteX7" fmla="*/ 109442 w 438701"/>
                <a:gd name="connsiteY7" fmla="*/ 40987 h 534637"/>
                <a:gd name="connsiteX8" fmla="*/ 164475 w 438701"/>
                <a:gd name="connsiteY8" fmla="*/ 79086 h 534637"/>
                <a:gd name="connsiteX9" fmla="*/ 238558 w 438701"/>
                <a:gd name="connsiteY9" fmla="*/ 187037 h 534637"/>
                <a:gd name="connsiteX10" fmla="*/ 285069 w 438701"/>
                <a:gd name="connsiteY10" fmla="*/ 238562 h 534637"/>
                <a:gd name="connsiteX11" fmla="*/ 324227 w 438701"/>
                <a:gd name="connsiteY11" fmla="*/ 258671 h 534637"/>
                <a:gd name="connsiteX12" fmla="*/ 422652 w 438701"/>
                <a:gd name="connsiteY12" fmla="*/ 267136 h 534637"/>
                <a:gd name="connsiteX13" fmla="*/ 363384 w 438701"/>
                <a:gd name="connsiteY13" fmla="*/ 292537 h 534637"/>
                <a:gd name="connsiteX14" fmla="*/ 437525 w 438701"/>
                <a:gd name="connsiteY14" fmla="*/ 360604 h 534637"/>
                <a:gd name="connsiteX15" fmla="*/ 359151 w 438701"/>
                <a:gd name="connsiteY15" fmla="*/ 347570 h 534637"/>
                <a:gd name="connsiteX16" fmla="*/ 407846 w 438701"/>
                <a:gd name="connsiteY16" fmla="*/ 383782 h 534637"/>
                <a:gd name="connsiteX17" fmla="*/ 340101 w 438701"/>
                <a:gd name="connsiteY17" fmla="*/ 386729 h 534637"/>
                <a:gd name="connsiteX18" fmla="*/ 354918 w 438701"/>
                <a:gd name="connsiteY18" fmla="*/ 415304 h 534637"/>
                <a:gd name="connsiteX19" fmla="*/ 332693 w 438701"/>
                <a:gd name="connsiteY19" fmla="*/ 455520 h 534637"/>
                <a:gd name="connsiteX20" fmla="*/ 291419 w 438701"/>
                <a:gd name="connsiteY20" fmla="*/ 462929 h 534637"/>
                <a:gd name="connsiteX21" fmla="*/ 309248 w 438701"/>
                <a:gd name="connsiteY21" fmla="*/ 533923 h 534637"/>
                <a:gd name="connsiteX22" fmla="*/ 241676 w 438701"/>
                <a:gd name="connsiteY22" fmla="*/ 441761 h 534637"/>
                <a:gd name="connsiteX23" fmla="*/ 201460 w 438701"/>
                <a:gd name="connsiteY23" fmla="*/ 434354 h 534637"/>
                <a:gd name="connsiteX24" fmla="*/ 95627 w 438701"/>
                <a:gd name="connsiteY24" fmla="*/ 528546 h 534637"/>
                <a:gd name="connsiteX25" fmla="*/ 168652 w 438701"/>
                <a:gd name="connsiteY25" fmla="*/ 405780 h 534637"/>
                <a:gd name="connsiteX26" fmla="*/ 128435 w 438701"/>
                <a:gd name="connsiteY26" fmla="*/ 395196 h 534637"/>
                <a:gd name="connsiteX27" fmla="*/ 159127 w 438701"/>
                <a:gd name="connsiteY27" fmla="*/ 363447 h 534637"/>
                <a:gd name="connsiteX28" fmla="*/ 41 w 438701"/>
                <a:gd name="connsiteY28" fmla="*/ 342507 h 534637"/>
                <a:gd name="connsiteX0" fmla="*/ 41 w 438701"/>
                <a:gd name="connsiteY0" fmla="*/ 342507 h 534637"/>
                <a:gd name="connsiteX1" fmla="*/ 159127 w 438701"/>
                <a:gd name="connsiteY1" fmla="*/ 302064 h 534637"/>
                <a:gd name="connsiteX2" fmla="*/ 123143 w 438701"/>
                <a:gd name="connsiteY2" fmla="*/ 178240 h 534637"/>
                <a:gd name="connsiteX3" fmla="*/ 216278 w 438701"/>
                <a:gd name="connsiteY3" fmla="*/ 233273 h 534637"/>
                <a:gd name="connsiteX4" fmla="*/ 172942 w 438701"/>
                <a:gd name="connsiteY4" fmla="*/ 163754 h 534637"/>
                <a:gd name="connsiteX5" fmla="*/ 142250 w 438701"/>
                <a:gd name="connsiteY5" fmla="*/ 75912 h 534637"/>
                <a:gd name="connsiteX6" fmla="*/ 72181 w 438701"/>
                <a:gd name="connsiteY6" fmla="*/ 807 h 534637"/>
                <a:gd name="connsiteX7" fmla="*/ 109442 w 438701"/>
                <a:gd name="connsiteY7" fmla="*/ 40987 h 534637"/>
                <a:gd name="connsiteX8" fmla="*/ 164475 w 438701"/>
                <a:gd name="connsiteY8" fmla="*/ 79086 h 534637"/>
                <a:gd name="connsiteX9" fmla="*/ 238558 w 438701"/>
                <a:gd name="connsiteY9" fmla="*/ 187037 h 534637"/>
                <a:gd name="connsiteX10" fmla="*/ 285069 w 438701"/>
                <a:gd name="connsiteY10" fmla="*/ 238562 h 534637"/>
                <a:gd name="connsiteX11" fmla="*/ 324227 w 438701"/>
                <a:gd name="connsiteY11" fmla="*/ 258671 h 534637"/>
                <a:gd name="connsiteX12" fmla="*/ 422652 w 438701"/>
                <a:gd name="connsiteY12" fmla="*/ 267136 h 534637"/>
                <a:gd name="connsiteX13" fmla="*/ 363384 w 438701"/>
                <a:gd name="connsiteY13" fmla="*/ 292537 h 534637"/>
                <a:gd name="connsiteX14" fmla="*/ 437525 w 438701"/>
                <a:gd name="connsiteY14" fmla="*/ 360604 h 534637"/>
                <a:gd name="connsiteX15" fmla="*/ 359151 w 438701"/>
                <a:gd name="connsiteY15" fmla="*/ 347570 h 534637"/>
                <a:gd name="connsiteX16" fmla="*/ 407846 w 438701"/>
                <a:gd name="connsiteY16" fmla="*/ 383782 h 534637"/>
                <a:gd name="connsiteX17" fmla="*/ 340101 w 438701"/>
                <a:gd name="connsiteY17" fmla="*/ 386729 h 534637"/>
                <a:gd name="connsiteX18" fmla="*/ 354918 w 438701"/>
                <a:gd name="connsiteY18" fmla="*/ 415304 h 534637"/>
                <a:gd name="connsiteX19" fmla="*/ 332693 w 438701"/>
                <a:gd name="connsiteY19" fmla="*/ 455520 h 534637"/>
                <a:gd name="connsiteX20" fmla="*/ 291419 w 438701"/>
                <a:gd name="connsiteY20" fmla="*/ 462929 h 534637"/>
                <a:gd name="connsiteX21" fmla="*/ 309248 w 438701"/>
                <a:gd name="connsiteY21" fmla="*/ 533923 h 534637"/>
                <a:gd name="connsiteX22" fmla="*/ 241676 w 438701"/>
                <a:gd name="connsiteY22" fmla="*/ 441761 h 534637"/>
                <a:gd name="connsiteX23" fmla="*/ 201460 w 438701"/>
                <a:gd name="connsiteY23" fmla="*/ 434354 h 534637"/>
                <a:gd name="connsiteX24" fmla="*/ 95627 w 438701"/>
                <a:gd name="connsiteY24" fmla="*/ 528546 h 534637"/>
                <a:gd name="connsiteX25" fmla="*/ 168652 w 438701"/>
                <a:gd name="connsiteY25" fmla="*/ 405780 h 534637"/>
                <a:gd name="connsiteX26" fmla="*/ 128435 w 438701"/>
                <a:gd name="connsiteY26" fmla="*/ 395196 h 534637"/>
                <a:gd name="connsiteX27" fmla="*/ 159127 w 438701"/>
                <a:gd name="connsiteY27" fmla="*/ 363447 h 534637"/>
                <a:gd name="connsiteX28" fmla="*/ 41 w 438701"/>
                <a:gd name="connsiteY28" fmla="*/ 342507 h 534637"/>
                <a:gd name="connsiteX0" fmla="*/ 41 w 438701"/>
                <a:gd name="connsiteY0" fmla="*/ 342507 h 534637"/>
                <a:gd name="connsiteX1" fmla="*/ 159127 w 438701"/>
                <a:gd name="connsiteY1" fmla="*/ 302064 h 534637"/>
                <a:gd name="connsiteX2" fmla="*/ 123143 w 438701"/>
                <a:gd name="connsiteY2" fmla="*/ 178240 h 534637"/>
                <a:gd name="connsiteX3" fmla="*/ 216278 w 438701"/>
                <a:gd name="connsiteY3" fmla="*/ 233273 h 534637"/>
                <a:gd name="connsiteX4" fmla="*/ 172942 w 438701"/>
                <a:gd name="connsiteY4" fmla="*/ 163754 h 534637"/>
                <a:gd name="connsiteX5" fmla="*/ 142250 w 438701"/>
                <a:gd name="connsiteY5" fmla="*/ 75912 h 534637"/>
                <a:gd name="connsiteX6" fmla="*/ 72181 w 438701"/>
                <a:gd name="connsiteY6" fmla="*/ 807 h 534637"/>
                <a:gd name="connsiteX7" fmla="*/ 109442 w 438701"/>
                <a:gd name="connsiteY7" fmla="*/ 40987 h 534637"/>
                <a:gd name="connsiteX8" fmla="*/ 164475 w 438701"/>
                <a:gd name="connsiteY8" fmla="*/ 79086 h 534637"/>
                <a:gd name="connsiteX9" fmla="*/ 238558 w 438701"/>
                <a:gd name="connsiteY9" fmla="*/ 187037 h 534637"/>
                <a:gd name="connsiteX10" fmla="*/ 285069 w 438701"/>
                <a:gd name="connsiteY10" fmla="*/ 238562 h 534637"/>
                <a:gd name="connsiteX11" fmla="*/ 324227 w 438701"/>
                <a:gd name="connsiteY11" fmla="*/ 258671 h 534637"/>
                <a:gd name="connsiteX12" fmla="*/ 422652 w 438701"/>
                <a:gd name="connsiteY12" fmla="*/ 267136 h 534637"/>
                <a:gd name="connsiteX13" fmla="*/ 363384 w 438701"/>
                <a:gd name="connsiteY13" fmla="*/ 292537 h 534637"/>
                <a:gd name="connsiteX14" fmla="*/ 437525 w 438701"/>
                <a:gd name="connsiteY14" fmla="*/ 360604 h 534637"/>
                <a:gd name="connsiteX15" fmla="*/ 359151 w 438701"/>
                <a:gd name="connsiteY15" fmla="*/ 347570 h 534637"/>
                <a:gd name="connsiteX16" fmla="*/ 407846 w 438701"/>
                <a:gd name="connsiteY16" fmla="*/ 383782 h 534637"/>
                <a:gd name="connsiteX17" fmla="*/ 344334 w 438701"/>
                <a:gd name="connsiteY17" fmla="*/ 376145 h 534637"/>
                <a:gd name="connsiteX18" fmla="*/ 354918 w 438701"/>
                <a:gd name="connsiteY18" fmla="*/ 415304 h 534637"/>
                <a:gd name="connsiteX19" fmla="*/ 332693 w 438701"/>
                <a:gd name="connsiteY19" fmla="*/ 455520 h 534637"/>
                <a:gd name="connsiteX20" fmla="*/ 291419 w 438701"/>
                <a:gd name="connsiteY20" fmla="*/ 462929 h 534637"/>
                <a:gd name="connsiteX21" fmla="*/ 309248 w 438701"/>
                <a:gd name="connsiteY21" fmla="*/ 533923 h 534637"/>
                <a:gd name="connsiteX22" fmla="*/ 241676 w 438701"/>
                <a:gd name="connsiteY22" fmla="*/ 441761 h 534637"/>
                <a:gd name="connsiteX23" fmla="*/ 201460 w 438701"/>
                <a:gd name="connsiteY23" fmla="*/ 434354 h 534637"/>
                <a:gd name="connsiteX24" fmla="*/ 95627 w 438701"/>
                <a:gd name="connsiteY24" fmla="*/ 528546 h 534637"/>
                <a:gd name="connsiteX25" fmla="*/ 168652 w 438701"/>
                <a:gd name="connsiteY25" fmla="*/ 405780 h 534637"/>
                <a:gd name="connsiteX26" fmla="*/ 128435 w 438701"/>
                <a:gd name="connsiteY26" fmla="*/ 395196 h 534637"/>
                <a:gd name="connsiteX27" fmla="*/ 159127 w 438701"/>
                <a:gd name="connsiteY27" fmla="*/ 363447 h 534637"/>
                <a:gd name="connsiteX28" fmla="*/ 41 w 438701"/>
                <a:gd name="connsiteY28" fmla="*/ 342507 h 534637"/>
                <a:gd name="connsiteX0" fmla="*/ 41 w 438701"/>
                <a:gd name="connsiteY0" fmla="*/ 342507 h 534637"/>
                <a:gd name="connsiteX1" fmla="*/ 159127 w 438701"/>
                <a:gd name="connsiteY1" fmla="*/ 302064 h 534637"/>
                <a:gd name="connsiteX2" fmla="*/ 123143 w 438701"/>
                <a:gd name="connsiteY2" fmla="*/ 178240 h 534637"/>
                <a:gd name="connsiteX3" fmla="*/ 216278 w 438701"/>
                <a:gd name="connsiteY3" fmla="*/ 233273 h 534637"/>
                <a:gd name="connsiteX4" fmla="*/ 172942 w 438701"/>
                <a:gd name="connsiteY4" fmla="*/ 163754 h 534637"/>
                <a:gd name="connsiteX5" fmla="*/ 142250 w 438701"/>
                <a:gd name="connsiteY5" fmla="*/ 75912 h 534637"/>
                <a:gd name="connsiteX6" fmla="*/ 72181 w 438701"/>
                <a:gd name="connsiteY6" fmla="*/ 807 h 534637"/>
                <a:gd name="connsiteX7" fmla="*/ 109442 w 438701"/>
                <a:gd name="connsiteY7" fmla="*/ 40987 h 534637"/>
                <a:gd name="connsiteX8" fmla="*/ 164475 w 438701"/>
                <a:gd name="connsiteY8" fmla="*/ 79086 h 534637"/>
                <a:gd name="connsiteX9" fmla="*/ 238558 w 438701"/>
                <a:gd name="connsiteY9" fmla="*/ 187037 h 534637"/>
                <a:gd name="connsiteX10" fmla="*/ 285069 w 438701"/>
                <a:gd name="connsiteY10" fmla="*/ 238562 h 534637"/>
                <a:gd name="connsiteX11" fmla="*/ 324227 w 438701"/>
                <a:gd name="connsiteY11" fmla="*/ 258671 h 534637"/>
                <a:gd name="connsiteX12" fmla="*/ 422652 w 438701"/>
                <a:gd name="connsiteY12" fmla="*/ 267136 h 534637"/>
                <a:gd name="connsiteX13" fmla="*/ 363384 w 438701"/>
                <a:gd name="connsiteY13" fmla="*/ 292537 h 534637"/>
                <a:gd name="connsiteX14" fmla="*/ 437525 w 438701"/>
                <a:gd name="connsiteY14" fmla="*/ 360604 h 534637"/>
                <a:gd name="connsiteX15" fmla="*/ 359151 w 438701"/>
                <a:gd name="connsiteY15" fmla="*/ 347570 h 534637"/>
                <a:gd name="connsiteX16" fmla="*/ 407846 w 438701"/>
                <a:gd name="connsiteY16" fmla="*/ 383782 h 534637"/>
                <a:gd name="connsiteX17" fmla="*/ 344334 w 438701"/>
                <a:gd name="connsiteY17" fmla="*/ 376145 h 534637"/>
                <a:gd name="connsiteX18" fmla="*/ 354918 w 438701"/>
                <a:gd name="connsiteY18" fmla="*/ 415304 h 534637"/>
                <a:gd name="connsiteX19" fmla="*/ 332693 w 438701"/>
                <a:gd name="connsiteY19" fmla="*/ 455520 h 534637"/>
                <a:gd name="connsiteX20" fmla="*/ 291419 w 438701"/>
                <a:gd name="connsiteY20" fmla="*/ 462929 h 534637"/>
                <a:gd name="connsiteX21" fmla="*/ 309248 w 438701"/>
                <a:gd name="connsiteY21" fmla="*/ 533923 h 534637"/>
                <a:gd name="connsiteX22" fmla="*/ 241676 w 438701"/>
                <a:gd name="connsiteY22" fmla="*/ 441761 h 534637"/>
                <a:gd name="connsiteX23" fmla="*/ 201460 w 438701"/>
                <a:gd name="connsiteY23" fmla="*/ 434354 h 534637"/>
                <a:gd name="connsiteX24" fmla="*/ 95627 w 438701"/>
                <a:gd name="connsiteY24" fmla="*/ 528546 h 534637"/>
                <a:gd name="connsiteX25" fmla="*/ 168652 w 438701"/>
                <a:gd name="connsiteY25" fmla="*/ 405780 h 534637"/>
                <a:gd name="connsiteX26" fmla="*/ 128435 w 438701"/>
                <a:gd name="connsiteY26" fmla="*/ 395196 h 534637"/>
                <a:gd name="connsiteX27" fmla="*/ 159127 w 438701"/>
                <a:gd name="connsiteY27" fmla="*/ 363447 h 534637"/>
                <a:gd name="connsiteX28" fmla="*/ 41 w 438701"/>
                <a:gd name="connsiteY28" fmla="*/ 342507 h 534637"/>
                <a:gd name="connsiteX0" fmla="*/ 41 w 456540"/>
                <a:gd name="connsiteY0" fmla="*/ 342507 h 534637"/>
                <a:gd name="connsiteX1" fmla="*/ 159127 w 456540"/>
                <a:gd name="connsiteY1" fmla="*/ 302064 h 534637"/>
                <a:gd name="connsiteX2" fmla="*/ 123143 w 456540"/>
                <a:gd name="connsiteY2" fmla="*/ 178240 h 534637"/>
                <a:gd name="connsiteX3" fmla="*/ 216278 w 456540"/>
                <a:gd name="connsiteY3" fmla="*/ 233273 h 534637"/>
                <a:gd name="connsiteX4" fmla="*/ 172942 w 456540"/>
                <a:gd name="connsiteY4" fmla="*/ 163754 h 534637"/>
                <a:gd name="connsiteX5" fmla="*/ 142250 w 456540"/>
                <a:gd name="connsiteY5" fmla="*/ 75912 h 534637"/>
                <a:gd name="connsiteX6" fmla="*/ 72181 w 456540"/>
                <a:gd name="connsiteY6" fmla="*/ 807 h 534637"/>
                <a:gd name="connsiteX7" fmla="*/ 109442 w 456540"/>
                <a:gd name="connsiteY7" fmla="*/ 40987 h 534637"/>
                <a:gd name="connsiteX8" fmla="*/ 164475 w 456540"/>
                <a:gd name="connsiteY8" fmla="*/ 79086 h 534637"/>
                <a:gd name="connsiteX9" fmla="*/ 238558 w 456540"/>
                <a:gd name="connsiteY9" fmla="*/ 187037 h 534637"/>
                <a:gd name="connsiteX10" fmla="*/ 285069 w 456540"/>
                <a:gd name="connsiteY10" fmla="*/ 238562 h 534637"/>
                <a:gd name="connsiteX11" fmla="*/ 324227 w 456540"/>
                <a:gd name="connsiteY11" fmla="*/ 258671 h 534637"/>
                <a:gd name="connsiteX12" fmla="*/ 422652 w 456540"/>
                <a:gd name="connsiteY12" fmla="*/ 267136 h 534637"/>
                <a:gd name="connsiteX13" fmla="*/ 363384 w 456540"/>
                <a:gd name="connsiteY13" fmla="*/ 292537 h 534637"/>
                <a:gd name="connsiteX14" fmla="*/ 437525 w 456540"/>
                <a:gd name="connsiteY14" fmla="*/ 360604 h 534637"/>
                <a:gd name="connsiteX15" fmla="*/ 359151 w 456540"/>
                <a:gd name="connsiteY15" fmla="*/ 347570 h 534637"/>
                <a:gd name="connsiteX16" fmla="*/ 407846 w 456540"/>
                <a:gd name="connsiteY16" fmla="*/ 383782 h 534637"/>
                <a:gd name="connsiteX17" fmla="*/ 344334 w 456540"/>
                <a:gd name="connsiteY17" fmla="*/ 376145 h 534637"/>
                <a:gd name="connsiteX18" fmla="*/ 456518 w 456540"/>
                <a:gd name="connsiteY18" fmla="*/ 475629 h 534637"/>
                <a:gd name="connsiteX19" fmla="*/ 332693 w 456540"/>
                <a:gd name="connsiteY19" fmla="*/ 455520 h 534637"/>
                <a:gd name="connsiteX20" fmla="*/ 291419 w 456540"/>
                <a:gd name="connsiteY20" fmla="*/ 462929 h 534637"/>
                <a:gd name="connsiteX21" fmla="*/ 309248 w 456540"/>
                <a:gd name="connsiteY21" fmla="*/ 533923 h 534637"/>
                <a:gd name="connsiteX22" fmla="*/ 241676 w 456540"/>
                <a:gd name="connsiteY22" fmla="*/ 441761 h 534637"/>
                <a:gd name="connsiteX23" fmla="*/ 201460 w 456540"/>
                <a:gd name="connsiteY23" fmla="*/ 434354 h 534637"/>
                <a:gd name="connsiteX24" fmla="*/ 95627 w 456540"/>
                <a:gd name="connsiteY24" fmla="*/ 528546 h 534637"/>
                <a:gd name="connsiteX25" fmla="*/ 168652 w 456540"/>
                <a:gd name="connsiteY25" fmla="*/ 405780 h 534637"/>
                <a:gd name="connsiteX26" fmla="*/ 128435 w 456540"/>
                <a:gd name="connsiteY26" fmla="*/ 395196 h 534637"/>
                <a:gd name="connsiteX27" fmla="*/ 159127 w 456540"/>
                <a:gd name="connsiteY27" fmla="*/ 363447 h 534637"/>
                <a:gd name="connsiteX28" fmla="*/ 41 w 456540"/>
                <a:gd name="connsiteY28" fmla="*/ 342507 h 534637"/>
                <a:gd name="connsiteX0" fmla="*/ 41 w 456540"/>
                <a:gd name="connsiteY0" fmla="*/ 342507 h 534637"/>
                <a:gd name="connsiteX1" fmla="*/ 159127 w 456540"/>
                <a:gd name="connsiteY1" fmla="*/ 302064 h 534637"/>
                <a:gd name="connsiteX2" fmla="*/ 123143 w 456540"/>
                <a:gd name="connsiteY2" fmla="*/ 178240 h 534637"/>
                <a:gd name="connsiteX3" fmla="*/ 216278 w 456540"/>
                <a:gd name="connsiteY3" fmla="*/ 233273 h 534637"/>
                <a:gd name="connsiteX4" fmla="*/ 172942 w 456540"/>
                <a:gd name="connsiteY4" fmla="*/ 163754 h 534637"/>
                <a:gd name="connsiteX5" fmla="*/ 142250 w 456540"/>
                <a:gd name="connsiteY5" fmla="*/ 75912 h 534637"/>
                <a:gd name="connsiteX6" fmla="*/ 72181 w 456540"/>
                <a:gd name="connsiteY6" fmla="*/ 807 h 534637"/>
                <a:gd name="connsiteX7" fmla="*/ 109442 w 456540"/>
                <a:gd name="connsiteY7" fmla="*/ 40987 h 534637"/>
                <a:gd name="connsiteX8" fmla="*/ 164475 w 456540"/>
                <a:gd name="connsiteY8" fmla="*/ 79086 h 534637"/>
                <a:gd name="connsiteX9" fmla="*/ 238558 w 456540"/>
                <a:gd name="connsiteY9" fmla="*/ 187037 h 534637"/>
                <a:gd name="connsiteX10" fmla="*/ 285069 w 456540"/>
                <a:gd name="connsiteY10" fmla="*/ 238562 h 534637"/>
                <a:gd name="connsiteX11" fmla="*/ 324227 w 456540"/>
                <a:gd name="connsiteY11" fmla="*/ 258671 h 534637"/>
                <a:gd name="connsiteX12" fmla="*/ 422652 w 456540"/>
                <a:gd name="connsiteY12" fmla="*/ 267136 h 534637"/>
                <a:gd name="connsiteX13" fmla="*/ 363384 w 456540"/>
                <a:gd name="connsiteY13" fmla="*/ 292537 h 534637"/>
                <a:gd name="connsiteX14" fmla="*/ 437525 w 456540"/>
                <a:gd name="connsiteY14" fmla="*/ 360604 h 534637"/>
                <a:gd name="connsiteX15" fmla="*/ 359151 w 456540"/>
                <a:gd name="connsiteY15" fmla="*/ 347570 h 534637"/>
                <a:gd name="connsiteX16" fmla="*/ 407846 w 456540"/>
                <a:gd name="connsiteY16" fmla="*/ 383782 h 534637"/>
                <a:gd name="connsiteX17" fmla="*/ 344334 w 456540"/>
                <a:gd name="connsiteY17" fmla="*/ 376145 h 534637"/>
                <a:gd name="connsiteX18" fmla="*/ 456518 w 456540"/>
                <a:gd name="connsiteY18" fmla="*/ 499971 h 534637"/>
                <a:gd name="connsiteX19" fmla="*/ 332693 w 456540"/>
                <a:gd name="connsiteY19" fmla="*/ 455520 h 534637"/>
                <a:gd name="connsiteX20" fmla="*/ 291419 w 456540"/>
                <a:gd name="connsiteY20" fmla="*/ 462929 h 534637"/>
                <a:gd name="connsiteX21" fmla="*/ 309248 w 456540"/>
                <a:gd name="connsiteY21" fmla="*/ 533923 h 534637"/>
                <a:gd name="connsiteX22" fmla="*/ 241676 w 456540"/>
                <a:gd name="connsiteY22" fmla="*/ 441761 h 534637"/>
                <a:gd name="connsiteX23" fmla="*/ 201460 w 456540"/>
                <a:gd name="connsiteY23" fmla="*/ 434354 h 534637"/>
                <a:gd name="connsiteX24" fmla="*/ 95627 w 456540"/>
                <a:gd name="connsiteY24" fmla="*/ 528546 h 534637"/>
                <a:gd name="connsiteX25" fmla="*/ 168652 w 456540"/>
                <a:gd name="connsiteY25" fmla="*/ 405780 h 534637"/>
                <a:gd name="connsiteX26" fmla="*/ 128435 w 456540"/>
                <a:gd name="connsiteY26" fmla="*/ 395196 h 534637"/>
                <a:gd name="connsiteX27" fmla="*/ 159127 w 456540"/>
                <a:gd name="connsiteY27" fmla="*/ 363447 h 534637"/>
                <a:gd name="connsiteX28" fmla="*/ 41 w 456540"/>
                <a:gd name="connsiteY28" fmla="*/ 342507 h 534637"/>
                <a:gd name="connsiteX0" fmla="*/ 41 w 457189"/>
                <a:gd name="connsiteY0" fmla="*/ 342507 h 534637"/>
                <a:gd name="connsiteX1" fmla="*/ 159127 w 457189"/>
                <a:gd name="connsiteY1" fmla="*/ 302064 h 534637"/>
                <a:gd name="connsiteX2" fmla="*/ 123143 w 457189"/>
                <a:gd name="connsiteY2" fmla="*/ 178240 h 534637"/>
                <a:gd name="connsiteX3" fmla="*/ 216278 w 457189"/>
                <a:gd name="connsiteY3" fmla="*/ 233273 h 534637"/>
                <a:gd name="connsiteX4" fmla="*/ 172942 w 457189"/>
                <a:gd name="connsiteY4" fmla="*/ 163754 h 534637"/>
                <a:gd name="connsiteX5" fmla="*/ 142250 w 457189"/>
                <a:gd name="connsiteY5" fmla="*/ 75912 h 534637"/>
                <a:gd name="connsiteX6" fmla="*/ 72181 w 457189"/>
                <a:gd name="connsiteY6" fmla="*/ 807 h 534637"/>
                <a:gd name="connsiteX7" fmla="*/ 109442 w 457189"/>
                <a:gd name="connsiteY7" fmla="*/ 40987 h 534637"/>
                <a:gd name="connsiteX8" fmla="*/ 164475 w 457189"/>
                <a:gd name="connsiteY8" fmla="*/ 79086 h 534637"/>
                <a:gd name="connsiteX9" fmla="*/ 238558 w 457189"/>
                <a:gd name="connsiteY9" fmla="*/ 187037 h 534637"/>
                <a:gd name="connsiteX10" fmla="*/ 285069 w 457189"/>
                <a:gd name="connsiteY10" fmla="*/ 238562 h 534637"/>
                <a:gd name="connsiteX11" fmla="*/ 324227 w 457189"/>
                <a:gd name="connsiteY11" fmla="*/ 258671 h 534637"/>
                <a:gd name="connsiteX12" fmla="*/ 422652 w 457189"/>
                <a:gd name="connsiteY12" fmla="*/ 267136 h 534637"/>
                <a:gd name="connsiteX13" fmla="*/ 363384 w 457189"/>
                <a:gd name="connsiteY13" fmla="*/ 292537 h 534637"/>
                <a:gd name="connsiteX14" fmla="*/ 437525 w 457189"/>
                <a:gd name="connsiteY14" fmla="*/ 360604 h 534637"/>
                <a:gd name="connsiteX15" fmla="*/ 359151 w 457189"/>
                <a:gd name="connsiteY15" fmla="*/ 347570 h 534637"/>
                <a:gd name="connsiteX16" fmla="*/ 407846 w 457189"/>
                <a:gd name="connsiteY16" fmla="*/ 383782 h 534637"/>
                <a:gd name="connsiteX17" fmla="*/ 344334 w 457189"/>
                <a:gd name="connsiteY17" fmla="*/ 376145 h 534637"/>
                <a:gd name="connsiteX18" fmla="*/ 456518 w 457189"/>
                <a:gd name="connsiteY18" fmla="*/ 499971 h 534637"/>
                <a:gd name="connsiteX19" fmla="*/ 332693 w 457189"/>
                <a:gd name="connsiteY19" fmla="*/ 455520 h 534637"/>
                <a:gd name="connsiteX20" fmla="*/ 291419 w 457189"/>
                <a:gd name="connsiteY20" fmla="*/ 462929 h 534637"/>
                <a:gd name="connsiteX21" fmla="*/ 309248 w 457189"/>
                <a:gd name="connsiteY21" fmla="*/ 533923 h 534637"/>
                <a:gd name="connsiteX22" fmla="*/ 241676 w 457189"/>
                <a:gd name="connsiteY22" fmla="*/ 441761 h 534637"/>
                <a:gd name="connsiteX23" fmla="*/ 201460 w 457189"/>
                <a:gd name="connsiteY23" fmla="*/ 434354 h 534637"/>
                <a:gd name="connsiteX24" fmla="*/ 95627 w 457189"/>
                <a:gd name="connsiteY24" fmla="*/ 528546 h 534637"/>
                <a:gd name="connsiteX25" fmla="*/ 168652 w 457189"/>
                <a:gd name="connsiteY25" fmla="*/ 405780 h 534637"/>
                <a:gd name="connsiteX26" fmla="*/ 128435 w 457189"/>
                <a:gd name="connsiteY26" fmla="*/ 395196 h 534637"/>
                <a:gd name="connsiteX27" fmla="*/ 159127 w 457189"/>
                <a:gd name="connsiteY27" fmla="*/ 363447 h 534637"/>
                <a:gd name="connsiteX28" fmla="*/ 41 w 457189"/>
                <a:gd name="connsiteY28" fmla="*/ 342507 h 534637"/>
                <a:gd name="connsiteX0" fmla="*/ 41 w 459179"/>
                <a:gd name="connsiteY0" fmla="*/ 342507 h 534637"/>
                <a:gd name="connsiteX1" fmla="*/ 159127 w 459179"/>
                <a:gd name="connsiteY1" fmla="*/ 302064 h 534637"/>
                <a:gd name="connsiteX2" fmla="*/ 123143 w 459179"/>
                <a:gd name="connsiteY2" fmla="*/ 178240 h 534637"/>
                <a:gd name="connsiteX3" fmla="*/ 216278 w 459179"/>
                <a:gd name="connsiteY3" fmla="*/ 233273 h 534637"/>
                <a:gd name="connsiteX4" fmla="*/ 172942 w 459179"/>
                <a:gd name="connsiteY4" fmla="*/ 163754 h 534637"/>
                <a:gd name="connsiteX5" fmla="*/ 142250 w 459179"/>
                <a:gd name="connsiteY5" fmla="*/ 75912 h 534637"/>
                <a:gd name="connsiteX6" fmla="*/ 72181 w 459179"/>
                <a:gd name="connsiteY6" fmla="*/ 807 h 534637"/>
                <a:gd name="connsiteX7" fmla="*/ 109442 w 459179"/>
                <a:gd name="connsiteY7" fmla="*/ 40987 h 534637"/>
                <a:gd name="connsiteX8" fmla="*/ 164475 w 459179"/>
                <a:gd name="connsiteY8" fmla="*/ 79086 h 534637"/>
                <a:gd name="connsiteX9" fmla="*/ 238558 w 459179"/>
                <a:gd name="connsiteY9" fmla="*/ 187037 h 534637"/>
                <a:gd name="connsiteX10" fmla="*/ 285069 w 459179"/>
                <a:gd name="connsiteY10" fmla="*/ 238562 h 534637"/>
                <a:gd name="connsiteX11" fmla="*/ 324227 w 459179"/>
                <a:gd name="connsiteY11" fmla="*/ 258671 h 534637"/>
                <a:gd name="connsiteX12" fmla="*/ 422652 w 459179"/>
                <a:gd name="connsiteY12" fmla="*/ 267136 h 534637"/>
                <a:gd name="connsiteX13" fmla="*/ 363384 w 459179"/>
                <a:gd name="connsiteY13" fmla="*/ 292537 h 534637"/>
                <a:gd name="connsiteX14" fmla="*/ 437525 w 459179"/>
                <a:gd name="connsiteY14" fmla="*/ 360604 h 534637"/>
                <a:gd name="connsiteX15" fmla="*/ 359151 w 459179"/>
                <a:gd name="connsiteY15" fmla="*/ 347570 h 534637"/>
                <a:gd name="connsiteX16" fmla="*/ 407846 w 459179"/>
                <a:gd name="connsiteY16" fmla="*/ 383782 h 534637"/>
                <a:gd name="connsiteX17" fmla="*/ 344334 w 459179"/>
                <a:gd name="connsiteY17" fmla="*/ 376145 h 534637"/>
                <a:gd name="connsiteX18" fmla="*/ 456518 w 459179"/>
                <a:gd name="connsiteY18" fmla="*/ 499971 h 534637"/>
                <a:gd name="connsiteX19" fmla="*/ 332693 w 459179"/>
                <a:gd name="connsiteY19" fmla="*/ 455520 h 534637"/>
                <a:gd name="connsiteX20" fmla="*/ 291419 w 459179"/>
                <a:gd name="connsiteY20" fmla="*/ 462929 h 534637"/>
                <a:gd name="connsiteX21" fmla="*/ 309248 w 459179"/>
                <a:gd name="connsiteY21" fmla="*/ 533923 h 534637"/>
                <a:gd name="connsiteX22" fmla="*/ 241676 w 459179"/>
                <a:gd name="connsiteY22" fmla="*/ 441761 h 534637"/>
                <a:gd name="connsiteX23" fmla="*/ 201460 w 459179"/>
                <a:gd name="connsiteY23" fmla="*/ 434354 h 534637"/>
                <a:gd name="connsiteX24" fmla="*/ 95627 w 459179"/>
                <a:gd name="connsiteY24" fmla="*/ 528546 h 534637"/>
                <a:gd name="connsiteX25" fmla="*/ 168652 w 459179"/>
                <a:gd name="connsiteY25" fmla="*/ 405780 h 534637"/>
                <a:gd name="connsiteX26" fmla="*/ 128435 w 459179"/>
                <a:gd name="connsiteY26" fmla="*/ 395196 h 534637"/>
                <a:gd name="connsiteX27" fmla="*/ 159127 w 459179"/>
                <a:gd name="connsiteY27" fmla="*/ 363447 h 534637"/>
                <a:gd name="connsiteX28" fmla="*/ 41 w 459179"/>
                <a:gd name="connsiteY28" fmla="*/ 342507 h 534637"/>
                <a:gd name="connsiteX0" fmla="*/ 41 w 458494"/>
                <a:gd name="connsiteY0" fmla="*/ 342507 h 534637"/>
                <a:gd name="connsiteX1" fmla="*/ 159127 w 458494"/>
                <a:gd name="connsiteY1" fmla="*/ 302064 h 534637"/>
                <a:gd name="connsiteX2" fmla="*/ 123143 w 458494"/>
                <a:gd name="connsiteY2" fmla="*/ 178240 h 534637"/>
                <a:gd name="connsiteX3" fmla="*/ 216278 w 458494"/>
                <a:gd name="connsiteY3" fmla="*/ 233273 h 534637"/>
                <a:gd name="connsiteX4" fmla="*/ 172942 w 458494"/>
                <a:gd name="connsiteY4" fmla="*/ 163754 h 534637"/>
                <a:gd name="connsiteX5" fmla="*/ 142250 w 458494"/>
                <a:gd name="connsiteY5" fmla="*/ 75912 h 534637"/>
                <a:gd name="connsiteX6" fmla="*/ 72181 w 458494"/>
                <a:gd name="connsiteY6" fmla="*/ 807 h 534637"/>
                <a:gd name="connsiteX7" fmla="*/ 109442 w 458494"/>
                <a:gd name="connsiteY7" fmla="*/ 40987 h 534637"/>
                <a:gd name="connsiteX8" fmla="*/ 164475 w 458494"/>
                <a:gd name="connsiteY8" fmla="*/ 79086 h 534637"/>
                <a:gd name="connsiteX9" fmla="*/ 238558 w 458494"/>
                <a:gd name="connsiteY9" fmla="*/ 187037 h 534637"/>
                <a:gd name="connsiteX10" fmla="*/ 285069 w 458494"/>
                <a:gd name="connsiteY10" fmla="*/ 238562 h 534637"/>
                <a:gd name="connsiteX11" fmla="*/ 324227 w 458494"/>
                <a:gd name="connsiteY11" fmla="*/ 258671 h 534637"/>
                <a:gd name="connsiteX12" fmla="*/ 422652 w 458494"/>
                <a:gd name="connsiteY12" fmla="*/ 267136 h 534637"/>
                <a:gd name="connsiteX13" fmla="*/ 363384 w 458494"/>
                <a:gd name="connsiteY13" fmla="*/ 292537 h 534637"/>
                <a:gd name="connsiteX14" fmla="*/ 437525 w 458494"/>
                <a:gd name="connsiteY14" fmla="*/ 360604 h 534637"/>
                <a:gd name="connsiteX15" fmla="*/ 359151 w 458494"/>
                <a:gd name="connsiteY15" fmla="*/ 347570 h 534637"/>
                <a:gd name="connsiteX16" fmla="*/ 407846 w 458494"/>
                <a:gd name="connsiteY16" fmla="*/ 383782 h 534637"/>
                <a:gd name="connsiteX17" fmla="*/ 344334 w 458494"/>
                <a:gd name="connsiteY17" fmla="*/ 376145 h 534637"/>
                <a:gd name="connsiteX18" fmla="*/ 394133 w 458494"/>
                <a:gd name="connsiteY18" fmla="*/ 464320 h 534637"/>
                <a:gd name="connsiteX19" fmla="*/ 456518 w 458494"/>
                <a:gd name="connsiteY19" fmla="*/ 499971 h 534637"/>
                <a:gd name="connsiteX20" fmla="*/ 332693 w 458494"/>
                <a:gd name="connsiteY20" fmla="*/ 455520 h 534637"/>
                <a:gd name="connsiteX21" fmla="*/ 291419 w 458494"/>
                <a:gd name="connsiteY21" fmla="*/ 462929 h 534637"/>
                <a:gd name="connsiteX22" fmla="*/ 309248 w 458494"/>
                <a:gd name="connsiteY22" fmla="*/ 533923 h 534637"/>
                <a:gd name="connsiteX23" fmla="*/ 241676 w 458494"/>
                <a:gd name="connsiteY23" fmla="*/ 441761 h 534637"/>
                <a:gd name="connsiteX24" fmla="*/ 201460 w 458494"/>
                <a:gd name="connsiteY24" fmla="*/ 434354 h 534637"/>
                <a:gd name="connsiteX25" fmla="*/ 95627 w 458494"/>
                <a:gd name="connsiteY25" fmla="*/ 528546 h 534637"/>
                <a:gd name="connsiteX26" fmla="*/ 168652 w 458494"/>
                <a:gd name="connsiteY26" fmla="*/ 405780 h 534637"/>
                <a:gd name="connsiteX27" fmla="*/ 128435 w 458494"/>
                <a:gd name="connsiteY27" fmla="*/ 395196 h 534637"/>
                <a:gd name="connsiteX28" fmla="*/ 159127 w 458494"/>
                <a:gd name="connsiteY28" fmla="*/ 363447 h 534637"/>
                <a:gd name="connsiteX29" fmla="*/ 41 w 458494"/>
                <a:gd name="connsiteY29" fmla="*/ 342507 h 534637"/>
                <a:gd name="connsiteX0" fmla="*/ 41 w 458494"/>
                <a:gd name="connsiteY0" fmla="*/ 342507 h 534637"/>
                <a:gd name="connsiteX1" fmla="*/ 159127 w 458494"/>
                <a:gd name="connsiteY1" fmla="*/ 302064 h 534637"/>
                <a:gd name="connsiteX2" fmla="*/ 123143 w 458494"/>
                <a:gd name="connsiteY2" fmla="*/ 178240 h 534637"/>
                <a:gd name="connsiteX3" fmla="*/ 216278 w 458494"/>
                <a:gd name="connsiteY3" fmla="*/ 233273 h 534637"/>
                <a:gd name="connsiteX4" fmla="*/ 172942 w 458494"/>
                <a:gd name="connsiteY4" fmla="*/ 163754 h 534637"/>
                <a:gd name="connsiteX5" fmla="*/ 142250 w 458494"/>
                <a:gd name="connsiteY5" fmla="*/ 75912 h 534637"/>
                <a:gd name="connsiteX6" fmla="*/ 72181 w 458494"/>
                <a:gd name="connsiteY6" fmla="*/ 807 h 534637"/>
                <a:gd name="connsiteX7" fmla="*/ 109442 w 458494"/>
                <a:gd name="connsiteY7" fmla="*/ 40987 h 534637"/>
                <a:gd name="connsiteX8" fmla="*/ 164475 w 458494"/>
                <a:gd name="connsiteY8" fmla="*/ 79086 h 534637"/>
                <a:gd name="connsiteX9" fmla="*/ 238558 w 458494"/>
                <a:gd name="connsiteY9" fmla="*/ 187037 h 534637"/>
                <a:gd name="connsiteX10" fmla="*/ 285069 w 458494"/>
                <a:gd name="connsiteY10" fmla="*/ 238562 h 534637"/>
                <a:gd name="connsiteX11" fmla="*/ 324227 w 458494"/>
                <a:gd name="connsiteY11" fmla="*/ 258671 h 534637"/>
                <a:gd name="connsiteX12" fmla="*/ 422652 w 458494"/>
                <a:gd name="connsiteY12" fmla="*/ 267136 h 534637"/>
                <a:gd name="connsiteX13" fmla="*/ 363384 w 458494"/>
                <a:gd name="connsiteY13" fmla="*/ 292537 h 534637"/>
                <a:gd name="connsiteX14" fmla="*/ 437525 w 458494"/>
                <a:gd name="connsiteY14" fmla="*/ 360604 h 534637"/>
                <a:gd name="connsiteX15" fmla="*/ 359151 w 458494"/>
                <a:gd name="connsiteY15" fmla="*/ 347570 h 534637"/>
                <a:gd name="connsiteX16" fmla="*/ 407846 w 458494"/>
                <a:gd name="connsiteY16" fmla="*/ 383782 h 534637"/>
                <a:gd name="connsiteX17" fmla="*/ 344334 w 458494"/>
                <a:gd name="connsiteY17" fmla="*/ 376145 h 534637"/>
                <a:gd name="connsiteX18" fmla="*/ 394133 w 458494"/>
                <a:gd name="connsiteY18" fmla="*/ 464320 h 534637"/>
                <a:gd name="connsiteX19" fmla="*/ 456518 w 458494"/>
                <a:gd name="connsiteY19" fmla="*/ 499971 h 534637"/>
                <a:gd name="connsiteX20" fmla="*/ 332693 w 458494"/>
                <a:gd name="connsiteY20" fmla="*/ 455520 h 534637"/>
                <a:gd name="connsiteX21" fmla="*/ 291419 w 458494"/>
                <a:gd name="connsiteY21" fmla="*/ 462929 h 534637"/>
                <a:gd name="connsiteX22" fmla="*/ 309248 w 458494"/>
                <a:gd name="connsiteY22" fmla="*/ 533923 h 534637"/>
                <a:gd name="connsiteX23" fmla="*/ 241676 w 458494"/>
                <a:gd name="connsiteY23" fmla="*/ 441761 h 534637"/>
                <a:gd name="connsiteX24" fmla="*/ 201460 w 458494"/>
                <a:gd name="connsiteY24" fmla="*/ 434354 h 534637"/>
                <a:gd name="connsiteX25" fmla="*/ 95627 w 458494"/>
                <a:gd name="connsiteY25" fmla="*/ 528546 h 534637"/>
                <a:gd name="connsiteX26" fmla="*/ 168652 w 458494"/>
                <a:gd name="connsiteY26" fmla="*/ 405780 h 534637"/>
                <a:gd name="connsiteX27" fmla="*/ 128435 w 458494"/>
                <a:gd name="connsiteY27" fmla="*/ 395196 h 534637"/>
                <a:gd name="connsiteX28" fmla="*/ 159127 w 458494"/>
                <a:gd name="connsiteY28" fmla="*/ 363447 h 534637"/>
                <a:gd name="connsiteX29" fmla="*/ 41 w 458494"/>
                <a:gd name="connsiteY29" fmla="*/ 342507 h 534637"/>
                <a:gd name="connsiteX0" fmla="*/ 41 w 458237"/>
                <a:gd name="connsiteY0" fmla="*/ 342507 h 534637"/>
                <a:gd name="connsiteX1" fmla="*/ 159127 w 458237"/>
                <a:gd name="connsiteY1" fmla="*/ 302064 h 534637"/>
                <a:gd name="connsiteX2" fmla="*/ 123143 w 458237"/>
                <a:gd name="connsiteY2" fmla="*/ 178240 h 534637"/>
                <a:gd name="connsiteX3" fmla="*/ 216278 w 458237"/>
                <a:gd name="connsiteY3" fmla="*/ 233273 h 534637"/>
                <a:gd name="connsiteX4" fmla="*/ 172942 w 458237"/>
                <a:gd name="connsiteY4" fmla="*/ 163754 h 534637"/>
                <a:gd name="connsiteX5" fmla="*/ 142250 w 458237"/>
                <a:gd name="connsiteY5" fmla="*/ 75912 h 534637"/>
                <a:gd name="connsiteX6" fmla="*/ 72181 w 458237"/>
                <a:gd name="connsiteY6" fmla="*/ 807 h 534637"/>
                <a:gd name="connsiteX7" fmla="*/ 109442 w 458237"/>
                <a:gd name="connsiteY7" fmla="*/ 40987 h 534637"/>
                <a:gd name="connsiteX8" fmla="*/ 164475 w 458237"/>
                <a:gd name="connsiteY8" fmla="*/ 79086 h 534637"/>
                <a:gd name="connsiteX9" fmla="*/ 238558 w 458237"/>
                <a:gd name="connsiteY9" fmla="*/ 187037 h 534637"/>
                <a:gd name="connsiteX10" fmla="*/ 285069 w 458237"/>
                <a:gd name="connsiteY10" fmla="*/ 238562 h 534637"/>
                <a:gd name="connsiteX11" fmla="*/ 324227 w 458237"/>
                <a:gd name="connsiteY11" fmla="*/ 258671 h 534637"/>
                <a:gd name="connsiteX12" fmla="*/ 422652 w 458237"/>
                <a:gd name="connsiteY12" fmla="*/ 267136 h 534637"/>
                <a:gd name="connsiteX13" fmla="*/ 363384 w 458237"/>
                <a:gd name="connsiteY13" fmla="*/ 292537 h 534637"/>
                <a:gd name="connsiteX14" fmla="*/ 437525 w 458237"/>
                <a:gd name="connsiteY14" fmla="*/ 360604 h 534637"/>
                <a:gd name="connsiteX15" fmla="*/ 359151 w 458237"/>
                <a:gd name="connsiteY15" fmla="*/ 347570 h 534637"/>
                <a:gd name="connsiteX16" fmla="*/ 407846 w 458237"/>
                <a:gd name="connsiteY16" fmla="*/ 383782 h 534637"/>
                <a:gd name="connsiteX17" fmla="*/ 344334 w 458237"/>
                <a:gd name="connsiteY17" fmla="*/ 376145 h 534637"/>
                <a:gd name="connsiteX18" fmla="*/ 394133 w 458237"/>
                <a:gd name="connsiteY18" fmla="*/ 464320 h 534637"/>
                <a:gd name="connsiteX19" fmla="*/ 456518 w 458237"/>
                <a:gd name="connsiteY19" fmla="*/ 499971 h 534637"/>
                <a:gd name="connsiteX20" fmla="*/ 332693 w 458237"/>
                <a:gd name="connsiteY20" fmla="*/ 455520 h 534637"/>
                <a:gd name="connsiteX21" fmla="*/ 291419 w 458237"/>
                <a:gd name="connsiteY21" fmla="*/ 462929 h 534637"/>
                <a:gd name="connsiteX22" fmla="*/ 309248 w 458237"/>
                <a:gd name="connsiteY22" fmla="*/ 533923 h 534637"/>
                <a:gd name="connsiteX23" fmla="*/ 241676 w 458237"/>
                <a:gd name="connsiteY23" fmla="*/ 441761 h 534637"/>
                <a:gd name="connsiteX24" fmla="*/ 201460 w 458237"/>
                <a:gd name="connsiteY24" fmla="*/ 434354 h 534637"/>
                <a:gd name="connsiteX25" fmla="*/ 95627 w 458237"/>
                <a:gd name="connsiteY25" fmla="*/ 528546 h 534637"/>
                <a:gd name="connsiteX26" fmla="*/ 168652 w 458237"/>
                <a:gd name="connsiteY26" fmla="*/ 405780 h 534637"/>
                <a:gd name="connsiteX27" fmla="*/ 128435 w 458237"/>
                <a:gd name="connsiteY27" fmla="*/ 395196 h 534637"/>
                <a:gd name="connsiteX28" fmla="*/ 159127 w 458237"/>
                <a:gd name="connsiteY28" fmla="*/ 363447 h 534637"/>
                <a:gd name="connsiteX29" fmla="*/ 41 w 458237"/>
                <a:gd name="connsiteY29" fmla="*/ 342507 h 534637"/>
                <a:gd name="connsiteX0" fmla="*/ 41 w 458237"/>
                <a:gd name="connsiteY0" fmla="*/ 342507 h 534637"/>
                <a:gd name="connsiteX1" fmla="*/ 159127 w 458237"/>
                <a:gd name="connsiteY1" fmla="*/ 302064 h 534637"/>
                <a:gd name="connsiteX2" fmla="*/ 123143 w 458237"/>
                <a:gd name="connsiteY2" fmla="*/ 178240 h 534637"/>
                <a:gd name="connsiteX3" fmla="*/ 216278 w 458237"/>
                <a:gd name="connsiteY3" fmla="*/ 233273 h 534637"/>
                <a:gd name="connsiteX4" fmla="*/ 172942 w 458237"/>
                <a:gd name="connsiteY4" fmla="*/ 163754 h 534637"/>
                <a:gd name="connsiteX5" fmla="*/ 142250 w 458237"/>
                <a:gd name="connsiteY5" fmla="*/ 75912 h 534637"/>
                <a:gd name="connsiteX6" fmla="*/ 72181 w 458237"/>
                <a:gd name="connsiteY6" fmla="*/ 807 h 534637"/>
                <a:gd name="connsiteX7" fmla="*/ 109442 w 458237"/>
                <a:gd name="connsiteY7" fmla="*/ 40987 h 534637"/>
                <a:gd name="connsiteX8" fmla="*/ 164475 w 458237"/>
                <a:gd name="connsiteY8" fmla="*/ 79086 h 534637"/>
                <a:gd name="connsiteX9" fmla="*/ 238558 w 458237"/>
                <a:gd name="connsiteY9" fmla="*/ 187037 h 534637"/>
                <a:gd name="connsiteX10" fmla="*/ 285069 w 458237"/>
                <a:gd name="connsiteY10" fmla="*/ 238562 h 534637"/>
                <a:gd name="connsiteX11" fmla="*/ 324227 w 458237"/>
                <a:gd name="connsiteY11" fmla="*/ 258671 h 534637"/>
                <a:gd name="connsiteX12" fmla="*/ 422652 w 458237"/>
                <a:gd name="connsiteY12" fmla="*/ 267136 h 534637"/>
                <a:gd name="connsiteX13" fmla="*/ 363384 w 458237"/>
                <a:gd name="connsiteY13" fmla="*/ 292537 h 534637"/>
                <a:gd name="connsiteX14" fmla="*/ 437525 w 458237"/>
                <a:gd name="connsiteY14" fmla="*/ 360604 h 534637"/>
                <a:gd name="connsiteX15" fmla="*/ 359151 w 458237"/>
                <a:gd name="connsiteY15" fmla="*/ 347570 h 534637"/>
                <a:gd name="connsiteX16" fmla="*/ 407846 w 458237"/>
                <a:gd name="connsiteY16" fmla="*/ 383782 h 534637"/>
                <a:gd name="connsiteX17" fmla="*/ 344334 w 458237"/>
                <a:gd name="connsiteY17" fmla="*/ 376145 h 534637"/>
                <a:gd name="connsiteX18" fmla="*/ 394133 w 458237"/>
                <a:gd name="connsiteY18" fmla="*/ 464320 h 534637"/>
                <a:gd name="connsiteX19" fmla="*/ 456518 w 458237"/>
                <a:gd name="connsiteY19" fmla="*/ 499971 h 534637"/>
                <a:gd name="connsiteX20" fmla="*/ 332693 w 458237"/>
                <a:gd name="connsiteY20" fmla="*/ 455520 h 534637"/>
                <a:gd name="connsiteX21" fmla="*/ 291419 w 458237"/>
                <a:gd name="connsiteY21" fmla="*/ 462929 h 534637"/>
                <a:gd name="connsiteX22" fmla="*/ 309248 w 458237"/>
                <a:gd name="connsiteY22" fmla="*/ 533923 h 534637"/>
                <a:gd name="connsiteX23" fmla="*/ 241676 w 458237"/>
                <a:gd name="connsiteY23" fmla="*/ 441761 h 534637"/>
                <a:gd name="connsiteX24" fmla="*/ 201460 w 458237"/>
                <a:gd name="connsiteY24" fmla="*/ 434354 h 534637"/>
                <a:gd name="connsiteX25" fmla="*/ 95627 w 458237"/>
                <a:gd name="connsiteY25" fmla="*/ 528546 h 534637"/>
                <a:gd name="connsiteX26" fmla="*/ 168652 w 458237"/>
                <a:gd name="connsiteY26" fmla="*/ 405780 h 534637"/>
                <a:gd name="connsiteX27" fmla="*/ 128435 w 458237"/>
                <a:gd name="connsiteY27" fmla="*/ 395196 h 534637"/>
                <a:gd name="connsiteX28" fmla="*/ 159127 w 458237"/>
                <a:gd name="connsiteY28" fmla="*/ 363447 h 534637"/>
                <a:gd name="connsiteX29" fmla="*/ 41 w 458237"/>
                <a:gd name="connsiteY29" fmla="*/ 342507 h 534637"/>
                <a:gd name="connsiteX0" fmla="*/ 41 w 458237"/>
                <a:gd name="connsiteY0" fmla="*/ 342507 h 534637"/>
                <a:gd name="connsiteX1" fmla="*/ 159127 w 458237"/>
                <a:gd name="connsiteY1" fmla="*/ 302064 h 534637"/>
                <a:gd name="connsiteX2" fmla="*/ 123143 w 458237"/>
                <a:gd name="connsiteY2" fmla="*/ 178240 h 534637"/>
                <a:gd name="connsiteX3" fmla="*/ 216278 w 458237"/>
                <a:gd name="connsiteY3" fmla="*/ 233273 h 534637"/>
                <a:gd name="connsiteX4" fmla="*/ 172942 w 458237"/>
                <a:gd name="connsiteY4" fmla="*/ 163754 h 534637"/>
                <a:gd name="connsiteX5" fmla="*/ 142250 w 458237"/>
                <a:gd name="connsiteY5" fmla="*/ 75912 h 534637"/>
                <a:gd name="connsiteX6" fmla="*/ 72181 w 458237"/>
                <a:gd name="connsiteY6" fmla="*/ 807 h 534637"/>
                <a:gd name="connsiteX7" fmla="*/ 109442 w 458237"/>
                <a:gd name="connsiteY7" fmla="*/ 40987 h 534637"/>
                <a:gd name="connsiteX8" fmla="*/ 164475 w 458237"/>
                <a:gd name="connsiteY8" fmla="*/ 79086 h 534637"/>
                <a:gd name="connsiteX9" fmla="*/ 238558 w 458237"/>
                <a:gd name="connsiteY9" fmla="*/ 187037 h 534637"/>
                <a:gd name="connsiteX10" fmla="*/ 285069 w 458237"/>
                <a:gd name="connsiteY10" fmla="*/ 238562 h 534637"/>
                <a:gd name="connsiteX11" fmla="*/ 324227 w 458237"/>
                <a:gd name="connsiteY11" fmla="*/ 258671 h 534637"/>
                <a:gd name="connsiteX12" fmla="*/ 422652 w 458237"/>
                <a:gd name="connsiteY12" fmla="*/ 267136 h 534637"/>
                <a:gd name="connsiteX13" fmla="*/ 363384 w 458237"/>
                <a:gd name="connsiteY13" fmla="*/ 292537 h 534637"/>
                <a:gd name="connsiteX14" fmla="*/ 437525 w 458237"/>
                <a:gd name="connsiteY14" fmla="*/ 360604 h 534637"/>
                <a:gd name="connsiteX15" fmla="*/ 359151 w 458237"/>
                <a:gd name="connsiteY15" fmla="*/ 347570 h 534637"/>
                <a:gd name="connsiteX16" fmla="*/ 407846 w 458237"/>
                <a:gd name="connsiteY16" fmla="*/ 383782 h 534637"/>
                <a:gd name="connsiteX17" fmla="*/ 344334 w 458237"/>
                <a:gd name="connsiteY17" fmla="*/ 376145 h 534637"/>
                <a:gd name="connsiteX18" fmla="*/ 394133 w 458237"/>
                <a:gd name="connsiteY18" fmla="*/ 464320 h 534637"/>
                <a:gd name="connsiteX19" fmla="*/ 456518 w 458237"/>
                <a:gd name="connsiteY19" fmla="*/ 499971 h 534637"/>
                <a:gd name="connsiteX20" fmla="*/ 310468 w 458237"/>
                <a:gd name="connsiteY20" fmla="*/ 416362 h 534637"/>
                <a:gd name="connsiteX21" fmla="*/ 291419 w 458237"/>
                <a:gd name="connsiteY21" fmla="*/ 462929 h 534637"/>
                <a:gd name="connsiteX22" fmla="*/ 309248 w 458237"/>
                <a:gd name="connsiteY22" fmla="*/ 533923 h 534637"/>
                <a:gd name="connsiteX23" fmla="*/ 241676 w 458237"/>
                <a:gd name="connsiteY23" fmla="*/ 441761 h 534637"/>
                <a:gd name="connsiteX24" fmla="*/ 201460 w 458237"/>
                <a:gd name="connsiteY24" fmla="*/ 434354 h 534637"/>
                <a:gd name="connsiteX25" fmla="*/ 95627 w 458237"/>
                <a:gd name="connsiteY25" fmla="*/ 528546 h 534637"/>
                <a:gd name="connsiteX26" fmla="*/ 168652 w 458237"/>
                <a:gd name="connsiteY26" fmla="*/ 405780 h 534637"/>
                <a:gd name="connsiteX27" fmla="*/ 128435 w 458237"/>
                <a:gd name="connsiteY27" fmla="*/ 395196 h 534637"/>
                <a:gd name="connsiteX28" fmla="*/ 159127 w 458237"/>
                <a:gd name="connsiteY28" fmla="*/ 363447 h 534637"/>
                <a:gd name="connsiteX29" fmla="*/ 41 w 458237"/>
                <a:gd name="connsiteY29" fmla="*/ 342507 h 534637"/>
                <a:gd name="connsiteX0" fmla="*/ 41 w 458237"/>
                <a:gd name="connsiteY0" fmla="*/ 342507 h 534323"/>
                <a:gd name="connsiteX1" fmla="*/ 159127 w 458237"/>
                <a:gd name="connsiteY1" fmla="*/ 302064 h 534323"/>
                <a:gd name="connsiteX2" fmla="*/ 123143 w 458237"/>
                <a:gd name="connsiteY2" fmla="*/ 178240 h 534323"/>
                <a:gd name="connsiteX3" fmla="*/ 216278 w 458237"/>
                <a:gd name="connsiteY3" fmla="*/ 233273 h 534323"/>
                <a:gd name="connsiteX4" fmla="*/ 172942 w 458237"/>
                <a:gd name="connsiteY4" fmla="*/ 163754 h 534323"/>
                <a:gd name="connsiteX5" fmla="*/ 142250 w 458237"/>
                <a:gd name="connsiteY5" fmla="*/ 75912 h 534323"/>
                <a:gd name="connsiteX6" fmla="*/ 72181 w 458237"/>
                <a:gd name="connsiteY6" fmla="*/ 807 h 534323"/>
                <a:gd name="connsiteX7" fmla="*/ 109442 w 458237"/>
                <a:gd name="connsiteY7" fmla="*/ 40987 h 534323"/>
                <a:gd name="connsiteX8" fmla="*/ 164475 w 458237"/>
                <a:gd name="connsiteY8" fmla="*/ 79086 h 534323"/>
                <a:gd name="connsiteX9" fmla="*/ 238558 w 458237"/>
                <a:gd name="connsiteY9" fmla="*/ 187037 h 534323"/>
                <a:gd name="connsiteX10" fmla="*/ 285069 w 458237"/>
                <a:gd name="connsiteY10" fmla="*/ 238562 h 534323"/>
                <a:gd name="connsiteX11" fmla="*/ 324227 w 458237"/>
                <a:gd name="connsiteY11" fmla="*/ 258671 h 534323"/>
                <a:gd name="connsiteX12" fmla="*/ 422652 w 458237"/>
                <a:gd name="connsiteY12" fmla="*/ 267136 h 534323"/>
                <a:gd name="connsiteX13" fmla="*/ 363384 w 458237"/>
                <a:gd name="connsiteY13" fmla="*/ 292537 h 534323"/>
                <a:gd name="connsiteX14" fmla="*/ 437525 w 458237"/>
                <a:gd name="connsiteY14" fmla="*/ 360604 h 534323"/>
                <a:gd name="connsiteX15" fmla="*/ 359151 w 458237"/>
                <a:gd name="connsiteY15" fmla="*/ 347570 h 534323"/>
                <a:gd name="connsiteX16" fmla="*/ 407846 w 458237"/>
                <a:gd name="connsiteY16" fmla="*/ 383782 h 534323"/>
                <a:gd name="connsiteX17" fmla="*/ 344334 w 458237"/>
                <a:gd name="connsiteY17" fmla="*/ 376145 h 534323"/>
                <a:gd name="connsiteX18" fmla="*/ 394133 w 458237"/>
                <a:gd name="connsiteY18" fmla="*/ 464320 h 534323"/>
                <a:gd name="connsiteX19" fmla="*/ 456518 w 458237"/>
                <a:gd name="connsiteY19" fmla="*/ 499971 h 534323"/>
                <a:gd name="connsiteX20" fmla="*/ 310468 w 458237"/>
                <a:gd name="connsiteY20" fmla="*/ 416362 h 534323"/>
                <a:gd name="connsiteX21" fmla="*/ 275544 w 458237"/>
                <a:gd name="connsiteY21" fmla="*/ 473512 h 534323"/>
                <a:gd name="connsiteX22" fmla="*/ 309248 w 458237"/>
                <a:gd name="connsiteY22" fmla="*/ 533923 h 534323"/>
                <a:gd name="connsiteX23" fmla="*/ 241676 w 458237"/>
                <a:gd name="connsiteY23" fmla="*/ 441761 h 534323"/>
                <a:gd name="connsiteX24" fmla="*/ 201460 w 458237"/>
                <a:gd name="connsiteY24" fmla="*/ 434354 h 534323"/>
                <a:gd name="connsiteX25" fmla="*/ 95627 w 458237"/>
                <a:gd name="connsiteY25" fmla="*/ 528546 h 534323"/>
                <a:gd name="connsiteX26" fmla="*/ 168652 w 458237"/>
                <a:gd name="connsiteY26" fmla="*/ 405780 h 534323"/>
                <a:gd name="connsiteX27" fmla="*/ 128435 w 458237"/>
                <a:gd name="connsiteY27" fmla="*/ 395196 h 534323"/>
                <a:gd name="connsiteX28" fmla="*/ 159127 w 458237"/>
                <a:gd name="connsiteY28" fmla="*/ 363447 h 534323"/>
                <a:gd name="connsiteX29" fmla="*/ 41 w 458237"/>
                <a:gd name="connsiteY29" fmla="*/ 342507 h 534323"/>
                <a:gd name="connsiteX0" fmla="*/ 41 w 458237"/>
                <a:gd name="connsiteY0" fmla="*/ 342507 h 614514"/>
                <a:gd name="connsiteX1" fmla="*/ 159127 w 458237"/>
                <a:gd name="connsiteY1" fmla="*/ 302064 h 614514"/>
                <a:gd name="connsiteX2" fmla="*/ 123143 w 458237"/>
                <a:gd name="connsiteY2" fmla="*/ 178240 h 614514"/>
                <a:gd name="connsiteX3" fmla="*/ 216278 w 458237"/>
                <a:gd name="connsiteY3" fmla="*/ 233273 h 614514"/>
                <a:gd name="connsiteX4" fmla="*/ 172942 w 458237"/>
                <a:gd name="connsiteY4" fmla="*/ 163754 h 614514"/>
                <a:gd name="connsiteX5" fmla="*/ 142250 w 458237"/>
                <a:gd name="connsiteY5" fmla="*/ 75912 h 614514"/>
                <a:gd name="connsiteX6" fmla="*/ 72181 w 458237"/>
                <a:gd name="connsiteY6" fmla="*/ 807 h 614514"/>
                <a:gd name="connsiteX7" fmla="*/ 109442 w 458237"/>
                <a:gd name="connsiteY7" fmla="*/ 40987 h 614514"/>
                <a:gd name="connsiteX8" fmla="*/ 164475 w 458237"/>
                <a:gd name="connsiteY8" fmla="*/ 79086 h 614514"/>
                <a:gd name="connsiteX9" fmla="*/ 238558 w 458237"/>
                <a:gd name="connsiteY9" fmla="*/ 187037 h 614514"/>
                <a:gd name="connsiteX10" fmla="*/ 285069 w 458237"/>
                <a:gd name="connsiteY10" fmla="*/ 238562 h 614514"/>
                <a:gd name="connsiteX11" fmla="*/ 324227 w 458237"/>
                <a:gd name="connsiteY11" fmla="*/ 258671 h 614514"/>
                <a:gd name="connsiteX12" fmla="*/ 422652 w 458237"/>
                <a:gd name="connsiteY12" fmla="*/ 267136 h 614514"/>
                <a:gd name="connsiteX13" fmla="*/ 363384 w 458237"/>
                <a:gd name="connsiteY13" fmla="*/ 292537 h 614514"/>
                <a:gd name="connsiteX14" fmla="*/ 437525 w 458237"/>
                <a:gd name="connsiteY14" fmla="*/ 360604 h 614514"/>
                <a:gd name="connsiteX15" fmla="*/ 359151 w 458237"/>
                <a:gd name="connsiteY15" fmla="*/ 347570 h 614514"/>
                <a:gd name="connsiteX16" fmla="*/ 407846 w 458237"/>
                <a:gd name="connsiteY16" fmla="*/ 383782 h 614514"/>
                <a:gd name="connsiteX17" fmla="*/ 344334 w 458237"/>
                <a:gd name="connsiteY17" fmla="*/ 376145 h 614514"/>
                <a:gd name="connsiteX18" fmla="*/ 394133 w 458237"/>
                <a:gd name="connsiteY18" fmla="*/ 464320 h 614514"/>
                <a:gd name="connsiteX19" fmla="*/ 456518 w 458237"/>
                <a:gd name="connsiteY19" fmla="*/ 499971 h 614514"/>
                <a:gd name="connsiteX20" fmla="*/ 310468 w 458237"/>
                <a:gd name="connsiteY20" fmla="*/ 416362 h 614514"/>
                <a:gd name="connsiteX21" fmla="*/ 275544 w 458237"/>
                <a:gd name="connsiteY21" fmla="*/ 473512 h 614514"/>
                <a:gd name="connsiteX22" fmla="*/ 356873 w 458237"/>
                <a:gd name="connsiteY22" fmla="*/ 614356 h 614514"/>
                <a:gd name="connsiteX23" fmla="*/ 241676 w 458237"/>
                <a:gd name="connsiteY23" fmla="*/ 441761 h 614514"/>
                <a:gd name="connsiteX24" fmla="*/ 201460 w 458237"/>
                <a:gd name="connsiteY24" fmla="*/ 434354 h 614514"/>
                <a:gd name="connsiteX25" fmla="*/ 95627 w 458237"/>
                <a:gd name="connsiteY25" fmla="*/ 528546 h 614514"/>
                <a:gd name="connsiteX26" fmla="*/ 168652 w 458237"/>
                <a:gd name="connsiteY26" fmla="*/ 405780 h 614514"/>
                <a:gd name="connsiteX27" fmla="*/ 128435 w 458237"/>
                <a:gd name="connsiteY27" fmla="*/ 395196 h 614514"/>
                <a:gd name="connsiteX28" fmla="*/ 159127 w 458237"/>
                <a:gd name="connsiteY28" fmla="*/ 363447 h 614514"/>
                <a:gd name="connsiteX29" fmla="*/ 41 w 458237"/>
                <a:gd name="connsiteY29" fmla="*/ 342507 h 614514"/>
                <a:gd name="connsiteX0" fmla="*/ 41 w 458237"/>
                <a:gd name="connsiteY0" fmla="*/ 342507 h 614665"/>
                <a:gd name="connsiteX1" fmla="*/ 159127 w 458237"/>
                <a:gd name="connsiteY1" fmla="*/ 302064 h 614665"/>
                <a:gd name="connsiteX2" fmla="*/ 123143 w 458237"/>
                <a:gd name="connsiteY2" fmla="*/ 178240 h 614665"/>
                <a:gd name="connsiteX3" fmla="*/ 216278 w 458237"/>
                <a:gd name="connsiteY3" fmla="*/ 233273 h 614665"/>
                <a:gd name="connsiteX4" fmla="*/ 172942 w 458237"/>
                <a:gd name="connsiteY4" fmla="*/ 163754 h 614665"/>
                <a:gd name="connsiteX5" fmla="*/ 142250 w 458237"/>
                <a:gd name="connsiteY5" fmla="*/ 75912 h 614665"/>
                <a:gd name="connsiteX6" fmla="*/ 72181 w 458237"/>
                <a:gd name="connsiteY6" fmla="*/ 807 h 614665"/>
                <a:gd name="connsiteX7" fmla="*/ 109442 w 458237"/>
                <a:gd name="connsiteY7" fmla="*/ 40987 h 614665"/>
                <a:gd name="connsiteX8" fmla="*/ 164475 w 458237"/>
                <a:gd name="connsiteY8" fmla="*/ 79086 h 614665"/>
                <a:gd name="connsiteX9" fmla="*/ 238558 w 458237"/>
                <a:gd name="connsiteY9" fmla="*/ 187037 h 614665"/>
                <a:gd name="connsiteX10" fmla="*/ 285069 w 458237"/>
                <a:gd name="connsiteY10" fmla="*/ 238562 h 614665"/>
                <a:gd name="connsiteX11" fmla="*/ 324227 w 458237"/>
                <a:gd name="connsiteY11" fmla="*/ 258671 h 614665"/>
                <a:gd name="connsiteX12" fmla="*/ 422652 w 458237"/>
                <a:gd name="connsiteY12" fmla="*/ 267136 h 614665"/>
                <a:gd name="connsiteX13" fmla="*/ 363384 w 458237"/>
                <a:gd name="connsiteY13" fmla="*/ 292537 h 614665"/>
                <a:gd name="connsiteX14" fmla="*/ 437525 w 458237"/>
                <a:gd name="connsiteY14" fmla="*/ 360604 h 614665"/>
                <a:gd name="connsiteX15" fmla="*/ 359151 w 458237"/>
                <a:gd name="connsiteY15" fmla="*/ 347570 h 614665"/>
                <a:gd name="connsiteX16" fmla="*/ 407846 w 458237"/>
                <a:gd name="connsiteY16" fmla="*/ 383782 h 614665"/>
                <a:gd name="connsiteX17" fmla="*/ 344334 w 458237"/>
                <a:gd name="connsiteY17" fmla="*/ 376145 h 614665"/>
                <a:gd name="connsiteX18" fmla="*/ 394133 w 458237"/>
                <a:gd name="connsiteY18" fmla="*/ 464320 h 614665"/>
                <a:gd name="connsiteX19" fmla="*/ 456518 w 458237"/>
                <a:gd name="connsiteY19" fmla="*/ 499971 h 614665"/>
                <a:gd name="connsiteX20" fmla="*/ 310468 w 458237"/>
                <a:gd name="connsiteY20" fmla="*/ 416362 h 614665"/>
                <a:gd name="connsiteX21" fmla="*/ 275544 w 458237"/>
                <a:gd name="connsiteY21" fmla="*/ 473512 h 614665"/>
                <a:gd name="connsiteX22" fmla="*/ 356873 w 458237"/>
                <a:gd name="connsiteY22" fmla="*/ 614356 h 614665"/>
                <a:gd name="connsiteX23" fmla="*/ 241676 w 458237"/>
                <a:gd name="connsiteY23" fmla="*/ 441761 h 614665"/>
                <a:gd name="connsiteX24" fmla="*/ 201460 w 458237"/>
                <a:gd name="connsiteY24" fmla="*/ 434354 h 614665"/>
                <a:gd name="connsiteX25" fmla="*/ 95627 w 458237"/>
                <a:gd name="connsiteY25" fmla="*/ 528546 h 614665"/>
                <a:gd name="connsiteX26" fmla="*/ 168652 w 458237"/>
                <a:gd name="connsiteY26" fmla="*/ 405780 h 614665"/>
                <a:gd name="connsiteX27" fmla="*/ 128435 w 458237"/>
                <a:gd name="connsiteY27" fmla="*/ 395196 h 614665"/>
                <a:gd name="connsiteX28" fmla="*/ 159127 w 458237"/>
                <a:gd name="connsiteY28" fmla="*/ 363447 h 614665"/>
                <a:gd name="connsiteX29" fmla="*/ 41 w 458237"/>
                <a:gd name="connsiteY29" fmla="*/ 342507 h 614665"/>
                <a:gd name="connsiteX0" fmla="*/ 41 w 458237"/>
                <a:gd name="connsiteY0" fmla="*/ 342507 h 642160"/>
                <a:gd name="connsiteX1" fmla="*/ 159127 w 458237"/>
                <a:gd name="connsiteY1" fmla="*/ 302064 h 642160"/>
                <a:gd name="connsiteX2" fmla="*/ 123143 w 458237"/>
                <a:gd name="connsiteY2" fmla="*/ 178240 h 642160"/>
                <a:gd name="connsiteX3" fmla="*/ 216278 w 458237"/>
                <a:gd name="connsiteY3" fmla="*/ 233273 h 642160"/>
                <a:gd name="connsiteX4" fmla="*/ 172942 w 458237"/>
                <a:gd name="connsiteY4" fmla="*/ 163754 h 642160"/>
                <a:gd name="connsiteX5" fmla="*/ 142250 w 458237"/>
                <a:gd name="connsiteY5" fmla="*/ 75912 h 642160"/>
                <a:gd name="connsiteX6" fmla="*/ 72181 w 458237"/>
                <a:gd name="connsiteY6" fmla="*/ 807 h 642160"/>
                <a:gd name="connsiteX7" fmla="*/ 109442 w 458237"/>
                <a:gd name="connsiteY7" fmla="*/ 40987 h 642160"/>
                <a:gd name="connsiteX8" fmla="*/ 164475 w 458237"/>
                <a:gd name="connsiteY8" fmla="*/ 79086 h 642160"/>
                <a:gd name="connsiteX9" fmla="*/ 238558 w 458237"/>
                <a:gd name="connsiteY9" fmla="*/ 187037 h 642160"/>
                <a:gd name="connsiteX10" fmla="*/ 285069 w 458237"/>
                <a:gd name="connsiteY10" fmla="*/ 238562 h 642160"/>
                <a:gd name="connsiteX11" fmla="*/ 324227 w 458237"/>
                <a:gd name="connsiteY11" fmla="*/ 258671 h 642160"/>
                <a:gd name="connsiteX12" fmla="*/ 422652 w 458237"/>
                <a:gd name="connsiteY12" fmla="*/ 267136 h 642160"/>
                <a:gd name="connsiteX13" fmla="*/ 363384 w 458237"/>
                <a:gd name="connsiteY13" fmla="*/ 292537 h 642160"/>
                <a:gd name="connsiteX14" fmla="*/ 437525 w 458237"/>
                <a:gd name="connsiteY14" fmla="*/ 360604 h 642160"/>
                <a:gd name="connsiteX15" fmla="*/ 359151 w 458237"/>
                <a:gd name="connsiteY15" fmla="*/ 347570 h 642160"/>
                <a:gd name="connsiteX16" fmla="*/ 407846 w 458237"/>
                <a:gd name="connsiteY16" fmla="*/ 383782 h 642160"/>
                <a:gd name="connsiteX17" fmla="*/ 344334 w 458237"/>
                <a:gd name="connsiteY17" fmla="*/ 376145 h 642160"/>
                <a:gd name="connsiteX18" fmla="*/ 394133 w 458237"/>
                <a:gd name="connsiteY18" fmla="*/ 464320 h 642160"/>
                <a:gd name="connsiteX19" fmla="*/ 456518 w 458237"/>
                <a:gd name="connsiteY19" fmla="*/ 499971 h 642160"/>
                <a:gd name="connsiteX20" fmla="*/ 310468 w 458237"/>
                <a:gd name="connsiteY20" fmla="*/ 416362 h 642160"/>
                <a:gd name="connsiteX21" fmla="*/ 275544 w 458237"/>
                <a:gd name="connsiteY21" fmla="*/ 473512 h 642160"/>
                <a:gd name="connsiteX22" fmla="*/ 356873 w 458237"/>
                <a:gd name="connsiteY22" fmla="*/ 614356 h 642160"/>
                <a:gd name="connsiteX23" fmla="*/ 241676 w 458237"/>
                <a:gd name="connsiteY23" fmla="*/ 441761 h 642160"/>
                <a:gd name="connsiteX24" fmla="*/ 201460 w 458237"/>
                <a:gd name="connsiteY24" fmla="*/ 434354 h 642160"/>
                <a:gd name="connsiteX25" fmla="*/ 95627 w 458237"/>
                <a:gd name="connsiteY25" fmla="*/ 528546 h 642160"/>
                <a:gd name="connsiteX26" fmla="*/ 168652 w 458237"/>
                <a:gd name="connsiteY26" fmla="*/ 405780 h 642160"/>
                <a:gd name="connsiteX27" fmla="*/ 128435 w 458237"/>
                <a:gd name="connsiteY27" fmla="*/ 395196 h 642160"/>
                <a:gd name="connsiteX28" fmla="*/ 159127 w 458237"/>
                <a:gd name="connsiteY28" fmla="*/ 363447 h 642160"/>
                <a:gd name="connsiteX29" fmla="*/ 41 w 458237"/>
                <a:gd name="connsiteY29" fmla="*/ 342507 h 642160"/>
                <a:gd name="connsiteX0" fmla="*/ 41 w 458237"/>
                <a:gd name="connsiteY0" fmla="*/ 342507 h 642160"/>
                <a:gd name="connsiteX1" fmla="*/ 159127 w 458237"/>
                <a:gd name="connsiteY1" fmla="*/ 302064 h 642160"/>
                <a:gd name="connsiteX2" fmla="*/ 123143 w 458237"/>
                <a:gd name="connsiteY2" fmla="*/ 178240 h 642160"/>
                <a:gd name="connsiteX3" fmla="*/ 216278 w 458237"/>
                <a:gd name="connsiteY3" fmla="*/ 233273 h 642160"/>
                <a:gd name="connsiteX4" fmla="*/ 172942 w 458237"/>
                <a:gd name="connsiteY4" fmla="*/ 163754 h 642160"/>
                <a:gd name="connsiteX5" fmla="*/ 142250 w 458237"/>
                <a:gd name="connsiteY5" fmla="*/ 75912 h 642160"/>
                <a:gd name="connsiteX6" fmla="*/ 72181 w 458237"/>
                <a:gd name="connsiteY6" fmla="*/ 807 h 642160"/>
                <a:gd name="connsiteX7" fmla="*/ 109442 w 458237"/>
                <a:gd name="connsiteY7" fmla="*/ 40987 h 642160"/>
                <a:gd name="connsiteX8" fmla="*/ 164475 w 458237"/>
                <a:gd name="connsiteY8" fmla="*/ 79086 h 642160"/>
                <a:gd name="connsiteX9" fmla="*/ 238558 w 458237"/>
                <a:gd name="connsiteY9" fmla="*/ 187037 h 642160"/>
                <a:gd name="connsiteX10" fmla="*/ 285069 w 458237"/>
                <a:gd name="connsiteY10" fmla="*/ 238562 h 642160"/>
                <a:gd name="connsiteX11" fmla="*/ 324227 w 458237"/>
                <a:gd name="connsiteY11" fmla="*/ 258671 h 642160"/>
                <a:gd name="connsiteX12" fmla="*/ 422652 w 458237"/>
                <a:gd name="connsiteY12" fmla="*/ 267136 h 642160"/>
                <a:gd name="connsiteX13" fmla="*/ 363384 w 458237"/>
                <a:gd name="connsiteY13" fmla="*/ 292537 h 642160"/>
                <a:gd name="connsiteX14" fmla="*/ 437525 w 458237"/>
                <a:gd name="connsiteY14" fmla="*/ 360604 h 642160"/>
                <a:gd name="connsiteX15" fmla="*/ 359151 w 458237"/>
                <a:gd name="connsiteY15" fmla="*/ 347570 h 642160"/>
                <a:gd name="connsiteX16" fmla="*/ 407846 w 458237"/>
                <a:gd name="connsiteY16" fmla="*/ 383782 h 642160"/>
                <a:gd name="connsiteX17" fmla="*/ 344334 w 458237"/>
                <a:gd name="connsiteY17" fmla="*/ 376145 h 642160"/>
                <a:gd name="connsiteX18" fmla="*/ 394133 w 458237"/>
                <a:gd name="connsiteY18" fmla="*/ 464320 h 642160"/>
                <a:gd name="connsiteX19" fmla="*/ 456518 w 458237"/>
                <a:gd name="connsiteY19" fmla="*/ 499971 h 642160"/>
                <a:gd name="connsiteX20" fmla="*/ 310468 w 458237"/>
                <a:gd name="connsiteY20" fmla="*/ 416362 h 642160"/>
                <a:gd name="connsiteX21" fmla="*/ 275544 w 458237"/>
                <a:gd name="connsiteY21" fmla="*/ 473512 h 642160"/>
                <a:gd name="connsiteX22" fmla="*/ 356873 w 458237"/>
                <a:gd name="connsiteY22" fmla="*/ 614356 h 642160"/>
                <a:gd name="connsiteX23" fmla="*/ 241676 w 458237"/>
                <a:gd name="connsiteY23" fmla="*/ 441761 h 642160"/>
                <a:gd name="connsiteX24" fmla="*/ 201460 w 458237"/>
                <a:gd name="connsiteY24" fmla="*/ 434354 h 642160"/>
                <a:gd name="connsiteX25" fmla="*/ 95627 w 458237"/>
                <a:gd name="connsiteY25" fmla="*/ 528546 h 642160"/>
                <a:gd name="connsiteX26" fmla="*/ 168652 w 458237"/>
                <a:gd name="connsiteY26" fmla="*/ 405780 h 642160"/>
                <a:gd name="connsiteX27" fmla="*/ 128435 w 458237"/>
                <a:gd name="connsiteY27" fmla="*/ 395196 h 642160"/>
                <a:gd name="connsiteX28" fmla="*/ 159127 w 458237"/>
                <a:gd name="connsiteY28" fmla="*/ 363447 h 642160"/>
                <a:gd name="connsiteX29" fmla="*/ 41 w 458237"/>
                <a:gd name="connsiteY29" fmla="*/ 342507 h 642160"/>
                <a:gd name="connsiteX0" fmla="*/ 41 w 458237"/>
                <a:gd name="connsiteY0" fmla="*/ 342507 h 617825"/>
                <a:gd name="connsiteX1" fmla="*/ 159127 w 458237"/>
                <a:gd name="connsiteY1" fmla="*/ 302064 h 617825"/>
                <a:gd name="connsiteX2" fmla="*/ 123143 w 458237"/>
                <a:gd name="connsiteY2" fmla="*/ 178240 h 617825"/>
                <a:gd name="connsiteX3" fmla="*/ 216278 w 458237"/>
                <a:gd name="connsiteY3" fmla="*/ 233273 h 617825"/>
                <a:gd name="connsiteX4" fmla="*/ 172942 w 458237"/>
                <a:gd name="connsiteY4" fmla="*/ 163754 h 617825"/>
                <a:gd name="connsiteX5" fmla="*/ 142250 w 458237"/>
                <a:gd name="connsiteY5" fmla="*/ 75912 h 617825"/>
                <a:gd name="connsiteX6" fmla="*/ 72181 w 458237"/>
                <a:gd name="connsiteY6" fmla="*/ 807 h 617825"/>
                <a:gd name="connsiteX7" fmla="*/ 109442 w 458237"/>
                <a:gd name="connsiteY7" fmla="*/ 40987 h 617825"/>
                <a:gd name="connsiteX8" fmla="*/ 164475 w 458237"/>
                <a:gd name="connsiteY8" fmla="*/ 79086 h 617825"/>
                <a:gd name="connsiteX9" fmla="*/ 238558 w 458237"/>
                <a:gd name="connsiteY9" fmla="*/ 187037 h 617825"/>
                <a:gd name="connsiteX10" fmla="*/ 285069 w 458237"/>
                <a:gd name="connsiteY10" fmla="*/ 238562 h 617825"/>
                <a:gd name="connsiteX11" fmla="*/ 324227 w 458237"/>
                <a:gd name="connsiteY11" fmla="*/ 258671 h 617825"/>
                <a:gd name="connsiteX12" fmla="*/ 422652 w 458237"/>
                <a:gd name="connsiteY12" fmla="*/ 267136 h 617825"/>
                <a:gd name="connsiteX13" fmla="*/ 363384 w 458237"/>
                <a:gd name="connsiteY13" fmla="*/ 292537 h 617825"/>
                <a:gd name="connsiteX14" fmla="*/ 437525 w 458237"/>
                <a:gd name="connsiteY14" fmla="*/ 360604 h 617825"/>
                <a:gd name="connsiteX15" fmla="*/ 359151 w 458237"/>
                <a:gd name="connsiteY15" fmla="*/ 347570 h 617825"/>
                <a:gd name="connsiteX16" fmla="*/ 407846 w 458237"/>
                <a:gd name="connsiteY16" fmla="*/ 383782 h 617825"/>
                <a:gd name="connsiteX17" fmla="*/ 344334 w 458237"/>
                <a:gd name="connsiteY17" fmla="*/ 376145 h 617825"/>
                <a:gd name="connsiteX18" fmla="*/ 394133 w 458237"/>
                <a:gd name="connsiteY18" fmla="*/ 464320 h 617825"/>
                <a:gd name="connsiteX19" fmla="*/ 456518 w 458237"/>
                <a:gd name="connsiteY19" fmla="*/ 499971 h 617825"/>
                <a:gd name="connsiteX20" fmla="*/ 310468 w 458237"/>
                <a:gd name="connsiteY20" fmla="*/ 416362 h 617825"/>
                <a:gd name="connsiteX21" fmla="*/ 275544 w 458237"/>
                <a:gd name="connsiteY21" fmla="*/ 473512 h 617825"/>
                <a:gd name="connsiteX22" fmla="*/ 356873 w 458237"/>
                <a:gd name="connsiteY22" fmla="*/ 614356 h 617825"/>
                <a:gd name="connsiteX23" fmla="*/ 241676 w 458237"/>
                <a:gd name="connsiteY23" fmla="*/ 441761 h 617825"/>
                <a:gd name="connsiteX24" fmla="*/ 201460 w 458237"/>
                <a:gd name="connsiteY24" fmla="*/ 434354 h 617825"/>
                <a:gd name="connsiteX25" fmla="*/ 95627 w 458237"/>
                <a:gd name="connsiteY25" fmla="*/ 528546 h 617825"/>
                <a:gd name="connsiteX26" fmla="*/ 168652 w 458237"/>
                <a:gd name="connsiteY26" fmla="*/ 405780 h 617825"/>
                <a:gd name="connsiteX27" fmla="*/ 128435 w 458237"/>
                <a:gd name="connsiteY27" fmla="*/ 395196 h 617825"/>
                <a:gd name="connsiteX28" fmla="*/ 159127 w 458237"/>
                <a:gd name="connsiteY28" fmla="*/ 363447 h 617825"/>
                <a:gd name="connsiteX29" fmla="*/ 41 w 458237"/>
                <a:gd name="connsiteY29" fmla="*/ 342507 h 617825"/>
                <a:gd name="connsiteX0" fmla="*/ 41 w 458237"/>
                <a:gd name="connsiteY0" fmla="*/ 342507 h 617825"/>
                <a:gd name="connsiteX1" fmla="*/ 159127 w 458237"/>
                <a:gd name="connsiteY1" fmla="*/ 302064 h 617825"/>
                <a:gd name="connsiteX2" fmla="*/ 123143 w 458237"/>
                <a:gd name="connsiteY2" fmla="*/ 178240 h 617825"/>
                <a:gd name="connsiteX3" fmla="*/ 216278 w 458237"/>
                <a:gd name="connsiteY3" fmla="*/ 233273 h 617825"/>
                <a:gd name="connsiteX4" fmla="*/ 172942 w 458237"/>
                <a:gd name="connsiteY4" fmla="*/ 163754 h 617825"/>
                <a:gd name="connsiteX5" fmla="*/ 142250 w 458237"/>
                <a:gd name="connsiteY5" fmla="*/ 75912 h 617825"/>
                <a:gd name="connsiteX6" fmla="*/ 72181 w 458237"/>
                <a:gd name="connsiteY6" fmla="*/ 807 h 617825"/>
                <a:gd name="connsiteX7" fmla="*/ 109442 w 458237"/>
                <a:gd name="connsiteY7" fmla="*/ 40987 h 617825"/>
                <a:gd name="connsiteX8" fmla="*/ 164475 w 458237"/>
                <a:gd name="connsiteY8" fmla="*/ 79086 h 617825"/>
                <a:gd name="connsiteX9" fmla="*/ 238558 w 458237"/>
                <a:gd name="connsiteY9" fmla="*/ 187037 h 617825"/>
                <a:gd name="connsiteX10" fmla="*/ 285069 w 458237"/>
                <a:gd name="connsiteY10" fmla="*/ 238562 h 617825"/>
                <a:gd name="connsiteX11" fmla="*/ 324227 w 458237"/>
                <a:gd name="connsiteY11" fmla="*/ 258671 h 617825"/>
                <a:gd name="connsiteX12" fmla="*/ 422652 w 458237"/>
                <a:gd name="connsiteY12" fmla="*/ 267136 h 617825"/>
                <a:gd name="connsiteX13" fmla="*/ 363384 w 458237"/>
                <a:gd name="connsiteY13" fmla="*/ 292537 h 617825"/>
                <a:gd name="connsiteX14" fmla="*/ 437525 w 458237"/>
                <a:gd name="connsiteY14" fmla="*/ 360604 h 617825"/>
                <a:gd name="connsiteX15" fmla="*/ 359151 w 458237"/>
                <a:gd name="connsiteY15" fmla="*/ 347570 h 617825"/>
                <a:gd name="connsiteX16" fmla="*/ 407846 w 458237"/>
                <a:gd name="connsiteY16" fmla="*/ 383782 h 617825"/>
                <a:gd name="connsiteX17" fmla="*/ 344334 w 458237"/>
                <a:gd name="connsiteY17" fmla="*/ 376145 h 617825"/>
                <a:gd name="connsiteX18" fmla="*/ 394133 w 458237"/>
                <a:gd name="connsiteY18" fmla="*/ 464320 h 617825"/>
                <a:gd name="connsiteX19" fmla="*/ 456518 w 458237"/>
                <a:gd name="connsiteY19" fmla="*/ 499971 h 617825"/>
                <a:gd name="connsiteX20" fmla="*/ 310468 w 458237"/>
                <a:gd name="connsiteY20" fmla="*/ 416362 h 617825"/>
                <a:gd name="connsiteX21" fmla="*/ 275544 w 458237"/>
                <a:gd name="connsiteY21" fmla="*/ 473512 h 617825"/>
                <a:gd name="connsiteX22" fmla="*/ 356873 w 458237"/>
                <a:gd name="connsiteY22" fmla="*/ 614356 h 617825"/>
                <a:gd name="connsiteX23" fmla="*/ 241676 w 458237"/>
                <a:gd name="connsiteY23" fmla="*/ 441761 h 617825"/>
                <a:gd name="connsiteX24" fmla="*/ 201460 w 458237"/>
                <a:gd name="connsiteY24" fmla="*/ 434354 h 617825"/>
                <a:gd name="connsiteX25" fmla="*/ 95627 w 458237"/>
                <a:gd name="connsiteY25" fmla="*/ 528546 h 617825"/>
                <a:gd name="connsiteX26" fmla="*/ 168652 w 458237"/>
                <a:gd name="connsiteY26" fmla="*/ 405780 h 617825"/>
                <a:gd name="connsiteX27" fmla="*/ 128435 w 458237"/>
                <a:gd name="connsiteY27" fmla="*/ 395196 h 617825"/>
                <a:gd name="connsiteX28" fmla="*/ 159127 w 458237"/>
                <a:gd name="connsiteY28" fmla="*/ 363447 h 617825"/>
                <a:gd name="connsiteX29" fmla="*/ 41 w 458237"/>
                <a:gd name="connsiteY29" fmla="*/ 342507 h 617825"/>
                <a:gd name="connsiteX0" fmla="*/ 41 w 458237"/>
                <a:gd name="connsiteY0" fmla="*/ 342507 h 620331"/>
                <a:gd name="connsiteX1" fmla="*/ 159127 w 458237"/>
                <a:gd name="connsiteY1" fmla="*/ 302064 h 620331"/>
                <a:gd name="connsiteX2" fmla="*/ 123143 w 458237"/>
                <a:gd name="connsiteY2" fmla="*/ 178240 h 620331"/>
                <a:gd name="connsiteX3" fmla="*/ 216278 w 458237"/>
                <a:gd name="connsiteY3" fmla="*/ 233273 h 620331"/>
                <a:gd name="connsiteX4" fmla="*/ 172942 w 458237"/>
                <a:gd name="connsiteY4" fmla="*/ 163754 h 620331"/>
                <a:gd name="connsiteX5" fmla="*/ 142250 w 458237"/>
                <a:gd name="connsiteY5" fmla="*/ 75912 h 620331"/>
                <a:gd name="connsiteX6" fmla="*/ 72181 w 458237"/>
                <a:gd name="connsiteY6" fmla="*/ 807 h 620331"/>
                <a:gd name="connsiteX7" fmla="*/ 109442 w 458237"/>
                <a:gd name="connsiteY7" fmla="*/ 40987 h 620331"/>
                <a:gd name="connsiteX8" fmla="*/ 164475 w 458237"/>
                <a:gd name="connsiteY8" fmla="*/ 79086 h 620331"/>
                <a:gd name="connsiteX9" fmla="*/ 238558 w 458237"/>
                <a:gd name="connsiteY9" fmla="*/ 187037 h 620331"/>
                <a:gd name="connsiteX10" fmla="*/ 285069 w 458237"/>
                <a:gd name="connsiteY10" fmla="*/ 238562 h 620331"/>
                <a:gd name="connsiteX11" fmla="*/ 324227 w 458237"/>
                <a:gd name="connsiteY11" fmla="*/ 258671 h 620331"/>
                <a:gd name="connsiteX12" fmla="*/ 422652 w 458237"/>
                <a:gd name="connsiteY12" fmla="*/ 267136 h 620331"/>
                <a:gd name="connsiteX13" fmla="*/ 363384 w 458237"/>
                <a:gd name="connsiteY13" fmla="*/ 292537 h 620331"/>
                <a:gd name="connsiteX14" fmla="*/ 437525 w 458237"/>
                <a:gd name="connsiteY14" fmla="*/ 360604 h 620331"/>
                <a:gd name="connsiteX15" fmla="*/ 359151 w 458237"/>
                <a:gd name="connsiteY15" fmla="*/ 347570 h 620331"/>
                <a:gd name="connsiteX16" fmla="*/ 407846 w 458237"/>
                <a:gd name="connsiteY16" fmla="*/ 383782 h 620331"/>
                <a:gd name="connsiteX17" fmla="*/ 344334 w 458237"/>
                <a:gd name="connsiteY17" fmla="*/ 376145 h 620331"/>
                <a:gd name="connsiteX18" fmla="*/ 394133 w 458237"/>
                <a:gd name="connsiteY18" fmla="*/ 464320 h 620331"/>
                <a:gd name="connsiteX19" fmla="*/ 456518 w 458237"/>
                <a:gd name="connsiteY19" fmla="*/ 499971 h 620331"/>
                <a:gd name="connsiteX20" fmla="*/ 310468 w 458237"/>
                <a:gd name="connsiteY20" fmla="*/ 416362 h 620331"/>
                <a:gd name="connsiteX21" fmla="*/ 275544 w 458237"/>
                <a:gd name="connsiteY21" fmla="*/ 473512 h 620331"/>
                <a:gd name="connsiteX22" fmla="*/ 356873 w 458237"/>
                <a:gd name="connsiteY22" fmla="*/ 614356 h 620331"/>
                <a:gd name="connsiteX23" fmla="*/ 241676 w 458237"/>
                <a:gd name="connsiteY23" fmla="*/ 441761 h 620331"/>
                <a:gd name="connsiteX24" fmla="*/ 201460 w 458237"/>
                <a:gd name="connsiteY24" fmla="*/ 434354 h 620331"/>
                <a:gd name="connsiteX25" fmla="*/ 95627 w 458237"/>
                <a:gd name="connsiteY25" fmla="*/ 528546 h 620331"/>
                <a:gd name="connsiteX26" fmla="*/ 168652 w 458237"/>
                <a:gd name="connsiteY26" fmla="*/ 405780 h 620331"/>
                <a:gd name="connsiteX27" fmla="*/ 128435 w 458237"/>
                <a:gd name="connsiteY27" fmla="*/ 395196 h 620331"/>
                <a:gd name="connsiteX28" fmla="*/ 159127 w 458237"/>
                <a:gd name="connsiteY28" fmla="*/ 363447 h 620331"/>
                <a:gd name="connsiteX29" fmla="*/ 41 w 458237"/>
                <a:gd name="connsiteY29" fmla="*/ 342507 h 620331"/>
                <a:gd name="connsiteX0" fmla="*/ 41 w 458237"/>
                <a:gd name="connsiteY0" fmla="*/ 342507 h 623281"/>
                <a:gd name="connsiteX1" fmla="*/ 159127 w 458237"/>
                <a:gd name="connsiteY1" fmla="*/ 302064 h 623281"/>
                <a:gd name="connsiteX2" fmla="*/ 123143 w 458237"/>
                <a:gd name="connsiteY2" fmla="*/ 178240 h 623281"/>
                <a:gd name="connsiteX3" fmla="*/ 216278 w 458237"/>
                <a:gd name="connsiteY3" fmla="*/ 233273 h 623281"/>
                <a:gd name="connsiteX4" fmla="*/ 172942 w 458237"/>
                <a:gd name="connsiteY4" fmla="*/ 163754 h 623281"/>
                <a:gd name="connsiteX5" fmla="*/ 142250 w 458237"/>
                <a:gd name="connsiteY5" fmla="*/ 75912 h 623281"/>
                <a:gd name="connsiteX6" fmla="*/ 72181 w 458237"/>
                <a:gd name="connsiteY6" fmla="*/ 807 h 623281"/>
                <a:gd name="connsiteX7" fmla="*/ 109442 w 458237"/>
                <a:gd name="connsiteY7" fmla="*/ 40987 h 623281"/>
                <a:gd name="connsiteX8" fmla="*/ 164475 w 458237"/>
                <a:gd name="connsiteY8" fmla="*/ 79086 h 623281"/>
                <a:gd name="connsiteX9" fmla="*/ 238558 w 458237"/>
                <a:gd name="connsiteY9" fmla="*/ 187037 h 623281"/>
                <a:gd name="connsiteX10" fmla="*/ 285069 w 458237"/>
                <a:gd name="connsiteY10" fmla="*/ 238562 h 623281"/>
                <a:gd name="connsiteX11" fmla="*/ 324227 w 458237"/>
                <a:gd name="connsiteY11" fmla="*/ 258671 h 623281"/>
                <a:gd name="connsiteX12" fmla="*/ 422652 w 458237"/>
                <a:gd name="connsiteY12" fmla="*/ 267136 h 623281"/>
                <a:gd name="connsiteX13" fmla="*/ 363384 w 458237"/>
                <a:gd name="connsiteY13" fmla="*/ 292537 h 623281"/>
                <a:gd name="connsiteX14" fmla="*/ 437525 w 458237"/>
                <a:gd name="connsiteY14" fmla="*/ 360604 h 623281"/>
                <a:gd name="connsiteX15" fmla="*/ 359151 w 458237"/>
                <a:gd name="connsiteY15" fmla="*/ 347570 h 623281"/>
                <a:gd name="connsiteX16" fmla="*/ 407846 w 458237"/>
                <a:gd name="connsiteY16" fmla="*/ 383782 h 623281"/>
                <a:gd name="connsiteX17" fmla="*/ 344334 w 458237"/>
                <a:gd name="connsiteY17" fmla="*/ 376145 h 623281"/>
                <a:gd name="connsiteX18" fmla="*/ 394133 w 458237"/>
                <a:gd name="connsiteY18" fmla="*/ 464320 h 623281"/>
                <a:gd name="connsiteX19" fmla="*/ 456518 w 458237"/>
                <a:gd name="connsiteY19" fmla="*/ 499971 h 623281"/>
                <a:gd name="connsiteX20" fmla="*/ 310468 w 458237"/>
                <a:gd name="connsiteY20" fmla="*/ 416362 h 623281"/>
                <a:gd name="connsiteX21" fmla="*/ 275544 w 458237"/>
                <a:gd name="connsiteY21" fmla="*/ 473512 h 623281"/>
                <a:gd name="connsiteX22" fmla="*/ 356873 w 458237"/>
                <a:gd name="connsiteY22" fmla="*/ 614356 h 623281"/>
                <a:gd name="connsiteX23" fmla="*/ 241676 w 458237"/>
                <a:gd name="connsiteY23" fmla="*/ 441761 h 623281"/>
                <a:gd name="connsiteX24" fmla="*/ 201460 w 458237"/>
                <a:gd name="connsiteY24" fmla="*/ 434354 h 623281"/>
                <a:gd name="connsiteX25" fmla="*/ 95627 w 458237"/>
                <a:gd name="connsiteY25" fmla="*/ 528546 h 623281"/>
                <a:gd name="connsiteX26" fmla="*/ 168652 w 458237"/>
                <a:gd name="connsiteY26" fmla="*/ 405780 h 623281"/>
                <a:gd name="connsiteX27" fmla="*/ 128435 w 458237"/>
                <a:gd name="connsiteY27" fmla="*/ 395196 h 623281"/>
                <a:gd name="connsiteX28" fmla="*/ 159127 w 458237"/>
                <a:gd name="connsiteY28" fmla="*/ 363447 h 623281"/>
                <a:gd name="connsiteX29" fmla="*/ 41 w 458237"/>
                <a:gd name="connsiteY29" fmla="*/ 342507 h 623281"/>
                <a:gd name="connsiteX0" fmla="*/ 41 w 458237"/>
                <a:gd name="connsiteY0" fmla="*/ 342507 h 623417"/>
                <a:gd name="connsiteX1" fmla="*/ 159127 w 458237"/>
                <a:gd name="connsiteY1" fmla="*/ 302064 h 623417"/>
                <a:gd name="connsiteX2" fmla="*/ 123143 w 458237"/>
                <a:gd name="connsiteY2" fmla="*/ 178240 h 623417"/>
                <a:gd name="connsiteX3" fmla="*/ 216278 w 458237"/>
                <a:gd name="connsiteY3" fmla="*/ 233273 h 623417"/>
                <a:gd name="connsiteX4" fmla="*/ 172942 w 458237"/>
                <a:gd name="connsiteY4" fmla="*/ 163754 h 623417"/>
                <a:gd name="connsiteX5" fmla="*/ 142250 w 458237"/>
                <a:gd name="connsiteY5" fmla="*/ 75912 h 623417"/>
                <a:gd name="connsiteX6" fmla="*/ 72181 w 458237"/>
                <a:gd name="connsiteY6" fmla="*/ 807 h 623417"/>
                <a:gd name="connsiteX7" fmla="*/ 109442 w 458237"/>
                <a:gd name="connsiteY7" fmla="*/ 40987 h 623417"/>
                <a:gd name="connsiteX8" fmla="*/ 164475 w 458237"/>
                <a:gd name="connsiteY8" fmla="*/ 79086 h 623417"/>
                <a:gd name="connsiteX9" fmla="*/ 238558 w 458237"/>
                <a:gd name="connsiteY9" fmla="*/ 187037 h 623417"/>
                <a:gd name="connsiteX10" fmla="*/ 285069 w 458237"/>
                <a:gd name="connsiteY10" fmla="*/ 238562 h 623417"/>
                <a:gd name="connsiteX11" fmla="*/ 324227 w 458237"/>
                <a:gd name="connsiteY11" fmla="*/ 258671 h 623417"/>
                <a:gd name="connsiteX12" fmla="*/ 422652 w 458237"/>
                <a:gd name="connsiteY12" fmla="*/ 267136 h 623417"/>
                <a:gd name="connsiteX13" fmla="*/ 363384 w 458237"/>
                <a:gd name="connsiteY13" fmla="*/ 292537 h 623417"/>
                <a:gd name="connsiteX14" fmla="*/ 437525 w 458237"/>
                <a:gd name="connsiteY14" fmla="*/ 360604 h 623417"/>
                <a:gd name="connsiteX15" fmla="*/ 359151 w 458237"/>
                <a:gd name="connsiteY15" fmla="*/ 347570 h 623417"/>
                <a:gd name="connsiteX16" fmla="*/ 407846 w 458237"/>
                <a:gd name="connsiteY16" fmla="*/ 383782 h 623417"/>
                <a:gd name="connsiteX17" fmla="*/ 344334 w 458237"/>
                <a:gd name="connsiteY17" fmla="*/ 376145 h 623417"/>
                <a:gd name="connsiteX18" fmla="*/ 394133 w 458237"/>
                <a:gd name="connsiteY18" fmla="*/ 464320 h 623417"/>
                <a:gd name="connsiteX19" fmla="*/ 456518 w 458237"/>
                <a:gd name="connsiteY19" fmla="*/ 499971 h 623417"/>
                <a:gd name="connsiteX20" fmla="*/ 310468 w 458237"/>
                <a:gd name="connsiteY20" fmla="*/ 416362 h 623417"/>
                <a:gd name="connsiteX21" fmla="*/ 275544 w 458237"/>
                <a:gd name="connsiteY21" fmla="*/ 473512 h 623417"/>
                <a:gd name="connsiteX22" fmla="*/ 356873 w 458237"/>
                <a:gd name="connsiteY22" fmla="*/ 614356 h 623417"/>
                <a:gd name="connsiteX23" fmla="*/ 287243 w 458237"/>
                <a:gd name="connsiteY23" fmla="*/ 602961 h 623417"/>
                <a:gd name="connsiteX24" fmla="*/ 241676 w 458237"/>
                <a:gd name="connsiteY24" fmla="*/ 441761 h 623417"/>
                <a:gd name="connsiteX25" fmla="*/ 201460 w 458237"/>
                <a:gd name="connsiteY25" fmla="*/ 434354 h 623417"/>
                <a:gd name="connsiteX26" fmla="*/ 95627 w 458237"/>
                <a:gd name="connsiteY26" fmla="*/ 528546 h 623417"/>
                <a:gd name="connsiteX27" fmla="*/ 168652 w 458237"/>
                <a:gd name="connsiteY27" fmla="*/ 405780 h 623417"/>
                <a:gd name="connsiteX28" fmla="*/ 128435 w 458237"/>
                <a:gd name="connsiteY28" fmla="*/ 395196 h 623417"/>
                <a:gd name="connsiteX29" fmla="*/ 159127 w 458237"/>
                <a:gd name="connsiteY29" fmla="*/ 363447 h 623417"/>
                <a:gd name="connsiteX30" fmla="*/ 41 w 458237"/>
                <a:gd name="connsiteY30" fmla="*/ 342507 h 623417"/>
                <a:gd name="connsiteX0" fmla="*/ 41 w 458237"/>
                <a:gd name="connsiteY0" fmla="*/ 342507 h 623417"/>
                <a:gd name="connsiteX1" fmla="*/ 159127 w 458237"/>
                <a:gd name="connsiteY1" fmla="*/ 302064 h 623417"/>
                <a:gd name="connsiteX2" fmla="*/ 123143 w 458237"/>
                <a:gd name="connsiteY2" fmla="*/ 178240 h 623417"/>
                <a:gd name="connsiteX3" fmla="*/ 216278 w 458237"/>
                <a:gd name="connsiteY3" fmla="*/ 233273 h 623417"/>
                <a:gd name="connsiteX4" fmla="*/ 172942 w 458237"/>
                <a:gd name="connsiteY4" fmla="*/ 163754 h 623417"/>
                <a:gd name="connsiteX5" fmla="*/ 142250 w 458237"/>
                <a:gd name="connsiteY5" fmla="*/ 75912 h 623417"/>
                <a:gd name="connsiteX6" fmla="*/ 72181 w 458237"/>
                <a:gd name="connsiteY6" fmla="*/ 807 h 623417"/>
                <a:gd name="connsiteX7" fmla="*/ 109442 w 458237"/>
                <a:gd name="connsiteY7" fmla="*/ 40987 h 623417"/>
                <a:gd name="connsiteX8" fmla="*/ 164475 w 458237"/>
                <a:gd name="connsiteY8" fmla="*/ 79086 h 623417"/>
                <a:gd name="connsiteX9" fmla="*/ 238558 w 458237"/>
                <a:gd name="connsiteY9" fmla="*/ 187037 h 623417"/>
                <a:gd name="connsiteX10" fmla="*/ 285069 w 458237"/>
                <a:gd name="connsiteY10" fmla="*/ 238562 h 623417"/>
                <a:gd name="connsiteX11" fmla="*/ 324227 w 458237"/>
                <a:gd name="connsiteY11" fmla="*/ 258671 h 623417"/>
                <a:gd name="connsiteX12" fmla="*/ 422652 w 458237"/>
                <a:gd name="connsiteY12" fmla="*/ 267136 h 623417"/>
                <a:gd name="connsiteX13" fmla="*/ 363384 w 458237"/>
                <a:gd name="connsiteY13" fmla="*/ 292537 h 623417"/>
                <a:gd name="connsiteX14" fmla="*/ 437525 w 458237"/>
                <a:gd name="connsiteY14" fmla="*/ 360604 h 623417"/>
                <a:gd name="connsiteX15" fmla="*/ 359151 w 458237"/>
                <a:gd name="connsiteY15" fmla="*/ 347570 h 623417"/>
                <a:gd name="connsiteX16" fmla="*/ 407846 w 458237"/>
                <a:gd name="connsiteY16" fmla="*/ 383782 h 623417"/>
                <a:gd name="connsiteX17" fmla="*/ 344334 w 458237"/>
                <a:gd name="connsiteY17" fmla="*/ 376145 h 623417"/>
                <a:gd name="connsiteX18" fmla="*/ 394133 w 458237"/>
                <a:gd name="connsiteY18" fmla="*/ 464320 h 623417"/>
                <a:gd name="connsiteX19" fmla="*/ 456518 w 458237"/>
                <a:gd name="connsiteY19" fmla="*/ 499971 h 623417"/>
                <a:gd name="connsiteX20" fmla="*/ 310468 w 458237"/>
                <a:gd name="connsiteY20" fmla="*/ 416362 h 623417"/>
                <a:gd name="connsiteX21" fmla="*/ 275544 w 458237"/>
                <a:gd name="connsiteY21" fmla="*/ 473512 h 623417"/>
                <a:gd name="connsiteX22" fmla="*/ 356873 w 458237"/>
                <a:gd name="connsiteY22" fmla="*/ 614356 h 623417"/>
                <a:gd name="connsiteX23" fmla="*/ 287243 w 458237"/>
                <a:gd name="connsiteY23" fmla="*/ 602961 h 623417"/>
                <a:gd name="connsiteX24" fmla="*/ 244851 w 458237"/>
                <a:gd name="connsiteY24" fmla="*/ 432236 h 623417"/>
                <a:gd name="connsiteX25" fmla="*/ 201460 w 458237"/>
                <a:gd name="connsiteY25" fmla="*/ 434354 h 623417"/>
                <a:gd name="connsiteX26" fmla="*/ 95627 w 458237"/>
                <a:gd name="connsiteY26" fmla="*/ 528546 h 623417"/>
                <a:gd name="connsiteX27" fmla="*/ 168652 w 458237"/>
                <a:gd name="connsiteY27" fmla="*/ 405780 h 623417"/>
                <a:gd name="connsiteX28" fmla="*/ 128435 w 458237"/>
                <a:gd name="connsiteY28" fmla="*/ 395196 h 623417"/>
                <a:gd name="connsiteX29" fmla="*/ 159127 w 458237"/>
                <a:gd name="connsiteY29" fmla="*/ 363447 h 623417"/>
                <a:gd name="connsiteX30" fmla="*/ 41 w 458237"/>
                <a:gd name="connsiteY30" fmla="*/ 342507 h 623417"/>
                <a:gd name="connsiteX0" fmla="*/ 41 w 458237"/>
                <a:gd name="connsiteY0" fmla="*/ 342507 h 623417"/>
                <a:gd name="connsiteX1" fmla="*/ 159127 w 458237"/>
                <a:gd name="connsiteY1" fmla="*/ 302064 h 623417"/>
                <a:gd name="connsiteX2" fmla="*/ 123143 w 458237"/>
                <a:gd name="connsiteY2" fmla="*/ 178240 h 623417"/>
                <a:gd name="connsiteX3" fmla="*/ 216278 w 458237"/>
                <a:gd name="connsiteY3" fmla="*/ 233273 h 623417"/>
                <a:gd name="connsiteX4" fmla="*/ 172942 w 458237"/>
                <a:gd name="connsiteY4" fmla="*/ 163754 h 623417"/>
                <a:gd name="connsiteX5" fmla="*/ 142250 w 458237"/>
                <a:gd name="connsiteY5" fmla="*/ 75912 h 623417"/>
                <a:gd name="connsiteX6" fmla="*/ 72181 w 458237"/>
                <a:gd name="connsiteY6" fmla="*/ 807 h 623417"/>
                <a:gd name="connsiteX7" fmla="*/ 109442 w 458237"/>
                <a:gd name="connsiteY7" fmla="*/ 40987 h 623417"/>
                <a:gd name="connsiteX8" fmla="*/ 164475 w 458237"/>
                <a:gd name="connsiteY8" fmla="*/ 79086 h 623417"/>
                <a:gd name="connsiteX9" fmla="*/ 238558 w 458237"/>
                <a:gd name="connsiteY9" fmla="*/ 187037 h 623417"/>
                <a:gd name="connsiteX10" fmla="*/ 285069 w 458237"/>
                <a:gd name="connsiteY10" fmla="*/ 238562 h 623417"/>
                <a:gd name="connsiteX11" fmla="*/ 324227 w 458237"/>
                <a:gd name="connsiteY11" fmla="*/ 258671 h 623417"/>
                <a:gd name="connsiteX12" fmla="*/ 422652 w 458237"/>
                <a:gd name="connsiteY12" fmla="*/ 267136 h 623417"/>
                <a:gd name="connsiteX13" fmla="*/ 363384 w 458237"/>
                <a:gd name="connsiteY13" fmla="*/ 292537 h 623417"/>
                <a:gd name="connsiteX14" fmla="*/ 437525 w 458237"/>
                <a:gd name="connsiteY14" fmla="*/ 360604 h 623417"/>
                <a:gd name="connsiteX15" fmla="*/ 359151 w 458237"/>
                <a:gd name="connsiteY15" fmla="*/ 347570 h 623417"/>
                <a:gd name="connsiteX16" fmla="*/ 407846 w 458237"/>
                <a:gd name="connsiteY16" fmla="*/ 383782 h 623417"/>
                <a:gd name="connsiteX17" fmla="*/ 344334 w 458237"/>
                <a:gd name="connsiteY17" fmla="*/ 376145 h 623417"/>
                <a:gd name="connsiteX18" fmla="*/ 394133 w 458237"/>
                <a:gd name="connsiteY18" fmla="*/ 464320 h 623417"/>
                <a:gd name="connsiteX19" fmla="*/ 456518 w 458237"/>
                <a:gd name="connsiteY19" fmla="*/ 499971 h 623417"/>
                <a:gd name="connsiteX20" fmla="*/ 310468 w 458237"/>
                <a:gd name="connsiteY20" fmla="*/ 416362 h 623417"/>
                <a:gd name="connsiteX21" fmla="*/ 275544 w 458237"/>
                <a:gd name="connsiteY21" fmla="*/ 473512 h 623417"/>
                <a:gd name="connsiteX22" fmla="*/ 356873 w 458237"/>
                <a:gd name="connsiteY22" fmla="*/ 614356 h 623417"/>
                <a:gd name="connsiteX23" fmla="*/ 287243 w 458237"/>
                <a:gd name="connsiteY23" fmla="*/ 602961 h 623417"/>
                <a:gd name="connsiteX24" fmla="*/ 244851 w 458237"/>
                <a:gd name="connsiteY24" fmla="*/ 432236 h 623417"/>
                <a:gd name="connsiteX25" fmla="*/ 201460 w 458237"/>
                <a:gd name="connsiteY25" fmla="*/ 434354 h 623417"/>
                <a:gd name="connsiteX26" fmla="*/ 95627 w 458237"/>
                <a:gd name="connsiteY26" fmla="*/ 528546 h 623417"/>
                <a:gd name="connsiteX27" fmla="*/ 168652 w 458237"/>
                <a:gd name="connsiteY27" fmla="*/ 405780 h 623417"/>
                <a:gd name="connsiteX28" fmla="*/ 128435 w 458237"/>
                <a:gd name="connsiteY28" fmla="*/ 395196 h 623417"/>
                <a:gd name="connsiteX29" fmla="*/ 159127 w 458237"/>
                <a:gd name="connsiteY29" fmla="*/ 363447 h 623417"/>
                <a:gd name="connsiteX30" fmla="*/ 41 w 458237"/>
                <a:gd name="connsiteY30" fmla="*/ 342507 h 623417"/>
                <a:gd name="connsiteX0" fmla="*/ 41 w 458237"/>
                <a:gd name="connsiteY0" fmla="*/ 342507 h 623417"/>
                <a:gd name="connsiteX1" fmla="*/ 159127 w 458237"/>
                <a:gd name="connsiteY1" fmla="*/ 302064 h 623417"/>
                <a:gd name="connsiteX2" fmla="*/ 123143 w 458237"/>
                <a:gd name="connsiteY2" fmla="*/ 178240 h 623417"/>
                <a:gd name="connsiteX3" fmla="*/ 216278 w 458237"/>
                <a:gd name="connsiteY3" fmla="*/ 233273 h 623417"/>
                <a:gd name="connsiteX4" fmla="*/ 172942 w 458237"/>
                <a:gd name="connsiteY4" fmla="*/ 163754 h 623417"/>
                <a:gd name="connsiteX5" fmla="*/ 142250 w 458237"/>
                <a:gd name="connsiteY5" fmla="*/ 75912 h 623417"/>
                <a:gd name="connsiteX6" fmla="*/ 72181 w 458237"/>
                <a:gd name="connsiteY6" fmla="*/ 807 h 623417"/>
                <a:gd name="connsiteX7" fmla="*/ 109442 w 458237"/>
                <a:gd name="connsiteY7" fmla="*/ 40987 h 623417"/>
                <a:gd name="connsiteX8" fmla="*/ 164475 w 458237"/>
                <a:gd name="connsiteY8" fmla="*/ 79086 h 623417"/>
                <a:gd name="connsiteX9" fmla="*/ 238558 w 458237"/>
                <a:gd name="connsiteY9" fmla="*/ 187037 h 623417"/>
                <a:gd name="connsiteX10" fmla="*/ 285069 w 458237"/>
                <a:gd name="connsiteY10" fmla="*/ 238562 h 623417"/>
                <a:gd name="connsiteX11" fmla="*/ 324227 w 458237"/>
                <a:gd name="connsiteY11" fmla="*/ 258671 h 623417"/>
                <a:gd name="connsiteX12" fmla="*/ 422652 w 458237"/>
                <a:gd name="connsiteY12" fmla="*/ 267136 h 623417"/>
                <a:gd name="connsiteX13" fmla="*/ 363384 w 458237"/>
                <a:gd name="connsiteY13" fmla="*/ 292537 h 623417"/>
                <a:gd name="connsiteX14" fmla="*/ 437525 w 458237"/>
                <a:gd name="connsiteY14" fmla="*/ 360604 h 623417"/>
                <a:gd name="connsiteX15" fmla="*/ 359151 w 458237"/>
                <a:gd name="connsiteY15" fmla="*/ 347570 h 623417"/>
                <a:gd name="connsiteX16" fmla="*/ 407846 w 458237"/>
                <a:gd name="connsiteY16" fmla="*/ 383782 h 623417"/>
                <a:gd name="connsiteX17" fmla="*/ 344334 w 458237"/>
                <a:gd name="connsiteY17" fmla="*/ 376145 h 623417"/>
                <a:gd name="connsiteX18" fmla="*/ 394133 w 458237"/>
                <a:gd name="connsiteY18" fmla="*/ 464320 h 623417"/>
                <a:gd name="connsiteX19" fmla="*/ 456518 w 458237"/>
                <a:gd name="connsiteY19" fmla="*/ 499971 h 623417"/>
                <a:gd name="connsiteX20" fmla="*/ 310468 w 458237"/>
                <a:gd name="connsiteY20" fmla="*/ 416362 h 623417"/>
                <a:gd name="connsiteX21" fmla="*/ 275544 w 458237"/>
                <a:gd name="connsiteY21" fmla="*/ 473512 h 623417"/>
                <a:gd name="connsiteX22" fmla="*/ 356873 w 458237"/>
                <a:gd name="connsiteY22" fmla="*/ 614356 h 623417"/>
                <a:gd name="connsiteX23" fmla="*/ 287243 w 458237"/>
                <a:gd name="connsiteY23" fmla="*/ 602961 h 623417"/>
                <a:gd name="connsiteX24" fmla="*/ 244851 w 458237"/>
                <a:gd name="connsiteY24" fmla="*/ 432236 h 623417"/>
                <a:gd name="connsiteX25" fmla="*/ 201460 w 458237"/>
                <a:gd name="connsiteY25" fmla="*/ 434354 h 623417"/>
                <a:gd name="connsiteX26" fmla="*/ 81869 w 458237"/>
                <a:gd name="connsiteY26" fmla="*/ 487271 h 623417"/>
                <a:gd name="connsiteX27" fmla="*/ 168652 w 458237"/>
                <a:gd name="connsiteY27" fmla="*/ 405780 h 623417"/>
                <a:gd name="connsiteX28" fmla="*/ 128435 w 458237"/>
                <a:gd name="connsiteY28" fmla="*/ 395196 h 623417"/>
                <a:gd name="connsiteX29" fmla="*/ 159127 w 458237"/>
                <a:gd name="connsiteY29" fmla="*/ 363447 h 623417"/>
                <a:gd name="connsiteX30" fmla="*/ 41 w 458237"/>
                <a:gd name="connsiteY30" fmla="*/ 342507 h 623417"/>
                <a:gd name="connsiteX0" fmla="*/ 41 w 458237"/>
                <a:gd name="connsiteY0" fmla="*/ 342507 h 623417"/>
                <a:gd name="connsiteX1" fmla="*/ 159127 w 458237"/>
                <a:gd name="connsiteY1" fmla="*/ 302064 h 623417"/>
                <a:gd name="connsiteX2" fmla="*/ 123143 w 458237"/>
                <a:gd name="connsiteY2" fmla="*/ 178240 h 623417"/>
                <a:gd name="connsiteX3" fmla="*/ 216278 w 458237"/>
                <a:gd name="connsiteY3" fmla="*/ 233273 h 623417"/>
                <a:gd name="connsiteX4" fmla="*/ 172942 w 458237"/>
                <a:gd name="connsiteY4" fmla="*/ 163754 h 623417"/>
                <a:gd name="connsiteX5" fmla="*/ 142250 w 458237"/>
                <a:gd name="connsiteY5" fmla="*/ 75912 h 623417"/>
                <a:gd name="connsiteX6" fmla="*/ 72181 w 458237"/>
                <a:gd name="connsiteY6" fmla="*/ 807 h 623417"/>
                <a:gd name="connsiteX7" fmla="*/ 109442 w 458237"/>
                <a:gd name="connsiteY7" fmla="*/ 40987 h 623417"/>
                <a:gd name="connsiteX8" fmla="*/ 164475 w 458237"/>
                <a:gd name="connsiteY8" fmla="*/ 79086 h 623417"/>
                <a:gd name="connsiteX9" fmla="*/ 238558 w 458237"/>
                <a:gd name="connsiteY9" fmla="*/ 187037 h 623417"/>
                <a:gd name="connsiteX10" fmla="*/ 285069 w 458237"/>
                <a:gd name="connsiteY10" fmla="*/ 238562 h 623417"/>
                <a:gd name="connsiteX11" fmla="*/ 324227 w 458237"/>
                <a:gd name="connsiteY11" fmla="*/ 258671 h 623417"/>
                <a:gd name="connsiteX12" fmla="*/ 422652 w 458237"/>
                <a:gd name="connsiteY12" fmla="*/ 267136 h 623417"/>
                <a:gd name="connsiteX13" fmla="*/ 363384 w 458237"/>
                <a:gd name="connsiteY13" fmla="*/ 292537 h 623417"/>
                <a:gd name="connsiteX14" fmla="*/ 437525 w 458237"/>
                <a:gd name="connsiteY14" fmla="*/ 360604 h 623417"/>
                <a:gd name="connsiteX15" fmla="*/ 359151 w 458237"/>
                <a:gd name="connsiteY15" fmla="*/ 347570 h 623417"/>
                <a:gd name="connsiteX16" fmla="*/ 407846 w 458237"/>
                <a:gd name="connsiteY16" fmla="*/ 383782 h 623417"/>
                <a:gd name="connsiteX17" fmla="*/ 344334 w 458237"/>
                <a:gd name="connsiteY17" fmla="*/ 376145 h 623417"/>
                <a:gd name="connsiteX18" fmla="*/ 394133 w 458237"/>
                <a:gd name="connsiteY18" fmla="*/ 464320 h 623417"/>
                <a:gd name="connsiteX19" fmla="*/ 456518 w 458237"/>
                <a:gd name="connsiteY19" fmla="*/ 499971 h 623417"/>
                <a:gd name="connsiteX20" fmla="*/ 310468 w 458237"/>
                <a:gd name="connsiteY20" fmla="*/ 416362 h 623417"/>
                <a:gd name="connsiteX21" fmla="*/ 275544 w 458237"/>
                <a:gd name="connsiteY21" fmla="*/ 473512 h 623417"/>
                <a:gd name="connsiteX22" fmla="*/ 356873 w 458237"/>
                <a:gd name="connsiteY22" fmla="*/ 614356 h 623417"/>
                <a:gd name="connsiteX23" fmla="*/ 287243 w 458237"/>
                <a:gd name="connsiteY23" fmla="*/ 602961 h 623417"/>
                <a:gd name="connsiteX24" fmla="*/ 244851 w 458237"/>
                <a:gd name="connsiteY24" fmla="*/ 432236 h 623417"/>
                <a:gd name="connsiteX25" fmla="*/ 201460 w 458237"/>
                <a:gd name="connsiteY25" fmla="*/ 434354 h 623417"/>
                <a:gd name="connsiteX26" fmla="*/ 81869 w 458237"/>
                <a:gd name="connsiteY26" fmla="*/ 487271 h 623417"/>
                <a:gd name="connsiteX27" fmla="*/ 169711 w 458237"/>
                <a:gd name="connsiteY27" fmla="*/ 394138 h 623417"/>
                <a:gd name="connsiteX28" fmla="*/ 128435 w 458237"/>
                <a:gd name="connsiteY28" fmla="*/ 395196 h 623417"/>
                <a:gd name="connsiteX29" fmla="*/ 159127 w 458237"/>
                <a:gd name="connsiteY29" fmla="*/ 363447 h 623417"/>
                <a:gd name="connsiteX30" fmla="*/ 41 w 458237"/>
                <a:gd name="connsiteY30" fmla="*/ 342507 h 623417"/>
                <a:gd name="connsiteX0" fmla="*/ 41 w 458237"/>
                <a:gd name="connsiteY0" fmla="*/ 342507 h 623417"/>
                <a:gd name="connsiteX1" fmla="*/ 159127 w 458237"/>
                <a:gd name="connsiteY1" fmla="*/ 302064 h 623417"/>
                <a:gd name="connsiteX2" fmla="*/ 123143 w 458237"/>
                <a:gd name="connsiteY2" fmla="*/ 178240 h 623417"/>
                <a:gd name="connsiteX3" fmla="*/ 216278 w 458237"/>
                <a:gd name="connsiteY3" fmla="*/ 233273 h 623417"/>
                <a:gd name="connsiteX4" fmla="*/ 172942 w 458237"/>
                <a:gd name="connsiteY4" fmla="*/ 163754 h 623417"/>
                <a:gd name="connsiteX5" fmla="*/ 142250 w 458237"/>
                <a:gd name="connsiteY5" fmla="*/ 75912 h 623417"/>
                <a:gd name="connsiteX6" fmla="*/ 72181 w 458237"/>
                <a:gd name="connsiteY6" fmla="*/ 807 h 623417"/>
                <a:gd name="connsiteX7" fmla="*/ 109442 w 458237"/>
                <a:gd name="connsiteY7" fmla="*/ 40987 h 623417"/>
                <a:gd name="connsiteX8" fmla="*/ 164475 w 458237"/>
                <a:gd name="connsiteY8" fmla="*/ 79086 h 623417"/>
                <a:gd name="connsiteX9" fmla="*/ 238558 w 458237"/>
                <a:gd name="connsiteY9" fmla="*/ 187037 h 623417"/>
                <a:gd name="connsiteX10" fmla="*/ 285069 w 458237"/>
                <a:gd name="connsiteY10" fmla="*/ 238562 h 623417"/>
                <a:gd name="connsiteX11" fmla="*/ 324227 w 458237"/>
                <a:gd name="connsiteY11" fmla="*/ 258671 h 623417"/>
                <a:gd name="connsiteX12" fmla="*/ 422652 w 458237"/>
                <a:gd name="connsiteY12" fmla="*/ 267136 h 623417"/>
                <a:gd name="connsiteX13" fmla="*/ 363384 w 458237"/>
                <a:gd name="connsiteY13" fmla="*/ 292537 h 623417"/>
                <a:gd name="connsiteX14" fmla="*/ 437525 w 458237"/>
                <a:gd name="connsiteY14" fmla="*/ 360604 h 623417"/>
                <a:gd name="connsiteX15" fmla="*/ 359151 w 458237"/>
                <a:gd name="connsiteY15" fmla="*/ 347570 h 623417"/>
                <a:gd name="connsiteX16" fmla="*/ 407846 w 458237"/>
                <a:gd name="connsiteY16" fmla="*/ 383782 h 623417"/>
                <a:gd name="connsiteX17" fmla="*/ 344334 w 458237"/>
                <a:gd name="connsiteY17" fmla="*/ 376145 h 623417"/>
                <a:gd name="connsiteX18" fmla="*/ 394133 w 458237"/>
                <a:gd name="connsiteY18" fmla="*/ 464320 h 623417"/>
                <a:gd name="connsiteX19" fmla="*/ 456518 w 458237"/>
                <a:gd name="connsiteY19" fmla="*/ 499971 h 623417"/>
                <a:gd name="connsiteX20" fmla="*/ 310468 w 458237"/>
                <a:gd name="connsiteY20" fmla="*/ 416362 h 623417"/>
                <a:gd name="connsiteX21" fmla="*/ 275544 w 458237"/>
                <a:gd name="connsiteY21" fmla="*/ 473512 h 623417"/>
                <a:gd name="connsiteX22" fmla="*/ 356873 w 458237"/>
                <a:gd name="connsiteY22" fmla="*/ 614356 h 623417"/>
                <a:gd name="connsiteX23" fmla="*/ 287243 w 458237"/>
                <a:gd name="connsiteY23" fmla="*/ 602961 h 623417"/>
                <a:gd name="connsiteX24" fmla="*/ 244851 w 458237"/>
                <a:gd name="connsiteY24" fmla="*/ 432236 h 623417"/>
                <a:gd name="connsiteX25" fmla="*/ 201460 w 458237"/>
                <a:gd name="connsiteY25" fmla="*/ 434354 h 623417"/>
                <a:gd name="connsiteX26" fmla="*/ 81869 w 458237"/>
                <a:gd name="connsiteY26" fmla="*/ 487271 h 623417"/>
                <a:gd name="connsiteX27" fmla="*/ 169711 w 458237"/>
                <a:gd name="connsiteY27" fmla="*/ 394138 h 623417"/>
                <a:gd name="connsiteX28" fmla="*/ 128435 w 458237"/>
                <a:gd name="connsiteY28" fmla="*/ 395196 h 623417"/>
                <a:gd name="connsiteX29" fmla="*/ 159127 w 458237"/>
                <a:gd name="connsiteY29" fmla="*/ 363447 h 623417"/>
                <a:gd name="connsiteX30" fmla="*/ 41 w 458237"/>
                <a:gd name="connsiteY30" fmla="*/ 342507 h 623417"/>
                <a:gd name="connsiteX0" fmla="*/ 38 w 467759"/>
                <a:gd name="connsiteY0" fmla="*/ 350974 h 623417"/>
                <a:gd name="connsiteX1" fmla="*/ 168649 w 467759"/>
                <a:gd name="connsiteY1" fmla="*/ 302064 h 623417"/>
                <a:gd name="connsiteX2" fmla="*/ 132665 w 467759"/>
                <a:gd name="connsiteY2" fmla="*/ 178240 h 623417"/>
                <a:gd name="connsiteX3" fmla="*/ 225800 w 467759"/>
                <a:gd name="connsiteY3" fmla="*/ 233273 h 623417"/>
                <a:gd name="connsiteX4" fmla="*/ 182464 w 467759"/>
                <a:gd name="connsiteY4" fmla="*/ 163754 h 623417"/>
                <a:gd name="connsiteX5" fmla="*/ 151772 w 467759"/>
                <a:gd name="connsiteY5" fmla="*/ 75912 h 623417"/>
                <a:gd name="connsiteX6" fmla="*/ 81703 w 467759"/>
                <a:gd name="connsiteY6" fmla="*/ 807 h 623417"/>
                <a:gd name="connsiteX7" fmla="*/ 118964 w 467759"/>
                <a:gd name="connsiteY7" fmla="*/ 40987 h 623417"/>
                <a:gd name="connsiteX8" fmla="*/ 173997 w 467759"/>
                <a:gd name="connsiteY8" fmla="*/ 79086 h 623417"/>
                <a:gd name="connsiteX9" fmla="*/ 248080 w 467759"/>
                <a:gd name="connsiteY9" fmla="*/ 187037 h 623417"/>
                <a:gd name="connsiteX10" fmla="*/ 294591 w 467759"/>
                <a:gd name="connsiteY10" fmla="*/ 238562 h 623417"/>
                <a:gd name="connsiteX11" fmla="*/ 333749 w 467759"/>
                <a:gd name="connsiteY11" fmla="*/ 258671 h 623417"/>
                <a:gd name="connsiteX12" fmla="*/ 432174 w 467759"/>
                <a:gd name="connsiteY12" fmla="*/ 267136 h 623417"/>
                <a:gd name="connsiteX13" fmla="*/ 372906 w 467759"/>
                <a:gd name="connsiteY13" fmla="*/ 292537 h 623417"/>
                <a:gd name="connsiteX14" fmla="*/ 447047 w 467759"/>
                <a:gd name="connsiteY14" fmla="*/ 360604 h 623417"/>
                <a:gd name="connsiteX15" fmla="*/ 368673 w 467759"/>
                <a:gd name="connsiteY15" fmla="*/ 347570 h 623417"/>
                <a:gd name="connsiteX16" fmla="*/ 417368 w 467759"/>
                <a:gd name="connsiteY16" fmla="*/ 383782 h 623417"/>
                <a:gd name="connsiteX17" fmla="*/ 353856 w 467759"/>
                <a:gd name="connsiteY17" fmla="*/ 376145 h 623417"/>
                <a:gd name="connsiteX18" fmla="*/ 403655 w 467759"/>
                <a:gd name="connsiteY18" fmla="*/ 464320 h 623417"/>
                <a:gd name="connsiteX19" fmla="*/ 466040 w 467759"/>
                <a:gd name="connsiteY19" fmla="*/ 499971 h 623417"/>
                <a:gd name="connsiteX20" fmla="*/ 319990 w 467759"/>
                <a:gd name="connsiteY20" fmla="*/ 416362 h 623417"/>
                <a:gd name="connsiteX21" fmla="*/ 285066 w 467759"/>
                <a:gd name="connsiteY21" fmla="*/ 473512 h 623417"/>
                <a:gd name="connsiteX22" fmla="*/ 366395 w 467759"/>
                <a:gd name="connsiteY22" fmla="*/ 614356 h 623417"/>
                <a:gd name="connsiteX23" fmla="*/ 296765 w 467759"/>
                <a:gd name="connsiteY23" fmla="*/ 602961 h 623417"/>
                <a:gd name="connsiteX24" fmla="*/ 254373 w 467759"/>
                <a:gd name="connsiteY24" fmla="*/ 432236 h 623417"/>
                <a:gd name="connsiteX25" fmla="*/ 210982 w 467759"/>
                <a:gd name="connsiteY25" fmla="*/ 434354 h 623417"/>
                <a:gd name="connsiteX26" fmla="*/ 91391 w 467759"/>
                <a:gd name="connsiteY26" fmla="*/ 487271 h 623417"/>
                <a:gd name="connsiteX27" fmla="*/ 179233 w 467759"/>
                <a:gd name="connsiteY27" fmla="*/ 394138 h 623417"/>
                <a:gd name="connsiteX28" fmla="*/ 137957 w 467759"/>
                <a:gd name="connsiteY28" fmla="*/ 395196 h 623417"/>
                <a:gd name="connsiteX29" fmla="*/ 168649 w 467759"/>
                <a:gd name="connsiteY29" fmla="*/ 363447 h 623417"/>
                <a:gd name="connsiteX30" fmla="*/ 38 w 467759"/>
                <a:gd name="connsiteY30" fmla="*/ 350974 h 623417"/>
                <a:gd name="connsiteX0" fmla="*/ 38 w 467759"/>
                <a:gd name="connsiteY0" fmla="*/ 350974 h 623417"/>
                <a:gd name="connsiteX1" fmla="*/ 168649 w 467759"/>
                <a:gd name="connsiteY1" fmla="*/ 302064 h 623417"/>
                <a:gd name="connsiteX2" fmla="*/ 132665 w 467759"/>
                <a:gd name="connsiteY2" fmla="*/ 178240 h 623417"/>
                <a:gd name="connsiteX3" fmla="*/ 225800 w 467759"/>
                <a:gd name="connsiteY3" fmla="*/ 233273 h 623417"/>
                <a:gd name="connsiteX4" fmla="*/ 182464 w 467759"/>
                <a:gd name="connsiteY4" fmla="*/ 163754 h 623417"/>
                <a:gd name="connsiteX5" fmla="*/ 151772 w 467759"/>
                <a:gd name="connsiteY5" fmla="*/ 75912 h 623417"/>
                <a:gd name="connsiteX6" fmla="*/ 81703 w 467759"/>
                <a:gd name="connsiteY6" fmla="*/ 807 h 623417"/>
                <a:gd name="connsiteX7" fmla="*/ 118964 w 467759"/>
                <a:gd name="connsiteY7" fmla="*/ 40987 h 623417"/>
                <a:gd name="connsiteX8" fmla="*/ 173997 w 467759"/>
                <a:gd name="connsiteY8" fmla="*/ 79086 h 623417"/>
                <a:gd name="connsiteX9" fmla="*/ 248080 w 467759"/>
                <a:gd name="connsiteY9" fmla="*/ 187037 h 623417"/>
                <a:gd name="connsiteX10" fmla="*/ 294591 w 467759"/>
                <a:gd name="connsiteY10" fmla="*/ 238562 h 623417"/>
                <a:gd name="connsiteX11" fmla="*/ 333749 w 467759"/>
                <a:gd name="connsiteY11" fmla="*/ 258671 h 623417"/>
                <a:gd name="connsiteX12" fmla="*/ 432174 w 467759"/>
                <a:gd name="connsiteY12" fmla="*/ 267136 h 623417"/>
                <a:gd name="connsiteX13" fmla="*/ 372906 w 467759"/>
                <a:gd name="connsiteY13" fmla="*/ 292537 h 623417"/>
                <a:gd name="connsiteX14" fmla="*/ 447047 w 467759"/>
                <a:gd name="connsiteY14" fmla="*/ 360604 h 623417"/>
                <a:gd name="connsiteX15" fmla="*/ 368673 w 467759"/>
                <a:gd name="connsiteY15" fmla="*/ 347570 h 623417"/>
                <a:gd name="connsiteX16" fmla="*/ 417368 w 467759"/>
                <a:gd name="connsiteY16" fmla="*/ 383782 h 623417"/>
                <a:gd name="connsiteX17" fmla="*/ 353856 w 467759"/>
                <a:gd name="connsiteY17" fmla="*/ 376145 h 623417"/>
                <a:gd name="connsiteX18" fmla="*/ 403655 w 467759"/>
                <a:gd name="connsiteY18" fmla="*/ 464320 h 623417"/>
                <a:gd name="connsiteX19" fmla="*/ 466040 w 467759"/>
                <a:gd name="connsiteY19" fmla="*/ 499971 h 623417"/>
                <a:gd name="connsiteX20" fmla="*/ 319990 w 467759"/>
                <a:gd name="connsiteY20" fmla="*/ 416362 h 623417"/>
                <a:gd name="connsiteX21" fmla="*/ 285066 w 467759"/>
                <a:gd name="connsiteY21" fmla="*/ 473512 h 623417"/>
                <a:gd name="connsiteX22" fmla="*/ 366395 w 467759"/>
                <a:gd name="connsiteY22" fmla="*/ 614356 h 623417"/>
                <a:gd name="connsiteX23" fmla="*/ 296765 w 467759"/>
                <a:gd name="connsiteY23" fmla="*/ 602961 h 623417"/>
                <a:gd name="connsiteX24" fmla="*/ 254373 w 467759"/>
                <a:gd name="connsiteY24" fmla="*/ 432236 h 623417"/>
                <a:gd name="connsiteX25" fmla="*/ 210982 w 467759"/>
                <a:gd name="connsiteY25" fmla="*/ 434354 h 623417"/>
                <a:gd name="connsiteX26" fmla="*/ 91391 w 467759"/>
                <a:gd name="connsiteY26" fmla="*/ 487271 h 623417"/>
                <a:gd name="connsiteX27" fmla="*/ 179233 w 467759"/>
                <a:gd name="connsiteY27" fmla="*/ 394138 h 623417"/>
                <a:gd name="connsiteX28" fmla="*/ 137957 w 467759"/>
                <a:gd name="connsiteY28" fmla="*/ 395196 h 623417"/>
                <a:gd name="connsiteX29" fmla="*/ 168649 w 467759"/>
                <a:gd name="connsiteY29" fmla="*/ 363447 h 623417"/>
                <a:gd name="connsiteX30" fmla="*/ 38 w 467759"/>
                <a:gd name="connsiteY30" fmla="*/ 350974 h 623417"/>
                <a:gd name="connsiteX0" fmla="*/ 38 w 467759"/>
                <a:gd name="connsiteY0" fmla="*/ 350974 h 623417"/>
                <a:gd name="connsiteX1" fmla="*/ 168649 w 467759"/>
                <a:gd name="connsiteY1" fmla="*/ 302064 h 623417"/>
                <a:gd name="connsiteX2" fmla="*/ 132665 w 467759"/>
                <a:gd name="connsiteY2" fmla="*/ 178240 h 623417"/>
                <a:gd name="connsiteX3" fmla="*/ 225800 w 467759"/>
                <a:gd name="connsiteY3" fmla="*/ 233273 h 623417"/>
                <a:gd name="connsiteX4" fmla="*/ 182464 w 467759"/>
                <a:gd name="connsiteY4" fmla="*/ 163754 h 623417"/>
                <a:gd name="connsiteX5" fmla="*/ 151772 w 467759"/>
                <a:gd name="connsiteY5" fmla="*/ 75912 h 623417"/>
                <a:gd name="connsiteX6" fmla="*/ 81703 w 467759"/>
                <a:gd name="connsiteY6" fmla="*/ 807 h 623417"/>
                <a:gd name="connsiteX7" fmla="*/ 118964 w 467759"/>
                <a:gd name="connsiteY7" fmla="*/ 40987 h 623417"/>
                <a:gd name="connsiteX8" fmla="*/ 173997 w 467759"/>
                <a:gd name="connsiteY8" fmla="*/ 79086 h 623417"/>
                <a:gd name="connsiteX9" fmla="*/ 248080 w 467759"/>
                <a:gd name="connsiteY9" fmla="*/ 187037 h 623417"/>
                <a:gd name="connsiteX10" fmla="*/ 294591 w 467759"/>
                <a:gd name="connsiteY10" fmla="*/ 238562 h 623417"/>
                <a:gd name="connsiteX11" fmla="*/ 333749 w 467759"/>
                <a:gd name="connsiteY11" fmla="*/ 258671 h 623417"/>
                <a:gd name="connsiteX12" fmla="*/ 432174 w 467759"/>
                <a:gd name="connsiteY12" fmla="*/ 267136 h 623417"/>
                <a:gd name="connsiteX13" fmla="*/ 372906 w 467759"/>
                <a:gd name="connsiteY13" fmla="*/ 292537 h 623417"/>
                <a:gd name="connsiteX14" fmla="*/ 447047 w 467759"/>
                <a:gd name="connsiteY14" fmla="*/ 360604 h 623417"/>
                <a:gd name="connsiteX15" fmla="*/ 368673 w 467759"/>
                <a:gd name="connsiteY15" fmla="*/ 347570 h 623417"/>
                <a:gd name="connsiteX16" fmla="*/ 417368 w 467759"/>
                <a:gd name="connsiteY16" fmla="*/ 383782 h 623417"/>
                <a:gd name="connsiteX17" fmla="*/ 353856 w 467759"/>
                <a:gd name="connsiteY17" fmla="*/ 376145 h 623417"/>
                <a:gd name="connsiteX18" fmla="*/ 403655 w 467759"/>
                <a:gd name="connsiteY18" fmla="*/ 464320 h 623417"/>
                <a:gd name="connsiteX19" fmla="*/ 466040 w 467759"/>
                <a:gd name="connsiteY19" fmla="*/ 499971 h 623417"/>
                <a:gd name="connsiteX20" fmla="*/ 319990 w 467759"/>
                <a:gd name="connsiteY20" fmla="*/ 416362 h 623417"/>
                <a:gd name="connsiteX21" fmla="*/ 285066 w 467759"/>
                <a:gd name="connsiteY21" fmla="*/ 473512 h 623417"/>
                <a:gd name="connsiteX22" fmla="*/ 366395 w 467759"/>
                <a:gd name="connsiteY22" fmla="*/ 614356 h 623417"/>
                <a:gd name="connsiteX23" fmla="*/ 296765 w 467759"/>
                <a:gd name="connsiteY23" fmla="*/ 602961 h 623417"/>
                <a:gd name="connsiteX24" fmla="*/ 254373 w 467759"/>
                <a:gd name="connsiteY24" fmla="*/ 432236 h 623417"/>
                <a:gd name="connsiteX25" fmla="*/ 210982 w 467759"/>
                <a:gd name="connsiteY25" fmla="*/ 434354 h 623417"/>
                <a:gd name="connsiteX26" fmla="*/ 91391 w 467759"/>
                <a:gd name="connsiteY26" fmla="*/ 487271 h 623417"/>
                <a:gd name="connsiteX27" fmla="*/ 179233 w 467759"/>
                <a:gd name="connsiteY27" fmla="*/ 394138 h 623417"/>
                <a:gd name="connsiteX28" fmla="*/ 137957 w 467759"/>
                <a:gd name="connsiteY28" fmla="*/ 395196 h 623417"/>
                <a:gd name="connsiteX29" fmla="*/ 168649 w 467759"/>
                <a:gd name="connsiteY29" fmla="*/ 363447 h 623417"/>
                <a:gd name="connsiteX30" fmla="*/ 38 w 467759"/>
                <a:gd name="connsiteY30" fmla="*/ 350974 h 623417"/>
                <a:gd name="connsiteX0" fmla="*/ 38 w 467759"/>
                <a:gd name="connsiteY0" fmla="*/ 350974 h 623417"/>
                <a:gd name="connsiteX1" fmla="*/ 168649 w 467759"/>
                <a:gd name="connsiteY1" fmla="*/ 302064 h 623417"/>
                <a:gd name="connsiteX2" fmla="*/ 99857 w 467759"/>
                <a:gd name="connsiteY2" fmla="*/ 270315 h 623417"/>
                <a:gd name="connsiteX3" fmla="*/ 225800 w 467759"/>
                <a:gd name="connsiteY3" fmla="*/ 233273 h 623417"/>
                <a:gd name="connsiteX4" fmla="*/ 182464 w 467759"/>
                <a:gd name="connsiteY4" fmla="*/ 163754 h 623417"/>
                <a:gd name="connsiteX5" fmla="*/ 151772 w 467759"/>
                <a:gd name="connsiteY5" fmla="*/ 75912 h 623417"/>
                <a:gd name="connsiteX6" fmla="*/ 81703 w 467759"/>
                <a:gd name="connsiteY6" fmla="*/ 807 h 623417"/>
                <a:gd name="connsiteX7" fmla="*/ 118964 w 467759"/>
                <a:gd name="connsiteY7" fmla="*/ 40987 h 623417"/>
                <a:gd name="connsiteX8" fmla="*/ 173997 w 467759"/>
                <a:gd name="connsiteY8" fmla="*/ 79086 h 623417"/>
                <a:gd name="connsiteX9" fmla="*/ 248080 w 467759"/>
                <a:gd name="connsiteY9" fmla="*/ 187037 h 623417"/>
                <a:gd name="connsiteX10" fmla="*/ 294591 w 467759"/>
                <a:gd name="connsiteY10" fmla="*/ 238562 h 623417"/>
                <a:gd name="connsiteX11" fmla="*/ 333749 w 467759"/>
                <a:gd name="connsiteY11" fmla="*/ 258671 h 623417"/>
                <a:gd name="connsiteX12" fmla="*/ 432174 w 467759"/>
                <a:gd name="connsiteY12" fmla="*/ 267136 h 623417"/>
                <a:gd name="connsiteX13" fmla="*/ 372906 w 467759"/>
                <a:gd name="connsiteY13" fmla="*/ 292537 h 623417"/>
                <a:gd name="connsiteX14" fmla="*/ 447047 w 467759"/>
                <a:gd name="connsiteY14" fmla="*/ 360604 h 623417"/>
                <a:gd name="connsiteX15" fmla="*/ 368673 w 467759"/>
                <a:gd name="connsiteY15" fmla="*/ 347570 h 623417"/>
                <a:gd name="connsiteX16" fmla="*/ 417368 w 467759"/>
                <a:gd name="connsiteY16" fmla="*/ 383782 h 623417"/>
                <a:gd name="connsiteX17" fmla="*/ 353856 w 467759"/>
                <a:gd name="connsiteY17" fmla="*/ 376145 h 623417"/>
                <a:gd name="connsiteX18" fmla="*/ 403655 w 467759"/>
                <a:gd name="connsiteY18" fmla="*/ 464320 h 623417"/>
                <a:gd name="connsiteX19" fmla="*/ 466040 w 467759"/>
                <a:gd name="connsiteY19" fmla="*/ 499971 h 623417"/>
                <a:gd name="connsiteX20" fmla="*/ 319990 w 467759"/>
                <a:gd name="connsiteY20" fmla="*/ 416362 h 623417"/>
                <a:gd name="connsiteX21" fmla="*/ 285066 w 467759"/>
                <a:gd name="connsiteY21" fmla="*/ 473512 h 623417"/>
                <a:gd name="connsiteX22" fmla="*/ 366395 w 467759"/>
                <a:gd name="connsiteY22" fmla="*/ 614356 h 623417"/>
                <a:gd name="connsiteX23" fmla="*/ 296765 w 467759"/>
                <a:gd name="connsiteY23" fmla="*/ 602961 h 623417"/>
                <a:gd name="connsiteX24" fmla="*/ 254373 w 467759"/>
                <a:gd name="connsiteY24" fmla="*/ 432236 h 623417"/>
                <a:gd name="connsiteX25" fmla="*/ 210982 w 467759"/>
                <a:gd name="connsiteY25" fmla="*/ 434354 h 623417"/>
                <a:gd name="connsiteX26" fmla="*/ 91391 w 467759"/>
                <a:gd name="connsiteY26" fmla="*/ 487271 h 623417"/>
                <a:gd name="connsiteX27" fmla="*/ 179233 w 467759"/>
                <a:gd name="connsiteY27" fmla="*/ 394138 h 623417"/>
                <a:gd name="connsiteX28" fmla="*/ 137957 w 467759"/>
                <a:gd name="connsiteY28" fmla="*/ 395196 h 623417"/>
                <a:gd name="connsiteX29" fmla="*/ 168649 w 467759"/>
                <a:gd name="connsiteY29" fmla="*/ 363447 h 623417"/>
                <a:gd name="connsiteX30" fmla="*/ 38 w 467759"/>
                <a:gd name="connsiteY30" fmla="*/ 350974 h 623417"/>
                <a:gd name="connsiteX0" fmla="*/ 38 w 467759"/>
                <a:gd name="connsiteY0" fmla="*/ 350974 h 623417"/>
                <a:gd name="connsiteX1" fmla="*/ 168649 w 467759"/>
                <a:gd name="connsiteY1" fmla="*/ 302064 h 623417"/>
                <a:gd name="connsiteX2" fmla="*/ 99857 w 467759"/>
                <a:gd name="connsiteY2" fmla="*/ 270315 h 623417"/>
                <a:gd name="connsiteX3" fmla="*/ 225800 w 467759"/>
                <a:gd name="connsiteY3" fmla="*/ 233273 h 623417"/>
                <a:gd name="connsiteX4" fmla="*/ 182464 w 467759"/>
                <a:gd name="connsiteY4" fmla="*/ 163754 h 623417"/>
                <a:gd name="connsiteX5" fmla="*/ 151772 w 467759"/>
                <a:gd name="connsiteY5" fmla="*/ 75912 h 623417"/>
                <a:gd name="connsiteX6" fmla="*/ 81703 w 467759"/>
                <a:gd name="connsiteY6" fmla="*/ 807 h 623417"/>
                <a:gd name="connsiteX7" fmla="*/ 118964 w 467759"/>
                <a:gd name="connsiteY7" fmla="*/ 40987 h 623417"/>
                <a:gd name="connsiteX8" fmla="*/ 173997 w 467759"/>
                <a:gd name="connsiteY8" fmla="*/ 79086 h 623417"/>
                <a:gd name="connsiteX9" fmla="*/ 248080 w 467759"/>
                <a:gd name="connsiteY9" fmla="*/ 187037 h 623417"/>
                <a:gd name="connsiteX10" fmla="*/ 294591 w 467759"/>
                <a:gd name="connsiteY10" fmla="*/ 238562 h 623417"/>
                <a:gd name="connsiteX11" fmla="*/ 333749 w 467759"/>
                <a:gd name="connsiteY11" fmla="*/ 258671 h 623417"/>
                <a:gd name="connsiteX12" fmla="*/ 432174 w 467759"/>
                <a:gd name="connsiteY12" fmla="*/ 267136 h 623417"/>
                <a:gd name="connsiteX13" fmla="*/ 372906 w 467759"/>
                <a:gd name="connsiteY13" fmla="*/ 292537 h 623417"/>
                <a:gd name="connsiteX14" fmla="*/ 447047 w 467759"/>
                <a:gd name="connsiteY14" fmla="*/ 360604 h 623417"/>
                <a:gd name="connsiteX15" fmla="*/ 368673 w 467759"/>
                <a:gd name="connsiteY15" fmla="*/ 347570 h 623417"/>
                <a:gd name="connsiteX16" fmla="*/ 417368 w 467759"/>
                <a:gd name="connsiteY16" fmla="*/ 383782 h 623417"/>
                <a:gd name="connsiteX17" fmla="*/ 353856 w 467759"/>
                <a:gd name="connsiteY17" fmla="*/ 376145 h 623417"/>
                <a:gd name="connsiteX18" fmla="*/ 403655 w 467759"/>
                <a:gd name="connsiteY18" fmla="*/ 464320 h 623417"/>
                <a:gd name="connsiteX19" fmla="*/ 466040 w 467759"/>
                <a:gd name="connsiteY19" fmla="*/ 499971 h 623417"/>
                <a:gd name="connsiteX20" fmla="*/ 319990 w 467759"/>
                <a:gd name="connsiteY20" fmla="*/ 416362 h 623417"/>
                <a:gd name="connsiteX21" fmla="*/ 285066 w 467759"/>
                <a:gd name="connsiteY21" fmla="*/ 473512 h 623417"/>
                <a:gd name="connsiteX22" fmla="*/ 366395 w 467759"/>
                <a:gd name="connsiteY22" fmla="*/ 614356 h 623417"/>
                <a:gd name="connsiteX23" fmla="*/ 296765 w 467759"/>
                <a:gd name="connsiteY23" fmla="*/ 602961 h 623417"/>
                <a:gd name="connsiteX24" fmla="*/ 254373 w 467759"/>
                <a:gd name="connsiteY24" fmla="*/ 432236 h 623417"/>
                <a:gd name="connsiteX25" fmla="*/ 210982 w 467759"/>
                <a:gd name="connsiteY25" fmla="*/ 434354 h 623417"/>
                <a:gd name="connsiteX26" fmla="*/ 91391 w 467759"/>
                <a:gd name="connsiteY26" fmla="*/ 487271 h 623417"/>
                <a:gd name="connsiteX27" fmla="*/ 179233 w 467759"/>
                <a:gd name="connsiteY27" fmla="*/ 394138 h 623417"/>
                <a:gd name="connsiteX28" fmla="*/ 137957 w 467759"/>
                <a:gd name="connsiteY28" fmla="*/ 395196 h 623417"/>
                <a:gd name="connsiteX29" fmla="*/ 168649 w 467759"/>
                <a:gd name="connsiteY29" fmla="*/ 363447 h 623417"/>
                <a:gd name="connsiteX30" fmla="*/ 38 w 467759"/>
                <a:gd name="connsiteY30" fmla="*/ 350974 h 623417"/>
                <a:gd name="connsiteX0" fmla="*/ 38 w 467759"/>
                <a:gd name="connsiteY0" fmla="*/ 350974 h 623417"/>
                <a:gd name="connsiteX1" fmla="*/ 168649 w 467759"/>
                <a:gd name="connsiteY1" fmla="*/ 302064 h 623417"/>
                <a:gd name="connsiteX2" fmla="*/ 99857 w 467759"/>
                <a:gd name="connsiteY2" fmla="*/ 270315 h 623417"/>
                <a:gd name="connsiteX3" fmla="*/ 225800 w 467759"/>
                <a:gd name="connsiteY3" fmla="*/ 233273 h 623417"/>
                <a:gd name="connsiteX4" fmla="*/ 182464 w 467759"/>
                <a:gd name="connsiteY4" fmla="*/ 163754 h 623417"/>
                <a:gd name="connsiteX5" fmla="*/ 151772 w 467759"/>
                <a:gd name="connsiteY5" fmla="*/ 75912 h 623417"/>
                <a:gd name="connsiteX6" fmla="*/ 81703 w 467759"/>
                <a:gd name="connsiteY6" fmla="*/ 807 h 623417"/>
                <a:gd name="connsiteX7" fmla="*/ 118964 w 467759"/>
                <a:gd name="connsiteY7" fmla="*/ 40987 h 623417"/>
                <a:gd name="connsiteX8" fmla="*/ 173997 w 467759"/>
                <a:gd name="connsiteY8" fmla="*/ 79086 h 623417"/>
                <a:gd name="connsiteX9" fmla="*/ 248080 w 467759"/>
                <a:gd name="connsiteY9" fmla="*/ 187037 h 623417"/>
                <a:gd name="connsiteX10" fmla="*/ 294591 w 467759"/>
                <a:gd name="connsiteY10" fmla="*/ 238562 h 623417"/>
                <a:gd name="connsiteX11" fmla="*/ 333749 w 467759"/>
                <a:gd name="connsiteY11" fmla="*/ 258671 h 623417"/>
                <a:gd name="connsiteX12" fmla="*/ 432174 w 467759"/>
                <a:gd name="connsiteY12" fmla="*/ 267136 h 623417"/>
                <a:gd name="connsiteX13" fmla="*/ 372906 w 467759"/>
                <a:gd name="connsiteY13" fmla="*/ 292537 h 623417"/>
                <a:gd name="connsiteX14" fmla="*/ 447047 w 467759"/>
                <a:gd name="connsiteY14" fmla="*/ 360604 h 623417"/>
                <a:gd name="connsiteX15" fmla="*/ 368673 w 467759"/>
                <a:gd name="connsiteY15" fmla="*/ 347570 h 623417"/>
                <a:gd name="connsiteX16" fmla="*/ 417368 w 467759"/>
                <a:gd name="connsiteY16" fmla="*/ 383782 h 623417"/>
                <a:gd name="connsiteX17" fmla="*/ 353856 w 467759"/>
                <a:gd name="connsiteY17" fmla="*/ 376145 h 623417"/>
                <a:gd name="connsiteX18" fmla="*/ 403655 w 467759"/>
                <a:gd name="connsiteY18" fmla="*/ 464320 h 623417"/>
                <a:gd name="connsiteX19" fmla="*/ 466040 w 467759"/>
                <a:gd name="connsiteY19" fmla="*/ 499971 h 623417"/>
                <a:gd name="connsiteX20" fmla="*/ 319990 w 467759"/>
                <a:gd name="connsiteY20" fmla="*/ 416362 h 623417"/>
                <a:gd name="connsiteX21" fmla="*/ 285066 w 467759"/>
                <a:gd name="connsiteY21" fmla="*/ 473512 h 623417"/>
                <a:gd name="connsiteX22" fmla="*/ 366395 w 467759"/>
                <a:gd name="connsiteY22" fmla="*/ 614356 h 623417"/>
                <a:gd name="connsiteX23" fmla="*/ 296765 w 467759"/>
                <a:gd name="connsiteY23" fmla="*/ 602961 h 623417"/>
                <a:gd name="connsiteX24" fmla="*/ 254373 w 467759"/>
                <a:gd name="connsiteY24" fmla="*/ 432236 h 623417"/>
                <a:gd name="connsiteX25" fmla="*/ 210982 w 467759"/>
                <a:gd name="connsiteY25" fmla="*/ 434354 h 623417"/>
                <a:gd name="connsiteX26" fmla="*/ 91391 w 467759"/>
                <a:gd name="connsiteY26" fmla="*/ 487271 h 623417"/>
                <a:gd name="connsiteX27" fmla="*/ 179233 w 467759"/>
                <a:gd name="connsiteY27" fmla="*/ 394138 h 623417"/>
                <a:gd name="connsiteX28" fmla="*/ 137957 w 467759"/>
                <a:gd name="connsiteY28" fmla="*/ 395196 h 623417"/>
                <a:gd name="connsiteX29" fmla="*/ 168649 w 467759"/>
                <a:gd name="connsiteY29" fmla="*/ 363447 h 623417"/>
                <a:gd name="connsiteX30" fmla="*/ 38 w 467759"/>
                <a:gd name="connsiteY30" fmla="*/ 350974 h 623417"/>
                <a:gd name="connsiteX0" fmla="*/ 38 w 467759"/>
                <a:gd name="connsiteY0" fmla="*/ 350974 h 623417"/>
                <a:gd name="connsiteX1" fmla="*/ 168649 w 467759"/>
                <a:gd name="connsiteY1" fmla="*/ 302064 h 623417"/>
                <a:gd name="connsiteX2" fmla="*/ 99857 w 467759"/>
                <a:gd name="connsiteY2" fmla="*/ 270315 h 623417"/>
                <a:gd name="connsiteX3" fmla="*/ 225800 w 467759"/>
                <a:gd name="connsiteY3" fmla="*/ 233273 h 623417"/>
                <a:gd name="connsiteX4" fmla="*/ 182464 w 467759"/>
                <a:gd name="connsiteY4" fmla="*/ 163754 h 623417"/>
                <a:gd name="connsiteX5" fmla="*/ 151772 w 467759"/>
                <a:gd name="connsiteY5" fmla="*/ 75912 h 623417"/>
                <a:gd name="connsiteX6" fmla="*/ 81703 w 467759"/>
                <a:gd name="connsiteY6" fmla="*/ 807 h 623417"/>
                <a:gd name="connsiteX7" fmla="*/ 118964 w 467759"/>
                <a:gd name="connsiteY7" fmla="*/ 40987 h 623417"/>
                <a:gd name="connsiteX8" fmla="*/ 173997 w 467759"/>
                <a:gd name="connsiteY8" fmla="*/ 79086 h 623417"/>
                <a:gd name="connsiteX9" fmla="*/ 248080 w 467759"/>
                <a:gd name="connsiteY9" fmla="*/ 187037 h 623417"/>
                <a:gd name="connsiteX10" fmla="*/ 294591 w 467759"/>
                <a:gd name="connsiteY10" fmla="*/ 238562 h 623417"/>
                <a:gd name="connsiteX11" fmla="*/ 333749 w 467759"/>
                <a:gd name="connsiteY11" fmla="*/ 258671 h 623417"/>
                <a:gd name="connsiteX12" fmla="*/ 432174 w 467759"/>
                <a:gd name="connsiteY12" fmla="*/ 267136 h 623417"/>
                <a:gd name="connsiteX13" fmla="*/ 372906 w 467759"/>
                <a:gd name="connsiteY13" fmla="*/ 292537 h 623417"/>
                <a:gd name="connsiteX14" fmla="*/ 447047 w 467759"/>
                <a:gd name="connsiteY14" fmla="*/ 360604 h 623417"/>
                <a:gd name="connsiteX15" fmla="*/ 368673 w 467759"/>
                <a:gd name="connsiteY15" fmla="*/ 347570 h 623417"/>
                <a:gd name="connsiteX16" fmla="*/ 417368 w 467759"/>
                <a:gd name="connsiteY16" fmla="*/ 383782 h 623417"/>
                <a:gd name="connsiteX17" fmla="*/ 353856 w 467759"/>
                <a:gd name="connsiteY17" fmla="*/ 376145 h 623417"/>
                <a:gd name="connsiteX18" fmla="*/ 403655 w 467759"/>
                <a:gd name="connsiteY18" fmla="*/ 464320 h 623417"/>
                <a:gd name="connsiteX19" fmla="*/ 466040 w 467759"/>
                <a:gd name="connsiteY19" fmla="*/ 499971 h 623417"/>
                <a:gd name="connsiteX20" fmla="*/ 319990 w 467759"/>
                <a:gd name="connsiteY20" fmla="*/ 416362 h 623417"/>
                <a:gd name="connsiteX21" fmla="*/ 285066 w 467759"/>
                <a:gd name="connsiteY21" fmla="*/ 473512 h 623417"/>
                <a:gd name="connsiteX22" fmla="*/ 366395 w 467759"/>
                <a:gd name="connsiteY22" fmla="*/ 614356 h 623417"/>
                <a:gd name="connsiteX23" fmla="*/ 296765 w 467759"/>
                <a:gd name="connsiteY23" fmla="*/ 602961 h 623417"/>
                <a:gd name="connsiteX24" fmla="*/ 254373 w 467759"/>
                <a:gd name="connsiteY24" fmla="*/ 432236 h 623417"/>
                <a:gd name="connsiteX25" fmla="*/ 210982 w 467759"/>
                <a:gd name="connsiteY25" fmla="*/ 434354 h 623417"/>
                <a:gd name="connsiteX26" fmla="*/ 91391 w 467759"/>
                <a:gd name="connsiteY26" fmla="*/ 487271 h 623417"/>
                <a:gd name="connsiteX27" fmla="*/ 179233 w 467759"/>
                <a:gd name="connsiteY27" fmla="*/ 394138 h 623417"/>
                <a:gd name="connsiteX28" fmla="*/ 137957 w 467759"/>
                <a:gd name="connsiteY28" fmla="*/ 395196 h 623417"/>
                <a:gd name="connsiteX29" fmla="*/ 168649 w 467759"/>
                <a:gd name="connsiteY29" fmla="*/ 363447 h 623417"/>
                <a:gd name="connsiteX30" fmla="*/ 38 w 467759"/>
                <a:gd name="connsiteY30" fmla="*/ 350974 h 623417"/>
                <a:gd name="connsiteX0" fmla="*/ 38 w 467759"/>
                <a:gd name="connsiteY0" fmla="*/ 350974 h 623417"/>
                <a:gd name="connsiteX1" fmla="*/ 168649 w 467759"/>
                <a:gd name="connsiteY1" fmla="*/ 302064 h 623417"/>
                <a:gd name="connsiteX2" fmla="*/ 99857 w 467759"/>
                <a:gd name="connsiteY2" fmla="*/ 270315 h 623417"/>
                <a:gd name="connsiteX3" fmla="*/ 225800 w 467759"/>
                <a:gd name="connsiteY3" fmla="*/ 233273 h 623417"/>
                <a:gd name="connsiteX4" fmla="*/ 182464 w 467759"/>
                <a:gd name="connsiteY4" fmla="*/ 163754 h 623417"/>
                <a:gd name="connsiteX5" fmla="*/ 151772 w 467759"/>
                <a:gd name="connsiteY5" fmla="*/ 75912 h 623417"/>
                <a:gd name="connsiteX6" fmla="*/ 81703 w 467759"/>
                <a:gd name="connsiteY6" fmla="*/ 807 h 623417"/>
                <a:gd name="connsiteX7" fmla="*/ 118964 w 467759"/>
                <a:gd name="connsiteY7" fmla="*/ 40987 h 623417"/>
                <a:gd name="connsiteX8" fmla="*/ 173997 w 467759"/>
                <a:gd name="connsiteY8" fmla="*/ 79086 h 623417"/>
                <a:gd name="connsiteX9" fmla="*/ 248080 w 467759"/>
                <a:gd name="connsiteY9" fmla="*/ 187037 h 623417"/>
                <a:gd name="connsiteX10" fmla="*/ 294591 w 467759"/>
                <a:gd name="connsiteY10" fmla="*/ 238562 h 623417"/>
                <a:gd name="connsiteX11" fmla="*/ 333749 w 467759"/>
                <a:gd name="connsiteY11" fmla="*/ 258671 h 623417"/>
                <a:gd name="connsiteX12" fmla="*/ 432174 w 467759"/>
                <a:gd name="connsiteY12" fmla="*/ 267136 h 623417"/>
                <a:gd name="connsiteX13" fmla="*/ 372906 w 467759"/>
                <a:gd name="connsiteY13" fmla="*/ 292537 h 623417"/>
                <a:gd name="connsiteX14" fmla="*/ 447047 w 467759"/>
                <a:gd name="connsiteY14" fmla="*/ 360604 h 623417"/>
                <a:gd name="connsiteX15" fmla="*/ 368673 w 467759"/>
                <a:gd name="connsiteY15" fmla="*/ 347570 h 623417"/>
                <a:gd name="connsiteX16" fmla="*/ 417368 w 467759"/>
                <a:gd name="connsiteY16" fmla="*/ 383782 h 623417"/>
                <a:gd name="connsiteX17" fmla="*/ 353856 w 467759"/>
                <a:gd name="connsiteY17" fmla="*/ 376145 h 623417"/>
                <a:gd name="connsiteX18" fmla="*/ 403655 w 467759"/>
                <a:gd name="connsiteY18" fmla="*/ 464320 h 623417"/>
                <a:gd name="connsiteX19" fmla="*/ 466040 w 467759"/>
                <a:gd name="connsiteY19" fmla="*/ 499971 h 623417"/>
                <a:gd name="connsiteX20" fmla="*/ 319990 w 467759"/>
                <a:gd name="connsiteY20" fmla="*/ 416362 h 623417"/>
                <a:gd name="connsiteX21" fmla="*/ 285066 w 467759"/>
                <a:gd name="connsiteY21" fmla="*/ 473512 h 623417"/>
                <a:gd name="connsiteX22" fmla="*/ 366395 w 467759"/>
                <a:gd name="connsiteY22" fmla="*/ 614356 h 623417"/>
                <a:gd name="connsiteX23" fmla="*/ 296765 w 467759"/>
                <a:gd name="connsiteY23" fmla="*/ 602961 h 623417"/>
                <a:gd name="connsiteX24" fmla="*/ 254373 w 467759"/>
                <a:gd name="connsiteY24" fmla="*/ 432236 h 623417"/>
                <a:gd name="connsiteX25" fmla="*/ 210982 w 467759"/>
                <a:gd name="connsiteY25" fmla="*/ 434354 h 623417"/>
                <a:gd name="connsiteX26" fmla="*/ 91391 w 467759"/>
                <a:gd name="connsiteY26" fmla="*/ 487271 h 623417"/>
                <a:gd name="connsiteX27" fmla="*/ 179233 w 467759"/>
                <a:gd name="connsiteY27" fmla="*/ 394138 h 623417"/>
                <a:gd name="connsiteX28" fmla="*/ 137957 w 467759"/>
                <a:gd name="connsiteY28" fmla="*/ 395196 h 623417"/>
                <a:gd name="connsiteX29" fmla="*/ 168649 w 467759"/>
                <a:gd name="connsiteY29" fmla="*/ 363447 h 623417"/>
                <a:gd name="connsiteX30" fmla="*/ 38 w 467759"/>
                <a:gd name="connsiteY30" fmla="*/ 350974 h 623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67759" h="623417">
                  <a:moveTo>
                    <a:pt x="38" y="350974"/>
                  </a:moveTo>
                  <a:cubicBezTo>
                    <a:pt x="2939" y="315431"/>
                    <a:pt x="157129" y="363661"/>
                    <a:pt x="168649" y="302064"/>
                  </a:cubicBezTo>
                  <a:cubicBezTo>
                    <a:pt x="169587" y="249991"/>
                    <a:pt x="84687" y="304887"/>
                    <a:pt x="99857" y="270315"/>
                  </a:cubicBezTo>
                  <a:cubicBezTo>
                    <a:pt x="116085" y="245267"/>
                    <a:pt x="212032" y="280667"/>
                    <a:pt x="225800" y="233273"/>
                  </a:cubicBezTo>
                  <a:cubicBezTo>
                    <a:pt x="239568" y="215513"/>
                    <a:pt x="194802" y="189981"/>
                    <a:pt x="182464" y="163754"/>
                  </a:cubicBezTo>
                  <a:cubicBezTo>
                    <a:pt x="170126" y="137527"/>
                    <a:pt x="171388" y="102893"/>
                    <a:pt x="151772" y="75912"/>
                  </a:cubicBezTo>
                  <a:cubicBezTo>
                    <a:pt x="73781" y="51985"/>
                    <a:pt x="87171" y="6628"/>
                    <a:pt x="81703" y="807"/>
                  </a:cubicBezTo>
                  <a:cubicBezTo>
                    <a:pt x="76235" y="-5014"/>
                    <a:pt x="97585" y="21943"/>
                    <a:pt x="118964" y="40987"/>
                  </a:cubicBezTo>
                  <a:cubicBezTo>
                    <a:pt x="140344" y="60031"/>
                    <a:pt x="152654" y="59860"/>
                    <a:pt x="173997" y="79086"/>
                  </a:cubicBezTo>
                  <a:cubicBezTo>
                    <a:pt x="201690" y="160754"/>
                    <a:pt x="225512" y="166984"/>
                    <a:pt x="248080" y="187037"/>
                  </a:cubicBezTo>
                  <a:cubicBezTo>
                    <a:pt x="270648" y="207090"/>
                    <a:pt x="280313" y="226623"/>
                    <a:pt x="294591" y="238562"/>
                  </a:cubicBezTo>
                  <a:cubicBezTo>
                    <a:pt x="308869" y="250501"/>
                    <a:pt x="310995" y="255496"/>
                    <a:pt x="333749" y="258671"/>
                  </a:cubicBezTo>
                  <a:cubicBezTo>
                    <a:pt x="356503" y="261846"/>
                    <a:pt x="425648" y="261492"/>
                    <a:pt x="432174" y="267136"/>
                  </a:cubicBezTo>
                  <a:cubicBezTo>
                    <a:pt x="438700" y="272780"/>
                    <a:pt x="370427" y="276959"/>
                    <a:pt x="372906" y="292537"/>
                  </a:cubicBezTo>
                  <a:cubicBezTo>
                    <a:pt x="375385" y="308115"/>
                    <a:pt x="459042" y="315801"/>
                    <a:pt x="447047" y="360604"/>
                  </a:cubicBezTo>
                  <a:cubicBezTo>
                    <a:pt x="386369" y="310157"/>
                    <a:pt x="373620" y="343707"/>
                    <a:pt x="368673" y="347570"/>
                  </a:cubicBezTo>
                  <a:cubicBezTo>
                    <a:pt x="363726" y="351433"/>
                    <a:pt x="413895" y="363474"/>
                    <a:pt x="417368" y="383782"/>
                  </a:cubicBezTo>
                  <a:cubicBezTo>
                    <a:pt x="416033" y="389017"/>
                    <a:pt x="389135" y="358191"/>
                    <a:pt x="353856" y="376145"/>
                  </a:cubicBezTo>
                  <a:cubicBezTo>
                    <a:pt x="354569" y="383747"/>
                    <a:pt x="323575" y="394999"/>
                    <a:pt x="403655" y="464320"/>
                  </a:cubicBezTo>
                  <a:cubicBezTo>
                    <a:pt x="422352" y="484958"/>
                    <a:pt x="478220" y="452225"/>
                    <a:pt x="466040" y="499971"/>
                  </a:cubicBezTo>
                  <a:cubicBezTo>
                    <a:pt x="452458" y="533309"/>
                    <a:pt x="331984" y="409835"/>
                    <a:pt x="319990" y="416362"/>
                  </a:cubicBezTo>
                  <a:cubicBezTo>
                    <a:pt x="307996" y="422889"/>
                    <a:pt x="295147" y="428871"/>
                    <a:pt x="285066" y="473512"/>
                  </a:cubicBezTo>
                  <a:cubicBezTo>
                    <a:pt x="279218" y="490636"/>
                    <a:pt x="290404" y="571055"/>
                    <a:pt x="366395" y="614356"/>
                  </a:cubicBezTo>
                  <a:cubicBezTo>
                    <a:pt x="372402" y="624818"/>
                    <a:pt x="315965" y="631727"/>
                    <a:pt x="296765" y="602961"/>
                  </a:cubicBezTo>
                  <a:cubicBezTo>
                    <a:pt x="277565" y="574195"/>
                    <a:pt x="272727" y="449225"/>
                    <a:pt x="254373" y="432236"/>
                  </a:cubicBezTo>
                  <a:cubicBezTo>
                    <a:pt x="142394" y="544052"/>
                    <a:pt x="237088" y="426240"/>
                    <a:pt x="210982" y="434354"/>
                  </a:cubicBezTo>
                  <a:cubicBezTo>
                    <a:pt x="184877" y="442468"/>
                    <a:pt x="98094" y="510554"/>
                    <a:pt x="91391" y="487271"/>
                  </a:cubicBezTo>
                  <a:cubicBezTo>
                    <a:pt x="84688" y="463988"/>
                    <a:pt x="193697" y="407191"/>
                    <a:pt x="179233" y="394138"/>
                  </a:cubicBezTo>
                  <a:cubicBezTo>
                    <a:pt x="177469" y="365210"/>
                    <a:pt x="142014" y="411071"/>
                    <a:pt x="137957" y="395196"/>
                  </a:cubicBezTo>
                  <a:cubicBezTo>
                    <a:pt x="133900" y="379321"/>
                    <a:pt x="200455" y="373992"/>
                    <a:pt x="168649" y="363447"/>
                  </a:cubicBezTo>
                  <a:cubicBezTo>
                    <a:pt x="126992" y="339305"/>
                    <a:pt x="-2549" y="399651"/>
                    <a:pt x="38" y="350974"/>
                  </a:cubicBezTo>
                  <a:close/>
                </a:path>
              </a:pathLst>
            </a:custGeom>
            <a:solidFill>
              <a:schemeClr val="accent4">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7" name="Oval 1916">
              <a:extLst>
                <a:ext uri="{FF2B5EF4-FFF2-40B4-BE49-F238E27FC236}">
                  <a16:creationId xmlns:a16="http://schemas.microsoft.com/office/drawing/2014/main" id="{69E5E99D-25A0-18BF-E6C3-0094D3239B6D}"/>
                </a:ext>
              </a:extLst>
            </p:cNvPr>
            <p:cNvSpPr/>
            <p:nvPr/>
          </p:nvSpPr>
          <p:spPr bwMode="auto">
            <a:xfrm>
              <a:off x="8374140" y="2628567"/>
              <a:ext cx="100541" cy="95250"/>
            </a:xfrm>
            <a:prstGeom prst="ellipse">
              <a:avLst/>
            </a:prstGeom>
            <a:solidFill>
              <a:schemeClr val="accent6">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8" name="Star: 12 Points 1917">
              <a:extLst>
                <a:ext uri="{FF2B5EF4-FFF2-40B4-BE49-F238E27FC236}">
                  <a16:creationId xmlns:a16="http://schemas.microsoft.com/office/drawing/2014/main" id="{D95246A8-3410-7915-19DE-30E41278116C}"/>
                </a:ext>
              </a:extLst>
            </p:cNvPr>
            <p:cNvSpPr/>
            <p:nvPr/>
          </p:nvSpPr>
          <p:spPr bwMode="auto">
            <a:xfrm>
              <a:off x="8185931" y="2326326"/>
              <a:ext cx="98880" cy="98880"/>
            </a:xfrm>
            <a:prstGeom prst="star12">
              <a:avLst>
                <a:gd name="adj" fmla="val 1898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19" name="Star: 12 Points 1918">
              <a:extLst>
                <a:ext uri="{FF2B5EF4-FFF2-40B4-BE49-F238E27FC236}">
                  <a16:creationId xmlns:a16="http://schemas.microsoft.com/office/drawing/2014/main" id="{850DA3ED-12FB-D346-4FA2-4BD1FB9E4FC0}"/>
                </a:ext>
              </a:extLst>
            </p:cNvPr>
            <p:cNvSpPr/>
            <p:nvPr/>
          </p:nvSpPr>
          <p:spPr bwMode="auto">
            <a:xfrm>
              <a:off x="8248460" y="2183395"/>
              <a:ext cx="98880" cy="98880"/>
            </a:xfrm>
            <a:prstGeom prst="star12">
              <a:avLst>
                <a:gd name="adj" fmla="val 1898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0" name="Star: 12 Points 1919">
              <a:extLst>
                <a:ext uri="{FF2B5EF4-FFF2-40B4-BE49-F238E27FC236}">
                  <a16:creationId xmlns:a16="http://schemas.microsoft.com/office/drawing/2014/main" id="{D6B68E5C-5BAF-0764-1EEC-0B528D4649CC}"/>
                </a:ext>
              </a:extLst>
            </p:cNvPr>
            <p:cNvSpPr/>
            <p:nvPr/>
          </p:nvSpPr>
          <p:spPr bwMode="auto">
            <a:xfrm>
              <a:off x="8120786" y="1982788"/>
              <a:ext cx="98880" cy="98880"/>
            </a:xfrm>
            <a:prstGeom prst="star12">
              <a:avLst>
                <a:gd name="adj" fmla="val 1898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3" name="Oval 37">
              <a:extLst>
                <a:ext uri="{FF2B5EF4-FFF2-40B4-BE49-F238E27FC236}">
                  <a16:creationId xmlns:a16="http://schemas.microsoft.com/office/drawing/2014/main" id="{75245E77-2946-82F0-D178-05B1C6A01FE1}"/>
                </a:ext>
              </a:extLst>
            </p:cNvPr>
            <p:cNvSpPr/>
            <p:nvPr/>
          </p:nvSpPr>
          <p:spPr bwMode="auto">
            <a:xfrm>
              <a:off x="10472091" y="2592252"/>
              <a:ext cx="441634" cy="414273"/>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41634" h="414273">
                  <a:moveTo>
                    <a:pt x="41" y="222143"/>
                  </a:moveTo>
                  <a:cubicBezTo>
                    <a:pt x="2942" y="167550"/>
                    <a:pt x="124147" y="259878"/>
                    <a:pt x="159127" y="181700"/>
                  </a:cubicBezTo>
                  <a:cubicBezTo>
                    <a:pt x="170775" y="155668"/>
                    <a:pt x="103740" y="65990"/>
                    <a:pt x="123143" y="57876"/>
                  </a:cubicBezTo>
                  <a:cubicBezTo>
                    <a:pt x="142546" y="49762"/>
                    <a:pt x="160743" y="195574"/>
                    <a:pt x="216278" y="112909"/>
                  </a:cubicBezTo>
                  <a:cubicBezTo>
                    <a:pt x="232154" y="89278"/>
                    <a:pt x="182989" y="6377"/>
                    <a:pt x="197064" y="1093"/>
                  </a:cubicBezTo>
                  <a:cubicBezTo>
                    <a:pt x="245924" y="-17252"/>
                    <a:pt x="231066" y="203279"/>
                    <a:pt x="299885" y="79040"/>
                  </a:cubicBezTo>
                  <a:cubicBezTo>
                    <a:pt x="314993" y="51765"/>
                    <a:pt x="301473" y="135132"/>
                    <a:pt x="324227" y="138307"/>
                  </a:cubicBezTo>
                  <a:cubicBezTo>
                    <a:pt x="346981" y="141482"/>
                    <a:pt x="416253" y="110859"/>
                    <a:pt x="422652" y="125606"/>
                  </a:cubicBezTo>
                  <a:cubicBezTo>
                    <a:pt x="442936" y="172349"/>
                    <a:pt x="372909" y="138307"/>
                    <a:pt x="361267" y="186990"/>
                  </a:cubicBezTo>
                  <a:cubicBezTo>
                    <a:pt x="356623" y="206411"/>
                    <a:pt x="334983" y="192243"/>
                    <a:pt x="359151" y="227206"/>
                  </a:cubicBezTo>
                  <a:cubicBezTo>
                    <a:pt x="374416" y="249289"/>
                    <a:pt x="458697" y="263736"/>
                    <a:pt x="438538" y="295168"/>
                  </a:cubicBezTo>
                  <a:cubicBezTo>
                    <a:pt x="410745" y="338503"/>
                    <a:pt x="389315" y="224599"/>
                    <a:pt x="340101" y="266365"/>
                  </a:cubicBezTo>
                  <a:cubicBezTo>
                    <a:pt x="330562" y="274461"/>
                    <a:pt x="356153" y="283475"/>
                    <a:pt x="354918" y="294940"/>
                  </a:cubicBezTo>
                  <a:cubicBezTo>
                    <a:pt x="353683" y="306405"/>
                    <a:pt x="344687" y="328629"/>
                    <a:pt x="332693" y="335156"/>
                  </a:cubicBezTo>
                  <a:cubicBezTo>
                    <a:pt x="320699" y="341683"/>
                    <a:pt x="301500" y="297924"/>
                    <a:pt x="291419" y="342565"/>
                  </a:cubicBezTo>
                  <a:cubicBezTo>
                    <a:pt x="285571" y="359689"/>
                    <a:pt x="335291" y="407067"/>
                    <a:pt x="309248" y="413559"/>
                  </a:cubicBezTo>
                  <a:cubicBezTo>
                    <a:pt x="262138" y="425302"/>
                    <a:pt x="263697" y="287898"/>
                    <a:pt x="241676" y="321397"/>
                  </a:cubicBezTo>
                  <a:cubicBezTo>
                    <a:pt x="180497" y="384530"/>
                    <a:pt x="227566" y="305876"/>
                    <a:pt x="201460" y="313990"/>
                  </a:cubicBezTo>
                  <a:cubicBezTo>
                    <a:pt x="175355" y="322104"/>
                    <a:pt x="102330" y="431465"/>
                    <a:pt x="95627" y="408182"/>
                  </a:cubicBezTo>
                  <a:cubicBezTo>
                    <a:pt x="88924" y="384899"/>
                    <a:pt x="183116" y="298469"/>
                    <a:pt x="168652" y="285416"/>
                  </a:cubicBezTo>
                  <a:cubicBezTo>
                    <a:pt x="154188" y="272363"/>
                    <a:pt x="132492" y="290707"/>
                    <a:pt x="128435" y="274832"/>
                  </a:cubicBezTo>
                  <a:cubicBezTo>
                    <a:pt x="124378" y="258957"/>
                    <a:pt x="190933" y="253628"/>
                    <a:pt x="159127" y="243083"/>
                  </a:cubicBezTo>
                  <a:cubicBezTo>
                    <a:pt x="117470" y="218941"/>
                    <a:pt x="-2546" y="270820"/>
                    <a:pt x="41" y="222143"/>
                  </a:cubicBezTo>
                  <a:close/>
                </a:path>
              </a:pathLst>
            </a:custGeom>
            <a:solidFill>
              <a:srgbClr val="F4B18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4" name="Oval 1923">
              <a:extLst>
                <a:ext uri="{FF2B5EF4-FFF2-40B4-BE49-F238E27FC236}">
                  <a16:creationId xmlns:a16="http://schemas.microsoft.com/office/drawing/2014/main" id="{FBB5B794-9540-156B-DA40-6F9214892735}"/>
                </a:ext>
              </a:extLst>
            </p:cNvPr>
            <p:cNvSpPr/>
            <p:nvPr/>
          </p:nvSpPr>
          <p:spPr bwMode="auto">
            <a:xfrm>
              <a:off x="10671394" y="2763367"/>
              <a:ext cx="100541" cy="95250"/>
            </a:xfrm>
            <a:prstGeom prst="ellipse">
              <a:avLst/>
            </a:prstGeom>
            <a:solidFill>
              <a:schemeClr val="accent6">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5" name="Star: 12 Points 1924">
              <a:extLst>
                <a:ext uri="{FF2B5EF4-FFF2-40B4-BE49-F238E27FC236}">
                  <a16:creationId xmlns:a16="http://schemas.microsoft.com/office/drawing/2014/main" id="{FA48050E-17A8-E75D-FBF6-23C5B17596E0}"/>
                </a:ext>
              </a:extLst>
            </p:cNvPr>
            <p:cNvSpPr/>
            <p:nvPr/>
          </p:nvSpPr>
          <p:spPr bwMode="auto">
            <a:xfrm>
              <a:off x="10094046" y="2337285"/>
              <a:ext cx="98880" cy="98880"/>
            </a:xfrm>
            <a:prstGeom prst="star12">
              <a:avLst>
                <a:gd name="adj" fmla="val 1898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6" name="Star: 12 Points 1925">
              <a:extLst>
                <a:ext uri="{FF2B5EF4-FFF2-40B4-BE49-F238E27FC236}">
                  <a16:creationId xmlns:a16="http://schemas.microsoft.com/office/drawing/2014/main" id="{585FF7D0-C8B4-01E6-D2AB-8E6895C0FAEE}"/>
                </a:ext>
              </a:extLst>
            </p:cNvPr>
            <p:cNvSpPr/>
            <p:nvPr/>
          </p:nvSpPr>
          <p:spPr bwMode="auto">
            <a:xfrm>
              <a:off x="10602092" y="2183747"/>
              <a:ext cx="98880" cy="98880"/>
            </a:xfrm>
            <a:prstGeom prst="star12">
              <a:avLst>
                <a:gd name="adj" fmla="val 1898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29" name="Star: 12 Points 1928">
              <a:extLst>
                <a:ext uri="{FF2B5EF4-FFF2-40B4-BE49-F238E27FC236}">
                  <a16:creationId xmlns:a16="http://schemas.microsoft.com/office/drawing/2014/main" id="{8C634D9F-BABA-B2B2-9FE6-E53D5529FDD1}"/>
                </a:ext>
              </a:extLst>
            </p:cNvPr>
            <p:cNvSpPr/>
            <p:nvPr/>
          </p:nvSpPr>
          <p:spPr bwMode="auto">
            <a:xfrm>
              <a:off x="10362225" y="1821325"/>
              <a:ext cx="98880" cy="98880"/>
            </a:xfrm>
            <a:prstGeom prst="star12">
              <a:avLst>
                <a:gd name="adj" fmla="val 1898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0" name="Star: 12 Points 1929">
              <a:extLst>
                <a:ext uri="{FF2B5EF4-FFF2-40B4-BE49-F238E27FC236}">
                  <a16:creationId xmlns:a16="http://schemas.microsoft.com/office/drawing/2014/main" id="{86863F3E-70C8-E26B-8F73-3F5E6AC6AA09}"/>
                </a:ext>
              </a:extLst>
            </p:cNvPr>
            <p:cNvSpPr/>
            <p:nvPr/>
          </p:nvSpPr>
          <p:spPr bwMode="auto">
            <a:xfrm>
              <a:off x="10854271" y="1754188"/>
              <a:ext cx="157680" cy="157680"/>
            </a:xfrm>
            <a:prstGeom prst="star12">
              <a:avLst>
                <a:gd name="adj" fmla="val 9855"/>
              </a:avLst>
            </a:pr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2" name="Star: 12 Points 1931">
              <a:extLst>
                <a:ext uri="{FF2B5EF4-FFF2-40B4-BE49-F238E27FC236}">
                  <a16:creationId xmlns:a16="http://schemas.microsoft.com/office/drawing/2014/main" id="{E6E9459C-AED5-2EC1-252E-32DCE52FEAFC}"/>
                </a:ext>
              </a:extLst>
            </p:cNvPr>
            <p:cNvSpPr/>
            <p:nvPr/>
          </p:nvSpPr>
          <p:spPr bwMode="auto">
            <a:xfrm>
              <a:off x="10956756" y="2352280"/>
              <a:ext cx="157680" cy="157680"/>
            </a:xfrm>
            <a:prstGeom prst="star12">
              <a:avLst>
                <a:gd name="adj" fmla="val 9855"/>
              </a:avLst>
            </a:pr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3" name="Star: 12 Points 1932">
              <a:extLst>
                <a:ext uri="{FF2B5EF4-FFF2-40B4-BE49-F238E27FC236}">
                  <a16:creationId xmlns:a16="http://schemas.microsoft.com/office/drawing/2014/main" id="{29A91D6F-3F50-9B8E-18A8-1DD34E5C3048}"/>
                </a:ext>
              </a:extLst>
            </p:cNvPr>
            <p:cNvSpPr/>
            <p:nvPr/>
          </p:nvSpPr>
          <p:spPr bwMode="auto">
            <a:xfrm>
              <a:off x="9501969" y="2290513"/>
              <a:ext cx="157680" cy="157680"/>
            </a:xfrm>
            <a:prstGeom prst="star12">
              <a:avLst>
                <a:gd name="adj" fmla="val 9855"/>
              </a:avLst>
            </a:pr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4" name="Star: 12 Points 1933">
              <a:extLst>
                <a:ext uri="{FF2B5EF4-FFF2-40B4-BE49-F238E27FC236}">
                  <a16:creationId xmlns:a16="http://schemas.microsoft.com/office/drawing/2014/main" id="{F5C9CE99-533F-827E-460E-A68770735B5D}"/>
                </a:ext>
              </a:extLst>
            </p:cNvPr>
            <p:cNvSpPr/>
            <p:nvPr/>
          </p:nvSpPr>
          <p:spPr bwMode="auto">
            <a:xfrm>
              <a:off x="9382354" y="1862138"/>
              <a:ext cx="157680" cy="157680"/>
            </a:xfrm>
            <a:prstGeom prst="star12">
              <a:avLst>
                <a:gd name="adj" fmla="val 9855"/>
              </a:avLst>
            </a:pr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5" name="Star: 12 Points 1934">
              <a:extLst>
                <a:ext uri="{FF2B5EF4-FFF2-40B4-BE49-F238E27FC236}">
                  <a16:creationId xmlns:a16="http://schemas.microsoft.com/office/drawing/2014/main" id="{D0336DBE-A94C-E97E-D0E8-B8CCF924F780}"/>
                </a:ext>
              </a:extLst>
            </p:cNvPr>
            <p:cNvSpPr/>
            <p:nvPr/>
          </p:nvSpPr>
          <p:spPr bwMode="auto">
            <a:xfrm>
              <a:off x="9346051" y="2147764"/>
              <a:ext cx="157680" cy="157680"/>
            </a:xfrm>
            <a:prstGeom prst="star12">
              <a:avLst>
                <a:gd name="adj" fmla="val 9855"/>
              </a:avLst>
            </a:pr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6" name="Star: 12 Points 1935">
              <a:extLst>
                <a:ext uri="{FF2B5EF4-FFF2-40B4-BE49-F238E27FC236}">
                  <a16:creationId xmlns:a16="http://schemas.microsoft.com/office/drawing/2014/main" id="{AC7F015B-E8E6-856A-0BF2-3E481EACCEBE}"/>
                </a:ext>
              </a:extLst>
            </p:cNvPr>
            <p:cNvSpPr/>
            <p:nvPr/>
          </p:nvSpPr>
          <p:spPr bwMode="auto">
            <a:xfrm>
              <a:off x="9335467" y="2369353"/>
              <a:ext cx="157680" cy="157680"/>
            </a:xfrm>
            <a:prstGeom prst="star12">
              <a:avLst>
                <a:gd name="adj" fmla="val 9855"/>
              </a:avLst>
            </a:pr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7" name="Star: 12 Points 1936">
              <a:extLst>
                <a:ext uri="{FF2B5EF4-FFF2-40B4-BE49-F238E27FC236}">
                  <a16:creationId xmlns:a16="http://schemas.microsoft.com/office/drawing/2014/main" id="{694B1BB8-8251-686C-D8E0-156746776193}"/>
                </a:ext>
              </a:extLst>
            </p:cNvPr>
            <p:cNvSpPr/>
            <p:nvPr/>
          </p:nvSpPr>
          <p:spPr bwMode="auto">
            <a:xfrm>
              <a:off x="9373368" y="2570942"/>
              <a:ext cx="157680" cy="157680"/>
            </a:xfrm>
            <a:prstGeom prst="star12">
              <a:avLst>
                <a:gd name="adj" fmla="val 9855"/>
              </a:avLst>
            </a:pr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39" name="Rectangle 1938">
              <a:extLst>
                <a:ext uri="{FF2B5EF4-FFF2-40B4-BE49-F238E27FC236}">
                  <a16:creationId xmlns:a16="http://schemas.microsoft.com/office/drawing/2014/main" id="{4E649CD2-9161-BA01-7381-99F48DA679DF}"/>
                </a:ext>
              </a:extLst>
            </p:cNvPr>
            <p:cNvSpPr/>
            <p:nvPr/>
          </p:nvSpPr>
          <p:spPr bwMode="auto">
            <a:xfrm>
              <a:off x="9795164" y="2846837"/>
              <a:ext cx="835990" cy="2928208"/>
            </a:xfrm>
            <a:custGeom>
              <a:avLst/>
              <a:gdLst>
                <a:gd name="connsiteX0" fmla="*/ 0 w 375983"/>
                <a:gd name="connsiteY0" fmla="*/ 0 h 152991"/>
                <a:gd name="connsiteX1" fmla="*/ 375983 w 375983"/>
                <a:gd name="connsiteY1" fmla="*/ 0 h 152991"/>
                <a:gd name="connsiteX2" fmla="*/ 375983 w 375983"/>
                <a:gd name="connsiteY2" fmla="*/ 152991 h 152991"/>
                <a:gd name="connsiteX3" fmla="*/ 0 w 375983"/>
                <a:gd name="connsiteY3" fmla="*/ 152991 h 152991"/>
                <a:gd name="connsiteX4" fmla="*/ 0 w 375983"/>
                <a:gd name="connsiteY4" fmla="*/ 0 h 152991"/>
                <a:gd name="connsiteX0" fmla="*/ 0 w 403500"/>
                <a:gd name="connsiteY0" fmla="*/ 0 h 152991"/>
                <a:gd name="connsiteX1" fmla="*/ 403500 w 403500"/>
                <a:gd name="connsiteY1" fmla="*/ 86784 h 152991"/>
                <a:gd name="connsiteX2" fmla="*/ 375983 w 403500"/>
                <a:gd name="connsiteY2" fmla="*/ 152991 h 152991"/>
                <a:gd name="connsiteX3" fmla="*/ 0 w 403500"/>
                <a:gd name="connsiteY3" fmla="*/ 152991 h 152991"/>
                <a:gd name="connsiteX4" fmla="*/ 0 w 403500"/>
                <a:gd name="connsiteY4" fmla="*/ 0 h 152991"/>
                <a:gd name="connsiteX0" fmla="*/ 0 w 403500"/>
                <a:gd name="connsiteY0" fmla="*/ 0 h 152991"/>
                <a:gd name="connsiteX1" fmla="*/ 403500 w 403500"/>
                <a:gd name="connsiteY1" fmla="*/ 86784 h 152991"/>
                <a:gd name="connsiteX2" fmla="*/ 375983 w 403500"/>
                <a:gd name="connsiteY2" fmla="*/ 152991 h 152991"/>
                <a:gd name="connsiteX3" fmla="*/ 0 w 403500"/>
                <a:gd name="connsiteY3" fmla="*/ 152991 h 152991"/>
                <a:gd name="connsiteX4" fmla="*/ 0 w 403500"/>
                <a:gd name="connsiteY4" fmla="*/ 0 h 152991"/>
                <a:gd name="connsiteX0" fmla="*/ 0 w 403500"/>
                <a:gd name="connsiteY0" fmla="*/ 6665 h 159656"/>
                <a:gd name="connsiteX1" fmla="*/ 230743 w 403500"/>
                <a:gd name="connsiteY1" fmla="*/ 38096 h 159656"/>
                <a:gd name="connsiteX2" fmla="*/ 403500 w 403500"/>
                <a:gd name="connsiteY2" fmla="*/ 93449 h 159656"/>
                <a:gd name="connsiteX3" fmla="*/ 375983 w 403500"/>
                <a:gd name="connsiteY3" fmla="*/ 159656 h 159656"/>
                <a:gd name="connsiteX4" fmla="*/ 0 w 403500"/>
                <a:gd name="connsiteY4" fmla="*/ 159656 h 159656"/>
                <a:gd name="connsiteX5" fmla="*/ 0 w 403500"/>
                <a:gd name="connsiteY5" fmla="*/ 6665 h 159656"/>
                <a:gd name="connsiteX0" fmla="*/ 0 w 403500"/>
                <a:gd name="connsiteY0" fmla="*/ 6665 h 159656"/>
                <a:gd name="connsiteX1" fmla="*/ 230743 w 403500"/>
                <a:gd name="connsiteY1" fmla="*/ 38096 h 159656"/>
                <a:gd name="connsiteX2" fmla="*/ 403500 w 403500"/>
                <a:gd name="connsiteY2" fmla="*/ 93449 h 159656"/>
                <a:gd name="connsiteX3" fmla="*/ 375983 w 403500"/>
                <a:gd name="connsiteY3" fmla="*/ 159656 h 159656"/>
                <a:gd name="connsiteX4" fmla="*/ 0 w 403500"/>
                <a:gd name="connsiteY4" fmla="*/ 159656 h 159656"/>
                <a:gd name="connsiteX5" fmla="*/ 0 w 403500"/>
                <a:gd name="connsiteY5" fmla="*/ 6665 h 159656"/>
                <a:gd name="connsiteX0" fmla="*/ 0 w 403500"/>
                <a:gd name="connsiteY0" fmla="*/ 6206 h 159197"/>
                <a:gd name="connsiteX1" fmla="*/ 252968 w 403500"/>
                <a:gd name="connsiteY1" fmla="*/ 41871 h 159197"/>
                <a:gd name="connsiteX2" fmla="*/ 403500 w 403500"/>
                <a:gd name="connsiteY2" fmla="*/ 92990 h 159197"/>
                <a:gd name="connsiteX3" fmla="*/ 375983 w 403500"/>
                <a:gd name="connsiteY3" fmla="*/ 159197 h 159197"/>
                <a:gd name="connsiteX4" fmla="*/ 0 w 403500"/>
                <a:gd name="connsiteY4" fmla="*/ 159197 h 159197"/>
                <a:gd name="connsiteX5" fmla="*/ 0 w 403500"/>
                <a:gd name="connsiteY5" fmla="*/ 6206 h 159197"/>
                <a:gd name="connsiteX0" fmla="*/ 0 w 403500"/>
                <a:gd name="connsiteY0" fmla="*/ 20003 h 172994"/>
                <a:gd name="connsiteX1" fmla="*/ 227568 w 403500"/>
                <a:gd name="connsiteY1" fmla="*/ 3809 h 172994"/>
                <a:gd name="connsiteX2" fmla="*/ 252968 w 403500"/>
                <a:gd name="connsiteY2" fmla="*/ 55668 h 172994"/>
                <a:gd name="connsiteX3" fmla="*/ 403500 w 403500"/>
                <a:gd name="connsiteY3" fmla="*/ 106787 h 172994"/>
                <a:gd name="connsiteX4" fmla="*/ 375983 w 403500"/>
                <a:gd name="connsiteY4" fmla="*/ 172994 h 172994"/>
                <a:gd name="connsiteX5" fmla="*/ 0 w 403500"/>
                <a:gd name="connsiteY5" fmla="*/ 172994 h 172994"/>
                <a:gd name="connsiteX6" fmla="*/ 0 w 403500"/>
                <a:gd name="connsiteY6" fmla="*/ 20003 h 172994"/>
                <a:gd name="connsiteX0" fmla="*/ 0 w 403500"/>
                <a:gd name="connsiteY0" fmla="*/ 20003 h 172994"/>
                <a:gd name="connsiteX1" fmla="*/ 227568 w 403500"/>
                <a:gd name="connsiteY1" fmla="*/ 3809 h 172994"/>
                <a:gd name="connsiteX2" fmla="*/ 252968 w 403500"/>
                <a:gd name="connsiteY2" fmla="*/ 55668 h 172994"/>
                <a:gd name="connsiteX3" fmla="*/ 403500 w 403500"/>
                <a:gd name="connsiteY3" fmla="*/ 106787 h 172994"/>
                <a:gd name="connsiteX4" fmla="*/ 375983 w 403500"/>
                <a:gd name="connsiteY4" fmla="*/ 172994 h 172994"/>
                <a:gd name="connsiteX5" fmla="*/ 0 w 403500"/>
                <a:gd name="connsiteY5" fmla="*/ 172994 h 172994"/>
                <a:gd name="connsiteX6" fmla="*/ 0 w 403500"/>
                <a:gd name="connsiteY6" fmla="*/ 20003 h 172994"/>
                <a:gd name="connsiteX0" fmla="*/ 0 w 403500"/>
                <a:gd name="connsiteY0" fmla="*/ 20003 h 172994"/>
                <a:gd name="connsiteX1" fmla="*/ 227568 w 403500"/>
                <a:gd name="connsiteY1" fmla="*/ 3809 h 172994"/>
                <a:gd name="connsiteX2" fmla="*/ 252968 w 403500"/>
                <a:gd name="connsiteY2" fmla="*/ 55668 h 172994"/>
                <a:gd name="connsiteX3" fmla="*/ 403500 w 403500"/>
                <a:gd name="connsiteY3" fmla="*/ 106787 h 172994"/>
                <a:gd name="connsiteX4" fmla="*/ 326241 w 403500"/>
                <a:gd name="connsiteY4" fmla="*/ 61869 h 172994"/>
                <a:gd name="connsiteX5" fmla="*/ 0 w 403500"/>
                <a:gd name="connsiteY5" fmla="*/ 172994 h 172994"/>
                <a:gd name="connsiteX6" fmla="*/ 0 w 403500"/>
                <a:gd name="connsiteY6"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0 w 405639"/>
                <a:gd name="connsiteY5" fmla="*/ 172994 h 172994"/>
                <a:gd name="connsiteX6" fmla="*/ 0 w 405639"/>
                <a:gd name="connsiteY6"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0 w 405639"/>
                <a:gd name="connsiteY5" fmla="*/ 172994 h 172994"/>
                <a:gd name="connsiteX6" fmla="*/ 0 w 405639"/>
                <a:gd name="connsiteY6"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0 w 405639"/>
                <a:gd name="connsiteY5" fmla="*/ 172994 h 172994"/>
                <a:gd name="connsiteX6" fmla="*/ 0 w 405639"/>
                <a:gd name="connsiteY6"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0 w 405639"/>
                <a:gd name="connsiteY6" fmla="*/ 172994 h 172994"/>
                <a:gd name="connsiteX7" fmla="*/ 0 w 405639"/>
                <a:gd name="connsiteY7"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0 w 405639"/>
                <a:gd name="connsiteY6" fmla="*/ 172994 h 172994"/>
                <a:gd name="connsiteX7" fmla="*/ 0 w 405639"/>
                <a:gd name="connsiteY7"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0 w 405639"/>
                <a:gd name="connsiteY7" fmla="*/ 172994 h 172994"/>
                <a:gd name="connsiteX8" fmla="*/ 0 w 405639"/>
                <a:gd name="connsiteY8"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0 w 405639"/>
                <a:gd name="connsiteY7" fmla="*/ 172994 h 172994"/>
                <a:gd name="connsiteX8" fmla="*/ 0 w 405639"/>
                <a:gd name="connsiteY8"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266727 w 405639"/>
                <a:gd name="connsiteY7" fmla="*/ 125517 h 172994"/>
                <a:gd name="connsiteX8" fmla="*/ 0 w 405639"/>
                <a:gd name="connsiteY8" fmla="*/ 172994 h 172994"/>
                <a:gd name="connsiteX9" fmla="*/ 0 w 405639"/>
                <a:gd name="connsiteY9"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266727 w 405639"/>
                <a:gd name="connsiteY7" fmla="*/ 125517 h 172994"/>
                <a:gd name="connsiteX8" fmla="*/ 0 w 405639"/>
                <a:gd name="connsiteY8" fmla="*/ 172994 h 172994"/>
                <a:gd name="connsiteX9" fmla="*/ 0 w 405639"/>
                <a:gd name="connsiteY9"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266727 w 405639"/>
                <a:gd name="connsiteY7" fmla="*/ 125517 h 172994"/>
                <a:gd name="connsiteX8" fmla="*/ 0 w 405639"/>
                <a:gd name="connsiteY8" fmla="*/ 172994 h 172994"/>
                <a:gd name="connsiteX9" fmla="*/ 0 w 405639"/>
                <a:gd name="connsiteY9"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266727 w 405639"/>
                <a:gd name="connsiteY7" fmla="*/ 125517 h 172994"/>
                <a:gd name="connsiteX8" fmla="*/ 196877 w 405639"/>
                <a:gd name="connsiteY8" fmla="*/ 60959 h 172994"/>
                <a:gd name="connsiteX9" fmla="*/ 0 w 405639"/>
                <a:gd name="connsiteY9" fmla="*/ 172994 h 172994"/>
                <a:gd name="connsiteX10" fmla="*/ 0 w 405639"/>
                <a:gd name="connsiteY10"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266727 w 405639"/>
                <a:gd name="connsiteY7" fmla="*/ 125517 h 172994"/>
                <a:gd name="connsiteX8" fmla="*/ 196877 w 405639"/>
                <a:gd name="connsiteY8" fmla="*/ 60959 h 172994"/>
                <a:gd name="connsiteX9" fmla="*/ 0 w 405639"/>
                <a:gd name="connsiteY9" fmla="*/ 172994 h 172994"/>
                <a:gd name="connsiteX10" fmla="*/ 0 w 405639"/>
                <a:gd name="connsiteY10"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266727 w 405639"/>
                <a:gd name="connsiteY7" fmla="*/ 125517 h 172994"/>
                <a:gd name="connsiteX8" fmla="*/ 196877 w 405639"/>
                <a:gd name="connsiteY8" fmla="*/ 60959 h 172994"/>
                <a:gd name="connsiteX9" fmla="*/ 0 w 405639"/>
                <a:gd name="connsiteY9" fmla="*/ 172994 h 172994"/>
                <a:gd name="connsiteX10" fmla="*/ 0 w 405639"/>
                <a:gd name="connsiteY10"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266727 w 405639"/>
                <a:gd name="connsiteY7" fmla="*/ 125517 h 172994"/>
                <a:gd name="connsiteX8" fmla="*/ 196877 w 405639"/>
                <a:gd name="connsiteY8" fmla="*/ 60959 h 172994"/>
                <a:gd name="connsiteX9" fmla="*/ 0 w 405639"/>
                <a:gd name="connsiteY9" fmla="*/ 172994 h 172994"/>
                <a:gd name="connsiteX10" fmla="*/ 0 w 405639"/>
                <a:gd name="connsiteY10" fmla="*/ 20003 h 172994"/>
                <a:gd name="connsiteX0" fmla="*/ 0 w 405639"/>
                <a:gd name="connsiteY0" fmla="*/ 20003 h 172994"/>
                <a:gd name="connsiteX1" fmla="*/ 227568 w 405639"/>
                <a:gd name="connsiteY1" fmla="*/ 3809 h 172994"/>
                <a:gd name="connsiteX2" fmla="*/ 252968 w 405639"/>
                <a:gd name="connsiteY2" fmla="*/ 55668 h 172994"/>
                <a:gd name="connsiteX3" fmla="*/ 403500 w 405639"/>
                <a:gd name="connsiteY3" fmla="*/ 106787 h 172994"/>
                <a:gd name="connsiteX4" fmla="*/ 326241 w 405639"/>
                <a:gd name="connsiteY4" fmla="*/ 61869 h 172994"/>
                <a:gd name="connsiteX5" fmla="*/ 333402 w 405639"/>
                <a:gd name="connsiteY5" fmla="*/ 128692 h 172994"/>
                <a:gd name="connsiteX6" fmla="*/ 263552 w 405639"/>
                <a:gd name="connsiteY6" fmla="*/ 72601 h 172994"/>
                <a:gd name="connsiteX7" fmla="*/ 266727 w 405639"/>
                <a:gd name="connsiteY7" fmla="*/ 125517 h 172994"/>
                <a:gd name="connsiteX8" fmla="*/ 196877 w 405639"/>
                <a:gd name="connsiteY8" fmla="*/ 60959 h 172994"/>
                <a:gd name="connsiteX9" fmla="*/ 0 w 405639"/>
                <a:gd name="connsiteY9" fmla="*/ 172994 h 172994"/>
                <a:gd name="connsiteX10" fmla="*/ 0 w 405639"/>
                <a:gd name="connsiteY10" fmla="*/ 20003 h 172994"/>
                <a:gd name="connsiteX0" fmla="*/ 0 w 405639"/>
                <a:gd name="connsiteY0" fmla="*/ 20003 h 142303"/>
                <a:gd name="connsiteX1" fmla="*/ 227568 w 405639"/>
                <a:gd name="connsiteY1" fmla="*/ 3809 h 142303"/>
                <a:gd name="connsiteX2" fmla="*/ 252968 w 405639"/>
                <a:gd name="connsiteY2" fmla="*/ 55668 h 142303"/>
                <a:gd name="connsiteX3" fmla="*/ 403500 w 405639"/>
                <a:gd name="connsiteY3" fmla="*/ 106787 h 142303"/>
                <a:gd name="connsiteX4" fmla="*/ 326241 w 405639"/>
                <a:gd name="connsiteY4" fmla="*/ 61869 h 142303"/>
                <a:gd name="connsiteX5" fmla="*/ 333402 w 405639"/>
                <a:gd name="connsiteY5" fmla="*/ 128692 h 142303"/>
                <a:gd name="connsiteX6" fmla="*/ 263552 w 405639"/>
                <a:gd name="connsiteY6" fmla="*/ 72601 h 142303"/>
                <a:gd name="connsiteX7" fmla="*/ 266727 w 405639"/>
                <a:gd name="connsiteY7" fmla="*/ 125517 h 142303"/>
                <a:gd name="connsiteX8" fmla="*/ 196877 w 405639"/>
                <a:gd name="connsiteY8" fmla="*/ 60959 h 142303"/>
                <a:gd name="connsiteX9" fmla="*/ 80434 w 405639"/>
                <a:gd name="connsiteY9" fmla="*/ 142303 h 142303"/>
                <a:gd name="connsiteX10" fmla="*/ 0 w 405639"/>
                <a:gd name="connsiteY10" fmla="*/ 20003 h 142303"/>
                <a:gd name="connsiteX0" fmla="*/ 0 w 405639"/>
                <a:gd name="connsiteY0" fmla="*/ 20003 h 142303"/>
                <a:gd name="connsiteX1" fmla="*/ 227568 w 405639"/>
                <a:gd name="connsiteY1" fmla="*/ 3809 h 142303"/>
                <a:gd name="connsiteX2" fmla="*/ 252968 w 405639"/>
                <a:gd name="connsiteY2" fmla="*/ 55668 h 142303"/>
                <a:gd name="connsiteX3" fmla="*/ 403500 w 405639"/>
                <a:gd name="connsiteY3" fmla="*/ 106787 h 142303"/>
                <a:gd name="connsiteX4" fmla="*/ 326241 w 405639"/>
                <a:gd name="connsiteY4" fmla="*/ 61869 h 142303"/>
                <a:gd name="connsiteX5" fmla="*/ 333402 w 405639"/>
                <a:gd name="connsiteY5" fmla="*/ 128692 h 142303"/>
                <a:gd name="connsiteX6" fmla="*/ 263552 w 405639"/>
                <a:gd name="connsiteY6" fmla="*/ 72601 h 142303"/>
                <a:gd name="connsiteX7" fmla="*/ 266727 w 405639"/>
                <a:gd name="connsiteY7" fmla="*/ 125517 h 142303"/>
                <a:gd name="connsiteX8" fmla="*/ 196877 w 405639"/>
                <a:gd name="connsiteY8" fmla="*/ 60959 h 142303"/>
                <a:gd name="connsiteX9" fmla="*/ 80434 w 405639"/>
                <a:gd name="connsiteY9" fmla="*/ 142303 h 142303"/>
                <a:gd name="connsiteX10" fmla="*/ 0 w 405639"/>
                <a:gd name="connsiteY10" fmla="*/ 20003 h 142303"/>
                <a:gd name="connsiteX0" fmla="*/ 0 w 405639"/>
                <a:gd name="connsiteY0" fmla="*/ 20003 h 142303"/>
                <a:gd name="connsiteX1" fmla="*/ 227568 w 405639"/>
                <a:gd name="connsiteY1" fmla="*/ 3809 h 142303"/>
                <a:gd name="connsiteX2" fmla="*/ 252968 w 405639"/>
                <a:gd name="connsiteY2" fmla="*/ 55668 h 142303"/>
                <a:gd name="connsiteX3" fmla="*/ 403500 w 405639"/>
                <a:gd name="connsiteY3" fmla="*/ 106787 h 142303"/>
                <a:gd name="connsiteX4" fmla="*/ 326241 w 405639"/>
                <a:gd name="connsiteY4" fmla="*/ 61869 h 142303"/>
                <a:gd name="connsiteX5" fmla="*/ 333402 w 405639"/>
                <a:gd name="connsiteY5" fmla="*/ 128692 h 142303"/>
                <a:gd name="connsiteX6" fmla="*/ 263552 w 405639"/>
                <a:gd name="connsiteY6" fmla="*/ 72601 h 142303"/>
                <a:gd name="connsiteX7" fmla="*/ 266727 w 405639"/>
                <a:gd name="connsiteY7" fmla="*/ 125517 h 142303"/>
                <a:gd name="connsiteX8" fmla="*/ 196877 w 405639"/>
                <a:gd name="connsiteY8" fmla="*/ 60959 h 142303"/>
                <a:gd name="connsiteX9" fmla="*/ 80434 w 405639"/>
                <a:gd name="connsiteY9" fmla="*/ 142303 h 142303"/>
                <a:gd name="connsiteX10" fmla="*/ 150310 w 405639"/>
                <a:gd name="connsiteY10" fmla="*/ 58843 h 142303"/>
                <a:gd name="connsiteX11" fmla="*/ 0 w 405639"/>
                <a:gd name="connsiteY11" fmla="*/ 20003 h 142303"/>
                <a:gd name="connsiteX0" fmla="*/ 0 w 405639"/>
                <a:gd name="connsiteY0" fmla="*/ 20003 h 142303"/>
                <a:gd name="connsiteX1" fmla="*/ 227568 w 405639"/>
                <a:gd name="connsiteY1" fmla="*/ 3809 h 142303"/>
                <a:gd name="connsiteX2" fmla="*/ 252968 w 405639"/>
                <a:gd name="connsiteY2" fmla="*/ 55668 h 142303"/>
                <a:gd name="connsiteX3" fmla="*/ 403500 w 405639"/>
                <a:gd name="connsiteY3" fmla="*/ 106787 h 142303"/>
                <a:gd name="connsiteX4" fmla="*/ 326241 w 405639"/>
                <a:gd name="connsiteY4" fmla="*/ 61869 h 142303"/>
                <a:gd name="connsiteX5" fmla="*/ 333402 w 405639"/>
                <a:gd name="connsiteY5" fmla="*/ 128692 h 142303"/>
                <a:gd name="connsiteX6" fmla="*/ 263552 w 405639"/>
                <a:gd name="connsiteY6" fmla="*/ 72601 h 142303"/>
                <a:gd name="connsiteX7" fmla="*/ 266727 w 405639"/>
                <a:gd name="connsiteY7" fmla="*/ 125517 h 142303"/>
                <a:gd name="connsiteX8" fmla="*/ 196877 w 405639"/>
                <a:gd name="connsiteY8" fmla="*/ 60959 h 142303"/>
                <a:gd name="connsiteX9" fmla="*/ 80434 w 405639"/>
                <a:gd name="connsiteY9" fmla="*/ 142303 h 142303"/>
                <a:gd name="connsiteX10" fmla="*/ 150310 w 405639"/>
                <a:gd name="connsiteY10" fmla="*/ 58843 h 142303"/>
                <a:gd name="connsiteX11" fmla="*/ 0 w 405639"/>
                <a:gd name="connsiteY11" fmla="*/ 20003 h 142303"/>
                <a:gd name="connsiteX0" fmla="*/ 0 w 405639"/>
                <a:gd name="connsiteY0" fmla="*/ 20003 h 142303"/>
                <a:gd name="connsiteX1" fmla="*/ 227568 w 405639"/>
                <a:gd name="connsiteY1" fmla="*/ 3809 h 142303"/>
                <a:gd name="connsiteX2" fmla="*/ 252968 w 405639"/>
                <a:gd name="connsiteY2" fmla="*/ 55668 h 142303"/>
                <a:gd name="connsiteX3" fmla="*/ 403500 w 405639"/>
                <a:gd name="connsiteY3" fmla="*/ 106787 h 142303"/>
                <a:gd name="connsiteX4" fmla="*/ 326241 w 405639"/>
                <a:gd name="connsiteY4" fmla="*/ 61869 h 142303"/>
                <a:gd name="connsiteX5" fmla="*/ 333402 w 405639"/>
                <a:gd name="connsiteY5" fmla="*/ 128692 h 142303"/>
                <a:gd name="connsiteX6" fmla="*/ 263552 w 405639"/>
                <a:gd name="connsiteY6" fmla="*/ 72601 h 142303"/>
                <a:gd name="connsiteX7" fmla="*/ 266727 w 405639"/>
                <a:gd name="connsiteY7" fmla="*/ 125517 h 142303"/>
                <a:gd name="connsiteX8" fmla="*/ 196877 w 405639"/>
                <a:gd name="connsiteY8" fmla="*/ 60959 h 142303"/>
                <a:gd name="connsiteX9" fmla="*/ 80434 w 405639"/>
                <a:gd name="connsiteY9" fmla="*/ 142303 h 142303"/>
                <a:gd name="connsiteX10" fmla="*/ 150310 w 405639"/>
                <a:gd name="connsiteY10" fmla="*/ 58843 h 142303"/>
                <a:gd name="connsiteX11" fmla="*/ 0 w 405639"/>
                <a:gd name="connsiteY11" fmla="*/ 20003 h 142303"/>
                <a:gd name="connsiteX0" fmla="*/ 0 w 405639"/>
                <a:gd name="connsiteY0" fmla="*/ 20003 h 143149"/>
                <a:gd name="connsiteX1" fmla="*/ 227568 w 405639"/>
                <a:gd name="connsiteY1" fmla="*/ 3809 h 143149"/>
                <a:gd name="connsiteX2" fmla="*/ 252968 w 405639"/>
                <a:gd name="connsiteY2" fmla="*/ 55668 h 143149"/>
                <a:gd name="connsiteX3" fmla="*/ 403500 w 405639"/>
                <a:gd name="connsiteY3" fmla="*/ 106787 h 143149"/>
                <a:gd name="connsiteX4" fmla="*/ 326241 w 405639"/>
                <a:gd name="connsiteY4" fmla="*/ 61869 h 143149"/>
                <a:gd name="connsiteX5" fmla="*/ 333402 w 405639"/>
                <a:gd name="connsiteY5" fmla="*/ 128692 h 143149"/>
                <a:gd name="connsiteX6" fmla="*/ 263552 w 405639"/>
                <a:gd name="connsiteY6" fmla="*/ 72601 h 143149"/>
                <a:gd name="connsiteX7" fmla="*/ 266727 w 405639"/>
                <a:gd name="connsiteY7" fmla="*/ 125517 h 143149"/>
                <a:gd name="connsiteX8" fmla="*/ 196877 w 405639"/>
                <a:gd name="connsiteY8" fmla="*/ 60959 h 143149"/>
                <a:gd name="connsiteX9" fmla="*/ 80434 w 405639"/>
                <a:gd name="connsiteY9" fmla="*/ 142303 h 143149"/>
                <a:gd name="connsiteX10" fmla="*/ 150310 w 405639"/>
                <a:gd name="connsiteY10" fmla="*/ 58843 h 143149"/>
                <a:gd name="connsiteX11" fmla="*/ 0 w 405639"/>
                <a:gd name="connsiteY11" fmla="*/ 20003 h 143149"/>
                <a:gd name="connsiteX0" fmla="*/ 0 w 405639"/>
                <a:gd name="connsiteY0" fmla="*/ 20003 h 143231"/>
                <a:gd name="connsiteX1" fmla="*/ 227568 w 405639"/>
                <a:gd name="connsiteY1" fmla="*/ 3809 h 143231"/>
                <a:gd name="connsiteX2" fmla="*/ 252968 w 405639"/>
                <a:gd name="connsiteY2" fmla="*/ 55668 h 143231"/>
                <a:gd name="connsiteX3" fmla="*/ 403500 w 405639"/>
                <a:gd name="connsiteY3" fmla="*/ 106787 h 143231"/>
                <a:gd name="connsiteX4" fmla="*/ 326241 w 405639"/>
                <a:gd name="connsiteY4" fmla="*/ 61869 h 143231"/>
                <a:gd name="connsiteX5" fmla="*/ 333402 w 405639"/>
                <a:gd name="connsiteY5" fmla="*/ 128692 h 143231"/>
                <a:gd name="connsiteX6" fmla="*/ 263552 w 405639"/>
                <a:gd name="connsiteY6" fmla="*/ 72601 h 143231"/>
                <a:gd name="connsiteX7" fmla="*/ 266727 w 405639"/>
                <a:gd name="connsiteY7" fmla="*/ 125517 h 143231"/>
                <a:gd name="connsiteX8" fmla="*/ 196877 w 405639"/>
                <a:gd name="connsiteY8" fmla="*/ 60959 h 143231"/>
                <a:gd name="connsiteX9" fmla="*/ 80434 w 405639"/>
                <a:gd name="connsiteY9" fmla="*/ 142303 h 143231"/>
                <a:gd name="connsiteX10" fmla="*/ 150310 w 405639"/>
                <a:gd name="connsiteY10" fmla="*/ 58843 h 143231"/>
                <a:gd name="connsiteX11" fmla="*/ 0 w 405639"/>
                <a:gd name="connsiteY11" fmla="*/ 20003 h 143231"/>
                <a:gd name="connsiteX0" fmla="*/ 0 w 405639"/>
                <a:gd name="connsiteY0" fmla="*/ 20003 h 143231"/>
                <a:gd name="connsiteX1" fmla="*/ 227568 w 405639"/>
                <a:gd name="connsiteY1" fmla="*/ 3809 h 143231"/>
                <a:gd name="connsiteX2" fmla="*/ 252968 w 405639"/>
                <a:gd name="connsiteY2" fmla="*/ 55668 h 143231"/>
                <a:gd name="connsiteX3" fmla="*/ 403500 w 405639"/>
                <a:gd name="connsiteY3" fmla="*/ 106787 h 143231"/>
                <a:gd name="connsiteX4" fmla="*/ 326241 w 405639"/>
                <a:gd name="connsiteY4" fmla="*/ 61869 h 143231"/>
                <a:gd name="connsiteX5" fmla="*/ 333402 w 405639"/>
                <a:gd name="connsiteY5" fmla="*/ 128692 h 143231"/>
                <a:gd name="connsiteX6" fmla="*/ 263552 w 405639"/>
                <a:gd name="connsiteY6" fmla="*/ 72601 h 143231"/>
                <a:gd name="connsiteX7" fmla="*/ 266727 w 405639"/>
                <a:gd name="connsiteY7" fmla="*/ 125517 h 143231"/>
                <a:gd name="connsiteX8" fmla="*/ 196877 w 405639"/>
                <a:gd name="connsiteY8" fmla="*/ 60959 h 143231"/>
                <a:gd name="connsiteX9" fmla="*/ 80434 w 405639"/>
                <a:gd name="connsiteY9" fmla="*/ 142303 h 143231"/>
                <a:gd name="connsiteX10" fmla="*/ 150310 w 405639"/>
                <a:gd name="connsiteY10" fmla="*/ 58843 h 143231"/>
                <a:gd name="connsiteX11" fmla="*/ 0 w 405639"/>
                <a:gd name="connsiteY11" fmla="*/ 20003 h 143231"/>
                <a:gd name="connsiteX0" fmla="*/ 0 w 347431"/>
                <a:gd name="connsiteY0" fmla="*/ 90624 h 139769"/>
                <a:gd name="connsiteX1" fmla="*/ 169360 w 347431"/>
                <a:gd name="connsiteY1" fmla="*/ 347 h 139769"/>
                <a:gd name="connsiteX2" fmla="*/ 194760 w 347431"/>
                <a:gd name="connsiteY2" fmla="*/ 52206 h 139769"/>
                <a:gd name="connsiteX3" fmla="*/ 345292 w 347431"/>
                <a:gd name="connsiteY3" fmla="*/ 103325 h 139769"/>
                <a:gd name="connsiteX4" fmla="*/ 268033 w 347431"/>
                <a:gd name="connsiteY4" fmla="*/ 58407 h 139769"/>
                <a:gd name="connsiteX5" fmla="*/ 275194 w 347431"/>
                <a:gd name="connsiteY5" fmla="*/ 125230 h 139769"/>
                <a:gd name="connsiteX6" fmla="*/ 205344 w 347431"/>
                <a:gd name="connsiteY6" fmla="*/ 69139 h 139769"/>
                <a:gd name="connsiteX7" fmla="*/ 208519 w 347431"/>
                <a:gd name="connsiteY7" fmla="*/ 122055 h 139769"/>
                <a:gd name="connsiteX8" fmla="*/ 138669 w 347431"/>
                <a:gd name="connsiteY8" fmla="*/ 57497 h 139769"/>
                <a:gd name="connsiteX9" fmla="*/ 22226 w 347431"/>
                <a:gd name="connsiteY9" fmla="*/ 138841 h 139769"/>
                <a:gd name="connsiteX10" fmla="*/ 92102 w 347431"/>
                <a:gd name="connsiteY10" fmla="*/ 55381 h 139769"/>
                <a:gd name="connsiteX11" fmla="*/ 0 w 347431"/>
                <a:gd name="connsiteY11" fmla="*/ 90624 h 139769"/>
                <a:gd name="connsiteX0" fmla="*/ 1401 w 348832"/>
                <a:gd name="connsiteY0" fmla="*/ 90627 h 139772"/>
                <a:gd name="connsiteX1" fmla="*/ 170761 w 348832"/>
                <a:gd name="connsiteY1" fmla="*/ 350 h 139772"/>
                <a:gd name="connsiteX2" fmla="*/ 196161 w 348832"/>
                <a:gd name="connsiteY2" fmla="*/ 52209 h 139772"/>
                <a:gd name="connsiteX3" fmla="*/ 346693 w 348832"/>
                <a:gd name="connsiteY3" fmla="*/ 103328 h 139772"/>
                <a:gd name="connsiteX4" fmla="*/ 269434 w 348832"/>
                <a:gd name="connsiteY4" fmla="*/ 58410 h 139772"/>
                <a:gd name="connsiteX5" fmla="*/ 276595 w 348832"/>
                <a:gd name="connsiteY5" fmla="*/ 125233 h 139772"/>
                <a:gd name="connsiteX6" fmla="*/ 206745 w 348832"/>
                <a:gd name="connsiteY6" fmla="*/ 69142 h 139772"/>
                <a:gd name="connsiteX7" fmla="*/ 209920 w 348832"/>
                <a:gd name="connsiteY7" fmla="*/ 122058 h 139772"/>
                <a:gd name="connsiteX8" fmla="*/ 140070 w 348832"/>
                <a:gd name="connsiteY8" fmla="*/ 57500 h 139772"/>
                <a:gd name="connsiteX9" fmla="*/ 23627 w 348832"/>
                <a:gd name="connsiteY9" fmla="*/ 138844 h 139772"/>
                <a:gd name="connsiteX10" fmla="*/ 93503 w 348832"/>
                <a:gd name="connsiteY10" fmla="*/ 55384 h 139772"/>
                <a:gd name="connsiteX11" fmla="*/ 1401 w 348832"/>
                <a:gd name="connsiteY11" fmla="*/ 90627 h 139772"/>
                <a:gd name="connsiteX0" fmla="*/ 1401 w 348832"/>
                <a:gd name="connsiteY0" fmla="*/ 90627 h 139772"/>
                <a:gd name="connsiteX1" fmla="*/ 170761 w 348832"/>
                <a:gd name="connsiteY1" fmla="*/ 350 h 139772"/>
                <a:gd name="connsiteX2" fmla="*/ 196161 w 348832"/>
                <a:gd name="connsiteY2" fmla="*/ 52209 h 139772"/>
                <a:gd name="connsiteX3" fmla="*/ 346693 w 348832"/>
                <a:gd name="connsiteY3" fmla="*/ 103328 h 139772"/>
                <a:gd name="connsiteX4" fmla="*/ 269434 w 348832"/>
                <a:gd name="connsiteY4" fmla="*/ 58410 h 139772"/>
                <a:gd name="connsiteX5" fmla="*/ 276595 w 348832"/>
                <a:gd name="connsiteY5" fmla="*/ 125233 h 139772"/>
                <a:gd name="connsiteX6" fmla="*/ 206745 w 348832"/>
                <a:gd name="connsiteY6" fmla="*/ 69142 h 139772"/>
                <a:gd name="connsiteX7" fmla="*/ 209920 w 348832"/>
                <a:gd name="connsiteY7" fmla="*/ 122058 h 139772"/>
                <a:gd name="connsiteX8" fmla="*/ 140070 w 348832"/>
                <a:gd name="connsiteY8" fmla="*/ 57500 h 139772"/>
                <a:gd name="connsiteX9" fmla="*/ 23627 w 348832"/>
                <a:gd name="connsiteY9" fmla="*/ 138844 h 139772"/>
                <a:gd name="connsiteX10" fmla="*/ 93503 w 348832"/>
                <a:gd name="connsiteY10" fmla="*/ 55384 h 139772"/>
                <a:gd name="connsiteX11" fmla="*/ 1401 w 348832"/>
                <a:gd name="connsiteY11" fmla="*/ 90627 h 139772"/>
                <a:gd name="connsiteX0" fmla="*/ 1401 w 348832"/>
                <a:gd name="connsiteY0" fmla="*/ 90627 h 139772"/>
                <a:gd name="connsiteX1" fmla="*/ 170761 w 348832"/>
                <a:gd name="connsiteY1" fmla="*/ 350 h 139772"/>
                <a:gd name="connsiteX2" fmla="*/ 196161 w 348832"/>
                <a:gd name="connsiteY2" fmla="*/ 52209 h 139772"/>
                <a:gd name="connsiteX3" fmla="*/ 346693 w 348832"/>
                <a:gd name="connsiteY3" fmla="*/ 103328 h 139772"/>
                <a:gd name="connsiteX4" fmla="*/ 269434 w 348832"/>
                <a:gd name="connsiteY4" fmla="*/ 58410 h 139772"/>
                <a:gd name="connsiteX5" fmla="*/ 276595 w 348832"/>
                <a:gd name="connsiteY5" fmla="*/ 125233 h 139772"/>
                <a:gd name="connsiteX6" fmla="*/ 206745 w 348832"/>
                <a:gd name="connsiteY6" fmla="*/ 69142 h 139772"/>
                <a:gd name="connsiteX7" fmla="*/ 209920 w 348832"/>
                <a:gd name="connsiteY7" fmla="*/ 122058 h 139772"/>
                <a:gd name="connsiteX8" fmla="*/ 140070 w 348832"/>
                <a:gd name="connsiteY8" fmla="*/ 57500 h 139772"/>
                <a:gd name="connsiteX9" fmla="*/ 23627 w 348832"/>
                <a:gd name="connsiteY9" fmla="*/ 138844 h 139772"/>
                <a:gd name="connsiteX10" fmla="*/ 93503 w 348832"/>
                <a:gd name="connsiteY10" fmla="*/ 55384 h 139772"/>
                <a:gd name="connsiteX11" fmla="*/ 1401 w 348832"/>
                <a:gd name="connsiteY11" fmla="*/ 90627 h 139772"/>
                <a:gd name="connsiteX0" fmla="*/ 1401 w 348832"/>
                <a:gd name="connsiteY0" fmla="*/ 90627 h 139772"/>
                <a:gd name="connsiteX1" fmla="*/ 170761 w 348832"/>
                <a:gd name="connsiteY1" fmla="*/ 350 h 139772"/>
                <a:gd name="connsiteX2" fmla="*/ 196161 w 348832"/>
                <a:gd name="connsiteY2" fmla="*/ 52209 h 139772"/>
                <a:gd name="connsiteX3" fmla="*/ 346693 w 348832"/>
                <a:gd name="connsiteY3" fmla="*/ 103328 h 139772"/>
                <a:gd name="connsiteX4" fmla="*/ 269434 w 348832"/>
                <a:gd name="connsiteY4" fmla="*/ 58410 h 139772"/>
                <a:gd name="connsiteX5" fmla="*/ 276595 w 348832"/>
                <a:gd name="connsiteY5" fmla="*/ 125233 h 139772"/>
                <a:gd name="connsiteX6" fmla="*/ 206745 w 348832"/>
                <a:gd name="connsiteY6" fmla="*/ 69142 h 139772"/>
                <a:gd name="connsiteX7" fmla="*/ 209920 w 348832"/>
                <a:gd name="connsiteY7" fmla="*/ 122058 h 139772"/>
                <a:gd name="connsiteX8" fmla="*/ 140070 w 348832"/>
                <a:gd name="connsiteY8" fmla="*/ 57500 h 139772"/>
                <a:gd name="connsiteX9" fmla="*/ 23627 w 348832"/>
                <a:gd name="connsiteY9" fmla="*/ 138844 h 139772"/>
                <a:gd name="connsiteX10" fmla="*/ 93503 w 348832"/>
                <a:gd name="connsiteY10" fmla="*/ 55384 h 139772"/>
                <a:gd name="connsiteX11" fmla="*/ 1401 w 348832"/>
                <a:gd name="connsiteY11" fmla="*/ 90627 h 139772"/>
                <a:gd name="connsiteX0" fmla="*/ 10810 w 358241"/>
                <a:gd name="connsiteY0" fmla="*/ 90627 h 139772"/>
                <a:gd name="connsiteX1" fmla="*/ 180170 w 358241"/>
                <a:gd name="connsiteY1" fmla="*/ 350 h 139772"/>
                <a:gd name="connsiteX2" fmla="*/ 205570 w 358241"/>
                <a:gd name="connsiteY2" fmla="*/ 52209 h 139772"/>
                <a:gd name="connsiteX3" fmla="*/ 356102 w 358241"/>
                <a:gd name="connsiteY3" fmla="*/ 103328 h 139772"/>
                <a:gd name="connsiteX4" fmla="*/ 278843 w 358241"/>
                <a:gd name="connsiteY4" fmla="*/ 58410 h 139772"/>
                <a:gd name="connsiteX5" fmla="*/ 286004 w 358241"/>
                <a:gd name="connsiteY5" fmla="*/ 125233 h 139772"/>
                <a:gd name="connsiteX6" fmla="*/ 216154 w 358241"/>
                <a:gd name="connsiteY6" fmla="*/ 69142 h 139772"/>
                <a:gd name="connsiteX7" fmla="*/ 219329 w 358241"/>
                <a:gd name="connsiteY7" fmla="*/ 122058 h 139772"/>
                <a:gd name="connsiteX8" fmla="*/ 149479 w 358241"/>
                <a:gd name="connsiteY8" fmla="*/ 57500 h 139772"/>
                <a:gd name="connsiteX9" fmla="*/ 33036 w 358241"/>
                <a:gd name="connsiteY9" fmla="*/ 138844 h 139772"/>
                <a:gd name="connsiteX10" fmla="*/ 102912 w 358241"/>
                <a:gd name="connsiteY10" fmla="*/ 55384 h 139772"/>
                <a:gd name="connsiteX11" fmla="*/ 10810 w 358241"/>
                <a:gd name="connsiteY11" fmla="*/ 90627 h 139772"/>
                <a:gd name="connsiteX0" fmla="*/ 10810 w 358241"/>
                <a:gd name="connsiteY0" fmla="*/ 90627 h 139772"/>
                <a:gd name="connsiteX1" fmla="*/ 180170 w 358241"/>
                <a:gd name="connsiteY1" fmla="*/ 350 h 139772"/>
                <a:gd name="connsiteX2" fmla="*/ 205570 w 358241"/>
                <a:gd name="connsiteY2" fmla="*/ 52209 h 139772"/>
                <a:gd name="connsiteX3" fmla="*/ 356102 w 358241"/>
                <a:gd name="connsiteY3" fmla="*/ 103328 h 139772"/>
                <a:gd name="connsiteX4" fmla="*/ 278843 w 358241"/>
                <a:gd name="connsiteY4" fmla="*/ 58410 h 139772"/>
                <a:gd name="connsiteX5" fmla="*/ 286004 w 358241"/>
                <a:gd name="connsiteY5" fmla="*/ 125233 h 139772"/>
                <a:gd name="connsiteX6" fmla="*/ 216154 w 358241"/>
                <a:gd name="connsiteY6" fmla="*/ 69142 h 139772"/>
                <a:gd name="connsiteX7" fmla="*/ 219329 w 358241"/>
                <a:gd name="connsiteY7" fmla="*/ 122058 h 139772"/>
                <a:gd name="connsiteX8" fmla="*/ 149479 w 358241"/>
                <a:gd name="connsiteY8" fmla="*/ 57500 h 139772"/>
                <a:gd name="connsiteX9" fmla="*/ 33036 w 358241"/>
                <a:gd name="connsiteY9" fmla="*/ 138844 h 139772"/>
                <a:gd name="connsiteX10" fmla="*/ 102912 w 358241"/>
                <a:gd name="connsiteY10" fmla="*/ 55384 h 139772"/>
                <a:gd name="connsiteX11" fmla="*/ 10810 w 358241"/>
                <a:gd name="connsiteY11" fmla="*/ 90627 h 139772"/>
                <a:gd name="connsiteX0" fmla="*/ 10810 w 358241"/>
                <a:gd name="connsiteY0" fmla="*/ 90627 h 139772"/>
                <a:gd name="connsiteX1" fmla="*/ 180170 w 358241"/>
                <a:gd name="connsiteY1" fmla="*/ 350 h 139772"/>
                <a:gd name="connsiteX2" fmla="*/ 205570 w 358241"/>
                <a:gd name="connsiteY2" fmla="*/ 52209 h 139772"/>
                <a:gd name="connsiteX3" fmla="*/ 356102 w 358241"/>
                <a:gd name="connsiteY3" fmla="*/ 103328 h 139772"/>
                <a:gd name="connsiteX4" fmla="*/ 278843 w 358241"/>
                <a:gd name="connsiteY4" fmla="*/ 58410 h 139772"/>
                <a:gd name="connsiteX5" fmla="*/ 286004 w 358241"/>
                <a:gd name="connsiteY5" fmla="*/ 125233 h 139772"/>
                <a:gd name="connsiteX6" fmla="*/ 216154 w 358241"/>
                <a:gd name="connsiteY6" fmla="*/ 69142 h 139772"/>
                <a:gd name="connsiteX7" fmla="*/ 219329 w 358241"/>
                <a:gd name="connsiteY7" fmla="*/ 122058 h 139772"/>
                <a:gd name="connsiteX8" fmla="*/ 149479 w 358241"/>
                <a:gd name="connsiteY8" fmla="*/ 57500 h 139772"/>
                <a:gd name="connsiteX9" fmla="*/ 33036 w 358241"/>
                <a:gd name="connsiteY9" fmla="*/ 138844 h 139772"/>
                <a:gd name="connsiteX10" fmla="*/ 102912 w 358241"/>
                <a:gd name="connsiteY10" fmla="*/ 55384 h 139772"/>
                <a:gd name="connsiteX11" fmla="*/ 10810 w 358241"/>
                <a:gd name="connsiteY11" fmla="*/ 90627 h 139772"/>
                <a:gd name="connsiteX0" fmla="*/ 1402 w 348833"/>
                <a:gd name="connsiteY0" fmla="*/ 90627 h 139772"/>
                <a:gd name="connsiteX1" fmla="*/ 170762 w 348833"/>
                <a:gd name="connsiteY1" fmla="*/ 350 h 139772"/>
                <a:gd name="connsiteX2" fmla="*/ 196162 w 348833"/>
                <a:gd name="connsiteY2" fmla="*/ 52209 h 139772"/>
                <a:gd name="connsiteX3" fmla="*/ 346694 w 348833"/>
                <a:gd name="connsiteY3" fmla="*/ 103328 h 139772"/>
                <a:gd name="connsiteX4" fmla="*/ 269435 w 348833"/>
                <a:gd name="connsiteY4" fmla="*/ 58410 h 139772"/>
                <a:gd name="connsiteX5" fmla="*/ 276596 w 348833"/>
                <a:gd name="connsiteY5" fmla="*/ 125233 h 139772"/>
                <a:gd name="connsiteX6" fmla="*/ 206746 w 348833"/>
                <a:gd name="connsiteY6" fmla="*/ 69142 h 139772"/>
                <a:gd name="connsiteX7" fmla="*/ 209921 w 348833"/>
                <a:gd name="connsiteY7" fmla="*/ 122058 h 139772"/>
                <a:gd name="connsiteX8" fmla="*/ 140071 w 348833"/>
                <a:gd name="connsiteY8" fmla="*/ 57500 h 139772"/>
                <a:gd name="connsiteX9" fmla="*/ 23628 w 348833"/>
                <a:gd name="connsiteY9" fmla="*/ 138844 h 139772"/>
                <a:gd name="connsiteX10" fmla="*/ 93504 w 348833"/>
                <a:gd name="connsiteY10" fmla="*/ 55384 h 139772"/>
                <a:gd name="connsiteX11" fmla="*/ 1402 w 348833"/>
                <a:gd name="connsiteY11" fmla="*/ 90627 h 139772"/>
                <a:gd name="connsiteX0" fmla="*/ 2107 w 349538"/>
                <a:gd name="connsiteY0" fmla="*/ 48731 h 97876"/>
                <a:gd name="connsiteX1" fmla="*/ 118550 w 349538"/>
                <a:gd name="connsiteY1" fmla="*/ 788 h 97876"/>
                <a:gd name="connsiteX2" fmla="*/ 196867 w 349538"/>
                <a:gd name="connsiteY2" fmla="*/ 10313 h 97876"/>
                <a:gd name="connsiteX3" fmla="*/ 347399 w 349538"/>
                <a:gd name="connsiteY3" fmla="*/ 61432 h 97876"/>
                <a:gd name="connsiteX4" fmla="*/ 270140 w 349538"/>
                <a:gd name="connsiteY4" fmla="*/ 16514 h 97876"/>
                <a:gd name="connsiteX5" fmla="*/ 277301 w 349538"/>
                <a:gd name="connsiteY5" fmla="*/ 83337 h 97876"/>
                <a:gd name="connsiteX6" fmla="*/ 207451 w 349538"/>
                <a:gd name="connsiteY6" fmla="*/ 27246 h 97876"/>
                <a:gd name="connsiteX7" fmla="*/ 210626 w 349538"/>
                <a:gd name="connsiteY7" fmla="*/ 80162 h 97876"/>
                <a:gd name="connsiteX8" fmla="*/ 140776 w 349538"/>
                <a:gd name="connsiteY8" fmla="*/ 15604 h 97876"/>
                <a:gd name="connsiteX9" fmla="*/ 24333 w 349538"/>
                <a:gd name="connsiteY9" fmla="*/ 96948 h 97876"/>
                <a:gd name="connsiteX10" fmla="*/ 94209 w 349538"/>
                <a:gd name="connsiteY10" fmla="*/ 13488 h 97876"/>
                <a:gd name="connsiteX11" fmla="*/ 2107 w 349538"/>
                <a:gd name="connsiteY11" fmla="*/ 48731 h 97876"/>
                <a:gd name="connsiteX0" fmla="*/ 2807 w 350238"/>
                <a:gd name="connsiteY0" fmla="*/ 157138 h 206283"/>
                <a:gd name="connsiteX1" fmla="*/ 92791 w 350238"/>
                <a:gd name="connsiteY1" fmla="*/ 186 h 206283"/>
                <a:gd name="connsiteX2" fmla="*/ 197567 w 350238"/>
                <a:gd name="connsiteY2" fmla="*/ 118720 h 206283"/>
                <a:gd name="connsiteX3" fmla="*/ 348099 w 350238"/>
                <a:gd name="connsiteY3" fmla="*/ 169839 h 206283"/>
                <a:gd name="connsiteX4" fmla="*/ 270840 w 350238"/>
                <a:gd name="connsiteY4" fmla="*/ 124921 h 206283"/>
                <a:gd name="connsiteX5" fmla="*/ 278001 w 350238"/>
                <a:gd name="connsiteY5" fmla="*/ 191744 h 206283"/>
                <a:gd name="connsiteX6" fmla="*/ 208151 w 350238"/>
                <a:gd name="connsiteY6" fmla="*/ 135653 h 206283"/>
                <a:gd name="connsiteX7" fmla="*/ 211326 w 350238"/>
                <a:gd name="connsiteY7" fmla="*/ 188569 h 206283"/>
                <a:gd name="connsiteX8" fmla="*/ 141476 w 350238"/>
                <a:gd name="connsiteY8" fmla="*/ 124011 h 206283"/>
                <a:gd name="connsiteX9" fmla="*/ 25033 w 350238"/>
                <a:gd name="connsiteY9" fmla="*/ 205355 h 206283"/>
                <a:gd name="connsiteX10" fmla="*/ 94909 w 350238"/>
                <a:gd name="connsiteY10" fmla="*/ 121895 h 206283"/>
                <a:gd name="connsiteX11" fmla="*/ 2807 w 350238"/>
                <a:gd name="connsiteY11" fmla="*/ 157138 h 206283"/>
                <a:gd name="connsiteX0" fmla="*/ 2807 w 350238"/>
                <a:gd name="connsiteY0" fmla="*/ 475320 h 524465"/>
                <a:gd name="connsiteX1" fmla="*/ 92791 w 350238"/>
                <a:gd name="connsiteY1" fmla="*/ 318368 h 524465"/>
                <a:gd name="connsiteX2" fmla="*/ 329860 w 350238"/>
                <a:gd name="connsiteY2" fmla="*/ 870 h 524465"/>
                <a:gd name="connsiteX3" fmla="*/ 197567 w 350238"/>
                <a:gd name="connsiteY3" fmla="*/ 436902 h 524465"/>
                <a:gd name="connsiteX4" fmla="*/ 348099 w 350238"/>
                <a:gd name="connsiteY4" fmla="*/ 488021 h 524465"/>
                <a:gd name="connsiteX5" fmla="*/ 270840 w 350238"/>
                <a:gd name="connsiteY5" fmla="*/ 443103 h 524465"/>
                <a:gd name="connsiteX6" fmla="*/ 278001 w 350238"/>
                <a:gd name="connsiteY6" fmla="*/ 509926 h 524465"/>
                <a:gd name="connsiteX7" fmla="*/ 208151 w 350238"/>
                <a:gd name="connsiteY7" fmla="*/ 453835 h 524465"/>
                <a:gd name="connsiteX8" fmla="*/ 211326 w 350238"/>
                <a:gd name="connsiteY8" fmla="*/ 506751 h 524465"/>
                <a:gd name="connsiteX9" fmla="*/ 141476 w 350238"/>
                <a:gd name="connsiteY9" fmla="*/ 442193 h 524465"/>
                <a:gd name="connsiteX10" fmla="*/ 25033 w 350238"/>
                <a:gd name="connsiteY10" fmla="*/ 523537 h 524465"/>
                <a:gd name="connsiteX11" fmla="*/ 94909 w 350238"/>
                <a:gd name="connsiteY11" fmla="*/ 440077 h 524465"/>
                <a:gd name="connsiteX12" fmla="*/ 2807 w 350238"/>
                <a:gd name="connsiteY12" fmla="*/ 475320 h 524465"/>
                <a:gd name="connsiteX0" fmla="*/ 2342 w 349773"/>
                <a:gd name="connsiteY0" fmla="*/ 475103 h 524248"/>
                <a:gd name="connsiteX1" fmla="*/ 108201 w 349773"/>
                <a:gd name="connsiteY1" fmla="*/ 430334 h 524248"/>
                <a:gd name="connsiteX2" fmla="*/ 329395 w 349773"/>
                <a:gd name="connsiteY2" fmla="*/ 653 h 524248"/>
                <a:gd name="connsiteX3" fmla="*/ 197102 w 349773"/>
                <a:gd name="connsiteY3" fmla="*/ 436685 h 524248"/>
                <a:gd name="connsiteX4" fmla="*/ 347634 w 349773"/>
                <a:gd name="connsiteY4" fmla="*/ 487804 h 524248"/>
                <a:gd name="connsiteX5" fmla="*/ 270375 w 349773"/>
                <a:gd name="connsiteY5" fmla="*/ 442886 h 524248"/>
                <a:gd name="connsiteX6" fmla="*/ 277536 w 349773"/>
                <a:gd name="connsiteY6" fmla="*/ 509709 h 524248"/>
                <a:gd name="connsiteX7" fmla="*/ 207686 w 349773"/>
                <a:gd name="connsiteY7" fmla="*/ 453618 h 524248"/>
                <a:gd name="connsiteX8" fmla="*/ 210861 w 349773"/>
                <a:gd name="connsiteY8" fmla="*/ 506534 h 524248"/>
                <a:gd name="connsiteX9" fmla="*/ 141011 w 349773"/>
                <a:gd name="connsiteY9" fmla="*/ 441976 h 524248"/>
                <a:gd name="connsiteX10" fmla="*/ 24568 w 349773"/>
                <a:gd name="connsiteY10" fmla="*/ 523320 h 524248"/>
                <a:gd name="connsiteX11" fmla="*/ 94444 w 349773"/>
                <a:gd name="connsiteY11" fmla="*/ 439860 h 524248"/>
                <a:gd name="connsiteX12" fmla="*/ 2342 w 349773"/>
                <a:gd name="connsiteY12" fmla="*/ 475103 h 524248"/>
                <a:gd name="connsiteX0" fmla="*/ 2342 w 349773"/>
                <a:gd name="connsiteY0" fmla="*/ 671753 h 720898"/>
                <a:gd name="connsiteX1" fmla="*/ 108201 w 349773"/>
                <a:gd name="connsiteY1" fmla="*/ 626984 h 720898"/>
                <a:gd name="connsiteX2" fmla="*/ 95503 w 349773"/>
                <a:gd name="connsiteY2" fmla="*/ 453 h 720898"/>
                <a:gd name="connsiteX3" fmla="*/ 197102 w 349773"/>
                <a:gd name="connsiteY3" fmla="*/ 633335 h 720898"/>
                <a:gd name="connsiteX4" fmla="*/ 347634 w 349773"/>
                <a:gd name="connsiteY4" fmla="*/ 684454 h 720898"/>
                <a:gd name="connsiteX5" fmla="*/ 270375 w 349773"/>
                <a:gd name="connsiteY5" fmla="*/ 639536 h 720898"/>
                <a:gd name="connsiteX6" fmla="*/ 277536 w 349773"/>
                <a:gd name="connsiteY6" fmla="*/ 706359 h 720898"/>
                <a:gd name="connsiteX7" fmla="*/ 207686 w 349773"/>
                <a:gd name="connsiteY7" fmla="*/ 650268 h 720898"/>
                <a:gd name="connsiteX8" fmla="*/ 210861 w 349773"/>
                <a:gd name="connsiteY8" fmla="*/ 703184 h 720898"/>
                <a:gd name="connsiteX9" fmla="*/ 141011 w 349773"/>
                <a:gd name="connsiteY9" fmla="*/ 638626 h 720898"/>
                <a:gd name="connsiteX10" fmla="*/ 24568 w 349773"/>
                <a:gd name="connsiteY10" fmla="*/ 719970 h 720898"/>
                <a:gd name="connsiteX11" fmla="*/ 94444 w 349773"/>
                <a:gd name="connsiteY11" fmla="*/ 636510 h 720898"/>
                <a:gd name="connsiteX12" fmla="*/ 2342 w 349773"/>
                <a:gd name="connsiteY12" fmla="*/ 671753 h 720898"/>
                <a:gd name="connsiteX0" fmla="*/ 2342 w 366350"/>
                <a:gd name="connsiteY0" fmla="*/ 2134055 h 2183200"/>
                <a:gd name="connsiteX1" fmla="*/ 108201 w 366350"/>
                <a:gd name="connsiteY1" fmla="*/ 2089286 h 2183200"/>
                <a:gd name="connsiteX2" fmla="*/ 365378 w 366350"/>
                <a:gd name="connsiteY2" fmla="*/ 138 h 2183200"/>
                <a:gd name="connsiteX3" fmla="*/ 197102 w 366350"/>
                <a:gd name="connsiteY3" fmla="*/ 2095637 h 2183200"/>
                <a:gd name="connsiteX4" fmla="*/ 347634 w 366350"/>
                <a:gd name="connsiteY4" fmla="*/ 2146756 h 2183200"/>
                <a:gd name="connsiteX5" fmla="*/ 270375 w 366350"/>
                <a:gd name="connsiteY5" fmla="*/ 2101838 h 2183200"/>
                <a:gd name="connsiteX6" fmla="*/ 277536 w 366350"/>
                <a:gd name="connsiteY6" fmla="*/ 2168661 h 2183200"/>
                <a:gd name="connsiteX7" fmla="*/ 207686 w 366350"/>
                <a:gd name="connsiteY7" fmla="*/ 2112570 h 2183200"/>
                <a:gd name="connsiteX8" fmla="*/ 210861 w 366350"/>
                <a:gd name="connsiteY8" fmla="*/ 2165486 h 2183200"/>
                <a:gd name="connsiteX9" fmla="*/ 141011 w 366350"/>
                <a:gd name="connsiteY9" fmla="*/ 2100928 h 2183200"/>
                <a:gd name="connsiteX10" fmla="*/ 24568 w 366350"/>
                <a:gd name="connsiteY10" fmla="*/ 2182272 h 2183200"/>
                <a:gd name="connsiteX11" fmla="*/ 94444 w 366350"/>
                <a:gd name="connsiteY11" fmla="*/ 2098812 h 2183200"/>
                <a:gd name="connsiteX12" fmla="*/ 2342 w 366350"/>
                <a:gd name="connsiteY12" fmla="*/ 2134055 h 2183200"/>
                <a:gd name="connsiteX0" fmla="*/ 2342 w 432810"/>
                <a:gd name="connsiteY0" fmla="*/ 2415555 h 2464700"/>
                <a:gd name="connsiteX1" fmla="*/ 108201 w 432810"/>
                <a:gd name="connsiteY1" fmla="*/ 2370786 h 2464700"/>
                <a:gd name="connsiteX2" fmla="*/ 432053 w 432810"/>
                <a:gd name="connsiteY2" fmla="*/ 122 h 2464700"/>
                <a:gd name="connsiteX3" fmla="*/ 197102 w 432810"/>
                <a:gd name="connsiteY3" fmla="*/ 2377137 h 2464700"/>
                <a:gd name="connsiteX4" fmla="*/ 347634 w 432810"/>
                <a:gd name="connsiteY4" fmla="*/ 2428256 h 2464700"/>
                <a:gd name="connsiteX5" fmla="*/ 270375 w 432810"/>
                <a:gd name="connsiteY5" fmla="*/ 2383338 h 2464700"/>
                <a:gd name="connsiteX6" fmla="*/ 277536 w 432810"/>
                <a:gd name="connsiteY6" fmla="*/ 2450161 h 2464700"/>
                <a:gd name="connsiteX7" fmla="*/ 207686 w 432810"/>
                <a:gd name="connsiteY7" fmla="*/ 2394070 h 2464700"/>
                <a:gd name="connsiteX8" fmla="*/ 210861 w 432810"/>
                <a:gd name="connsiteY8" fmla="*/ 2446986 h 2464700"/>
                <a:gd name="connsiteX9" fmla="*/ 141011 w 432810"/>
                <a:gd name="connsiteY9" fmla="*/ 2382428 h 2464700"/>
                <a:gd name="connsiteX10" fmla="*/ 24568 w 432810"/>
                <a:gd name="connsiteY10" fmla="*/ 2463772 h 2464700"/>
                <a:gd name="connsiteX11" fmla="*/ 94444 w 432810"/>
                <a:gd name="connsiteY11" fmla="*/ 2380312 h 2464700"/>
                <a:gd name="connsiteX12" fmla="*/ 2342 w 432810"/>
                <a:gd name="connsiteY12" fmla="*/ 2415555 h 2464700"/>
                <a:gd name="connsiteX0" fmla="*/ 2342 w 432442"/>
                <a:gd name="connsiteY0" fmla="*/ 2415530 h 2479975"/>
                <a:gd name="connsiteX1" fmla="*/ 108201 w 432442"/>
                <a:gd name="connsiteY1" fmla="*/ 2370761 h 2479975"/>
                <a:gd name="connsiteX2" fmla="*/ 170644 w 432442"/>
                <a:gd name="connsiteY2" fmla="*/ 2285037 h 2479975"/>
                <a:gd name="connsiteX3" fmla="*/ 432053 w 432442"/>
                <a:gd name="connsiteY3" fmla="*/ 97 h 2479975"/>
                <a:gd name="connsiteX4" fmla="*/ 197102 w 432442"/>
                <a:gd name="connsiteY4" fmla="*/ 2377112 h 2479975"/>
                <a:gd name="connsiteX5" fmla="*/ 347634 w 432442"/>
                <a:gd name="connsiteY5" fmla="*/ 2428231 h 2479975"/>
                <a:gd name="connsiteX6" fmla="*/ 270375 w 432442"/>
                <a:gd name="connsiteY6" fmla="*/ 2383313 h 2479975"/>
                <a:gd name="connsiteX7" fmla="*/ 277536 w 432442"/>
                <a:gd name="connsiteY7" fmla="*/ 2450136 h 2479975"/>
                <a:gd name="connsiteX8" fmla="*/ 207686 w 432442"/>
                <a:gd name="connsiteY8" fmla="*/ 2394045 h 2479975"/>
                <a:gd name="connsiteX9" fmla="*/ 210861 w 432442"/>
                <a:gd name="connsiteY9" fmla="*/ 2446961 h 2479975"/>
                <a:gd name="connsiteX10" fmla="*/ 141011 w 432442"/>
                <a:gd name="connsiteY10" fmla="*/ 2382403 h 2479975"/>
                <a:gd name="connsiteX11" fmla="*/ 24568 w 432442"/>
                <a:gd name="connsiteY11" fmla="*/ 2463747 h 2479975"/>
                <a:gd name="connsiteX12" fmla="*/ 94444 w 432442"/>
                <a:gd name="connsiteY12" fmla="*/ 2380287 h 2479975"/>
                <a:gd name="connsiteX13" fmla="*/ 2342 w 432442"/>
                <a:gd name="connsiteY13" fmla="*/ 2415530 h 2479975"/>
                <a:gd name="connsiteX0" fmla="*/ 2342 w 432442"/>
                <a:gd name="connsiteY0" fmla="*/ 2415530 h 2464675"/>
                <a:gd name="connsiteX1" fmla="*/ 108201 w 432442"/>
                <a:gd name="connsiteY1" fmla="*/ 2370761 h 2464675"/>
                <a:gd name="connsiteX2" fmla="*/ 170644 w 432442"/>
                <a:gd name="connsiteY2" fmla="*/ 2285037 h 2464675"/>
                <a:gd name="connsiteX3" fmla="*/ 432053 w 432442"/>
                <a:gd name="connsiteY3" fmla="*/ 97 h 2464675"/>
                <a:gd name="connsiteX4" fmla="*/ 197102 w 432442"/>
                <a:gd name="connsiteY4" fmla="*/ 2377112 h 2464675"/>
                <a:gd name="connsiteX5" fmla="*/ 347634 w 432442"/>
                <a:gd name="connsiteY5" fmla="*/ 2428231 h 2464675"/>
                <a:gd name="connsiteX6" fmla="*/ 270375 w 432442"/>
                <a:gd name="connsiteY6" fmla="*/ 2383313 h 2464675"/>
                <a:gd name="connsiteX7" fmla="*/ 277536 w 432442"/>
                <a:gd name="connsiteY7" fmla="*/ 2450136 h 2464675"/>
                <a:gd name="connsiteX8" fmla="*/ 207686 w 432442"/>
                <a:gd name="connsiteY8" fmla="*/ 2394045 h 2464675"/>
                <a:gd name="connsiteX9" fmla="*/ 210861 w 432442"/>
                <a:gd name="connsiteY9" fmla="*/ 2446961 h 2464675"/>
                <a:gd name="connsiteX10" fmla="*/ 141011 w 432442"/>
                <a:gd name="connsiteY10" fmla="*/ 2382403 h 2464675"/>
                <a:gd name="connsiteX11" fmla="*/ 24568 w 432442"/>
                <a:gd name="connsiteY11" fmla="*/ 2463747 h 2464675"/>
                <a:gd name="connsiteX12" fmla="*/ 94444 w 432442"/>
                <a:gd name="connsiteY12" fmla="*/ 2380287 h 2464675"/>
                <a:gd name="connsiteX13" fmla="*/ 2342 w 432442"/>
                <a:gd name="connsiteY13" fmla="*/ 2415530 h 2464675"/>
                <a:gd name="connsiteX0" fmla="*/ 2342 w 432061"/>
                <a:gd name="connsiteY0" fmla="*/ 2417847 h 2466992"/>
                <a:gd name="connsiteX1" fmla="*/ 108201 w 432061"/>
                <a:gd name="connsiteY1" fmla="*/ 2373078 h 2466992"/>
                <a:gd name="connsiteX2" fmla="*/ 170644 w 432061"/>
                <a:gd name="connsiteY2" fmla="*/ 2287354 h 2466992"/>
                <a:gd name="connsiteX3" fmla="*/ 118786 w 432061"/>
                <a:gd name="connsiteY3" fmla="*/ 1794171 h 2466992"/>
                <a:gd name="connsiteX4" fmla="*/ 432053 w 432061"/>
                <a:gd name="connsiteY4" fmla="*/ 2414 h 2466992"/>
                <a:gd name="connsiteX5" fmla="*/ 197102 w 432061"/>
                <a:gd name="connsiteY5" fmla="*/ 2379429 h 2466992"/>
                <a:gd name="connsiteX6" fmla="*/ 347634 w 432061"/>
                <a:gd name="connsiteY6" fmla="*/ 2430548 h 2466992"/>
                <a:gd name="connsiteX7" fmla="*/ 270375 w 432061"/>
                <a:gd name="connsiteY7" fmla="*/ 2385630 h 2466992"/>
                <a:gd name="connsiteX8" fmla="*/ 277536 w 432061"/>
                <a:gd name="connsiteY8" fmla="*/ 2452453 h 2466992"/>
                <a:gd name="connsiteX9" fmla="*/ 207686 w 432061"/>
                <a:gd name="connsiteY9" fmla="*/ 2396362 h 2466992"/>
                <a:gd name="connsiteX10" fmla="*/ 210861 w 432061"/>
                <a:gd name="connsiteY10" fmla="*/ 2449278 h 2466992"/>
                <a:gd name="connsiteX11" fmla="*/ 141011 w 432061"/>
                <a:gd name="connsiteY11" fmla="*/ 2384720 h 2466992"/>
                <a:gd name="connsiteX12" fmla="*/ 24568 w 432061"/>
                <a:gd name="connsiteY12" fmla="*/ 2466064 h 2466992"/>
                <a:gd name="connsiteX13" fmla="*/ 94444 w 432061"/>
                <a:gd name="connsiteY13" fmla="*/ 2382604 h 2466992"/>
                <a:gd name="connsiteX14" fmla="*/ 2342 w 432061"/>
                <a:gd name="connsiteY14" fmla="*/ 2417847 h 2466992"/>
                <a:gd name="connsiteX0" fmla="*/ 2342 w 432061"/>
                <a:gd name="connsiteY0" fmla="*/ 2417847 h 2466992"/>
                <a:gd name="connsiteX1" fmla="*/ 108201 w 432061"/>
                <a:gd name="connsiteY1" fmla="*/ 2373078 h 2466992"/>
                <a:gd name="connsiteX2" fmla="*/ 170644 w 432061"/>
                <a:gd name="connsiteY2" fmla="*/ 2287354 h 2466992"/>
                <a:gd name="connsiteX3" fmla="*/ 118786 w 432061"/>
                <a:gd name="connsiteY3" fmla="*/ 1794171 h 2466992"/>
                <a:gd name="connsiteX4" fmla="*/ 432053 w 432061"/>
                <a:gd name="connsiteY4" fmla="*/ 2414 h 2466992"/>
                <a:gd name="connsiteX5" fmla="*/ 197102 w 432061"/>
                <a:gd name="connsiteY5" fmla="*/ 2379429 h 2466992"/>
                <a:gd name="connsiteX6" fmla="*/ 347634 w 432061"/>
                <a:gd name="connsiteY6" fmla="*/ 2430548 h 2466992"/>
                <a:gd name="connsiteX7" fmla="*/ 270375 w 432061"/>
                <a:gd name="connsiteY7" fmla="*/ 2385630 h 2466992"/>
                <a:gd name="connsiteX8" fmla="*/ 277536 w 432061"/>
                <a:gd name="connsiteY8" fmla="*/ 2452453 h 2466992"/>
                <a:gd name="connsiteX9" fmla="*/ 207686 w 432061"/>
                <a:gd name="connsiteY9" fmla="*/ 2396362 h 2466992"/>
                <a:gd name="connsiteX10" fmla="*/ 210861 w 432061"/>
                <a:gd name="connsiteY10" fmla="*/ 2449278 h 2466992"/>
                <a:gd name="connsiteX11" fmla="*/ 141011 w 432061"/>
                <a:gd name="connsiteY11" fmla="*/ 2384720 h 2466992"/>
                <a:gd name="connsiteX12" fmla="*/ 24568 w 432061"/>
                <a:gd name="connsiteY12" fmla="*/ 2466064 h 2466992"/>
                <a:gd name="connsiteX13" fmla="*/ 94444 w 432061"/>
                <a:gd name="connsiteY13" fmla="*/ 2382604 h 2466992"/>
                <a:gd name="connsiteX14" fmla="*/ 2342 w 432061"/>
                <a:gd name="connsiteY14" fmla="*/ 2417847 h 2466992"/>
                <a:gd name="connsiteX0" fmla="*/ 2342 w 432061"/>
                <a:gd name="connsiteY0" fmla="*/ 2417847 h 2466992"/>
                <a:gd name="connsiteX1" fmla="*/ 108201 w 432061"/>
                <a:gd name="connsiteY1" fmla="*/ 2373078 h 2466992"/>
                <a:gd name="connsiteX2" fmla="*/ 170644 w 432061"/>
                <a:gd name="connsiteY2" fmla="*/ 2287354 h 2466992"/>
                <a:gd name="connsiteX3" fmla="*/ 118786 w 432061"/>
                <a:gd name="connsiteY3" fmla="*/ 1794171 h 2466992"/>
                <a:gd name="connsiteX4" fmla="*/ 432053 w 432061"/>
                <a:gd name="connsiteY4" fmla="*/ 2414 h 2466992"/>
                <a:gd name="connsiteX5" fmla="*/ 197102 w 432061"/>
                <a:gd name="connsiteY5" fmla="*/ 2379429 h 2466992"/>
                <a:gd name="connsiteX6" fmla="*/ 347634 w 432061"/>
                <a:gd name="connsiteY6" fmla="*/ 2430548 h 2466992"/>
                <a:gd name="connsiteX7" fmla="*/ 270375 w 432061"/>
                <a:gd name="connsiteY7" fmla="*/ 2385630 h 2466992"/>
                <a:gd name="connsiteX8" fmla="*/ 277536 w 432061"/>
                <a:gd name="connsiteY8" fmla="*/ 2452453 h 2466992"/>
                <a:gd name="connsiteX9" fmla="*/ 207686 w 432061"/>
                <a:gd name="connsiteY9" fmla="*/ 2396362 h 2466992"/>
                <a:gd name="connsiteX10" fmla="*/ 210861 w 432061"/>
                <a:gd name="connsiteY10" fmla="*/ 2449278 h 2466992"/>
                <a:gd name="connsiteX11" fmla="*/ 141011 w 432061"/>
                <a:gd name="connsiteY11" fmla="*/ 2384720 h 2466992"/>
                <a:gd name="connsiteX12" fmla="*/ 24568 w 432061"/>
                <a:gd name="connsiteY12" fmla="*/ 2466064 h 2466992"/>
                <a:gd name="connsiteX13" fmla="*/ 94444 w 432061"/>
                <a:gd name="connsiteY13" fmla="*/ 2382604 h 2466992"/>
                <a:gd name="connsiteX14" fmla="*/ 2342 w 432061"/>
                <a:gd name="connsiteY14" fmla="*/ 2417847 h 2466992"/>
                <a:gd name="connsiteX0" fmla="*/ 2342 w 432192"/>
                <a:gd name="connsiteY0" fmla="*/ 2417847 h 2466992"/>
                <a:gd name="connsiteX1" fmla="*/ 108201 w 432192"/>
                <a:gd name="connsiteY1" fmla="*/ 2373078 h 2466992"/>
                <a:gd name="connsiteX2" fmla="*/ 170644 w 432192"/>
                <a:gd name="connsiteY2" fmla="*/ 2287354 h 2466992"/>
                <a:gd name="connsiteX3" fmla="*/ 118786 w 432192"/>
                <a:gd name="connsiteY3" fmla="*/ 1794171 h 2466992"/>
                <a:gd name="connsiteX4" fmla="*/ 432053 w 432192"/>
                <a:gd name="connsiteY4" fmla="*/ 2414 h 2466992"/>
                <a:gd name="connsiteX5" fmla="*/ 198162 w 432192"/>
                <a:gd name="connsiteY5" fmla="*/ 2126488 h 2466992"/>
                <a:gd name="connsiteX6" fmla="*/ 197102 w 432192"/>
                <a:gd name="connsiteY6" fmla="*/ 2379429 h 2466992"/>
                <a:gd name="connsiteX7" fmla="*/ 347634 w 432192"/>
                <a:gd name="connsiteY7" fmla="*/ 2430548 h 2466992"/>
                <a:gd name="connsiteX8" fmla="*/ 270375 w 432192"/>
                <a:gd name="connsiteY8" fmla="*/ 2385630 h 2466992"/>
                <a:gd name="connsiteX9" fmla="*/ 277536 w 432192"/>
                <a:gd name="connsiteY9" fmla="*/ 2452453 h 2466992"/>
                <a:gd name="connsiteX10" fmla="*/ 207686 w 432192"/>
                <a:gd name="connsiteY10" fmla="*/ 2396362 h 2466992"/>
                <a:gd name="connsiteX11" fmla="*/ 210861 w 432192"/>
                <a:gd name="connsiteY11" fmla="*/ 2449278 h 2466992"/>
                <a:gd name="connsiteX12" fmla="*/ 141011 w 432192"/>
                <a:gd name="connsiteY12" fmla="*/ 2384720 h 2466992"/>
                <a:gd name="connsiteX13" fmla="*/ 24568 w 432192"/>
                <a:gd name="connsiteY13" fmla="*/ 2466064 h 2466992"/>
                <a:gd name="connsiteX14" fmla="*/ 94444 w 432192"/>
                <a:gd name="connsiteY14" fmla="*/ 2382604 h 2466992"/>
                <a:gd name="connsiteX15" fmla="*/ 2342 w 432192"/>
                <a:gd name="connsiteY15" fmla="*/ 2417847 h 2466992"/>
                <a:gd name="connsiteX0" fmla="*/ 2342 w 432192"/>
                <a:gd name="connsiteY0" fmla="*/ 2417847 h 2466992"/>
                <a:gd name="connsiteX1" fmla="*/ 108201 w 432192"/>
                <a:gd name="connsiteY1" fmla="*/ 2373078 h 2466992"/>
                <a:gd name="connsiteX2" fmla="*/ 170644 w 432192"/>
                <a:gd name="connsiteY2" fmla="*/ 2287354 h 2466992"/>
                <a:gd name="connsiteX3" fmla="*/ 118786 w 432192"/>
                <a:gd name="connsiteY3" fmla="*/ 1794171 h 2466992"/>
                <a:gd name="connsiteX4" fmla="*/ 432053 w 432192"/>
                <a:gd name="connsiteY4" fmla="*/ 2414 h 2466992"/>
                <a:gd name="connsiteX5" fmla="*/ 198162 w 432192"/>
                <a:gd name="connsiteY5" fmla="*/ 2126488 h 2466992"/>
                <a:gd name="connsiteX6" fmla="*/ 197102 w 432192"/>
                <a:gd name="connsiteY6" fmla="*/ 2379429 h 2466992"/>
                <a:gd name="connsiteX7" fmla="*/ 347634 w 432192"/>
                <a:gd name="connsiteY7" fmla="*/ 2430548 h 2466992"/>
                <a:gd name="connsiteX8" fmla="*/ 270375 w 432192"/>
                <a:gd name="connsiteY8" fmla="*/ 2385630 h 2466992"/>
                <a:gd name="connsiteX9" fmla="*/ 277536 w 432192"/>
                <a:gd name="connsiteY9" fmla="*/ 2452453 h 2466992"/>
                <a:gd name="connsiteX10" fmla="*/ 207686 w 432192"/>
                <a:gd name="connsiteY10" fmla="*/ 2396362 h 2466992"/>
                <a:gd name="connsiteX11" fmla="*/ 210861 w 432192"/>
                <a:gd name="connsiteY11" fmla="*/ 2449278 h 2466992"/>
                <a:gd name="connsiteX12" fmla="*/ 141011 w 432192"/>
                <a:gd name="connsiteY12" fmla="*/ 2384720 h 2466992"/>
                <a:gd name="connsiteX13" fmla="*/ 24568 w 432192"/>
                <a:gd name="connsiteY13" fmla="*/ 2466064 h 2466992"/>
                <a:gd name="connsiteX14" fmla="*/ 94444 w 432192"/>
                <a:gd name="connsiteY14" fmla="*/ 2382604 h 2466992"/>
                <a:gd name="connsiteX15" fmla="*/ 2342 w 432192"/>
                <a:gd name="connsiteY15" fmla="*/ 2417847 h 2466992"/>
                <a:gd name="connsiteX0" fmla="*/ 2342 w 432192"/>
                <a:gd name="connsiteY0" fmla="*/ 2417847 h 2466992"/>
                <a:gd name="connsiteX1" fmla="*/ 108201 w 432192"/>
                <a:gd name="connsiteY1" fmla="*/ 2373078 h 2466992"/>
                <a:gd name="connsiteX2" fmla="*/ 170644 w 432192"/>
                <a:gd name="connsiteY2" fmla="*/ 2287354 h 2466992"/>
                <a:gd name="connsiteX3" fmla="*/ 118786 w 432192"/>
                <a:gd name="connsiteY3" fmla="*/ 1794171 h 2466992"/>
                <a:gd name="connsiteX4" fmla="*/ 432053 w 432192"/>
                <a:gd name="connsiteY4" fmla="*/ 2414 h 2466992"/>
                <a:gd name="connsiteX5" fmla="*/ 198162 w 432192"/>
                <a:gd name="connsiteY5" fmla="*/ 2126488 h 2466992"/>
                <a:gd name="connsiteX6" fmla="*/ 197102 w 432192"/>
                <a:gd name="connsiteY6" fmla="*/ 2379429 h 2466992"/>
                <a:gd name="connsiteX7" fmla="*/ 347634 w 432192"/>
                <a:gd name="connsiteY7" fmla="*/ 2430548 h 2466992"/>
                <a:gd name="connsiteX8" fmla="*/ 270375 w 432192"/>
                <a:gd name="connsiteY8" fmla="*/ 2385630 h 2466992"/>
                <a:gd name="connsiteX9" fmla="*/ 277536 w 432192"/>
                <a:gd name="connsiteY9" fmla="*/ 2452453 h 2466992"/>
                <a:gd name="connsiteX10" fmla="*/ 207686 w 432192"/>
                <a:gd name="connsiteY10" fmla="*/ 2396362 h 2466992"/>
                <a:gd name="connsiteX11" fmla="*/ 210861 w 432192"/>
                <a:gd name="connsiteY11" fmla="*/ 2449278 h 2466992"/>
                <a:gd name="connsiteX12" fmla="*/ 141011 w 432192"/>
                <a:gd name="connsiteY12" fmla="*/ 2384720 h 2466992"/>
                <a:gd name="connsiteX13" fmla="*/ 24568 w 432192"/>
                <a:gd name="connsiteY13" fmla="*/ 2466064 h 2466992"/>
                <a:gd name="connsiteX14" fmla="*/ 94444 w 432192"/>
                <a:gd name="connsiteY14" fmla="*/ 2382604 h 2466992"/>
                <a:gd name="connsiteX15" fmla="*/ 2342 w 432192"/>
                <a:gd name="connsiteY15" fmla="*/ 2417847 h 2466992"/>
                <a:gd name="connsiteX0" fmla="*/ 2342 w 432192"/>
                <a:gd name="connsiteY0" fmla="*/ 2417847 h 2466992"/>
                <a:gd name="connsiteX1" fmla="*/ 108201 w 432192"/>
                <a:gd name="connsiteY1" fmla="*/ 2373078 h 2466992"/>
                <a:gd name="connsiteX2" fmla="*/ 170644 w 432192"/>
                <a:gd name="connsiteY2" fmla="*/ 2287354 h 2466992"/>
                <a:gd name="connsiteX3" fmla="*/ 118786 w 432192"/>
                <a:gd name="connsiteY3" fmla="*/ 1794171 h 2466992"/>
                <a:gd name="connsiteX4" fmla="*/ 432053 w 432192"/>
                <a:gd name="connsiteY4" fmla="*/ 2414 h 2466992"/>
                <a:gd name="connsiteX5" fmla="*/ 198162 w 432192"/>
                <a:gd name="connsiteY5" fmla="*/ 2126488 h 2466992"/>
                <a:gd name="connsiteX6" fmla="*/ 197102 w 432192"/>
                <a:gd name="connsiteY6" fmla="*/ 2379429 h 2466992"/>
                <a:gd name="connsiteX7" fmla="*/ 347634 w 432192"/>
                <a:gd name="connsiteY7" fmla="*/ 2430548 h 2466992"/>
                <a:gd name="connsiteX8" fmla="*/ 270375 w 432192"/>
                <a:gd name="connsiteY8" fmla="*/ 2385630 h 2466992"/>
                <a:gd name="connsiteX9" fmla="*/ 277536 w 432192"/>
                <a:gd name="connsiteY9" fmla="*/ 2452453 h 2466992"/>
                <a:gd name="connsiteX10" fmla="*/ 207686 w 432192"/>
                <a:gd name="connsiteY10" fmla="*/ 2396362 h 2466992"/>
                <a:gd name="connsiteX11" fmla="*/ 210861 w 432192"/>
                <a:gd name="connsiteY11" fmla="*/ 2449278 h 2466992"/>
                <a:gd name="connsiteX12" fmla="*/ 141011 w 432192"/>
                <a:gd name="connsiteY12" fmla="*/ 2384720 h 2466992"/>
                <a:gd name="connsiteX13" fmla="*/ 24568 w 432192"/>
                <a:gd name="connsiteY13" fmla="*/ 2466064 h 2466992"/>
                <a:gd name="connsiteX14" fmla="*/ 94444 w 432192"/>
                <a:gd name="connsiteY14" fmla="*/ 2382604 h 2466992"/>
                <a:gd name="connsiteX15" fmla="*/ 2342 w 432192"/>
                <a:gd name="connsiteY15" fmla="*/ 2417847 h 2466992"/>
                <a:gd name="connsiteX0" fmla="*/ 2342 w 432192"/>
                <a:gd name="connsiteY0" fmla="*/ 2417847 h 2466992"/>
                <a:gd name="connsiteX1" fmla="*/ 108201 w 432192"/>
                <a:gd name="connsiteY1" fmla="*/ 2373078 h 2466992"/>
                <a:gd name="connsiteX2" fmla="*/ 170644 w 432192"/>
                <a:gd name="connsiteY2" fmla="*/ 2287354 h 2466992"/>
                <a:gd name="connsiteX3" fmla="*/ 118786 w 432192"/>
                <a:gd name="connsiteY3" fmla="*/ 1794171 h 2466992"/>
                <a:gd name="connsiteX4" fmla="*/ 432053 w 432192"/>
                <a:gd name="connsiteY4" fmla="*/ 2414 h 2466992"/>
                <a:gd name="connsiteX5" fmla="*/ 198162 w 432192"/>
                <a:gd name="connsiteY5" fmla="*/ 2126488 h 2466992"/>
                <a:gd name="connsiteX6" fmla="*/ 197102 w 432192"/>
                <a:gd name="connsiteY6" fmla="*/ 2379429 h 2466992"/>
                <a:gd name="connsiteX7" fmla="*/ 347634 w 432192"/>
                <a:gd name="connsiteY7" fmla="*/ 2430548 h 2466992"/>
                <a:gd name="connsiteX8" fmla="*/ 270375 w 432192"/>
                <a:gd name="connsiteY8" fmla="*/ 2385630 h 2466992"/>
                <a:gd name="connsiteX9" fmla="*/ 277536 w 432192"/>
                <a:gd name="connsiteY9" fmla="*/ 2452453 h 2466992"/>
                <a:gd name="connsiteX10" fmla="*/ 207686 w 432192"/>
                <a:gd name="connsiteY10" fmla="*/ 2396362 h 2466992"/>
                <a:gd name="connsiteX11" fmla="*/ 210861 w 432192"/>
                <a:gd name="connsiteY11" fmla="*/ 2449278 h 2466992"/>
                <a:gd name="connsiteX12" fmla="*/ 141011 w 432192"/>
                <a:gd name="connsiteY12" fmla="*/ 2384720 h 2466992"/>
                <a:gd name="connsiteX13" fmla="*/ 24568 w 432192"/>
                <a:gd name="connsiteY13" fmla="*/ 2466064 h 2466992"/>
                <a:gd name="connsiteX14" fmla="*/ 94444 w 432192"/>
                <a:gd name="connsiteY14" fmla="*/ 2382604 h 2466992"/>
                <a:gd name="connsiteX15" fmla="*/ 2342 w 432192"/>
                <a:gd name="connsiteY15" fmla="*/ 2417847 h 2466992"/>
                <a:gd name="connsiteX0" fmla="*/ 2342 w 432192"/>
                <a:gd name="connsiteY0" fmla="*/ 2417847 h 2466992"/>
                <a:gd name="connsiteX1" fmla="*/ 108201 w 432192"/>
                <a:gd name="connsiteY1" fmla="*/ 2373078 h 2466992"/>
                <a:gd name="connsiteX2" fmla="*/ 170644 w 432192"/>
                <a:gd name="connsiteY2" fmla="*/ 2287354 h 2466992"/>
                <a:gd name="connsiteX3" fmla="*/ 118786 w 432192"/>
                <a:gd name="connsiteY3" fmla="*/ 1794171 h 2466992"/>
                <a:gd name="connsiteX4" fmla="*/ 432053 w 432192"/>
                <a:gd name="connsiteY4" fmla="*/ 2414 h 2466992"/>
                <a:gd name="connsiteX5" fmla="*/ 198162 w 432192"/>
                <a:gd name="connsiteY5" fmla="*/ 2126488 h 2466992"/>
                <a:gd name="connsiteX6" fmla="*/ 197102 w 432192"/>
                <a:gd name="connsiteY6" fmla="*/ 2379429 h 2466992"/>
                <a:gd name="connsiteX7" fmla="*/ 347634 w 432192"/>
                <a:gd name="connsiteY7" fmla="*/ 2430548 h 2466992"/>
                <a:gd name="connsiteX8" fmla="*/ 270375 w 432192"/>
                <a:gd name="connsiteY8" fmla="*/ 2385630 h 2466992"/>
                <a:gd name="connsiteX9" fmla="*/ 277536 w 432192"/>
                <a:gd name="connsiteY9" fmla="*/ 2452453 h 2466992"/>
                <a:gd name="connsiteX10" fmla="*/ 207686 w 432192"/>
                <a:gd name="connsiteY10" fmla="*/ 2396362 h 2466992"/>
                <a:gd name="connsiteX11" fmla="*/ 210861 w 432192"/>
                <a:gd name="connsiteY11" fmla="*/ 2449278 h 2466992"/>
                <a:gd name="connsiteX12" fmla="*/ 141011 w 432192"/>
                <a:gd name="connsiteY12" fmla="*/ 2384720 h 2466992"/>
                <a:gd name="connsiteX13" fmla="*/ 24568 w 432192"/>
                <a:gd name="connsiteY13" fmla="*/ 2466064 h 2466992"/>
                <a:gd name="connsiteX14" fmla="*/ 94444 w 432192"/>
                <a:gd name="connsiteY14" fmla="*/ 2382604 h 2466992"/>
                <a:gd name="connsiteX15" fmla="*/ 2342 w 432192"/>
                <a:gd name="connsiteY15" fmla="*/ 2417847 h 2466992"/>
                <a:gd name="connsiteX0" fmla="*/ 2342 w 432192"/>
                <a:gd name="connsiteY0" fmla="*/ 2424271 h 2473416"/>
                <a:gd name="connsiteX1" fmla="*/ 108201 w 432192"/>
                <a:gd name="connsiteY1" fmla="*/ 2379502 h 2473416"/>
                <a:gd name="connsiteX2" fmla="*/ 170644 w 432192"/>
                <a:gd name="connsiteY2" fmla="*/ 2293778 h 2473416"/>
                <a:gd name="connsiteX3" fmla="*/ 118786 w 432192"/>
                <a:gd name="connsiteY3" fmla="*/ 1800595 h 2473416"/>
                <a:gd name="connsiteX4" fmla="*/ 100794 w 432192"/>
                <a:gd name="connsiteY4" fmla="*/ 1373028 h 2473416"/>
                <a:gd name="connsiteX5" fmla="*/ 432053 w 432192"/>
                <a:gd name="connsiteY5" fmla="*/ 8838 h 2473416"/>
                <a:gd name="connsiteX6" fmla="*/ 198162 w 432192"/>
                <a:gd name="connsiteY6" fmla="*/ 2132912 h 2473416"/>
                <a:gd name="connsiteX7" fmla="*/ 197102 w 432192"/>
                <a:gd name="connsiteY7" fmla="*/ 2385853 h 2473416"/>
                <a:gd name="connsiteX8" fmla="*/ 347634 w 432192"/>
                <a:gd name="connsiteY8" fmla="*/ 2436972 h 2473416"/>
                <a:gd name="connsiteX9" fmla="*/ 270375 w 432192"/>
                <a:gd name="connsiteY9" fmla="*/ 2392054 h 2473416"/>
                <a:gd name="connsiteX10" fmla="*/ 277536 w 432192"/>
                <a:gd name="connsiteY10" fmla="*/ 2458877 h 2473416"/>
                <a:gd name="connsiteX11" fmla="*/ 207686 w 432192"/>
                <a:gd name="connsiteY11" fmla="*/ 2402786 h 2473416"/>
                <a:gd name="connsiteX12" fmla="*/ 210861 w 432192"/>
                <a:gd name="connsiteY12" fmla="*/ 2455702 h 2473416"/>
                <a:gd name="connsiteX13" fmla="*/ 141011 w 432192"/>
                <a:gd name="connsiteY13" fmla="*/ 2391144 h 2473416"/>
                <a:gd name="connsiteX14" fmla="*/ 24568 w 432192"/>
                <a:gd name="connsiteY14" fmla="*/ 2472488 h 2473416"/>
                <a:gd name="connsiteX15" fmla="*/ 94444 w 432192"/>
                <a:gd name="connsiteY15" fmla="*/ 2389028 h 2473416"/>
                <a:gd name="connsiteX16" fmla="*/ 2342 w 432192"/>
                <a:gd name="connsiteY16" fmla="*/ 2424271 h 2473416"/>
                <a:gd name="connsiteX0" fmla="*/ 2342 w 432192"/>
                <a:gd name="connsiteY0" fmla="*/ 2424271 h 2473416"/>
                <a:gd name="connsiteX1" fmla="*/ 108201 w 432192"/>
                <a:gd name="connsiteY1" fmla="*/ 2379502 h 2473416"/>
                <a:gd name="connsiteX2" fmla="*/ 170644 w 432192"/>
                <a:gd name="connsiteY2" fmla="*/ 2293778 h 2473416"/>
                <a:gd name="connsiteX3" fmla="*/ 118786 w 432192"/>
                <a:gd name="connsiteY3" fmla="*/ 1800595 h 2473416"/>
                <a:gd name="connsiteX4" fmla="*/ 100794 w 432192"/>
                <a:gd name="connsiteY4" fmla="*/ 1373028 h 2473416"/>
                <a:gd name="connsiteX5" fmla="*/ 432053 w 432192"/>
                <a:gd name="connsiteY5" fmla="*/ 8838 h 2473416"/>
                <a:gd name="connsiteX6" fmla="*/ 198162 w 432192"/>
                <a:gd name="connsiteY6" fmla="*/ 2132912 h 2473416"/>
                <a:gd name="connsiteX7" fmla="*/ 197102 w 432192"/>
                <a:gd name="connsiteY7" fmla="*/ 2385853 h 2473416"/>
                <a:gd name="connsiteX8" fmla="*/ 347634 w 432192"/>
                <a:gd name="connsiteY8" fmla="*/ 2436972 h 2473416"/>
                <a:gd name="connsiteX9" fmla="*/ 270375 w 432192"/>
                <a:gd name="connsiteY9" fmla="*/ 2392054 h 2473416"/>
                <a:gd name="connsiteX10" fmla="*/ 277536 w 432192"/>
                <a:gd name="connsiteY10" fmla="*/ 2458877 h 2473416"/>
                <a:gd name="connsiteX11" fmla="*/ 207686 w 432192"/>
                <a:gd name="connsiteY11" fmla="*/ 2402786 h 2473416"/>
                <a:gd name="connsiteX12" fmla="*/ 210861 w 432192"/>
                <a:gd name="connsiteY12" fmla="*/ 2455702 h 2473416"/>
                <a:gd name="connsiteX13" fmla="*/ 141011 w 432192"/>
                <a:gd name="connsiteY13" fmla="*/ 2391144 h 2473416"/>
                <a:gd name="connsiteX14" fmla="*/ 24568 w 432192"/>
                <a:gd name="connsiteY14" fmla="*/ 2472488 h 2473416"/>
                <a:gd name="connsiteX15" fmla="*/ 94444 w 432192"/>
                <a:gd name="connsiteY15" fmla="*/ 2389028 h 2473416"/>
                <a:gd name="connsiteX16" fmla="*/ 2342 w 432192"/>
                <a:gd name="connsiteY16" fmla="*/ 2424271 h 2473416"/>
                <a:gd name="connsiteX0" fmla="*/ 2342 w 432192"/>
                <a:gd name="connsiteY0" fmla="*/ 2424271 h 2473416"/>
                <a:gd name="connsiteX1" fmla="*/ 108201 w 432192"/>
                <a:gd name="connsiteY1" fmla="*/ 2379502 h 2473416"/>
                <a:gd name="connsiteX2" fmla="*/ 170644 w 432192"/>
                <a:gd name="connsiteY2" fmla="*/ 2293778 h 2473416"/>
                <a:gd name="connsiteX3" fmla="*/ 118786 w 432192"/>
                <a:gd name="connsiteY3" fmla="*/ 1800595 h 2473416"/>
                <a:gd name="connsiteX4" fmla="*/ 100794 w 432192"/>
                <a:gd name="connsiteY4" fmla="*/ 1373028 h 2473416"/>
                <a:gd name="connsiteX5" fmla="*/ 432053 w 432192"/>
                <a:gd name="connsiteY5" fmla="*/ 8838 h 2473416"/>
                <a:gd name="connsiteX6" fmla="*/ 198162 w 432192"/>
                <a:gd name="connsiteY6" fmla="*/ 2132912 h 2473416"/>
                <a:gd name="connsiteX7" fmla="*/ 197102 w 432192"/>
                <a:gd name="connsiteY7" fmla="*/ 2385853 h 2473416"/>
                <a:gd name="connsiteX8" fmla="*/ 347634 w 432192"/>
                <a:gd name="connsiteY8" fmla="*/ 2436972 h 2473416"/>
                <a:gd name="connsiteX9" fmla="*/ 270375 w 432192"/>
                <a:gd name="connsiteY9" fmla="*/ 2392054 h 2473416"/>
                <a:gd name="connsiteX10" fmla="*/ 277536 w 432192"/>
                <a:gd name="connsiteY10" fmla="*/ 2458877 h 2473416"/>
                <a:gd name="connsiteX11" fmla="*/ 207686 w 432192"/>
                <a:gd name="connsiteY11" fmla="*/ 2402786 h 2473416"/>
                <a:gd name="connsiteX12" fmla="*/ 210861 w 432192"/>
                <a:gd name="connsiteY12" fmla="*/ 2455702 h 2473416"/>
                <a:gd name="connsiteX13" fmla="*/ 141011 w 432192"/>
                <a:gd name="connsiteY13" fmla="*/ 2391144 h 2473416"/>
                <a:gd name="connsiteX14" fmla="*/ 24568 w 432192"/>
                <a:gd name="connsiteY14" fmla="*/ 2472488 h 2473416"/>
                <a:gd name="connsiteX15" fmla="*/ 94444 w 432192"/>
                <a:gd name="connsiteY15" fmla="*/ 2389028 h 2473416"/>
                <a:gd name="connsiteX16" fmla="*/ 2342 w 432192"/>
                <a:gd name="connsiteY16" fmla="*/ 2424271 h 2473416"/>
                <a:gd name="connsiteX0" fmla="*/ 2342 w 432192"/>
                <a:gd name="connsiteY0" fmla="*/ 2424271 h 2473416"/>
                <a:gd name="connsiteX1" fmla="*/ 108201 w 432192"/>
                <a:gd name="connsiteY1" fmla="*/ 2379502 h 2473416"/>
                <a:gd name="connsiteX2" fmla="*/ 170644 w 432192"/>
                <a:gd name="connsiteY2" fmla="*/ 2293778 h 2473416"/>
                <a:gd name="connsiteX3" fmla="*/ 118786 w 432192"/>
                <a:gd name="connsiteY3" fmla="*/ 1800595 h 2473416"/>
                <a:gd name="connsiteX4" fmla="*/ 100794 w 432192"/>
                <a:gd name="connsiteY4" fmla="*/ 1373028 h 2473416"/>
                <a:gd name="connsiteX5" fmla="*/ 432053 w 432192"/>
                <a:gd name="connsiteY5" fmla="*/ 8838 h 2473416"/>
                <a:gd name="connsiteX6" fmla="*/ 198162 w 432192"/>
                <a:gd name="connsiteY6" fmla="*/ 2132912 h 2473416"/>
                <a:gd name="connsiteX7" fmla="*/ 197102 w 432192"/>
                <a:gd name="connsiteY7" fmla="*/ 2385853 h 2473416"/>
                <a:gd name="connsiteX8" fmla="*/ 347634 w 432192"/>
                <a:gd name="connsiteY8" fmla="*/ 2436972 h 2473416"/>
                <a:gd name="connsiteX9" fmla="*/ 270375 w 432192"/>
                <a:gd name="connsiteY9" fmla="*/ 2392054 h 2473416"/>
                <a:gd name="connsiteX10" fmla="*/ 277536 w 432192"/>
                <a:gd name="connsiteY10" fmla="*/ 2458877 h 2473416"/>
                <a:gd name="connsiteX11" fmla="*/ 207686 w 432192"/>
                <a:gd name="connsiteY11" fmla="*/ 2402786 h 2473416"/>
                <a:gd name="connsiteX12" fmla="*/ 210861 w 432192"/>
                <a:gd name="connsiteY12" fmla="*/ 2455702 h 2473416"/>
                <a:gd name="connsiteX13" fmla="*/ 141011 w 432192"/>
                <a:gd name="connsiteY13" fmla="*/ 2391144 h 2473416"/>
                <a:gd name="connsiteX14" fmla="*/ 24568 w 432192"/>
                <a:gd name="connsiteY14" fmla="*/ 2472488 h 2473416"/>
                <a:gd name="connsiteX15" fmla="*/ 94444 w 432192"/>
                <a:gd name="connsiteY15" fmla="*/ 2389028 h 2473416"/>
                <a:gd name="connsiteX16" fmla="*/ 2342 w 432192"/>
                <a:gd name="connsiteY16" fmla="*/ 2424271 h 2473416"/>
                <a:gd name="connsiteX0" fmla="*/ 2342 w 433149"/>
                <a:gd name="connsiteY0" fmla="*/ 2424271 h 2473416"/>
                <a:gd name="connsiteX1" fmla="*/ 108201 w 433149"/>
                <a:gd name="connsiteY1" fmla="*/ 2379502 h 2473416"/>
                <a:gd name="connsiteX2" fmla="*/ 170644 w 433149"/>
                <a:gd name="connsiteY2" fmla="*/ 2293778 h 2473416"/>
                <a:gd name="connsiteX3" fmla="*/ 118786 w 433149"/>
                <a:gd name="connsiteY3" fmla="*/ 1800595 h 2473416"/>
                <a:gd name="connsiteX4" fmla="*/ 100794 w 433149"/>
                <a:gd name="connsiteY4" fmla="*/ 1373028 h 2473416"/>
                <a:gd name="connsiteX5" fmla="*/ 432053 w 433149"/>
                <a:gd name="connsiteY5" fmla="*/ 8838 h 2473416"/>
                <a:gd name="connsiteX6" fmla="*/ 66927 w 433149"/>
                <a:gd name="connsiteY6" fmla="*/ 1552945 h 2473416"/>
                <a:gd name="connsiteX7" fmla="*/ 198162 w 433149"/>
                <a:gd name="connsiteY7" fmla="*/ 2132912 h 2473416"/>
                <a:gd name="connsiteX8" fmla="*/ 197102 w 433149"/>
                <a:gd name="connsiteY8" fmla="*/ 2385853 h 2473416"/>
                <a:gd name="connsiteX9" fmla="*/ 347634 w 433149"/>
                <a:gd name="connsiteY9" fmla="*/ 2436972 h 2473416"/>
                <a:gd name="connsiteX10" fmla="*/ 270375 w 433149"/>
                <a:gd name="connsiteY10" fmla="*/ 2392054 h 2473416"/>
                <a:gd name="connsiteX11" fmla="*/ 277536 w 433149"/>
                <a:gd name="connsiteY11" fmla="*/ 2458877 h 2473416"/>
                <a:gd name="connsiteX12" fmla="*/ 207686 w 433149"/>
                <a:gd name="connsiteY12" fmla="*/ 2402786 h 2473416"/>
                <a:gd name="connsiteX13" fmla="*/ 210861 w 433149"/>
                <a:gd name="connsiteY13" fmla="*/ 2455702 h 2473416"/>
                <a:gd name="connsiteX14" fmla="*/ 141011 w 433149"/>
                <a:gd name="connsiteY14" fmla="*/ 2391144 h 2473416"/>
                <a:gd name="connsiteX15" fmla="*/ 24568 w 433149"/>
                <a:gd name="connsiteY15" fmla="*/ 2472488 h 2473416"/>
                <a:gd name="connsiteX16" fmla="*/ 94444 w 433149"/>
                <a:gd name="connsiteY16" fmla="*/ 2389028 h 2473416"/>
                <a:gd name="connsiteX17" fmla="*/ 2342 w 433149"/>
                <a:gd name="connsiteY17" fmla="*/ 2424271 h 2473416"/>
                <a:gd name="connsiteX0" fmla="*/ 2342 w 433149"/>
                <a:gd name="connsiteY0" fmla="*/ 2424271 h 2473416"/>
                <a:gd name="connsiteX1" fmla="*/ 108201 w 433149"/>
                <a:gd name="connsiteY1" fmla="*/ 2379502 h 2473416"/>
                <a:gd name="connsiteX2" fmla="*/ 170644 w 433149"/>
                <a:gd name="connsiteY2" fmla="*/ 2293778 h 2473416"/>
                <a:gd name="connsiteX3" fmla="*/ 118786 w 433149"/>
                <a:gd name="connsiteY3" fmla="*/ 1800595 h 2473416"/>
                <a:gd name="connsiteX4" fmla="*/ 100794 w 433149"/>
                <a:gd name="connsiteY4" fmla="*/ 1373028 h 2473416"/>
                <a:gd name="connsiteX5" fmla="*/ 432053 w 433149"/>
                <a:gd name="connsiteY5" fmla="*/ 8838 h 2473416"/>
                <a:gd name="connsiteX6" fmla="*/ 66927 w 433149"/>
                <a:gd name="connsiteY6" fmla="*/ 1552945 h 2473416"/>
                <a:gd name="connsiteX7" fmla="*/ 198162 w 433149"/>
                <a:gd name="connsiteY7" fmla="*/ 2132912 h 2473416"/>
                <a:gd name="connsiteX8" fmla="*/ 197102 w 433149"/>
                <a:gd name="connsiteY8" fmla="*/ 2385853 h 2473416"/>
                <a:gd name="connsiteX9" fmla="*/ 347634 w 433149"/>
                <a:gd name="connsiteY9" fmla="*/ 2436972 h 2473416"/>
                <a:gd name="connsiteX10" fmla="*/ 270375 w 433149"/>
                <a:gd name="connsiteY10" fmla="*/ 2392054 h 2473416"/>
                <a:gd name="connsiteX11" fmla="*/ 277536 w 433149"/>
                <a:gd name="connsiteY11" fmla="*/ 2458877 h 2473416"/>
                <a:gd name="connsiteX12" fmla="*/ 207686 w 433149"/>
                <a:gd name="connsiteY12" fmla="*/ 2402786 h 2473416"/>
                <a:gd name="connsiteX13" fmla="*/ 210861 w 433149"/>
                <a:gd name="connsiteY13" fmla="*/ 2455702 h 2473416"/>
                <a:gd name="connsiteX14" fmla="*/ 141011 w 433149"/>
                <a:gd name="connsiteY14" fmla="*/ 2391144 h 2473416"/>
                <a:gd name="connsiteX15" fmla="*/ 24568 w 433149"/>
                <a:gd name="connsiteY15" fmla="*/ 2472488 h 2473416"/>
                <a:gd name="connsiteX16" fmla="*/ 94444 w 433149"/>
                <a:gd name="connsiteY16" fmla="*/ 2389028 h 2473416"/>
                <a:gd name="connsiteX17" fmla="*/ 2342 w 433149"/>
                <a:gd name="connsiteY17" fmla="*/ 2424271 h 2473416"/>
                <a:gd name="connsiteX0" fmla="*/ 2342 w 433149"/>
                <a:gd name="connsiteY0" fmla="*/ 2424271 h 2473416"/>
                <a:gd name="connsiteX1" fmla="*/ 108201 w 433149"/>
                <a:gd name="connsiteY1" fmla="*/ 2379502 h 2473416"/>
                <a:gd name="connsiteX2" fmla="*/ 170644 w 433149"/>
                <a:gd name="connsiteY2" fmla="*/ 2293778 h 2473416"/>
                <a:gd name="connsiteX3" fmla="*/ 118786 w 433149"/>
                <a:gd name="connsiteY3" fmla="*/ 1800595 h 2473416"/>
                <a:gd name="connsiteX4" fmla="*/ 100794 w 433149"/>
                <a:gd name="connsiteY4" fmla="*/ 1373028 h 2473416"/>
                <a:gd name="connsiteX5" fmla="*/ 432053 w 433149"/>
                <a:gd name="connsiteY5" fmla="*/ 8838 h 2473416"/>
                <a:gd name="connsiteX6" fmla="*/ 66927 w 433149"/>
                <a:gd name="connsiteY6" fmla="*/ 1552945 h 2473416"/>
                <a:gd name="connsiteX7" fmla="*/ 198162 w 433149"/>
                <a:gd name="connsiteY7" fmla="*/ 2132912 h 2473416"/>
                <a:gd name="connsiteX8" fmla="*/ 197102 w 433149"/>
                <a:gd name="connsiteY8" fmla="*/ 2385853 h 2473416"/>
                <a:gd name="connsiteX9" fmla="*/ 347634 w 433149"/>
                <a:gd name="connsiteY9" fmla="*/ 2436972 h 2473416"/>
                <a:gd name="connsiteX10" fmla="*/ 270375 w 433149"/>
                <a:gd name="connsiteY10" fmla="*/ 2392054 h 2473416"/>
                <a:gd name="connsiteX11" fmla="*/ 277536 w 433149"/>
                <a:gd name="connsiteY11" fmla="*/ 2458877 h 2473416"/>
                <a:gd name="connsiteX12" fmla="*/ 207686 w 433149"/>
                <a:gd name="connsiteY12" fmla="*/ 2402786 h 2473416"/>
                <a:gd name="connsiteX13" fmla="*/ 210861 w 433149"/>
                <a:gd name="connsiteY13" fmla="*/ 2455702 h 2473416"/>
                <a:gd name="connsiteX14" fmla="*/ 141011 w 433149"/>
                <a:gd name="connsiteY14" fmla="*/ 2391144 h 2473416"/>
                <a:gd name="connsiteX15" fmla="*/ 24568 w 433149"/>
                <a:gd name="connsiteY15" fmla="*/ 2472488 h 2473416"/>
                <a:gd name="connsiteX16" fmla="*/ 94444 w 433149"/>
                <a:gd name="connsiteY16" fmla="*/ 2389028 h 2473416"/>
                <a:gd name="connsiteX17" fmla="*/ 2342 w 433149"/>
                <a:gd name="connsiteY17" fmla="*/ 2424271 h 2473416"/>
                <a:gd name="connsiteX0" fmla="*/ 2342 w 433246"/>
                <a:gd name="connsiteY0" fmla="*/ 2424271 h 2473416"/>
                <a:gd name="connsiteX1" fmla="*/ 108201 w 433246"/>
                <a:gd name="connsiteY1" fmla="*/ 2379502 h 2473416"/>
                <a:gd name="connsiteX2" fmla="*/ 170644 w 433246"/>
                <a:gd name="connsiteY2" fmla="*/ 2293778 h 2473416"/>
                <a:gd name="connsiteX3" fmla="*/ 118786 w 433246"/>
                <a:gd name="connsiteY3" fmla="*/ 1800595 h 2473416"/>
                <a:gd name="connsiteX4" fmla="*/ 100794 w 433246"/>
                <a:gd name="connsiteY4" fmla="*/ 1373028 h 2473416"/>
                <a:gd name="connsiteX5" fmla="*/ 432053 w 433246"/>
                <a:gd name="connsiteY5" fmla="*/ 8838 h 2473416"/>
                <a:gd name="connsiteX6" fmla="*/ 96560 w 433246"/>
                <a:gd name="connsiteY6" fmla="*/ 1686295 h 2473416"/>
                <a:gd name="connsiteX7" fmla="*/ 198162 w 433246"/>
                <a:gd name="connsiteY7" fmla="*/ 2132912 h 2473416"/>
                <a:gd name="connsiteX8" fmla="*/ 197102 w 433246"/>
                <a:gd name="connsiteY8" fmla="*/ 2385853 h 2473416"/>
                <a:gd name="connsiteX9" fmla="*/ 347634 w 433246"/>
                <a:gd name="connsiteY9" fmla="*/ 2436972 h 2473416"/>
                <a:gd name="connsiteX10" fmla="*/ 270375 w 433246"/>
                <a:gd name="connsiteY10" fmla="*/ 2392054 h 2473416"/>
                <a:gd name="connsiteX11" fmla="*/ 277536 w 433246"/>
                <a:gd name="connsiteY11" fmla="*/ 2458877 h 2473416"/>
                <a:gd name="connsiteX12" fmla="*/ 207686 w 433246"/>
                <a:gd name="connsiteY12" fmla="*/ 2402786 h 2473416"/>
                <a:gd name="connsiteX13" fmla="*/ 210861 w 433246"/>
                <a:gd name="connsiteY13" fmla="*/ 2455702 h 2473416"/>
                <a:gd name="connsiteX14" fmla="*/ 141011 w 433246"/>
                <a:gd name="connsiteY14" fmla="*/ 2391144 h 2473416"/>
                <a:gd name="connsiteX15" fmla="*/ 24568 w 433246"/>
                <a:gd name="connsiteY15" fmla="*/ 2472488 h 2473416"/>
                <a:gd name="connsiteX16" fmla="*/ 94444 w 433246"/>
                <a:gd name="connsiteY16" fmla="*/ 2389028 h 2473416"/>
                <a:gd name="connsiteX17" fmla="*/ 2342 w 433246"/>
                <a:gd name="connsiteY17" fmla="*/ 2424271 h 2473416"/>
                <a:gd name="connsiteX0" fmla="*/ 2342 w 433246"/>
                <a:gd name="connsiteY0" fmla="*/ 2424271 h 2473416"/>
                <a:gd name="connsiteX1" fmla="*/ 108201 w 433246"/>
                <a:gd name="connsiteY1" fmla="*/ 2379502 h 2473416"/>
                <a:gd name="connsiteX2" fmla="*/ 170644 w 433246"/>
                <a:gd name="connsiteY2" fmla="*/ 2293778 h 2473416"/>
                <a:gd name="connsiteX3" fmla="*/ 118786 w 433246"/>
                <a:gd name="connsiteY3" fmla="*/ 1800595 h 2473416"/>
                <a:gd name="connsiteX4" fmla="*/ 100794 w 433246"/>
                <a:gd name="connsiteY4" fmla="*/ 1373028 h 2473416"/>
                <a:gd name="connsiteX5" fmla="*/ 432053 w 433246"/>
                <a:gd name="connsiteY5" fmla="*/ 8838 h 2473416"/>
                <a:gd name="connsiteX6" fmla="*/ 96560 w 433246"/>
                <a:gd name="connsiteY6" fmla="*/ 1686295 h 2473416"/>
                <a:gd name="connsiteX7" fmla="*/ 198162 w 433246"/>
                <a:gd name="connsiteY7" fmla="*/ 2132912 h 2473416"/>
                <a:gd name="connsiteX8" fmla="*/ 197102 w 433246"/>
                <a:gd name="connsiteY8" fmla="*/ 2385853 h 2473416"/>
                <a:gd name="connsiteX9" fmla="*/ 347634 w 433246"/>
                <a:gd name="connsiteY9" fmla="*/ 2436972 h 2473416"/>
                <a:gd name="connsiteX10" fmla="*/ 270375 w 433246"/>
                <a:gd name="connsiteY10" fmla="*/ 2392054 h 2473416"/>
                <a:gd name="connsiteX11" fmla="*/ 277536 w 433246"/>
                <a:gd name="connsiteY11" fmla="*/ 2458877 h 2473416"/>
                <a:gd name="connsiteX12" fmla="*/ 207686 w 433246"/>
                <a:gd name="connsiteY12" fmla="*/ 2402786 h 2473416"/>
                <a:gd name="connsiteX13" fmla="*/ 210861 w 433246"/>
                <a:gd name="connsiteY13" fmla="*/ 2455702 h 2473416"/>
                <a:gd name="connsiteX14" fmla="*/ 141011 w 433246"/>
                <a:gd name="connsiteY14" fmla="*/ 2391144 h 2473416"/>
                <a:gd name="connsiteX15" fmla="*/ 24568 w 433246"/>
                <a:gd name="connsiteY15" fmla="*/ 2472488 h 2473416"/>
                <a:gd name="connsiteX16" fmla="*/ 94444 w 433246"/>
                <a:gd name="connsiteY16" fmla="*/ 2389028 h 2473416"/>
                <a:gd name="connsiteX17" fmla="*/ 2342 w 433246"/>
                <a:gd name="connsiteY17" fmla="*/ 2424271 h 2473416"/>
                <a:gd name="connsiteX0" fmla="*/ 2342 w 433246"/>
                <a:gd name="connsiteY0" fmla="*/ 2424271 h 2473416"/>
                <a:gd name="connsiteX1" fmla="*/ 108201 w 433246"/>
                <a:gd name="connsiteY1" fmla="*/ 2379502 h 2473416"/>
                <a:gd name="connsiteX2" fmla="*/ 170644 w 433246"/>
                <a:gd name="connsiteY2" fmla="*/ 2293778 h 2473416"/>
                <a:gd name="connsiteX3" fmla="*/ 118786 w 433246"/>
                <a:gd name="connsiteY3" fmla="*/ 1800595 h 2473416"/>
                <a:gd name="connsiteX4" fmla="*/ 100794 w 433246"/>
                <a:gd name="connsiteY4" fmla="*/ 1373028 h 2473416"/>
                <a:gd name="connsiteX5" fmla="*/ 432053 w 433246"/>
                <a:gd name="connsiteY5" fmla="*/ 8838 h 2473416"/>
                <a:gd name="connsiteX6" fmla="*/ 96560 w 433246"/>
                <a:gd name="connsiteY6" fmla="*/ 1686295 h 2473416"/>
                <a:gd name="connsiteX7" fmla="*/ 198162 w 433246"/>
                <a:gd name="connsiteY7" fmla="*/ 2132912 h 2473416"/>
                <a:gd name="connsiteX8" fmla="*/ 197102 w 433246"/>
                <a:gd name="connsiteY8" fmla="*/ 2385853 h 2473416"/>
                <a:gd name="connsiteX9" fmla="*/ 347634 w 433246"/>
                <a:gd name="connsiteY9" fmla="*/ 2436972 h 2473416"/>
                <a:gd name="connsiteX10" fmla="*/ 270375 w 433246"/>
                <a:gd name="connsiteY10" fmla="*/ 2392054 h 2473416"/>
                <a:gd name="connsiteX11" fmla="*/ 277536 w 433246"/>
                <a:gd name="connsiteY11" fmla="*/ 2458877 h 2473416"/>
                <a:gd name="connsiteX12" fmla="*/ 207686 w 433246"/>
                <a:gd name="connsiteY12" fmla="*/ 2402786 h 2473416"/>
                <a:gd name="connsiteX13" fmla="*/ 210861 w 433246"/>
                <a:gd name="connsiteY13" fmla="*/ 2455702 h 2473416"/>
                <a:gd name="connsiteX14" fmla="*/ 141011 w 433246"/>
                <a:gd name="connsiteY14" fmla="*/ 2391144 h 2473416"/>
                <a:gd name="connsiteX15" fmla="*/ 24568 w 433246"/>
                <a:gd name="connsiteY15" fmla="*/ 2472488 h 2473416"/>
                <a:gd name="connsiteX16" fmla="*/ 94444 w 433246"/>
                <a:gd name="connsiteY16" fmla="*/ 2389028 h 2473416"/>
                <a:gd name="connsiteX17" fmla="*/ 2342 w 433246"/>
                <a:gd name="connsiteY17" fmla="*/ 2424271 h 2473416"/>
                <a:gd name="connsiteX0" fmla="*/ 2342 w 433246"/>
                <a:gd name="connsiteY0" fmla="*/ 2424271 h 2473416"/>
                <a:gd name="connsiteX1" fmla="*/ 108201 w 433246"/>
                <a:gd name="connsiteY1" fmla="*/ 2379502 h 2473416"/>
                <a:gd name="connsiteX2" fmla="*/ 170644 w 433246"/>
                <a:gd name="connsiteY2" fmla="*/ 2293778 h 2473416"/>
                <a:gd name="connsiteX3" fmla="*/ 118786 w 433246"/>
                <a:gd name="connsiteY3" fmla="*/ 1800595 h 2473416"/>
                <a:gd name="connsiteX4" fmla="*/ 100794 w 433246"/>
                <a:gd name="connsiteY4" fmla="*/ 1373028 h 2473416"/>
                <a:gd name="connsiteX5" fmla="*/ 432053 w 433246"/>
                <a:gd name="connsiteY5" fmla="*/ 8838 h 2473416"/>
                <a:gd name="connsiteX6" fmla="*/ 96560 w 433246"/>
                <a:gd name="connsiteY6" fmla="*/ 1686295 h 2473416"/>
                <a:gd name="connsiteX7" fmla="*/ 198162 w 433246"/>
                <a:gd name="connsiteY7" fmla="*/ 2132912 h 2473416"/>
                <a:gd name="connsiteX8" fmla="*/ 197102 w 433246"/>
                <a:gd name="connsiteY8" fmla="*/ 2385853 h 2473416"/>
                <a:gd name="connsiteX9" fmla="*/ 347634 w 433246"/>
                <a:gd name="connsiteY9" fmla="*/ 2436972 h 2473416"/>
                <a:gd name="connsiteX10" fmla="*/ 270375 w 433246"/>
                <a:gd name="connsiteY10" fmla="*/ 2392054 h 2473416"/>
                <a:gd name="connsiteX11" fmla="*/ 277536 w 433246"/>
                <a:gd name="connsiteY11" fmla="*/ 2458877 h 2473416"/>
                <a:gd name="connsiteX12" fmla="*/ 207686 w 433246"/>
                <a:gd name="connsiteY12" fmla="*/ 2402786 h 2473416"/>
                <a:gd name="connsiteX13" fmla="*/ 210861 w 433246"/>
                <a:gd name="connsiteY13" fmla="*/ 2455702 h 2473416"/>
                <a:gd name="connsiteX14" fmla="*/ 141011 w 433246"/>
                <a:gd name="connsiteY14" fmla="*/ 2391144 h 2473416"/>
                <a:gd name="connsiteX15" fmla="*/ 24568 w 433246"/>
                <a:gd name="connsiteY15" fmla="*/ 2472488 h 2473416"/>
                <a:gd name="connsiteX16" fmla="*/ 94444 w 433246"/>
                <a:gd name="connsiteY16" fmla="*/ 2389028 h 2473416"/>
                <a:gd name="connsiteX17" fmla="*/ 2342 w 433246"/>
                <a:gd name="connsiteY17" fmla="*/ 2424271 h 2473416"/>
                <a:gd name="connsiteX0" fmla="*/ 2342 w 432274"/>
                <a:gd name="connsiteY0" fmla="*/ 2424271 h 2473416"/>
                <a:gd name="connsiteX1" fmla="*/ 108201 w 432274"/>
                <a:gd name="connsiteY1" fmla="*/ 2379502 h 2473416"/>
                <a:gd name="connsiteX2" fmla="*/ 170644 w 432274"/>
                <a:gd name="connsiteY2" fmla="*/ 2293778 h 2473416"/>
                <a:gd name="connsiteX3" fmla="*/ 118786 w 432274"/>
                <a:gd name="connsiteY3" fmla="*/ 1800595 h 2473416"/>
                <a:gd name="connsiteX4" fmla="*/ 100794 w 432274"/>
                <a:gd name="connsiteY4" fmla="*/ 1373028 h 2473416"/>
                <a:gd name="connsiteX5" fmla="*/ 432053 w 432274"/>
                <a:gd name="connsiteY5" fmla="*/ 8838 h 2473416"/>
                <a:gd name="connsiteX6" fmla="*/ 147360 w 432274"/>
                <a:gd name="connsiteY6" fmla="*/ 1322228 h 2473416"/>
                <a:gd name="connsiteX7" fmla="*/ 96560 w 432274"/>
                <a:gd name="connsiteY7" fmla="*/ 1686295 h 2473416"/>
                <a:gd name="connsiteX8" fmla="*/ 198162 w 432274"/>
                <a:gd name="connsiteY8" fmla="*/ 2132912 h 2473416"/>
                <a:gd name="connsiteX9" fmla="*/ 197102 w 432274"/>
                <a:gd name="connsiteY9" fmla="*/ 2385853 h 2473416"/>
                <a:gd name="connsiteX10" fmla="*/ 347634 w 432274"/>
                <a:gd name="connsiteY10" fmla="*/ 2436972 h 2473416"/>
                <a:gd name="connsiteX11" fmla="*/ 270375 w 432274"/>
                <a:gd name="connsiteY11" fmla="*/ 2392054 h 2473416"/>
                <a:gd name="connsiteX12" fmla="*/ 277536 w 432274"/>
                <a:gd name="connsiteY12" fmla="*/ 2458877 h 2473416"/>
                <a:gd name="connsiteX13" fmla="*/ 207686 w 432274"/>
                <a:gd name="connsiteY13" fmla="*/ 2402786 h 2473416"/>
                <a:gd name="connsiteX14" fmla="*/ 210861 w 432274"/>
                <a:gd name="connsiteY14" fmla="*/ 2455702 h 2473416"/>
                <a:gd name="connsiteX15" fmla="*/ 141011 w 432274"/>
                <a:gd name="connsiteY15" fmla="*/ 2391144 h 2473416"/>
                <a:gd name="connsiteX16" fmla="*/ 24568 w 432274"/>
                <a:gd name="connsiteY16" fmla="*/ 2472488 h 2473416"/>
                <a:gd name="connsiteX17" fmla="*/ 94444 w 432274"/>
                <a:gd name="connsiteY17" fmla="*/ 2389028 h 2473416"/>
                <a:gd name="connsiteX18" fmla="*/ 2342 w 432274"/>
                <a:gd name="connsiteY18" fmla="*/ 2424271 h 2473416"/>
                <a:gd name="connsiteX0" fmla="*/ 2342 w 432274"/>
                <a:gd name="connsiteY0" fmla="*/ 2424271 h 2473416"/>
                <a:gd name="connsiteX1" fmla="*/ 108201 w 432274"/>
                <a:gd name="connsiteY1" fmla="*/ 2379502 h 2473416"/>
                <a:gd name="connsiteX2" fmla="*/ 170644 w 432274"/>
                <a:gd name="connsiteY2" fmla="*/ 2293778 h 2473416"/>
                <a:gd name="connsiteX3" fmla="*/ 118786 w 432274"/>
                <a:gd name="connsiteY3" fmla="*/ 1800595 h 2473416"/>
                <a:gd name="connsiteX4" fmla="*/ 100794 w 432274"/>
                <a:gd name="connsiteY4" fmla="*/ 1373028 h 2473416"/>
                <a:gd name="connsiteX5" fmla="*/ 432053 w 432274"/>
                <a:gd name="connsiteY5" fmla="*/ 8838 h 2473416"/>
                <a:gd name="connsiteX6" fmla="*/ 147360 w 432274"/>
                <a:gd name="connsiteY6" fmla="*/ 1322228 h 2473416"/>
                <a:gd name="connsiteX7" fmla="*/ 96560 w 432274"/>
                <a:gd name="connsiteY7" fmla="*/ 1686295 h 2473416"/>
                <a:gd name="connsiteX8" fmla="*/ 198162 w 432274"/>
                <a:gd name="connsiteY8" fmla="*/ 2132912 h 2473416"/>
                <a:gd name="connsiteX9" fmla="*/ 197102 w 432274"/>
                <a:gd name="connsiteY9" fmla="*/ 2385853 h 2473416"/>
                <a:gd name="connsiteX10" fmla="*/ 347634 w 432274"/>
                <a:gd name="connsiteY10" fmla="*/ 2436972 h 2473416"/>
                <a:gd name="connsiteX11" fmla="*/ 270375 w 432274"/>
                <a:gd name="connsiteY11" fmla="*/ 2392054 h 2473416"/>
                <a:gd name="connsiteX12" fmla="*/ 277536 w 432274"/>
                <a:gd name="connsiteY12" fmla="*/ 2458877 h 2473416"/>
                <a:gd name="connsiteX13" fmla="*/ 207686 w 432274"/>
                <a:gd name="connsiteY13" fmla="*/ 2402786 h 2473416"/>
                <a:gd name="connsiteX14" fmla="*/ 210861 w 432274"/>
                <a:gd name="connsiteY14" fmla="*/ 2455702 h 2473416"/>
                <a:gd name="connsiteX15" fmla="*/ 141011 w 432274"/>
                <a:gd name="connsiteY15" fmla="*/ 2391144 h 2473416"/>
                <a:gd name="connsiteX16" fmla="*/ 24568 w 432274"/>
                <a:gd name="connsiteY16" fmla="*/ 2472488 h 2473416"/>
                <a:gd name="connsiteX17" fmla="*/ 94444 w 432274"/>
                <a:gd name="connsiteY17" fmla="*/ 2389028 h 2473416"/>
                <a:gd name="connsiteX18" fmla="*/ 2342 w 432274"/>
                <a:gd name="connsiteY18" fmla="*/ 2424271 h 2473416"/>
                <a:gd name="connsiteX0" fmla="*/ 2342 w 432274"/>
                <a:gd name="connsiteY0" fmla="*/ 2424271 h 2473416"/>
                <a:gd name="connsiteX1" fmla="*/ 108201 w 432274"/>
                <a:gd name="connsiteY1" fmla="*/ 2379502 h 2473416"/>
                <a:gd name="connsiteX2" fmla="*/ 170644 w 432274"/>
                <a:gd name="connsiteY2" fmla="*/ 2293778 h 2473416"/>
                <a:gd name="connsiteX3" fmla="*/ 118786 w 432274"/>
                <a:gd name="connsiteY3" fmla="*/ 1800595 h 2473416"/>
                <a:gd name="connsiteX4" fmla="*/ 100794 w 432274"/>
                <a:gd name="connsiteY4" fmla="*/ 1373028 h 2473416"/>
                <a:gd name="connsiteX5" fmla="*/ 432053 w 432274"/>
                <a:gd name="connsiteY5" fmla="*/ 8838 h 2473416"/>
                <a:gd name="connsiteX6" fmla="*/ 147360 w 432274"/>
                <a:gd name="connsiteY6" fmla="*/ 1322228 h 2473416"/>
                <a:gd name="connsiteX7" fmla="*/ 96560 w 432274"/>
                <a:gd name="connsiteY7" fmla="*/ 1686295 h 2473416"/>
                <a:gd name="connsiteX8" fmla="*/ 198162 w 432274"/>
                <a:gd name="connsiteY8" fmla="*/ 2132912 h 2473416"/>
                <a:gd name="connsiteX9" fmla="*/ 197102 w 432274"/>
                <a:gd name="connsiteY9" fmla="*/ 2385853 h 2473416"/>
                <a:gd name="connsiteX10" fmla="*/ 347634 w 432274"/>
                <a:gd name="connsiteY10" fmla="*/ 2436972 h 2473416"/>
                <a:gd name="connsiteX11" fmla="*/ 270375 w 432274"/>
                <a:gd name="connsiteY11" fmla="*/ 2392054 h 2473416"/>
                <a:gd name="connsiteX12" fmla="*/ 277536 w 432274"/>
                <a:gd name="connsiteY12" fmla="*/ 2458877 h 2473416"/>
                <a:gd name="connsiteX13" fmla="*/ 207686 w 432274"/>
                <a:gd name="connsiteY13" fmla="*/ 2402786 h 2473416"/>
                <a:gd name="connsiteX14" fmla="*/ 210861 w 432274"/>
                <a:gd name="connsiteY14" fmla="*/ 2455702 h 2473416"/>
                <a:gd name="connsiteX15" fmla="*/ 141011 w 432274"/>
                <a:gd name="connsiteY15" fmla="*/ 2391144 h 2473416"/>
                <a:gd name="connsiteX16" fmla="*/ 24568 w 432274"/>
                <a:gd name="connsiteY16" fmla="*/ 2472488 h 2473416"/>
                <a:gd name="connsiteX17" fmla="*/ 94444 w 432274"/>
                <a:gd name="connsiteY17" fmla="*/ 2389028 h 2473416"/>
                <a:gd name="connsiteX18" fmla="*/ 2342 w 432274"/>
                <a:gd name="connsiteY18" fmla="*/ 2424271 h 2473416"/>
                <a:gd name="connsiteX0" fmla="*/ 2342 w 432274"/>
                <a:gd name="connsiteY0" fmla="*/ 2424271 h 2473416"/>
                <a:gd name="connsiteX1" fmla="*/ 108201 w 432274"/>
                <a:gd name="connsiteY1" fmla="*/ 2379502 h 2473416"/>
                <a:gd name="connsiteX2" fmla="*/ 170644 w 432274"/>
                <a:gd name="connsiteY2" fmla="*/ 2293778 h 2473416"/>
                <a:gd name="connsiteX3" fmla="*/ 118786 w 432274"/>
                <a:gd name="connsiteY3" fmla="*/ 1800595 h 2473416"/>
                <a:gd name="connsiteX4" fmla="*/ 100794 w 432274"/>
                <a:gd name="connsiteY4" fmla="*/ 1373028 h 2473416"/>
                <a:gd name="connsiteX5" fmla="*/ 432053 w 432274"/>
                <a:gd name="connsiteY5" fmla="*/ 8838 h 2473416"/>
                <a:gd name="connsiteX6" fmla="*/ 147360 w 432274"/>
                <a:gd name="connsiteY6" fmla="*/ 1322228 h 2473416"/>
                <a:gd name="connsiteX7" fmla="*/ 96560 w 432274"/>
                <a:gd name="connsiteY7" fmla="*/ 1686295 h 2473416"/>
                <a:gd name="connsiteX8" fmla="*/ 198162 w 432274"/>
                <a:gd name="connsiteY8" fmla="*/ 2132912 h 2473416"/>
                <a:gd name="connsiteX9" fmla="*/ 197102 w 432274"/>
                <a:gd name="connsiteY9" fmla="*/ 2385853 h 2473416"/>
                <a:gd name="connsiteX10" fmla="*/ 347634 w 432274"/>
                <a:gd name="connsiteY10" fmla="*/ 2436972 h 2473416"/>
                <a:gd name="connsiteX11" fmla="*/ 270375 w 432274"/>
                <a:gd name="connsiteY11" fmla="*/ 2392054 h 2473416"/>
                <a:gd name="connsiteX12" fmla="*/ 277536 w 432274"/>
                <a:gd name="connsiteY12" fmla="*/ 2458877 h 2473416"/>
                <a:gd name="connsiteX13" fmla="*/ 207686 w 432274"/>
                <a:gd name="connsiteY13" fmla="*/ 2402786 h 2473416"/>
                <a:gd name="connsiteX14" fmla="*/ 210861 w 432274"/>
                <a:gd name="connsiteY14" fmla="*/ 2455702 h 2473416"/>
                <a:gd name="connsiteX15" fmla="*/ 141011 w 432274"/>
                <a:gd name="connsiteY15" fmla="*/ 2391144 h 2473416"/>
                <a:gd name="connsiteX16" fmla="*/ 24568 w 432274"/>
                <a:gd name="connsiteY16" fmla="*/ 2472488 h 2473416"/>
                <a:gd name="connsiteX17" fmla="*/ 94444 w 432274"/>
                <a:gd name="connsiteY17" fmla="*/ 2389028 h 2473416"/>
                <a:gd name="connsiteX18" fmla="*/ 2342 w 432274"/>
                <a:gd name="connsiteY18" fmla="*/ 2424271 h 2473416"/>
                <a:gd name="connsiteX0" fmla="*/ 2342 w 464371"/>
                <a:gd name="connsiteY0" fmla="*/ 2424271 h 2473416"/>
                <a:gd name="connsiteX1" fmla="*/ 108201 w 464371"/>
                <a:gd name="connsiteY1" fmla="*/ 2379502 h 2473416"/>
                <a:gd name="connsiteX2" fmla="*/ 170644 w 464371"/>
                <a:gd name="connsiteY2" fmla="*/ 2293778 h 2473416"/>
                <a:gd name="connsiteX3" fmla="*/ 118786 w 464371"/>
                <a:gd name="connsiteY3" fmla="*/ 1800595 h 2473416"/>
                <a:gd name="connsiteX4" fmla="*/ 100794 w 464371"/>
                <a:gd name="connsiteY4" fmla="*/ 1373028 h 2473416"/>
                <a:gd name="connsiteX5" fmla="*/ 432053 w 464371"/>
                <a:gd name="connsiteY5" fmla="*/ 8838 h 2473416"/>
                <a:gd name="connsiteX6" fmla="*/ 440518 w 464371"/>
                <a:gd name="connsiteY6" fmla="*/ 674528 h 2473416"/>
                <a:gd name="connsiteX7" fmla="*/ 147360 w 464371"/>
                <a:gd name="connsiteY7" fmla="*/ 1322228 h 2473416"/>
                <a:gd name="connsiteX8" fmla="*/ 96560 w 464371"/>
                <a:gd name="connsiteY8" fmla="*/ 1686295 h 2473416"/>
                <a:gd name="connsiteX9" fmla="*/ 198162 w 464371"/>
                <a:gd name="connsiteY9" fmla="*/ 2132912 h 2473416"/>
                <a:gd name="connsiteX10" fmla="*/ 197102 w 464371"/>
                <a:gd name="connsiteY10" fmla="*/ 2385853 h 2473416"/>
                <a:gd name="connsiteX11" fmla="*/ 347634 w 464371"/>
                <a:gd name="connsiteY11" fmla="*/ 2436972 h 2473416"/>
                <a:gd name="connsiteX12" fmla="*/ 270375 w 464371"/>
                <a:gd name="connsiteY12" fmla="*/ 2392054 h 2473416"/>
                <a:gd name="connsiteX13" fmla="*/ 277536 w 464371"/>
                <a:gd name="connsiteY13" fmla="*/ 2458877 h 2473416"/>
                <a:gd name="connsiteX14" fmla="*/ 207686 w 464371"/>
                <a:gd name="connsiteY14" fmla="*/ 2402786 h 2473416"/>
                <a:gd name="connsiteX15" fmla="*/ 210861 w 464371"/>
                <a:gd name="connsiteY15" fmla="*/ 2455702 h 2473416"/>
                <a:gd name="connsiteX16" fmla="*/ 141011 w 464371"/>
                <a:gd name="connsiteY16" fmla="*/ 2391144 h 2473416"/>
                <a:gd name="connsiteX17" fmla="*/ 24568 w 464371"/>
                <a:gd name="connsiteY17" fmla="*/ 2472488 h 2473416"/>
                <a:gd name="connsiteX18" fmla="*/ 94444 w 464371"/>
                <a:gd name="connsiteY18" fmla="*/ 2389028 h 2473416"/>
                <a:gd name="connsiteX19" fmla="*/ 2342 w 464371"/>
                <a:gd name="connsiteY19" fmla="*/ 2424271 h 2473416"/>
                <a:gd name="connsiteX0" fmla="*/ 2342 w 464371"/>
                <a:gd name="connsiteY0" fmla="*/ 2424271 h 2473416"/>
                <a:gd name="connsiteX1" fmla="*/ 108201 w 464371"/>
                <a:gd name="connsiteY1" fmla="*/ 2379502 h 2473416"/>
                <a:gd name="connsiteX2" fmla="*/ 170644 w 464371"/>
                <a:gd name="connsiteY2" fmla="*/ 2293778 h 2473416"/>
                <a:gd name="connsiteX3" fmla="*/ 118786 w 464371"/>
                <a:gd name="connsiteY3" fmla="*/ 1800595 h 2473416"/>
                <a:gd name="connsiteX4" fmla="*/ 100794 w 464371"/>
                <a:gd name="connsiteY4" fmla="*/ 1373028 h 2473416"/>
                <a:gd name="connsiteX5" fmla="*/ 432053 w 464371"/>
                <a:gd name="connsiteY5" fmla="*/ 8838 h 2473416"/>
                <a:gd name="connsiteX6" fmla="*/ 440518 w 464371"/>
                <a:gd name="connsiteY6" fmla="*/ 674528 h 2473416"/>
                <a:gd name="connsiteX7" fmla="*/ 147360 w 464371"/>
                <a:gd name="connsiteY7" fmla="*/ 1322228 h 2473416"/>
                <a:gd name="connsiteX8" fmla="*/ 96560 w 464371"/>
                <a:gd name="connsiteY8" fmla="*/ 1686295 h 2473416"/>
                <a:gd name="connsiteX9" fmla="*/ 198162 w 464371"/>
                <a:gd name="connsiteY9" fmla="*/ 2132912 h 2473416"/>
                <a:gd name="connsiteX10" fmla="*/ 197102 w 464371"/>
                <a:gd name="connsiteY10" fmla="*/ 2385853 h 2473416"/>
                <a:gd name="connsiteX11" fmla="*/ 347634 w 464371"/>
                <a:gd name="connsiteY11" fmla="*/ 2436972 h 2473416"/>
                <a:gd name="connsiteX12" fmla="*/ 270375 w 464371"/>
                <a:gd name="connsiteY12" fmla="*/ 2392054 h 2473416"/>
                <a:gd name="connsiteX13" fmla="*/ 277536 w 464371"/>
                <a:gd name="connsiteY13" fmla="*/ 2458877 h 2473416"/>
                <a:gd name="connsiteX14" fmla="*/ 207686 w 464371"/>
                <a:gd name="connsiteY14" fmla="*/ 2402786 h 2473416"/>
                <a:gd name="connsiteX15" fmla="*/ 210861 w 464371"/>
                <a:gd name="connsiteY15" fmla="*/ 2455702 h 2473416"/>
                <a:gd name="connsiteX16" fmla="*/ 141011 w 464371"/>
                <a:gd name="connsiteY16" fmla="*/ 2391144 h 2473416"/>
                <a:gd name="connsiteX17" fmla="*/ 24568 w 464371"/>
                <a:gd name="connsiteY17" fmla="*/ 2472488 h 2473416"/>
                <a:gd name="connsiteX18" fmla="*/ 94444 w 464371"/>
                <a:gd name="connsiteY18" fmla="*/ 2389028 h 2473416"/>
                <a:gd name="connsiteX19" fmla="*/ 2342 w 464371"/>
                <a:gd name="connsiteY19" fmla="*/ 2424271 h 2473416"/>
                <a:gd name="connsiteX0" fmla="*/ 2342 w 464371"/>
                <a:gd name="connsiteY0" fmla="*/ 2424271 h 2473416"/>
                <a:gd name="connsiteX1" fmla="*/ 108201 w 464371"/>
                <a:gd name="connsiteY1" fmla="*/ 2379502 h 2473416"/>
                <a:gd name="connsiteX2" fmla="*/ 170644 w 464371"/>
                <a:gd name="connsiteY2" fmla="*/ 2293778 h 2473416"/>
                <a:gd name="connsiteX3" fmla="*/ 118786 w 464371"/>
                <a:gd name="connsiteY3" fmla="*/ 1800595 h 2473416"/>
                <a:gd name="connsiteX4" fmla="*/ 100794 w 464371"/>
                <a:gd name="connsiteY4" fmla="*/ 1373028 h 2473416"/>
                <a:gd name="connsiteX5" fmla="*/ 432053 w 464371"/>
                <a:gd name="connsiteY5" fmla="*/ 8838 h 2473416"/>
                <a:gd name="connsiteX6" fmla="*/ 440518 w 464371"/>
                <a:gd name="connsiteY6" fmla="*/ 674528 h 2473416"/>
                <a:gd name="connsiteX7" fmla="*/ 147360 w 464371"/>
                <a:gd name="connsiteY7" fmla="*/ 1322228 h 2473416"/>
                <a:gd name="connsiteX8" fmla="*/ 96560 w 464371"/>
                <a:gd name="connsiteY8" fmla="*/ 1686295 h 2473416"/>
                <a:gd name="connsiteX9" fmla="*/ 198162 w 464371"/>
                <a:gd name="connsiteY9" fmla="*/ 2132912 h 2473416"/>
                <a:gd name="connsiteX10" fmla="*/ 197102 w 464371"/>
                <a:gd name="connsiteY10" fmla="*/ 2385853 h 2473416"/>
                <a:gd name="connsiteX11" fmla="*/ 347634 w 464371"/>
                <a:gd name="connsiteY11" fmla="*/ 2436972 h 2473416"/>
                <a:gd name="connsiteX12" fmla="*/ 270375 w 464371"/>
                <a:gd name="connsiteY12" fmla="*/ 2392054 h 2473416"/>
                <a:gd name="connsiteX13" fmla="*/ 277536 w 464371"/>
                <a:gd name="connsiteY13" fmla="*/ 2458877 h 2473416"/>
                <a:gd name="connsiteX14" fmla="*/ 207686 w 464371"/>
                <a:gd name="connsiteY14" fmla="*/ 2402786 h 2473416"/>
                <a:gd name="connsiteX15" fmla="*/ 210861 w 464371"/>
                <a:gd name="connsiteY15" fmla="*/ 2455702 h 2473416"/>
                <a:gd name="connsiteX16" fmla="*/ 141011 w 464371"/>
                <a:gd name="connsiteY16" fmla="*/ 2391144 h 2473416"/>
                <a:gd name="connsiteX17" fmla="*/ 24568 w 464371"/>
                <a:gd name="connsiteY17" fmla="*/ 2472488 h 2473416"/>
                <a:gd name="connsiteX18" fmla="*/ 94444 w 464371"/>
                <a:gd name="connsiteY18" fmla="*/ 2389028 h 2473416"/>
                <a:gd name="connsiteX19" fmla="*/ 2342 w 464371"/>
                <a:gd name="connsiteY19" fmla="*/ 2424271 h 2473416"/>
                <a:gd name="connsiteX0" fmla="*/ 2342 w 464371"/>
                <a:gd name="connsiteY0" fmla="*/ 2424271 h 2473416"/>
                <a:gd name="connsiteX1" fmla="*/ 108201 w 464371"/>
                <a:gd name="connsiteY1" fmla="*/ 2379502 h 2473416"/>
                <a:gd name="connsiteX2" fmla="*/ 170644 w 464371"/>
                <a:gd name="connsiteY2" fmla="*/ 2293778 h 2473416"/>
                <a:gd name="connsiteX3" fmla="*/ 118786 w 464371"/>
                <a:gd name="connsiteY3" fmla="*/ 1800595 h 2473416"/>
                <a:gd name="connsiteX4" fmla="*/ 100794 w 464371"/>
                <a:gd name="connsiteY4" fmla="*/ 1373028 h 2473416"/>
                <a:gd name="connsiteX5" fmla="*/ 432053 w 464371"/>
                <a:gd name="connsiteY5" fmla="*/ 8838 h 2473416"/>
                <a:gd name="connsiteX6" fmla="*/ 440518 w 464371"/>
                <a:gd name="connsiteY6" fmla="*/ 674528 h 2473416"/>
                <a:gd name="connsiteX7" fmla="*/ 147360 w 464371"/>
                <a:gd name="connsiteY7" fmla="*/ 1322228 h 2473416"/>
                <a:gd name="connsiteX8" fmla="*/ 96560 w 464371"/>
                <a:gd name="connsiteY8" fmla="*/ 1686295 h 2473416"/>
                <a:gd name="connsiteX9" fmla="*/ 198162 w 464371"/>
                <a:gd name="connsiteY9" fmla="*/ 2132912 h 2473416"/>
                <a:gd name="connsiteX10" fmla="*/ 197102 w 464371"/>
                <a:gd name="connsiteY10" fmla="*/ 2385853 h 2473416"/>
                <a:gd name="connsiteX11" fmla="*/ 347634 w 464371"/>
                <a:gd name="connsiteY11" fmla="*/ 2436972 h 2473416"/>
                <a:gd name="connsiteX12" fmla="*/ 270375 w 464371"/>
                <a:gd name="connsiteY12" fmla="*/ 2392054 h 2473416"/>
                <a:gd name="connsiteX13" fmla="*/ 277536 w 464371"/>
                <a:gd name="connsiteY13" fmla="*/ 2458877 h 2473416"/>
                <a:gd name="connsiteX14" fmla="*/ 207686 w 464371"/>
                <a:gd name="connsiteY14" fmla="*/ 2402786 h 2473416"/>
                <a:gd name="connsiteX15" fmla="*/ 210861 w 464371"/>
                <a:gd name="connsiteY15" fmla="*/ 2455702 h 2473416"/>
                <a:gd name="connsiteX16" fmla="*/ 141011 w 464371"/>
                <a:gd name="connsiteY16" fmla="*/ 2391144 h 2473416"/>
                <a:gd name="connsiteX17" fmla="*/ 24568 w 464371"/>
                <a:gd name="connsiteY17" fmla="*/ 2472488 h 2473416"/>
                <a:gd name="connsiteX18" fmla="*/ 94444 w 464371"/>
                <a:gd name="connsiteY18" fmla="*/ 2389028 h 2473416"/>
                <a:gd name="connsiteX19" fmla="*/ 2342 w 464371"/>
                <a:gd name="connsiteY19" fmla="*/ 2424271 h 2473416"/>
                <a:gd name="connsiteX0" fmla="*/ 2342 w 464371"/>
                <a:gd name="connsiteY0" fmla="*/ 2422375 h 2471520"/>
                <a:gd name="connsiteX1" fmla="*/ 108201 w 464371"/>
                <a:gd name="connsiteY1" fmla="*/ 2377606 h 2471520"/>
                <a:gd name="connsiteX2" fmla="*/ 170644 w 464371"/>
                <a:gd name="connsiteY2" fmla="*/ 2291882 h 2471520"/>
                <a:gd name="connsiteX3" fmla="*/ 118786 w 464371"/>
                <a:gd name="connsiteY3" fmla="*/ 1798699 h 2471520"/>
                <a:gd name="connsiteX4" fmla="*/ 100794 w 464371"/>
                <a:gd name="connsiteY4" fmla="*/ 1371132 h 2471520"/>
                <a:gd name="connsiteX5" fmla="*/ 405593 w 464371"/>
                <a:gd name="connsiteY5" fmla="*/ 740366 h 2471520"/>
                <a:gd name="connsiteX6" fmla="*/ 432053 w 464371"/>
                <a:gd name="connsiteY6" fmla="*/ 6942 h 2471520"/>
                <a:gd name="connsiteX7" fmla="*/ 440518 w 464371"/>
                <a:gd name="connsiteY7" fmla="*/ 672632 h 2471520"/>
                <a:gd name="connsiteX8" fmla="*/ 147360 w 464371"/>
                <a:gd name="connsiteY8" fmla="*/ 1320332 h 2471520"/>
                <a:gd name="connsiteX9" fmla="*/ 96560 w 464371"/>
                <a:gd name="connsiteY9" fmla="*/ 1684399 h 2471520"/>
                <a:gd name="connsiteX10" fmla="*/ 198162 w 464371"/>
                <a:gd name="connsiteY10" fmla="*/ 2131016 h 2471520"/>
                <a:gd name="connsiteX11" fmla="*/ 197102 w 464371"/>
                <a:gd name="connsiteY11" fmla="*/ 2383957 h 2471520"/>
                <a:gd name="connsiteX12" fmla="*/ 347634 w 464371"/>
                <a:gd name="connsiteY12" fmla="*/ 2435076 h 2471520"/>
                <a:gd name="connsiteX13" fmla="*/ 270375 w 464371"/>
                <a:gd name="connsiteY13" fmla="*/ 2390158 h 2471520"/>
                <a:gd name="connsiteX14" fmla="*/ 277536 w 464371"/>
                <a:gd name="connsiteY14" fmla="*/ 2456981 h 2471520"/>
                <a:gd name="connsiteX15" fmla="*/ 207686 w 464371"/>
                <a:gd name="connsiteY15" fmla="*/ 2400890 h 2471520"/>
                <a:gd name="connsiteX16" fmla="*/ 210861 w 464371"/>
                <a:gd name="connsiteY16" fmla="*/ 2453806 h 2471520"/>
                <a:gd name="connsiteX17" fmla="*/ 141011 w 464371"/>
                <a:gd name="connsiteY17" fmla="*/ 2389248 h 2471520"/>
                <a:gd name="connsiteX18" fmla="*/ 24568 w 464371"/>
                <a:gd name="connsiteY18" fmla="*/ 2470592 h 2471520"/>
                <a:gd name="connsiteX19" fmla="*/ 94444 w 464371"/>
                <a:gd name="connsiteY19" fmla="*/ 2387132 h 2471520"/>
                <a:gd name="connsiteX20" fmla="*/ 2342 w 464371"/>
                <a:gd name="connsiteY20" fmla="*/ 2422375 h 2471520"/>
                <a:gd name="connsiteX0" fmla="*/ 2342 w 464371"/>
                <a:gd name="connsiteY0" fmla="*/ 2422375 h 2471520"/>
                <a:gd name="connsiteX1" fmla="*/ 108201 w 464371"/>
                <a:gd name="connsiteY1" fmla="*/ 2377606 h 2471520"/>
                <a:gd name="connsiteX2" fmla="*/ 170644 w 464371"/>
                <a:gd name="connsiteY2" fmla="*/ 2291882 h 2471520"/>
                <a:gd name="connsiteX3" fmla="*/ 118786 w 464371"/>
                <a:gd name="connsiteY3" fmla="*/ 1798699 h 2471520"/>
                <a:gd name="connsiteX4" fmla="*/ 100794 w 464371"/>
                <a:gd name="connsiteY4" fmla="*/ 1371132 h 2471520"/>
                <a:gd name="connsiteX5" fmla="*/ 405593 w 464371"/>
                <a:gd name="connsiteY5" fmla="*/ 740366 h 2471520"/>
                <a:gd name="connsiteX6" fmla="*/ 432053 w 464371"/>
                <a:gd name="connsiteY6" fmla="*/ 6942 h 2471520"/>
                <a:gd name="connsiteX7" fmla="*/ 440518 w 464371"/>
                <a:gd name="connsiteY7" fmla="*/ 672632 h 2471520"/>
                <a:gd name="connsiteX8" fmla="*/ 147360 w 464371"/>
                <a:gd name="connsiteY8" fmla="*/ 1320332 h 2471520"/>
                <a:gd name="connsiteX9" fmla="*/ 96560 w 464371"/>
                <a:gd name="connsiteY9" fmla="*/ 1684399 h 2471520"/>
                <a:gd name="connsiteX10" fmla="*/ 198162 w 464371"/>
                <a:gd name="connsiteY10" fmla="*/ 2131016 h 2471520"/>
                <a:gd name="connsiteX11" fmla="*/ 197102 w 464371"/>
                <a:gd name="connsiteY11" fmla="*/ 2383957 h 2471520"/>
                <a:gd name="connsiteX12" fmla="*/ 347634 w 464371"/>
                <a:gd name="connsiteY12" fmla="*/ 2435076 h 2471520"/>
                <a:gd name="connsiteX13" fmla="*/ 270375 w 464371"/>
                <a:gd name="connsiteY13" fmla="*/ 2390158 h 2471520"/>
                <a:gd name="connsiteX14" fmla="*/ 277536 w 464371"/>
                <a:gd name="connsiteY14" fmla="*/ 2456981 h 2471520"/>
                <a:gd name="connsiteX15" fmla="*/ 207686 w 464371"/>
                <a:gd name="connsiteY15" fmla="*/ 2400890 h 2471520"/>
                <a:gd name="connsiteX16" fmla="*/ 210861 w 464371"/>
                <a:gd name="connsiteY16" fmla="*/ 2453806 h 2471520"/>
                <a:gd name="connsiteX17" fmla="*/ 141011 w 464371"/>
                <a:gd name="connsiteY17" fmla="*/ 2389248 h 2471520"/>
                <a:gd name="connsiteX18" fmla="*/ 24568 w 464371"/>
                <a:gd name="connsiteY18" fmla="*/ 2470592 h 2471520"/>
                <a:gd name="connsiteX19" fmla="*/ 94444 w 464371"/>
                <a:gd name="connsiteY19" fmla="*/ 2387132 h 2471520"/>
                <a:gd name="connsiteX20" fmla="*/ 2342 w 464371"/>
                <a:gd name="connsiteY20" fmla="*/ 2422375 h 2471520"/>
                <a:gd name="connsiteX0" fmla="*/ 2342 w 464371"/>
                <a:gd name="connsiteY0" fmla="*/ 2422375 h 2471520"/>
                <a:gd name="connsiteX1" fmla="*/ 108201 w 464371"/>
                <a:gd name="connsiteY1" fmla="*/ 2377606 h 2471520"/>
                <a:gd name="connsiteX2" fmla="*/ 170644 w 464371"/>
                <a:gd name="connsiteY2" fmla="*/ 2291882 h 2471520"/>
                <a:gd name="connsiteX3" fmla="*/ 118786 w 464371"/>
                <a:gd name="connsiteY3" fmla="*/ 1798699 h 2471520"/>
                <a:gd name="connsiteX4" fmla="*/ 100794 w 464371"/>
                <a:gd name="connsiteY4" fmla="*/ 1371132 h 2471520"/>
                <a:gd name="connsiteX5" fmla="*/ 405593 w 464371"/>
                <a:gd name="connsiteY5" fmla="*/ 740366 h 2471520"/>
                <a:gd name="connsiteX6" fmla="*/ 432053 w 464371"/>
                <a:gd name="connsiteY6" fmla="*/ 6942 h 2471520"/>
                <a:gd name="connsiteX7" fmla="*/ 440518 w 464371"/>
                <a:gd name="connsiteY7" fmla="*/ 672632 h 2471520"/>
                <a:gd name="connsiteX8" fmla="*/ 147360 w 464371"/>
                <a:gd name="connsiteY8" fmla="*/ 1320332 h 2471520"/>
                <a:gd name="connsiteX9" fmla="*/ 96560 w 464371"/>
                <a:gd name="connsiteY9" fmla="*/ 1684399 h 2471520"/>
                <a:gd name="connsiteX10" fmla="*/ 198162 w 464371"/>
                <a:gd name="connsiteY10" fmla="*/ 2131016 h 2471520"/>
                <a:gd name="connsiteX11" fmla="*/ 197102 w 464371"/>
                <a:gd name="connsiteY11" fmla="*/ 2383957 h 2471520"/>
                <a:gd name="connsiteX12" fmla="*/ 347634 w 464371"/>
                <a:gd name="connsiteY12" fmla="*/ 2435076 h 2471520"/>
                <a:gd name="connsiteX13" fmla="*/ 270375 w 464371"/>
                <a:gd name="connsiteY13" fmla="*/ 2390158 h 2471520"/>
                <a:gd name="connsiteX14" fmla="*/ 277536 w 464371"/>
                <a:gd name="connsiteY14" fmla="*/ 2456981 h 2471520"/>
                <a:gd name="connsiteX15" fmla="*/ 207686 w 464371"/>
                <a:gd name="connsiteY15" fmla="*/ 2400890 h 2471520"/>
                <a:gd name="connsiteX16" fmla="*/ 210861 w 464371"/>
                <a:gd name="connsiteY16" fmla="*/ 2453806 h 2471520"/>
                <a:gd name="connsiteX17" fmla="*/ 141011 w 464371"/>
                <a:gd name="connsiteY17" fmla="*/ 2389248 h 2471520"/>
                <a:gd name="connsiteX18" fmla="*/ 24568 w 464371"/>
                <a:gd name="connsiteY18" fmla="*/ 2470592 h 2471520"/>
                <a:gd name="connsiteX19" fmla="*/ 94444 w 464371"/>
                <a:gd name="connsiteY19" fmla="*/ 2387132 h 2471520"/>
                <a:gd name="connsiteX20" fmla="*/ 2342 w 464371"/>
                <a:gd name="connsiteY20" fmla="*/ 2422375 h 2471520"/>
                <a:gd name="connsiteX0" fmla="*/ 2342 w 464371"/>
                <a:gd name="connsiteY0" fmla="*/ 2422375 h 2471520"/>
                <a:gd name="connsiteX1" fmla="*/ 108201 w 464371"/>
                <a:gd name="connsiteY1" fmla="*/ 2377606 h 2471520"/>
                <a:gd name="connsiteX2" fmla="*/ 170644 w 464371"/>
                <a:gd name="connsiteY2" fmla="*/ 2291882 h 2471520"/>
                <a:gd name="connsiteX3" fmla="*/ 118786 w 464371"/>
                <a:gd name="connsiteY3" fmla="*/ 1798699 h 2471520"/>
                <a:gd name="connsiteX4" fmla="*/ 100794 w 464371"/>
                <a:gd name="connsiteY4" fmla="*/ 1371132 h 2471520"/>
                <a:gd name="connsiteX5" fmla="*/ 405593 w 464371"/>
                <a:gd name="connsiteY5" fmla="*/ 740366 h 2471520"/>
                <a:gd name="connsiteX6" fmla="*/ 432053 w 464371"/>
                <a:gd name="connsiteY6" fmla="*/ 6942 h 2471520"/>
                <a:gd name="connsiteX7" fmla="*/ 440518 w 464371"/>
                <a:gd name="connsiteY7" fmla="*/ 672632 h 2471520"/>
                <a:gd name="connsiteX8" fmla="*/ 147360 w 464371"/>
                <a:gd name="connsiteY8" fmla="*/ 1320332 h 2471520"/>
                <a:gd name="connsiteX9" fmla="*/ 96560 w 464371"/>
                <a:gd name="connsiteY9" fmla="*/ 1684399 h 2471520"/>
                <a:gd name="connsiteX10" fmla="*/ 198162 w 464371"/>
                <a:gd name="connsiteY10" fmla="*/ 2131016 h 2471520"/>
                <a:gd name="connsiteX11" fmla="*/ 197102 w 464371"/>
                <a:gd name="connsiteY11" fmla="*/ 2383957 h 2471520"/>
                <a:gd name="connsiteX12" fmla="*/ 347634 w 464371"/>
                <a:gd name="connsiteY12" fmla="*/ 2435076 h 2471520"/>
                <a:gd name="connsiteX13" fmla="*/ 270375 w 464371"/>
                <a:gd name="connsiteY13" fmla="*/ 2390158 h 2471520"/>
                <a:gd name="connsiteX14" fmla="*/ 277536 w 464371"/>
                <a:gd name="connsiteY14" fmla="*/ 2456981 h 2471520"/>
                <a:gd name="connsiteX15" fmla="*/ 207686 w 464371"/>
                <a:gd name="connsiteY15" fmla="*/ 2400890 h 2471520"/>
                <a:gd name="connsiteX16" fmla="*/ 210861 w 464371"/>
                <a:gd name="connsiteY16" fmla="*/ 2453806 h 2471520"/>
                <a:gd name="connsiteX17" fmla="*/ 141011 w 464371"/>
                <a:gd name="connsiteY17" fmla="*/ 2389248 h 2471520"/>
                <a:gd name="connsiteX18" fmla="*/ 24568 w 464371"/>
                <a:gd name="connsiteY18" fmla="*/ 2470592 h 2471520"/>
                <a:gd name="connsiteX19" fmla="*/ 94444 w 464371"/>
                <a:gd name="connsiteY19" fmla="*/ 2387132 h 2471520"/>
                <a:gd name="connsiteX20" fmla="*/ 2342 w 464371"/>
                <a:gd name="connsiteY20" fmla="*/ 2422375 h 2471520"/>
                <a:gd name="connsiteX0" fmla="*/ 2342 w 464371"/>
                <a:gd name="connsiteY0" fmla="*/ 2422375 h 2471520"/>
                <a:gd name="connsiteX1" fmla="*/ 108201 w 464371"/>
                <a:gd name="connsiteY1" fmla="*/ 2377606 h 2471520"/>
                <a:gd name="connsiteX2" fmla="*/ 170644 w 464371"/>
                <a:gd name="connsiteY2" fmla="*/ 2291882 h 2471520"/>
                <a:gd name="connsiteX3" fmla="*/ 118786 w 464371"/>
                <a:gd name="connsiteY3" fmla="*/ 1798699 h 2471520"/>
                <a:gd name="connsiteX4" fmla="*/ 100794 w 464371"/>
                <a:gd name="connsiteY4" fmla="*/ 1371132 h 2471520"/>
                <a:gd name="connsiteX5" fmla="*/ 405593 w 464371"/>
                <a:gd name="connsiteY5" fmla="*/ 740366 h 2471520"/>
                <a:gd name="connsiteX6" fmla="*/ 432053 w 464371"/>
                <a:gd name="connsiteY6" fmla="*/ 6942 h 2471520"/>
                <a:gd name="connsiteX7" fmla="*/ 440518 w 464371"/>
                <a:gd name="connsiteY7" fmla="*/ 672632 h 2471520"/>
                <a:gd name="connsiteX8" fmla="*/ 147360 w 464371"/>
                <a:gd name="connsiteY8" fmla="*/ 1320332 h 2471520"/>
                <a:gd name="connsiteX9" fmla="*/ 96560 w 464371"/>
                <a:gd name="connsiteY9" fmla="*/ 1684399 h 2471520"/>
                <a:gd name="connsiteX10" fmla="*/ 198162 w 464371"/>
                <a:gd name="connsiteY10" fmla="*/ 2131016 h 2471520"/>
                <a:gd name="connsiteX11" fmla="*/ 197102 w 464371"/>
                <a:gd name="connsiteY11" fmla="*/ 2383957 h 2471520"/>
                <a:gd name="connsiteX12" fmla="*/ 347634 w 464371"/>
                <a:gd name="connsiteY12" fmla="*/ 2435076 h 2471520"/>
                <a:gd name="connsiteX13" fmla="*/ 270375 w 464371"/>
                <a:gd name="connsiteY13" fmla="*/ 2390158 h 2471520"/>
                <a:gd name="connsiteX14" fmla="*/ 277536 w 464371"/>
                <a:gd name="connsiteY14" fmla="*/ 2456981 h 2471520"/>
                <a:gd name="connsiteX15" fmla="*/ 207686 w 464371"/>
                <a:gd name="connsiteY15" fmla="*/ 2400890 h 2471520"/>
                <a:gd name="connsiteX16" fmla="*/ 210861 w 464371"/>
                <a:gd name="connsiteY16" fmla="*/ 2453806 h 2471520"/>
                <a:gd name="connsiteX17" fmla="*/ 141011 w 464371"/>
                <a:gd name="connsiteY17" fmla="*/ 2389248 h 2471520"/>
                <a:gd name="connsiteX18" fmla="*/ 24568 w 464371"/>
                <a:gd name="connsiteY18" fmla="*/ 2470592 h 2471520"/>
                <a:gd name="connsiteX19" fmla="*/ 94444 w 464371"/>
                <a:gd name="connsiteY19" fmla="*/ 2387132 h 2471520"/>
                <a:gd name="connsiteX20" fmla="*/ 2342 w 464371"/>
                <a:gd name="connsiteY20" fmla="*/ 2422375 h 2471520"/>
                <a:gd name="connsiteX0" fmla="*/ 2342 w 464371"/>
                <a:gd name="connsiteY0" fmla="*/ 2422375 h 2471520"/>
                <a:gd name="connsiteX1" fmla="*/ 108201 w 464371"/>
                <a:gd name="connsiteY1" fmla="*/ 2377606 h 2471520"/>
                <a:gd name="connsiteX2" fmla="*/ 170644 w 464371"/>
                <a:gd name="connsiteY2" fmla="*/ 2291882 h 2471520"/>
                <a:gd name="connsiteX3" fmla="*/ 118786 w 464371"/>
                <a:gd name="connsiteY3" fmla="*/ 1798699 h 2471520"/>
                <a:gd name="connsiteX4" fmla="*/ 100794 w 464371"/>
                <a:gd name="connsiteY4" fmla="*/ 1371132 h 2471520"/>
                <a:gd name="connsiteX5" fmla="*/ 405593 w 464371"/>
                <a:gd name="connsiteY5" fmla="*/ 740366 h 2471520"/>
                <a:gd name="connsiteX6" fmla="*/ 432053 w 464371"/>
                <a:gd name="connsiteY6" fmla="*/ 6942 h 2471520"/>
                <a:gd name="connsiteX7" fmla="*/ 440518 w 464371"/>
                <a:gd name="connsiteY7" fmla="*/ 672632 h 2471520"/>
                <a:gd name="connsiteX8" fmla="*/ 147360 w 464371"/>
                <a:gd name="connsiteY8" fmla="*/ 1320332 h 2471520"/>
                <a:gd name="connsiteX9" fmla="*/ 96560 w 464371"/>
                <a:gd name="connsiteY9" fmla="*/ 1684399 h 2471520"/>
                <a:gd name="connsiteX10" fmla="*/ 198162 w 464371"/>
                <a:gd name="connsiteY10" fmla="*/ 2131016 h 2471520"/>
                <a:gd name="connsiteX11" fmla="*/ 197102 w 464371"/>
                <a:gd name="connsiteY11" fmla="*/ 2383957 h 2471520"/>
                <a:gd name="connsiteX12" fmla="*/ 347634 w 464371"/>
                <a:gd name="connsiteY12" fmla="*/ 2435076 h 2471520"/>
                <a:gd name="connsiteX13" fmla="*/ 270375 w 464371"/>
                <a:gd name="connsiteY13" fmla="*/ 2390158 h 2471520"/>
                <a:gd name="connsiteX14" fmla="*/ 277536 w 464371"/>
                <a:gd name="connsiteY14" fmla="*/ 2456981 h 2471520"/>
                <a:gd name="connsiteX15" fmla="*/ 207686 w 464371"/>
                <a:gd name="connsiteY15" fmla="*/ 2400890 h 2471520"/>
                <a:gd name="connsiteX16" fmla="*/ 210861 w 464371"/>
                <a:gd name="connsiteY16" fmla="*/ 2453806 h 2471520"/>
                <a:gd name="connsiteX17" fmla="*/ 141011 w 464371"/>
                <a:gd name="connsiteY17" fmla="*/ 2389248 h 2471520"/>
                <a:gd name="connsiteX18" fmla="*/ 24568 w 464371"/>
                <a:gd name="connsiteY18" fmla="*/ 2470592 h 2471520"/>
                <a:gd name="connsiteX19" fmla="*/ 94444 w 464371"/>
                <a:gd name="connsiteY19" fmla="*/ 2387132 h 2471520"/>
                <a:gd name="connsiteX20" fmla="*/ 2342 w 464371"/>
                <a:gd name="connsiteY20" fmla="*/ 2422375 h 2471520"/>
                <a:gd name="connsiteX0" fmla="*/ 2342 w 463201"/>
                <a:gd name="connsiteY0" fmla="*/ 2427723 h 2476868"/>
                <a:gd name="connsiteX1" fmla="*/ 108201 w 463201"/>
                <a:gd name="connsiteY1" fmla="*/ 2382954 h 2476868"/>
                <a:gd name="connsiteX2" fmla="*/ 170644 w 463201"/>
                <a:gd name="connsiteY2" fmla="*/ 2297230 h 2476868"/>
                <a:gd name="connsiteX3" fmla="*/ 118786 w 463201"/>
                <a:gd name="connsiteY3" fmla="*/ 1804047 h 2476868"/>
                <a:gd name="connsiteX4" fmla="*/ 100794 w 463201"/>
                <a:gd name="connsiteY4" fmla="*/ 1376480 h 2476868"/>
                <a:gd name="connsiteX5" fmla="*/ 405593 w 463201"/>
                <a:gd name="connsiteY5" fmla="*/ 745714 h 2476868"/>
                <a:gd name="connsiteX6" fmla="*/ 432053 w 463201"/>
                <a:gd name="connsiteY6" fmla="*/ 12290 h 2476868"/>
                <a:gd name="connsiteX7" fmla="*/ 436285 w 463201"/>
                <a:gd name="connsiteY7" fmla="*/ 312855 h 2476868"/>
                <a:gd name="connsiteX8" fmla="*/ 440518 w 463201"/>
                <a:gd name="connsiteY8" fmla="*/ 677980 h 2476868"/>
                <a:gd name="connsiteX9" fmla="*/ 147360 w 463201"/>
                <a:gd name="connsiteY9" fmla="*/ 1325680 h 2476868"/>
                <a:gd name="connsiteX10" fmla="*/ 96560 w 463201"/>
                <a:gd name="connsiteY10" fmla="*/ 1689747 h 2476868"/>
                <a:gd name="connsiteX11" fmla="*/ 198162 w 463201"/>
                <a:gd name="connsiteY11" fmla="*/ 2136364 h 2476868"/>
                <a:gd name="connsiteX12" fmla="*/ 197102 w 463201"/>
                <a:gd name="connsiteY12" fmla="*/ 2389305 h 2476868"/>
                <a:gd name="connsiteX13" fmla="*/ 347634 w 463201"/>
                <a:gd name="connsiteY13" fmla="*/ 2440424 h 2476868"/>
                <a:gd name="connsiteX14" fmla="*/ 270375 w 463201"/>
                <a:gd name="connsiteY14" fmla="*/ 2395506 h 2476868"/>
                <a:gd name="connsiteX15" fmla="*/ 277536 w 463201"/>
                <a:gd name="connsiteY15" fmla="*/ 2462329 h 2476868"/>
                <a:gd name="connsiteX16" fmla="*/ 207686 w 463201"/>
                <a:gd name="connsiteY16" fmla="*/ 2406238 h 2476868"/>
                <a:gd name="connsiteX17" fmla="*/ 210861 w 463201"/>
                <a:gd name="connsiteY17" fmla="*/ 2459154 h 2476868"/>
                <a:gd name="connsiteX18" fmla="*/ 141011 w 463201"/>
                <a:gd name="connsiteY18" fmla="*/ 2394596 h 2476868"/>
                <a:gd name="connsiteX19" fmla="*/ 24568 w 463201"/>
                <a:gd name="connsiteY19" fmla="*/ 2475940 h 2476868"/>
                <a:gd name="connsiteX20" fmla="*/ 94444 w 463201"/>
                <a:gd name="connsiteY20" fmla="*/ 2392480 h 2476868"/>
                <a:gd name="connsiteX21" fmla="*/ 2342 w 463201"/>
                <a:gd name="connsiteY21" fmla="*/ 2427723 h 2476868"/>
                <a:gd name="connsiteX0" fmla="*/ 2342 w 473464"/>
                <a:gd name="connsiteY0" fmla="*/ 2427723 h 2476868"/>
                <a:gd name="connsiteX1" fmla="*/ 108201 w 473464"/>
                <a:gd name="connsiteY1" fmla="*/ 2382954 h 2476868"/>
                <a:gd name="connsiteX2" fmla="*/ 170644 w 473464"/>
                <a:gd name="connsiteY2" fmla="*/ 2297230 h 2476868"/>
                <a:gd name="connsiteX3" fmla="*/ 118786 w 473464"/>
                <a:gd name="connsiteY3" fmla="*/ 1804047 h 2476868"/>
                <a:gd name="connsiteX4" fmla="*/ 100794 w 473464"/>
                <a:gd name="connsiteY4" fmla="*/ 1376480 h 2476868"/>
                <a:gd name="connsiteX5" fmla="*/ 405593 w 473464"/>
                <a:gd name="connsiteY5" fmla="*/ 745714 h 2476868"/>
                <a:gd name="connsiteX6" fmla="*/ 432053 w 473464"/>
                <a:gd name="connsiteY6" fmla="*/ 12290 h 2476868"/>
                <a:gd name="connsiteX7" fmla="*/ 436285 w 473464"/>
                <a:gd name="connsiteY7" fmla="*/ 312855 h 2476868"/>
                <a:gd name="connsiteX8" fmla="*/ 440518 w 473464"/>
                <a:gd name="connsiteY8" fmla="*/ 677980 h 2476868"/>
                <a:gd name="connsiteX9" fmla="*/ 147360 w 473464"/>
                <a:gd name="connsiteY9" fmla="*/ 1325680 h 2476868"/>
                <a:gd name="connsiteX10" fmla="*/ 96560 w 473464"/>
                <a:gd name="connsiteY10" fmla="*/ 1689747 h 2476868"/>
                <a:gd name="connsiteX11" fmla="*/ 198162 w 473464"/>
                <a:gd name="connsiteY11" fmla="*/ 2136364 h 2476868"/>
                <a:gd name="connsiteX12" fmla="*/ 197102 w 473464"/>
                <a:gd name="connsiteY12" fmla="*/ 2389305 h 2476868"/>
                <a:gd name="connsiteX13" fmla="*/ 347634 w 473464"/>
                <a:gd name="connsiteY13" fmla="*/ 2440424 h 2476868"/>
                <a:gd name="connsiteX14" fmla="*/ 270375 w 473464"/>
                <a:gd name="connsiteY14" fmla="*/ 2395506 h 2476868"/>
                <a:gd name="connsiteX15" fmla="*/ 277536 w 473464"/>
                <a:gd name="connsiteY15" fmla="*/ 2462329 h 2476868"/>
                <a:gd name="connsiteX16" fmla="*/ 207686 w 473464"/>
                <a:gd name="connsiteY16" fmla="*/ 2406238 h 2476868"/>
                <a:gd name="connsiteX17" fmla="*/ 210861 w 473464"/>
                <a:gd name="connsiteY17" fmla="*/ 2459154 h 2476868"/>
                <a:gd name="connsiteX18" fmla="*/ 141011 w 473464"/>
                <a:gd name="connsiteY18" fmla="*/ 2394596 h 2476868"/>
                <a:gd name="connsiteX19" fmla="*/ 24568 w 473464"/>
                <a:gd name="connsiteY19" fmla="*/ 2475940 h 2476868"/>
                <a:gd name="connsiteX20" fmla="*/ 94444 w 473464"/>
                <a:gd name="connsiteY20" fmla="*/ 2392480 h 2476868"/>
                <a:gd name="connsiteX21" fmla="*/ 2342 w 473464"/>
                <a:gd name="connsiteY21" fmla="*/ 2427723 h 2476868"/>
                <a:gd name="connsiteX0" fmla="*/ 2342 w 467496"/>
                <a:gd name="connsiteY0" fmla="*/ 2427723 h 2476868"/>
                <a:gd name="connsiteX1" fmla="*/ 108201 w 467496"/>
                <a:gd name="connsiteY1" fmla="*/ 2382954 h 2476868"/>
                <a:gd name="connsiteX2" fmla="*/ 170644 w 467496"/>
                <a:gd name="connsiteY2" fmla="*/ 2297230 h 2476868"/>
                <a:gd name="connsiteX3" fmla="*/ 118786 w 467496"/>
                <a:gd name="connsiteY3" fmla="*/ 1804047 h 2476868"/>
                <a:gd name="connsiteX4" fmla="*/ 100794 w 467496"/>
                <a:gd name="connsiteY4" fmla="*/ 1376480 h 2476868"/>
                <a:gd name="connsiteX5" fmla="*/ 405593 w 467496"/>
                <a:gd name="connsiteY5" fmla="*/ 745714 h 2476868"/>
                <a:gd name="connsiteX6" fmla="*/ 432053 w 467496"/>
                <a:gd name="connsiteY6" fmla="*/ 12290 h 2476868"/>
                <a:gd name="connsiteX7" fmla="*/ 436285 w 467496"/>
                <a:gd name="connsiteY7" fmla="*/ 312855 h 2476868"/>
                <a:gd name="connsiteX8" fmla="*/ 440518 w 467496"/>
                <a:gd name="connsiteY8" fmla="*/ 677980 h 2476868"/>
                <a:gd name="connsiteX9" fmla="*/ 147360 w 467496"/>
                <a:gd name="connsiteY9" fmla="*/ 1325680 h 2476868"/>
                <a:gd name="connsiteX10" fmla="*/ 96560 w 467496"/>
                <a:gd name="connsiteY10" fmla="*/ 1689747 h 2476868"/>
                <a:gd name="connsiteX11" fmla="*/ 198162 w 467496"/>
                <a:gd name="connsiteY11" fmla="*/ 2136364 h 2476868"/>
                <a:gd name="connsiteX12" fmla="*/ 197102 w 467496"/>
                <a:gd name="connsiteY12" fmla="*/ 2389305 h 2476868"/>
                <a:gd name="connsiteX13" fmla="*/ 347634 w 467496"/>
                <a:gd name="connsiteY13" fmla="*/ 2440424 h 2476868"/>
                <a:gd name="connsiteX14" fmla="*/ 270375 w 467496"/>
                <a:gd name="connsiteY14" fmla="*/ 2395506 h 2476868"/>
                <a:gd name="connsiteX15" fmla="*/ 277536 w 467496"/>
                <a:gd name="connsiteY15" fmla="*/ 2462329 h 2476868"/>
                <a:gd name="connsiteX16" fmla="*/ 207686 w 467496"/>
                <a:gd name="connsiteY16" fmla="*/ 2406238 h 2476868"/>
                <a:gd name="connsiteX17" fmla="*/ 210861 w 467496"/>
                <a:gd name="connsiteY17" fmla="*/ 2459154 h 2476868"/>
                <a:gd name="connsiteX18" fmla="*/ 141011 w 467496"/>
                <a:gd name="connsiteY18" fmla="*/ 2394596 h 2476868"/>
                <a:gd name="connsiteX19" fmla="*/ 24568 w 467496"/>
                <a:gd name="connsiteY19" fmla="*/ 2475940 h 2476868"/>
                <a:gd name="connsiteX20" fmla="*/ 94444 w 467496"/>
                <a:gd name="connsiteY20" fmla="*/ 2392480 h 2476868"/>
                <a:gd name="connsiteX21" fmla="*/ 2342 w 467496"/>
                <a:gd name="connsiteY21" fmla="*/ 2427723 h 2476868"/>
                <a:gd name="connsiteX0" fmla="*/ 2342 w 467496"/>
                <a:gd name="connsiteY0" fmla="*/ 2427723 h 2476868"/>
                <a:gd name="connsiteX1" fmla="*/ 108201 w 467496"/>
                <a:gd name="connsiteY1" fmla="*/ 2382954 h 2476868"/>
                <a:gd name="connsiteX2" fmla="*/ 170644 w 467496"/>
                <a:gd name="connsiteY2" fmla="*/ 2297230 h 2476868"/>
                <a:gd name="connsiteX3" fmla="*/ 118786 w 467496"/>
                <a:gd name="connsiteY3" fmla="*/ 1804047 h 2476868"/>
                <a:gd name="connsiteX4" fmla="*/ 100794 w 467496"/>
                <a:gd name="connsiteY4" fmla="*/ 1376480 h 2476868"/>
                <a:gd name="connsiteX5" fmla="*/ 405593 w 467496"/>
                <a:gd name="connsiteY5" fmla="*/ 745714 h 2476868"/>
                <a:gd name="connsiteX6" fmla="*/ 407709 w 467496"/>
                <a:gd name="connsiteY6" fmla="*/ 201730 h 2476868"/>
                <a:gd name="connsiteX7" fmla="*/ 432053 w 467496"/>
                <a:gd name="connsiteY7" fmla="*/ 12290 h 2476868"/>
                <a:gd name="connsiteX8" fmla="*/ 436285 w 467496"/>
                <a:gd name="connsiteY8" fmla="*/ 312855 h 2476868"/>
                <a:gd name="connsiteX9" fmla="*/ 440518 w 467496"/>
                <a:gd name="connsiteY9" fmla="*/ 677980 h 2476868"/>
                <a:gd name="connsiteX10" fmla="*/ 147360 w 467496"/>
                <a:gd name="connsiteY10" fmla="*/ 1325680 h 2476868"/>
                <a:gd name="connsiteX11" fmla="*/ 96560 w 467496"/>
                <a:gd name="connsiteY11" fmla="*/ 1689747 h 2476868"/>
                <a:gd name="connsiteX12" fmla="*/ 198162 w 467496"/>
                <a:gd name="connsiteY12" fmla="*/ 2136364 h 2476868"/>
                <a:gd name="connsiteX13" fmla="*/ 197102 w 467496"/>
                <a:gd name="connsiteY13" fmla="*/ 2389305 h 2476868"/>
                <a:gd name="connsiteX14" fmla="*/ 347634 w 467496"/>
                <a:gd name="connsiteY14" fmla="*/ 2440424 h 2476868"/>
                <a:gd name="connsiteX15" fmla="*/ 270375 w 467496"/>
                <a:gd name="connsiteY15" fmla="*/ 2395506 h 2476868"/>
                <a:gd name="connsiteX16" fmla="*/ 277536 w 467496"/>
                <a:gd name="connsiteY16" fmla="*/ 2462329 h 2476868"/>
                <a:gd name="connsiteX17" fmla="*/ 207686 w 467496"/>
                <a:gd name="connsiteY17" fmla="*/ 2406238 h 2476868"/>
                <a:gd name="connsiteX18" fmla="*/ 210861 w 467496"/>
                <a:gd name="connsiteY18" fmla="*/ 2459154 h 2476868"/>
                <a:gd name="connsiteX19" fmla="*/ 141011 w 467496"/>
                <a:gd name="connsiteY19" fmla="*/ 2394596 h 2476868"/>
                <a:gd name="connsiteX20" fmla="*/ 24568 w 467496"/>
                <a:gd name="connsiteY20" fmla="*/ 2475940 h 2476868"/>
                <a:gd name="connsiteX21" fmla="*/ 94444 w 467496"/>
                <a:gd name="connsiteY21" fmla="*/ 2392480 h 2476868"/>
                <a:gd name="connsiteX22" fmla="*/ 2342 w 467496"/>
                <a:gd name="connsiteY22" fmla="*/ 2427723 h 2476868"/>
                <a:gd name="connsiteX0" fmla="*/ 2342 w 467496"/>
                <a:gd name="connsiteY0" fmla="*/ 2427723 h 2476868"/>
                <a:gd name="connsiteX1" fmla="*/ 108201 w 467496"/>
                <a:gd name="connsiteY1" fmla="*/ 2382954 h 2476868"/>
                <a:gd name="connsiteX2" fmla="*/ 170644 w 467496"/>
                <a:gd name="connsiteY2" fmla="*/ 2297230 h 2476868"/>
                <a:gd name="connsiteX3" fmla="*/ 118786 w 467496"/>
                <a:gd name="connsiteY3" fmla="*/ 1804047 h 2476868"/>
                <a:gd name="connsiteX4" fmla="*/ 100794 w 467496"/>
                <a:gd name="connsiteY4" fmla="*/ 1376480 h 2476868"/>
                <a:gd name="connsiteX5" fmla="*/ 405593 w 467496"/>
                <a:gd name="connsiteY5" fmla="*/ 745714 h 2476868"/>
                <a:gd name="connsiteX6" fmla="*/ 413000 w 467496"/>
                <a:gd name="connsiteY6" fmla="*/ 311797 h 2476868"/>
                <a:gd name="connsiteX7" fmla="*/ 432053 w 467496"/>
                <a:gd name="connsiteY7" fmla="*/ 12290 h 2476868"/>
                <a:gd name="connsiteX8" fmla="*/ 436285 w 467496"/>
                <a:gd name="connsiteY8" fmla="*/ 312855 h 2476868"/>
                <a:gd name="connsiteX9" fmla="*/ 440518 w 467496"/>
                <a:gd name="connsiteY9" fmla="*/ 677980 h 2476868"/>
                <a:gd name="connsiteX10" fmla="*/ 147360 w 467496"/>
                <a:gd name="connsiteY10" fmla="*/ 1325680 h 2476868"/>
                <a:gd name="connsiteX11" fmla="*/ 96560 w 467496"/>
                <a:gd name="connsiteY11" fmla="*/ 1689747 h 2476868"/>
                <a:gd name="connsiteX12" fmla="*/ 198162 w 467496"/>
                <a:gd name="connsiteY12" fmla="*/ 2136364 h 2476868"/>
                <a:gd name="connsiteX13" fmla="*/ 197102 w 467496"/>
                <a:gd name="connsiteY13" fmla="*/ 2389305 h 2476868"/>
                <a:gd name="connsiteX14" fmla="*/ 347634 w 467496"/>
                <a:gd name="connsiteY14" fmla="*/ 2440424 h 2476868"/>
                <a:gd name="connsiteX15" fmla="*/ 270375 w 467496"/>
                <a:gd name="connsiteY15" fmla="*/ 2395506 h 2476868"/>
                <a:gd name="connsiteX16" fmla="*/ 277536 w 467496"/>
                <a:gd name="connsiteY16" fmla="*/ 2462329 h 2476868"/>
                <a:gd name="connsiteX17" fmla="*/ 207686 w 467496"/>
                <a:gd name="connsiteY17" fmla="*/ 2406238 h 2476868"/>
                <a:gd name="connsiteX18" fmla="*/ 210861 w 467496"/>
                <a:gd name="connsiteY18" fmla="*/ 2459154 h 2476868"/>
                <a:gd name="connsiteX19" fmla="*/ 141011 w 467496"/>
                <a:gd name="connsiteY19" fmla="*/ 2394596 h 2476868"/>
                <a:gd name="connsiteX20" fmla="*/ 24568 w 467496"/>
                <a:gd name="connsiteY20" fmla="*/ 2475940 h 2476868"/>
                <a:gd name="connsiteX21" fmla="*/ 94444 w 467496"/>
                <a:gd name="connsiteY21" fmla="*/ 2392480 h 2476868"/>
                <a:gd name="connsiteX22" fmla="*/ 2342 w 467496"/>
                <a:gd name="connsiteY22" fmla="*/ 2427723 h 2476868"/>
                <a:gd name="connsiteX0" fmla="*/ 2342 w 467496"/>
                <a:gd name="connsiteY0" fmla="*/ 2427723 h 2476868"/>
                <a:gd name="connsiteX1" fmla="*/ 108201 w 467496"/>
                <a:gd name="connsiteY1" fmla="*/ 2382954 h 2476868"/>
                <a:gd name="connsiteX2" fmla="*/ 170644 w 467496"/>
                <a:gd name="connsiteY2" fmla="*/ 2297230 h 2476868"/>
                <a:gd name="connsiteX3" fmla="*/ 118786 w 467496"/>
                <a:gd name="connsiteY3" fmla="*/ 1804047 h 2476868"/>
                <a:gd name="connsiteX4" fmla="*/ 100794 w 467496"/>
                <a:gd name="connsiteY4" fmla="*/ 1376480 h 2476868"/>
                <a:gd name="connsiteX5" fmla="*/ 405593 w 467496"/>
                <a:gd name="connsiteY5" fmla="*/ 745714 h 2476868"/>
                <a:gd name="connsiteX6" fmla="*/ 413000 w 467496"/>
                <a:gd name="connsiteY6" fmla="*/ 311797 h 2476868"/>
                <a:gd name="connsiteX7" fmla="*/ 432053 w 467496"/>
                <a:gd name="connsiteY7" fmla="*/ 12290 h 2476868"/>
                <a:gd name="connsiteX8" fmla="*/ 436285 w 467496"/>
                <a:gd name="connsiteY8" fmla="*/ 312855 h 2476868"/>
                <a:gd name="connsiteX9" fmla="*/ 440518 w 467496"/>
                <a:gd name="connsiteY9" fmla="*/ 677980 h 2476868"/>
                <a:gd name="connsiteX10" fmla="*/ 147360 w 467496"/>
                <a:gd name="connsiteY10" fmla="*/ 1325680 h 2476868"/>
                <a:gd name="connsiteX11" fmla="*/ 96560 w 467496"/>
                <a:gd name="connsiteY11" fmla="*/ 1689747 h 2476868"/>
                <a:gd name="connsiteX12" fmla="*/ 198162 w 467496"/>
                <a:gd name="connsiteY12" fmla="*/ 2136364 h 2476868"/>
                <a:gd name="connsiteX13" fmla="*/ 197102 w 467496"/>
                <a:gd name="connsiteY13" fmla="*/ 2389305 h 2476868"/>
                <a:gd name="connsiteX14" fmla="*/ 347634 w 467496"/>
                <a:gd name="connsiteY14" fmla="*/ 2440424 h 2476868"/>
                <a:gd name="connsiteX15" fmla="*/ 270375 w 467496"/>
                <a:gd name="connsiteY15" fmla="*/ 2395506 h 2476868"/>
                <a:gd name="connsiteX16" fmla="*/ 277536 w 467496"/>
                <a:gd name="connsiteY16" fmla="*/ 2462329 h 2476868"/>
                <a:gd name="connsiteX17" fmla="*/ 207686 w 467496"/>
                <a:gd name="connsiteY17" fmla="*/ 2406238 h 2476868"/>
                <a:gd name="connsiteX18" fmla="*/ 210861 w 467496"/>
                <a:gd name="connsiteY18" fmla="*/ 2459154 h 2476868"/>
                <a:gd name="connsiteX19" fmla="*/ 141011 w 467496"/>
                <a:gd name="connsiteY19" fmla="*/ 2394596 h 2476868"/>
                <a:gd name="connsiteX20" fmla="*/ 24568 w 467496"/>
                <a:gd name="connsiteY20" fmla="*/ 2475940 h 2476868"/>
                <a:gd name="connsiteX21" fmla="*/ 94444 w 467496"/>
                <a:gd name="connsiteY21" fmla="*/ 2392480 h 2476868"/>
                <a:gd name="connsiteX22" fmla="*/ 2342 w 467496"/>
                <a:gd name="connsiteY22" fmla="*/ 2427723 h 2476868"/>
                <a:gd name="connsiteX0" fmla="*/ 2342 w 467496"/>
                <a:gd name="connsiteY0" fmla="*/ 2427723 h 2476868"/>
                <a:gd name="connsiteX1" fmla="*/ 108201 w 467496"/>
                <a:gd name="connsiteY1" fmla="*/ 2382954 h 2476868"/>
                <a:gd name="connsiteX2" fmla="*/ 170644 w 467496"/>
                <a:gd name="connsiteY2" fmla="*/ 2297230 h 2476868"/>
                <a:gd name="connsiteX3" fmla="*/ 118786 w 467496"/>
                <a:gd name="connsiteY3" fmla="*/ 1804047 h 2476868"/>
                <a:gd name="connsiteX4" fmla="*/ 100794 w 467496"/>
                <a:gd name="connsiteY4" fmla="*/ 1376480 h 2476868"/>
                <a:gd name="connsiteX5" fmla="*/ 405593 w 467496"/>
                <a:gd name="connsiteY5" fmla="*/ 745714 h 2476868"/>
                <a:gd name="connsiteX6" fmla="*/ 413000 w 467496"/>
                <a:gd name="connsiteY6" fmla="*/ 311797 h 2476868"/>
                <a:gd name="connsiteX7" fmla="*/ 432053 w 467496"/>
                <a:gd name="connsiteY7" fmla="*/ 12290 h 2476868"/>
                <a:gd name="connsiteX8" fmla="*/ 436285 w 467496"/>
                <a:gd name="connsiteY8" fmla="*/ 312855 h 2476868"/>
                <a:gd name="connsiteX9" fmla="*/ 440518 w 467496"/>
                <a:gd name="connsiteY9" fmla="*/ 677980 h 2476868"/>
                <a:gd name="connsiteX10" fmla="*/ 147360 w 467496"/>
                <a:gd name="connsiteY10" fmla="*/ 1325680 h 2476868"/>
                <a:gd name="connsiteX11" fmla="*/ 96560 w 467496"/>
                <a:gd name="connsiteY11" fmla="*/ 1689747 h 2476868"/>
                <a:gd name="connsiteX12" fmla="*/ 198162 w 467496"/>
                <a:gd name="connsiteY12" fmla="*/ 2136364 h 2476868"/>
                <a:gd name="connsiteX13" fmla="*/ 197102 w 467496"/>
                <a:gd name="connsiteY13" fmla="*/ 2389305 h 2476868"/>
                <a:gd name="connsiteX14" fmla="*/ 347634 w 467496"/>
                <a:gd name="connsiteY14" fmla="*/ 2440424 h 2476868"/>
                <a:gd name="connsiteX15" fmla="*/ 270375 w 467496"/>
                <a:gd name="connsiteY15" fmla="*/ 2395506 h 2476868"/>
                <a:gd name="connsiteX16" fmla="*/ 277536 w 467496"/>
                <a:gd name="connsiteY16" fmla="*/ 2462329 h 2476868"/>
                <a:gd name="connsiteX17" fmla="*/ 207686 w 467496"/>
                <a:gd name="connsiteY17" fmla="*/ 2406238 h 2476868"/>
                <a:gd name="connsiteX18" fmla="*/ 210861 w 467496"/>
                <a:gd name="connsiteY18" fmla="*/ 2459154 h 2476868"/>
                <a:gd name="connsiteX19" fmla="*/ 141011 w 467496"/>
                <a:gd name="connsiteY19" fmla="*/ 2394596 h 2476868"/>
                <a:gd name="connsiteX20" fmla="*/ 24568 w 467496"/>
                <a:gd name="connsiteY20" fmla="*/ 2475940 h 2476868"/>
                <a:gd name="connsiteX21" fmla="*/ 94444 w 467496"/>
                <a:gd name="connsiteY21" fmla="*/ 2392480 h 2476868"/>
                <a:gd name="connsiteX22" fmla="*/ 2342 w 467496"/>
                <a:gd name="connsiteY22" fmla="*/ 2427723 h 2476868"/>
                <a:gd name="connsiteX0" fmla="*/ 2342 w 467496"/>
                <a:gd name="connsiteY0" fmla="*/ 2526353 h 2575498"/>
                <a:gd name="connsiteX1" fmla="*/ 108201 w 467496"/>
                <a:gd name="connsiteY1" fmla="*/ 2481584 h 2575498"/>
                <a:gd name="connsiteX2" fmla="*/ 170644 w 467496"/>
                <a:gd name="connsiteY2" fmla="*/ 2395860 h 2575498"/>
                <a:gd name="connsiteX3" fmla="*/ 118786 w 467496"/>
                <a:gd name="connsiteY3" fmla="*/ 1902677 h 2575498"/>
                <a:gd name="connsiteX4" fmla="*/ 100794 w 467496"/>
                <a:gd name="connsiteY4" fmla="*/ 1475110 h 2575498"/>
                <a:gd name="connsiteX5" fmla="*/ 405593 w 467496"/>
                <a:gd name="connsiteY5" fmla="*/ 844344 h 2575498"/>
                <a:gd name="connsiteX6" fmla="*/ 413000 w 467496"/>
                <a:gd name="connsiteY6" fmla="*/ 410427 h 2575498"/>
                <a:gd name="connsiteX7" fmla="*/ 442637 w 467496"/>
                <a:gd name="connsiteY7" fmla="*/ 9320 h 2575498"/>
                <a:gd name="connsiteX8" fmla="*/ 436285 w 467496"/>
                <a:gd name="connsiteY8" fmla="*/ 411485 h 2575498"/>
                <a:gd name="connsiteX9" fmla="*/ 440518 w 467496"/>
                <a:gd name="connsiteY9" fmla="*/ 776610 h 2575498"/>
                <a:gd name="connsiteX10" fmla="*/ 147360 w 467496"/>
                <a:gd name="connsiteY10" fmla="*/ 1424310 h 2575498"/>
                <a:gd name="connsiteX11" fmla="*/ 96560 w 467496"/>
                <a:gd name="connsiteY11" fmla="*/ 1788377 h 2575498"/>
                <a:gd name="connsiteX12" fmla="*/ 198162 w 467496"/>
                <a:gd name="connsiteY12" fmla="*/ 2234994 h 2575498"/>
                <a:gd name="connsiteX13" fmla="*/ 197102 w 467496"/>
                <a:gd name="connsiteY13" fmla="*/ 2487935 h 2575498"/>
                <a:gd name="connsiteX14" fmla="*/ 347634 w 467496"/>
                <a:gd name="connsiteY14" fmla="*/ 2539054 h 2575498"/>
                <a:gd name="connsiteX15" fmla="*/ 270375 w 467496"/>
                <a:gd name="connsiteY15" fmla="*/ 2494136 h 2575498"/>
                <a:gd name="connsiteX16" fmla="*/ 277536 w 467496"/>
                <a:gd name="connsiteY16" fmla="*/ 2560959 h 2575498"/>
                <a:gd name="connsiteX17" fmla="*/ 207686 w 467496"/>
                <a:gd name="connsiteY17" fmla="*/ 2504868 h 2575498"/>
                <a:gd name="connsiteX18" fmla="*/ 210861 w 467496"/>
                <a:gd name="connsiteY18" fmla="*/ 2557784 h 2575498"/>
                <a:gd name="connsiteX19" fmla="*/ 141011 w 467496"/>
                <a:gd name="connsiteY19" fmla="*/ 2493226 h 2575498"/>
                <a:gd name="connsiteX20" fmla="*/ 24568 w 467496"/>
                <a:gd name="connsiteY20" fmla="*/ 2574570 h 2575498"/>
                <a:gd name="connsiteX21" fmla="*/ 94444 w 467496"/>
                <a:gd name="connsiteY21" fmla="*/ 2491110 h 2575498"/>
                <a:gd name="connsiteX22" fmla="*/ 2342 w 467496"/>
                <a:gd name="connsiteY22" fmla="*/ 2526353 h 2575498"/>
                <a:gd name="connsiteX0" fmla="*/ 2342 w 472846"/>
                <a:gd name="connsiteY0" fmla="*/ 2517446 h 2566591"/>
                <a:gd name="connsiteX1" fmla="*/ 108201 w 472846"/>
                <a:gd name="connsiteY1" fmla="*/ 2472677 h 2566591"/>
                <a:gd name="connsiteX2" fmla="*/ 170644 w 472846"/>
                <a:gd name="connsiteY2" fmla="*/ 2386953 h 2566591"/>
                <a:gd name="connsiteX3" fmla="*/ 118786 w 472846"/>
                <a:gd name="connsiteY3" fmla="*/ 1893770 h 2566591"/>
                <a:gd name="connsiteX4" fmla="*/ 100794 w 472846"/>
                <a:gd name="connsiteY4" fmla="*/ 1466203 h 2566591"/>
                <a:gd name="connsiteX5" fmla="*/ 405593 w 472846"/>
                <a:gd name="connsiteY5" fmla="*/ 835437 h 2566591"/>
                <a:gd name="connsiteX6" fmla="*/ 413000 w 472846"/>
                <a:gd name="connsiteY6" fmla="*/ 401520 h 2566591"/>
                <a:gd name="connsiteX7" fmla="*/ 442637 w 472846"/>
                <a:gd name="connsiteY7" fmla="*/ 413 h 2566591"/>
                <a:gd name="connsiteX8" fmla="*/ 436285 w 472846"/>
                <a:gd name="connsiteY8" fmla="*/ 402578 h 2566591"/>
                <a:gd name="connsiteX9" fmla="*/ 440518 w 472846"/>
                <a:gd name="connsiteY9" fmla="*/ 767703 h 2566591"/>
                <a:gd name="connsiteX10" fmla="*/ 147360 w 472846"/>
                <a:gd name="connsiteY10" fmla="*/ 1415403 h 2566591"/>
                <a:gd name="connsiteX11" fmla="*/ 96560 w 472846"/>
                <a:gd name="connsiteY11" fmla="*/ 1779470 h 2566591"/>
                <a:gd name="connsiteX12" fmla="*/ 198162 w 472846"/>
                <a:gd name="connsiteY12" fmla="*/ 2226087 h 2566591"/>
                <a:gd name="connsiteX13" fmla="*/ 197102 w 472846"/>
                <a:gd name="connsiteY13" fmla="*/ 2479028 h 2566591"/>
                <a:gd name="connsiteX14" fmla="*/ 347634 w 472846"/>
                <a:gd name="connsiteY14" fmla="*/ 2530147 h 2566591"/>
                <a:gd name="connsiteX15" fmla="*/ 270375 w 472846"/>
                <a:gd name="connsiteY15" fmla="*/ 2485229 h 2566591"/>
                <a:gd name="connsiteX16" fmla="*/ 277536 w 472846"/>
                <a:gd name="connsiteY16" fmla="*/ 2552052 h 2566591"/>
                <a:gd name="connsiteX17" fmla="*/ 207686 w 472846"/>
                <a:gd name="connsiteY17" fmla="*/ 2495961 h 2566591"/>
                <a:gd name="connsiteX18" fmla="*/ 210861 w 472846"/>
                <a:gd name="connsiteY18" fmla="*/ 2548877 h 2566591"/>
                <a:gd name="connsiteX19" fmla="*/ 141011 w 472846"/>
                <a:gd name="connsiteY19" fmla="*/ 2484319 h 2566591"/>
                <a:gd name="connsiteX20" fmla="*/ 24568 w 472846"/>
                <a:gd name="connsiteY20" fmla="*/ 2565663 h 2566591"/>
                <a:gd name="connsiteX21" fmla="*/ 94444 w 472846"/>
                <a:gd name="connsiteY21" fmla="*/ 2482203 h 2566591"/>
                <a:gd name="connsiteX22" fmla="*/ 2342 w 472846"/>
                <a:gd name="connsiteY22" fmla="*/ 2517446 h 2566591"/>
                <a:gd name="connsiteX0" fmla="*/ 2342 w 472846"/>
                <a:gd name="connsiteY0" fmla="*/ 2521051 h 2570196"/>
                <a:gd name="connsiteX1" fmla="*/ 108201 w 472846"/>
                <a:gd name="connsiteY1" fmla="*/ 2476282 h 2570196"/>
                <a:gd name="connsiteX2" fmla="*/ 170644 w 472846"/>
                <a:gd name="connsiteY2" fmla="*/ 2390558 h 2570196"/>
                <a:gd name="connsiteX3" fmla="*/ 118786 w 472846"/>
                <a:gd name="connsiteY3" fmla="*/ 1897375 h 2570196"/>
                <a:gd name="connsiteX4" fmla="*/ 100794 w 472846"/>
                <a:gd name="connsiteY4" fmla="*/ 1469808 h 2570196"/>
                <a:gd name="connsiteX5" fmla="*/ 405593 w 472846"/>
                <a:gd name="connsiteY5" fmla="*/ 839042 h 2570196"/>
                <a:gd name="connsiteX6" fmla="*/ 413000 w 472846"/>
                <a:gd name="connsiteY6" fmla="*/ 405125 h 2570196"/>
                <a:gd name="connsiteX7" fmla="*/ 442637 w 472846"/>
                <a:gd name="connsiteY7" fmla="*/ 4018 h 2570196"/>
                <a:gd name="connsiteX8" fmla="*/ 436285 w 472846"/>
                <a:gd name="connsiteY8" fmla="*/ 406183 h 2570196"/>
                <a:gd name="connsiteX9" fmla="*/ 440518 w 472846"/>
                <a:gd name="connsiteY9" fmla="*/ 771308 h 2570196"/>
                <a:gd name="connsiteX10" fmla="*/ 147360 w 472846"/>
                <a:gd name="connsiteY10" fmla="*/ 1419008 h 2570196"/>
                <a:gd name="connsiteX11" fmla="*/ 96560 w 472846"/>
                <a:gd name="connsiteY11" fmla="*/ 1783075 h 2570196"/>
                <a:gd name="connsiteX12" fmla="*/ 198162 w 472846"/>
                <a:gd name="connsiteY12" fmla="*/ 2229692 h 2570196"/>
                <a:gd name="connsiteX13" fmla="*/ 197102 w 472846"/>
                <a:gd name="connsiteY13" fmla="*/ 2482633 h 2570196"/>
                <a:gd name="connsiteX14" fmla="*/ 347634 w 472846"/>
                <a:gd name="connsiteY14" fmla="*/ 2533752 h 2570196"/>
                <a:gd name="connsiteX15" fmla="*/ 270375 w 472846"/>
                <a:gd name="connsiteY15" fmla="*/ 2488834 h 2570196"/>
                <a:gd name="connsiteX16" fmla="*/ 277536 w 472846"/>
                <a:gd name="connsiteY16" fmla="*/ 2555657 h 2570196"/>
                <a:gd name="connsiteX17" fmla="*/ 207686 w 472846"/>
                <a:gd name="connsiteY17" fmla="*/ 2499566 h 2570196"/>
                <a:gd name="connsiteX18" fmla="*/ 210861 w 472846"/>
                <a:gd name="connsiteY18" fmla="*/ 2552482 h 2570196"/>
                <a:gd name="connsiteX19" fmla="*/ 141011 w 472846"/>
                <a:gd name="connsiteY19" fmla="*/ 2487924 h 2570196"/>
                <a:gd name="connsiteX20" fmla="*/ 24568 w 472846"/>
                <a:gd name="connsiteY20" fmla="*/ 2569268 h 2570196"/>
                <a:gd name="connsiteX21" fmla="*/ 94444 w 472846"/>
                <a:gd name="connsiteY21" fmla="*/ 2485808 h 2570196"/>
                <a:gd name="connsiteX22" fmla="*/ 2342 w 472846"/>
                <a:gd name="connsiteY22" fmla="*/ 2521051 h 2570196"/>
                <a:gd name="connsiteX0" fmla="*/ 2342 w 472846"/>
                <a:gd name="connsiteY0" fmla="*/ 2522355 h 2571500"/>
                <a:gd name="connsiteX1" fmla="*/ 108201 w 472846"/>
                <a:gd name="connsiteY1" fmla="*/ 2477586 h 2571500"/>
                <a:gd name="connsiteX2" fmla="*/ 170644 w 472846"/>
                <a:gd name="connsiteY2" fmla="*/ 2391862 h 2571500"/>
                <a:gd name="connsiteX3" fmla="*/ 118786 w 472846"/>
                <a:gd name="connsiteY3" fmla="*/ 1898679 h 2571500"/>
                <a:gd name="connsiteX4" fmla="*/ 100794 w 472846"/>
                <a:gd name="connsiteY4" fmla="*/ 1471112 h 2571500"/>
                <a:gd name="connsiteX5" fmla="*/ 405593 w 472846"/>
                <a:gd name="connsiteY5" fmla="*/ 840346 h 2571500"/>
                <a:gd name="connsiteX6" fmla="*/ 413000 w 472846"/>
                <a:gd name="connsiteY6" fmla="*/ 406429 h 2571500"/>
                <a:gd name="connsiteX7" fmla="*/ 426759 w 472846"/>
                <a:gd name="connsiteY7" fmla="*/ 139729 h 2571500"/>
                <a:gd name="connsiteX8" fmla="*/ 442637 w 472846"/>
                <a:gd name="connsiteY8" fmla="*/ 5322 h 2571500"/>
                <a:gd name="connsiteX9" fmla="*/ 436285 w 472846"/>
                <a:gd name="connsiteY9" fmla="*/ 407487 h 2571500"/>
                <a:gd name="connsiteX10" fmla="*/ 440518 w 472846"/>
                <a:gd name="connsiteY10" fmla="*/ 772612 h 2571500"/>
                <a:gd name="connsiteX11" fmla="*/ 147360 w 472846"/>
                <a:gd name="connsiteY11" fmla="*/ 1420312 h 2571500"/>
                <a:gd name="connsiteX12" fmla="*/ 96560 w 472846"/>
                <a:gd name="connsiteY12" fmla="*/ 1784379 h 2571500"/>
                <a:gd name="connsiteX13" fmla="*/ 198162 w 472846"/>
                <a:gd name="connsiteY13" fmla="*/ 2230996 h 2571500"/>
                <a:gd name="connsiteX14" fmla="*/ 197102 w 472846"/>
                <a:gd name="connsiteY14" fmla="*/ 2483937 h 2571500"/>
                <a:gd name="connsiteX15" fmla="*/ 347634 w 472846"/>
                <a:gd name="connsiteY15" fmla="*/ 2535056 h 2571500"/>
                <a:gd name="connsiteX16" fmla="*/ 270375 w 472846"/>
                <a:gd name="connsiteY16" fmla="*/ 2490138 h 2571500"/>
                <a:gd name="connsiteX17" fmla="*/ 277536 w 472846"/>
                <a:gd name="connsiteY17" fmla="*/ 2556961 h 2571500"/>
                <a:gd name="connsiteX18" fmla="*/ 207686 w 472846"/>
                <a:gd name="connsiteY18" fmla="*/ 2500870 h 2571500"/>
                <a:gd name="connsiteX19" fmla="*/ 210861 w 472846"/>
                <a:gd name="connsiteY19" fmla="*/ 2553786 h 2571500"/>
                <a:gd name="connsiteX20" fmla="*/ 141011 w 472846"/>
                <a:gd name="connsiteY20" fmla="*/ 2489228 h 2571500"/>
                <a:gd name="connsiteX21" fmla="*/ 24568 w 472846"/>
                <a:gd name="connsiteY21" fmla="*/ 2570572 h 2571500"/>
                <a:gd name="connsiteX22" fmla="*/ 94444 w 472846"/>
                <a:gd name="connsiteY22" fmla="*/ 2487112 h 2571500"/>
                <a:gd name="connsiteX23" fmla="*/ 2342 w 472846"/>
                <a:gd name="connsiteY23" fmla="*/ 2522355 h 2571500"/>
                <a:gd name="connsiteX0" fmla="*/ 2342 w 467496"/>
                <a:gd name="connsiteY0" fmla="*/ 2517060 h 2566205"/>
                <a:gd name="connsiteX1" fmla="*/ 108201 w 467496"/>
                <a:gd name="connsiteY1" fmla="*/ 2472291 h 2566205"/>
                <a:gd name="connsiteX2" fmla="*/ 170644 w 467496"/>
                <a:gd name="connsiteY2" fmla="*/ 2386567 h 2566205"/>
                <a:gd name="connsiteX3" fmla="*/ 118786 w 467496"/>
                <a:gd name="connsiteY3" fmla="*/ 1893384 h 2566205"/>
                <a:gd name="connsiteX4" fmla="*/ 100794 w 467496"/>
                <a:gd name="connsiteY4" fmla="*/ 1465817 h 2566205"/>
                <a:gd name="connsiteX5" fmla="*/ 405593 w 467496"/>
                <a:gd name="connsiteY5" fmla="*/ 835051 h 2566205"/>
                <a:gd name="connsiteX6" fmla="*/ 413000 w 467496"/>
                <a:gd name="connsiteY6" fmla="*/ 401134 h 2566205"/>
                <a:gd name="connsiteX7" fmla="*/ 426759 w 467496"/>
                <a:gd name="connsiteY7" fmla="*/ 134434 h 2566205"/>
                <a:gd name="connsiteX8" fmla="*/ 442637 w 467496"/>
                <a:gd name="connsiteY8" fmla="*/ 27 h 2566205"/>
                <a:gd name="connsiteX9" fmla="*/ 451100 w 467496"/>
                <a:gd name="connsiteY9" fmla="*/ 96334 h 2566205"/>
                <a:gd name="connsiteX10" fmla="*/ 436285 w 467496"/>
                <a:gd name="connsiteY10" fmla="*/ 402192 h 2566205"/>
                <a:gd name="connsiteX11" fmla="*/ 440518 w 467496"/>
                <a:gd name="connsiteY11" fmla="*/ 767317 h 2566205"/>
                <a:gd name="connsiteX12" fmla="*/ 147360 w 467496"/>
                <a:gd name="connsiteY12" fmla="*/ 1415017 h 2566205"/>
                <a:gd name="connsiteX13" fmla="*/ 96560 w 467496"/>
                <a:gd name="connsiteY13" fmla="*/ 1779084 h 2566205"/>
                <a:gd name="connsiteX14" fmla="*/ 198162 w 467496"/>
                <a:gd name="connsiteY14" fmla="*/ 2225701 h 2566205"/>
                <a:gd name="connsiteX15" fmla="*/ 197102 w 467496"/>
                <a:gd name="connsiteY15" fmla="*/ 2478642 h 2566205"/>
                <a:gd name="connsiteX16" fmla="*/ 347634 w 467496"/>
                <a:gd name="connsiteY16" fmla="*/ 2529761 h 2566205"/>
                <a:gd name="connsiteX17" fmla="*/ 270375 w 467496"/>
                <a:gd name="connsiteY17" fmla="*/ 2484843 h 2566205"/>
                <a:gd name="connsiteX18" fmla="*/ 277536 w 467496"/>
                <a:gd name="connsiteY18" fmla="*/ 2551666 h 2566205"/>
                <a:gd name="connsiteX19" fmla="*/ 207686 w 467496"/>
                <a:gd name="connsiteY19" fmla="*/ 2495575 h 2566205"/>
                <a:gd name="connsiteX20" fmla="*/ 210861 w 467496"/>
                <a:gd name="connsiteY20" fmla="*/ 2548491 h 2566205"/>
                <a:gd name="connsiteX21" fmla="*/ 141011 w 467496"/>
                <a:gd name="connsiteY21" fmla="*/ 2483933 h 2566205"/>
                <a:gd name="connsiteX22" fmla="*/ 24568 w 467496"/>
                <a:gd name="connsiteY22" fmla="*/ 2565277 h 2566205"/>
                <a:gd name="connsiteX23" fmla="*/ 94444 w 467496"/>
                <a:gd name="connsiteY23" fmla="*/ 2481817 h 2566205"/>
                <a:gd name="connsiteX24" fmla="*/ 2342 w 467496"/>
                <a:gd name="connsiteY24" fmla="*/ 2517060 h 2566205"/>
                <a:gd name="connsiteX0" fmla="*/ 2342 w 467496"/>
                <a:gd name="connsiteY0" fmla="*/ 2517060 h 2566205"/>
                <a:gd name="connsiteX1" fmla="*/ 108201 w 467496"/>
                <a:gd name="connsiteY1" fmla="*/ 2472291 h 2566205"/>
                <a:gd name="connsiteX2" fmla="*/ 170644 w 467496"/>
                <a:gd name="connsiteY2" fmla="*/ 2386567 h 2566205"/>
                <a:gd name="connsiteX3" fmla="*/ 118786 w 467496"/>
                <a:gd name="connsiteY3" fmla="*/ 1893384 h 2566205"/>
                <a:gd name="connsiteX4" fmla="*/ 100794 w 467496"/>
                <a:gd name="connsiteY4" fmla="*/ 1465817 h 2566205"/>
                <a:gd name="connsiteX5" fmla="*/ 405593 w 467496"/>
                <a:gd name="connsiteY5" fmla="*/ 835051 h 2566205"/>
                <a:gd name="connsiteX6" fmla="*/ 413000 w 467496"/>
                <a:gd name="connsiteY6" fmla="*/ 401134 h 2566205"/>
                <a:gd name="connsiteX7" fmla="*/ 426759 w 467496"/>
                <a:gd name="connsiteY7" fmla="*/ 134434 h 2566205"/>
                <a:gd name="connsiteX8" fmla="*/ 442637 w 467496"/>
                <a:gd name="connsiteY8" fmla="*/ 27 h 2566205"/>
                <a:gd name="connsiteX9" fmla="*/ 451100 w 467496"/>
                <a:gd name="connsiteY9" fmla="*/ 96334 h 2566205"/>
                <a:gd name="connsiteX10" fmla="*/ 436285 w 467496"/>
                <a:gd name="connsiteY10" fmla="*/ 402192 h 2566205"/>
                <a:gd name="connsiteX11" fmla="*/ 440518 w 467496"/>
                <a:gd name="connsiteY11" fmla="*/ 767317 h 2566205"/>
                <a:gd name="connsiteX12" fmla="*/ 147360 w 467496"/>
                <a:gd name="connsiteY12" fmla="*/ 1415017 h 2566205"/>
                <a:gd name="connsiteX13" fmla="*/ 96560 w 467496"/>
                <a:gd name="connsiteY13" fmla="*/ 1779084 h 2566205"/>
                <a:gd name="connsiteX14" fmla="*/ 198162 w 467496"/>
                <a:gd name="connsiteY14" fmla="*/ 2225701 h 2566205"/>
                <a:gd name="connsiteX15" fmla="*/ 197102 w 467496"/>
                <a:gd name="connsiteY15" fmla="*/ 2478642 h 2566205"/>
                <a:gd name="connsiteX16" fmla="*/ 347634 w 467496"/>
                <a:gd name="connsiteY16" fmla="*/ 2529761 h 2566205"/>
                <a:gd name="connsiteX17" fmla="*/ 270375 w 467496"/>
                <a:gd name="connsiteY17" fmla="*/ 2484843 h 2566205"/>
                <a:gd name="connsiteX18" fmla="*/ 277536 w 467496"/>
                <a:gd name="connsiteY18" fmla="*/ 2551666 h 2566205"/>
                <a:gd name="connsiteX19" fmla="*/ 207686 w 467496"/>
                <a:gd name="connsiteY19" fmla="*/ 2495575 h 2566205"/>
                <a:gd name="connsiteX20" fmla="*/ 210861 w 467496"/>
                <a:gd name="connsiteY20" fmla="*/ 2548491 h 2566205"/>
                <a:gd name="connsiteX21" fmla="*/ 141011 w 467496"/>
                <a:gd name="connsiteY21" fmla="*/ 2483933 h 2566205"/>
                <a:gd name="connsiteX22" fmla="*/ 24568 w 467496"/>
                <a:gd name="connsiteY22" fmla="*/ 2565277 h 2566205"/>
                <a:gd name="connsiteX23" fmla="*/ 94444 w 467496"/>
                <a:gd name="connsiteY23" fmla="*/ 2481817 h 2566205"/>
                <a:gd name="connsiteX24" fmla="*/ 2342 w 467496"/>
                <a:gd name="connsiteY24" fmla="*/ 2517060 h 2566205"/>
                <a:gd name="connsiteX0" fmla="*/ 2342 w 467496"/>
                <a:gd name="connsiteY0" fmla="*/ 2517060 h 2566205"/>
                <a:gd name="connsiteX1" fmla="*/ 108201 w 467496"/>
                <a:gd name="connsiteY1" fmla="*/ 2472291 h 2566205"/>
                <a:gd name="connsiteX2" fmla="*/ 170644 w 467496"/>
                <a:gd name="connsiteY2" fmla="*/ 2386567 h 2566205"/>
                <a:gd name="connsiteX3" fmla="*/ 118786 w 467496"/>
                <a:gd name="connsiteY3" fmla="*/ 1893384 h 2566205"/>
                <a:gd name="connsiteX4" fmla="*/ 100794 w 467496"/>
                <a:gd name="connsiteY4" fmla="*/ 1465817 h 2566205"/>
                <a:gd name="connsiteX5" fmla="*/ 405593 w 467496"/>
                <a:gd name="connsiteY5" fmla="*/ 835051 h 2566205"/>
                <a:gd name="connsiteX6" fmla="*/ 413000 w 467496"/>
                <a:gd name="connsiteY6" fmla="*/ 401134 h 2566205"/>
                <a:gd name="connsiteX7" fmla="*/ 426759 w 467496"/>
                <a:gd name="connsiteY7" fmla="*/ 134434 h 2566205"/>
                <a:gd name="connsiteX8" fmla="*/ 442637 w 467496"/>
                <a:gd name="connsiteY8" fmla="*/ 27 h 2566205"/>
                <a:gd name="connsiteX9" fmla="*/ 451100 w 467496"/>
                <a:gd name="connsiteY9" fmla="*/ 96334 h 2566205"/>
                <a:gd name="connsiteX10" fmla="*/ 436285 w 467496"/>
                <a:gd name="connsiteY10" fmla="*/ 402192 h 2566205"/>
                <a:gd name="connsiteX11" fmla="*/ 440518 w 467496"/>
                <a:gd name="connsiteY11" fmla="*/ 767317 h 2566205"/>
                <a:gd name="connsiteX12" fmla="*/ 147360 w 467496"/>
                <a:gd name="connsiteY12" fmla="*/ 1415017 h 2566205"/>
                <a:gd name="connsiteX13" fmla="*/ 96560 w 467496"/>
                <a:gd name="connsiteY13" fmla="*/ 1779084 h 2566205"/>
                <a:gd name="connsiteX14" fmla="*/ 198162 w 467496"/>
                <a:gd name="connsiteY14" fmla="*/ 2225701 h 2566205"/>
                <a:gd name="connsiteX15" fmla="*/ 197102 w 467496"/>
                <a:gd name="connsiteY15" fmla="*/ 2478642 h 2566205"/>
                <a:gd name="connsiteX16" fmla="*/ 347634 w 467496"/>
                <a:gd name="connsiteY16" fmla="*/ 2529761 h 2566205"/>
                <a:gd name="connsiteX17" fmla="*/ 270375 w 467496"/>
                <a:gd name="connsiteY17" fmla="*/ 2484843 h 2566205"/>
                <a:gd name="connsiteX18" fmla="*/ 277536 w 467496"/>
                <a:gd name="connsiteY18" fmla="*/ 2551666 h 2566205"/>
                <a:gd name="connsiteX19" fmla="*/ 207686 w 467496"/>
                <a:gd name="connsiteY19" fmla="*/ 2495575 h 2566205"/>
                <a:gd name="connsiteX20" fmla="*/ 210861 w 467496"/>
                <a:gd name="connsiteY20" fmla="*/ 2548491 h 2566205"/>
                <a:gd name="connsiteX21" fmla="*/ 141011 w 467496"/>
                <a:gd name="connsiteY21" fmla="*/ 2483933 h 2566205"/>
                <a:gd name="connsiteX22" fmla="*/ 24568 w 467496"/>
                <a:gd name="connsiteY22" fmla="*/ 2565277 h 2566205"/>
                <a:gd name="connsiteX23" fmla="*/ 94444 w 467496"/>
                <a:gd name="connsiteY23" fmla="*/ 2481817 h 2566205"/>
                <a:gd name="connsiteX24" fmla="*/ 2342 w 467496"/>
                <a:gd name="connsiteY24" fmla="*/ 2517060 h 2566205"/>
                <a:gd name="connsiteX0" fmla="*/ 2342 w 467496"/>
                <a:gd name="connsiteY0" fmla="*/ 2517060 h 2566205"/>
                <a:gd name="connsiteX1" fmla="*/ 108201 w 467496"/>
                <a:gd name="connsiteY1" fmla="*/ 2472291 h 2566205"/>
                <a:gd name="connsiteX2" fmla="*/ 170644 w 467496"/>
                <a:gd name="connsiteY2" fmla="*/ 2386567 h 2566205"/>
                <a:gd name="connsiteX3" fmla="*/ 118786 w 467496"/>
                <a:gd name="connsiteY3" fmla="*/ 1893384 h 2566205"/>
                <a:gd name="connsiteX4" fmla="*/ 100794 w 467496"/>
                <a:gd name="connsiteY4" fmla="*/ 1465817 h 2566205"/>
                <a:gd name="connsiteX5" fmla="*/ 405593 w 467496"/>
                <a:gd name="connsiteY5" fmla="*/ 835051 h 2566205"/>
                <a:gd name="connsiteX6" fmla="*/ 413000 w 467496"/>
                <a:gd name="connsiteY6" fmla="*/ 401134 h 2566205"/>
                <a:gd name="connsiteX7" fmla="*/ 426759 w 467496"/>
                <a:gd name="connsiteY7" fmla="*/ 134434 h 2566205"/>
                <a:gd name="connsiteX8" fmla="*/ 442637 w 467496"/>
                <a:gd name="connsiteY8" fmla="*/ 27 h 2566205"/>
                <a:gd name="connsiteX9" fmla="*/ 451100 w 467496"/>
                <a:gd name="connsiteY9" fmla="*/ 96334 h 2566205"/>
                <a:gd name="connsiteX10" fmla="*/ 436285 w 467496"/>
                <a:gd name="connsiteY10" fmla="*/ 402192 h 2566205"/>
                <a:gd name="connsiteX11" fmla="*/ 440518 w 467496"/>
                <a:gd name="connsiteY11" fmla="*/ 767317 h 2566205"/>
                <a:gd name="connsiteX12" fmla="*/ 147360 w 467496"/>
                <a:gd name="connsiteY12" fmla="*/ 1415017 h 2566205"/>
                <a:gd name="connsiteX13" fmla="*/ 96560 w 467496"/>
                <a:gd name="connsiteY13" fmla="*/ 1779084 h 2566205"/>
                <a:gd name="connsiteX14" fmla="*/ 198162 w 467496"/>
                <a:gd name="connsiteY14" fmla="*/ 2225701 h 2566205"/>
                <a:gd name="connsiteX15" fmla="*/ 197102 w 467496"/>
                <a:gd name="connsiteY15" fmla="*/ 2478642 h 2566205"/>
                <a:gd name="connsiteX16" fmla="*/ 347634 w 467496"/>
                <a:gd name="connsiteY16" fmla="*/ 2529761 h 2566205"/>
                <a:gd name="connsiteX17" fmla="*/ 270375 w 467496"/>
                <a:gd name="connsiteY17" fmla="*/ 2484843 h 2566205"/>
                <a:gd name="connsiteX18" fmla="*/ 277536 w 467496"/>
                <a:gd name="connsiteY18" fmla="*/ 2551666 h 2566205"/>
                <a:gd name="connsiteX19" fmla="*/ 207686 w 467496"/>
                <a:gd name="connsiteY19" fmla="*/ 2495575 h 2566205"/>
                <a:gd name="connsiteX20" fmla="*/ 210861 w 467496"/>
                <a:gd name="connsiteY20" fmla="*/ 2548491 h 2566205"/>
                <a:gd name="connsiteX21" fmla="*/ 141011 w 467496"/>
                <a:gd name="connsiteY21" fmla="*/ 2483933 h 2566205"/>
                <a:gd name="connsiteX22" fmla="*/ 24568 w 467496"/>
                <a:gd name="connsiteY22" fmla="*/ 2565277 h 2566205"/>
                <a:gd name="connsiteX23" fmla="*/ 94444 w 467496"/>
                <a:gd name="connsiteY23" fmla="*/ 2481817 h 2566205"/>
                <a:gd name="connsiteX24" fmla="*/ 2342 w 467496"/>
                <a:gd name="connsiteY24" fmla="*/ 2517060 h 2566205"/>
                <a:gd name="connsiteX0" fmla="*/ 2342 w 467496"/>
                <a:gd name="connsiteY0" fmla="*/ 2517060 h 2566205"/>
                <a:gd name="connsiteX1" fmla="*/ 108201 w 467496"/>
                <a:gd name="connsiteY1" fmla="*/ 2472291 h 2566205"/>
                <a:gd name="connsiteX2" fmla="*/ 170644 w 467496"/>
                <a:gd name="connsiteY2" fmla="*/ 2386567 h 2566205"/>
                <a:gd name="connsiteX3" fmla="*/ 118786 w 467496"/>
                <a:gd name="connsiteY3" fmla="*/ 1893384 h 2566205"/>
                <a:gd name="connsiteX4" fmla="*/ 100794 w 467496"/>
                <a:gd name="connsiteY4" fmla="*/ 1465817 h 2566205"/>
                <a:gd name="connsiteX5" fmla="*/ 405593 w 467496"/>
                <a:gd name="connsiteY5" fmla="*/ 835051 h 2566205"/>
                <a:gd name="connsiteX6" fmla="*/ 413000 w 467496"/>
                <a:gd name="connsiteY6" fmla="*/ 401134 h 2566205"/>
                <a:gd name="connsiteX7" fmla="*/ 426759 w 467496"/>
                <a:gd name="connsiteY7" fmla="*/ 134434 h 2566205"/>
                <a:gd name="connsiteX8" fmla="*/ 442637 w 467496"/>
                <a:gd name="connsiteY8" fmla="*/ 27 h 2566205"/>
                <a:gd name="connsiteX9" fmla="*/ 451100 w 467496"/>
                <a:gd name="connsiteY9" fmla="*/ 96334 h 2566205"/>
                <a:gd name="connsiteX10" fmla="*/ 436285 w 467496"/>
                <a:gd name="connsiteY10" fmla="*/ 402192 h 2566205"/>
                <a:gd name="connsiteX11" fmla="*/ 440518 w 467496"/>
                <a:gd name="connsiteY11" fmla="*/ 767317 h 2566205"/>
                <a:gd name="connsiteX12" fmla="*/ 147360 w 467496"/>
                <a:gd name="connsiteY12" fmla="*/ 1415017 h 2566205"/>
                <a:gd name="connsiteX13" fmla="*/ 96560 w 467496"/>
                <a:gd name="connsiteY13" fmla="*/ 1779084 h 2566205"/>
                <a:gd name="connsiteX14" fmla="*/ 198162 w 467496"/>
                <a:gd name="connsiteY14" fmla="*/ 2225701 h 2566205"/>
                <a:gd name="connsiteX15" fmla="*/ 197102 w 467496"/>
                <a:gd name="connsiteY15" fmla="*/ 2478642 h 2566205"/>
                <a:gd name="connsiteX16" fmla="*/ 347634 w 467496"/>
                <a:gd name="connsiteY16" fmla="*/ 2529761 h 2566205"/>
                <a:gd name="connsiteX17" fmla="*/ 270375 w 467496"/>
                <a:gd name="connsiteY17" fmla="*/ 2484843 h 2566205"/>
                <a:gd name="connsiteX18" fmla="*/ 277536 w 467496"/>
                <a:gd name="connsiteY18" fmla="*/ 2551666 h 2566205"/>
                <a:gd name="connsiteX19" fmla="*/ 207686 w 467496"/>
                <a:gd name="connsiteY19" fmla="*/ 2495575 h 2566205"/>
                <a:gd name="connsiteX20" fmla="*/ 210861 w 467496"/>
                <a:gd name="connsiteY20" fmla="*/ 2548491 h 2566205"/>
                <a:gd name="connsiteX21" fmla="*/ 141011 w 467496"/>
                <a:gd name="connsiteY21" fmla="*/ 2483933 h 2566205"/>
                <a:gd name="connsiteX22" fmla="*/ 24568 w 467496"/>
                <a:gd name="connsiteY22" fmla="*/ 2565277 h 2566205"/>
                <a:gd name="connsiteX23" fmla="*/ 94444 w 467496"/>
                <a:gd name="connsiteY23" fmla="*/ 2481817 h 2566205"/>
                <a:gd name="connsiteX24" fmla="*/ 2342 w 467496"/>
                <a:gd name="connsiteY24" fmla="*/ 2517060 h 2566205"/>
                <a:gd name="connsiteX0" fmla="*/ 2342 w 467496"/>
                <a:gd name="connsiteY0" fmla="*/ 2517060 h 2566205"/>
                <a:gd name="connsiteX1" fmla="*/ 108201 w 467496"/>
                <a:gd name="connsiteY1" fmla="*/ 2472291 h 2566205"/>
                <a:gd name="connsiteX2" fmla="*/ 170644 w 467496"/>
                <a:gd name="connsiteY2" fmla="*/ 2386567 h 2566205"/>
                <a:gd name="connsiteX3" fmla="*/ 118786 w 467496"/>
                <a:gd name="connsiteY3" fmla="*/ 1893384 h 2566205"/>
                <a:gd name="connsiteX4" fmla="*/ 100794 w 467496"/>
                <a:gd name="connsiteY4" fmla="*/ 1465817 h 2566205"/>
                <a:gd name="connsiteX5" fmla="*/ 405593 w 467496"/>
                <a:gd name="connsiteY5" fmla="*/ 835051 h 2566205"/>
                <a:gd name="connsiteX6" fmla="*/ 413000 w 467496"/>
                <a:gd name="connsiteY6" fmla="*/ 401134 h 2566205"/>
                <a:gd name="connsiteX7" fmla="*/ 426759 w 467496"/>
                <a:gd name="connsiteY7" fmla="*/ 134434 h 2566205"/>
                <a:gd name="connsiteX8" fmla="*/ 442637 w 467496"/>
                <a:gd name="connsiteY8" fmla="*/ 27 h 2566205"/>
                <a:gd name="connsiteX9" fmla="*/ 451100 w 467496"/>
                <a:gd name="connsiteY9" fmla="*/ 96334 h 2566205"/>
                <a:gd name="connsiteX10" fmla="*/ 436285 w 467496"/>
                <a:gd name="connsiteY10" fmla="*/ 402192 h 2566205"/>
                <a:gd name="connsiteX11" fmla="*/ 440518 w 467496"/>
                <a:gd name="connsiteY11" fmla="*/ 767317 h 2566205"/>
                <a:gd name="connsiteX12" fmla="*/ 147360 w 467496"/>
                <a:gd name="connsiteY12" fmla="*/ 1415017 h 2566205"/>
                <a:gd name="connsiteX13" fmla="*/ 96560 w 467496"/>
                <a:gd name="connsiteY13" fmla="*/ 1779084 h 2566205"/>
                <a:gd name="connsiteX14" fmla="*/ 198162 w 467496"/>
                <a:gd name="connsiteY14" fmla="*/ 2225701 h 2566205"/>
                <a:gd name="connsiteX15" fmla="*/ 197102 w 467496"/>
                <a:gd name="connsiteY15" fmla="*/ 2478642 h 2566205"/>
                <a:gd name="connsiteX16" fmla="*/ 347634 w 467496"/>
                <a:gd name="connsiteY16" fmla="*/ 2529761 h 2566205"/>
                <a:gd name="connsiteX17" fmla="*/ 270375 w 467496"/>
                <a:gd name="connsiteY17" fmla="*/ 2484843 h 2566205"/>
                <a:gd name="connsiteX18" fmla="*/ 277536 w 467496"/>
                <a:gd name="connsiteY18" fmla="*/ 2551666 h 2566205"/>
                <a:gd name="connsiteX19" fmla="*/ 207686 w 467496"/>
                <a:gd name="connsiteY19" fmla="*/ 2495575 h 2566205"/>
                <a:gd name="connsiteX20" fmla="*/ 210861 w 467496"/>
                <a:gd name="connsiteY20" fmla="*/ 2548491 h 2566205"/>
                <a:gd name="connsiteX21" fmla="*/ 141011 w 467496"/>
                <a:gd name="connsiteY21" fmla="*/ 2483933 h 2566205"/>
                <a:gd name="connsiteX22" fmla="*/ 24568 w 467496"/>
                <a:gd name="connsiteY22" fmla="*/ 2565277 h 2566205"/>
                <a:gd name="connsiteX23" fmla="*/ 94444 w 467496"/>
                <a:gd name="connsiteY23" fmla="*/ 2481817 h 2566205"/>
                <a:gd name="connsiteX24" fmla="*/ 2342 w 467496"/>
                <a:gd name="connsiteY24" fmla="*/ 2517060 h 2566205"/>
                <a:gd name="connsiteX0" fmla="*/ 2342 w 504045"/>
                <a:gd name="connsiteY0" fmla="*/ 2519988 h 2569133"/>
                <a:gd name="connsiteX1" fmla="*/ 108201 w 504045"/>
                <a:gd name="connsiteY1" fmla="*/ 2475219 h 2569133"/>
                <a:gd name="connsiteX2" fmla="*/ 170644 w 504045"/>
                <a:gd name="connsiteY2" fmla="*/ 2389495 h 2569133"/>
                <a:gd name="connsiteX3" fmla="*/ 118786 w 504045"/>
                <a:gd name="connsiteY3" fmla="*/ 1896312 h 2569133"/>
                <a:gd name="connsiteX4" fmla="*/ 100794 w 504045"/>
                <a:gd name="connsiteY4" fmla="*/ 1468745 h 2569133"/>
                <a:gd name="connsiteX5" fmla="*/ 405593 w 504045"/>
                <a:gd name="connsiteY5" fmla="*/ 837979 h 2569133"/>
                <a:gd name="connsiteX6" fmla="*/ 413000 w 504045"/>
                <a:gd name="connsiteY6" fmla="*/ 404062 h 2569133"/>
                <a:gd name="connsiteX7" fmla="*/ 426759 w 504045"/>
                <a:gd name="connsiteY7" fmla="*/ 137362 h 2569133"/>
                <a:gd name="connsiteX8" fmla="*/ 442637 w 504045"/>
                <a:gd name="connsiteY8" fmla="*/ 2955 h 2569133"/>
                <a:gd name="connsiteX9" fmla="*/ 504017 w 504045"/>
                <a:gd name="connsiteY9" fmla="*/ 36820 h 2569133"/>
                <a:gd name="connsiteX10" fmla="*/ 451100 w 504045"/>
                <a:gd name="connsiteY10" fmla="*/ 99262 h 2569133"/>
                <a:gd name="connsiteX11" fmla="*/ 436285 w 504045"/>
                <a:gd name="connsiteY11" fmla="*/ 405120 h 2569133"/>
                <a:gd name="connsiteX12" fmla="*/ 440518 w 504045"/>
                <a:gd name="connsiteY12" fmla="*/ 770245 h 2569133"/>
                <a:gd name="connsiteX13" fmla="*/ 147360 w 504045"/>
                <a:gd name="connsiteY13" fmla="*/ 1417945 h 2569133"/>
                <a:gd name="connsiteX14" fmla="*/ 96560 w 504045"/>
                <a:gd name="connsiteY14" fmla="*/ 1782012 h 2569133"/>
                <a:gd name="connsiteX15" fmla="*/ 198162 w 504045"/>
                <a:gd name="connsiteY15" fmla="*/ 2228629 h 2569133"/>
                <a:gd name="connsiteX16" fmla="*/ 197102 w 504045"/>
                <a:gd name="connsiteY16" fmla="*/ 2481570 h 2569133"/>
                <a:gd name="connsiteX17" fmla="*/ 347634 w 504045"/>
                <a:gd name="connsiteY17" fmla="*/ 2532689 h 2569133"/>
                <a:gd name="connsiteX18" fmla="*/ 270375 w 504045"/>
                <a:gd name="connsiteY18" fmla="*/ 2487771 h 2569133"/>
                <a:gd name="connsiteX19" fmla="*/ 277536 w 504045"/>
                <a:gd name="connsiteY19" fmla="*/ 2554594 h 2569133"/>
                <a:gd name="connsiteX20" fmla="*/ 207686 w 504045"/>
                <a:gd name="connsiteY20" fmla="*/ 2498503 h 2569133"/>
                <a:gd name="connsiteX21" fmla="*/ 210861 w 504045"/>
                <a:gd name="connsiteY21" fmla="*/ 2551419 h 2569133"/>
                <a:gd name="connsiteX22" fmla="*/ 141011 w 504045"/>
                <a:gd name="connsiteY22" fmla="*/ 2486861 h 2569133"/>
                <a:gd name="connsiteX23" fmla="*/ 24568 w 504045"/>
                <a:gd name="connsiteY23" fmla="*/ 2568205 h 2569133"/>
                <a:gd name="connsiteX24" fmla="*/ 94444 w 504045"/>
                <a:gd name="connsiteY24" fmla="*/ 2484745 h 2569133"/>
                <a:gd name="connsiteX25" fmla="*/ 2342 w 504045"/>
                <a:gd name="connsiteY25" fmla="*/ 2519988 h 2569133"/>
                <a:gd name="connsiteX0" fmla="*/ 2342 w 504017"/>
                <a:gd name="connsiteY0" fmla="*/ 2519988 h 2569133"/>
                <a:gd name="connsiteX1" fmla="*/ 108201 w 504017"/>
                <a:gd name="connsiteY1" fmla="*/ 2475219 h 2569133"/>
                <a:gd name="connsiteX2" fmla="*/ 170644 w 504017"/>
                <a:gd name="connsiteY2" fmla="*/ 2389495 h 2569133"/>
                <a:gd name="connsiteX3" fmla="*/ 118786 w 504017"/>
                <a:gd name="connsiteY3" fmla="*/ 1896312 h 2569133"/>
                <a:gd name="connsiteX4" fmla="*/ 100794 w 504017"/>
                <a:gd name="connsiteY4" fmla="*/ 1468745 h 2569133"/>
                <a:gd name="connsiteX5" fmla="*/ 405593 w 504017"/>
                <a:gd name="connsiteY5" fmla="*/ 837979 h 2569133"/>
                <a:gd name="connsiteX6" fmla="*/ 413000 w 504017"/>
                <a:gd name="connsiteY6" fmla="*/ 404062 h 2569133"/>
                <a:gd name="connsiteX7" fmla="*/ 426759 w 504017"/>
                <a:gd name="connsiteY7" fmla="*/ 137362 h 2569133"/>
                <a:gd name="connsiteX8" fmla="*/ 442637 w 504017"/>
                <a:gd name="connsiteY8" fmla="*/ 2955 h 2569133"/>
                <a:gd name="connsiteX9" fmla="*/ 504017 w 504017"/>
                <a:gd name="connsiteY9" fmla="*/ 36820 h 2569133"/>
                <a:gd name="connsiteX10" fmla="*/ 451100 w 504017"/>
                <a:gd name="connsiteY10" fmla="*/ 99262 h 2569133"/>
                <a:gd name="connsiteX11" fmla="*/ 436285 w 504017"/>
                <a:gd name="connsiteY11" fmla="*/ 405120 h 2569133"/>
                <a:gd name="connsiteX12" fmla="*/ 440518 w 504017"/>
                <a:gd name="connsiteY12" fmla="*/ 770245 h 2569133"/>
                <a:gd name="connsiteX13" fmla="*/ 147360 w 504017"/>
                <a:gd name="connsiteY13" fmla="*/ 1417945 h 2569133"/>
                <a:gd name="connsiteX14" fmla="*/ 96560 w 504017"/>
                <a:gd name="connsiteY14" fmla="*/ 1782012 h 2569133"/>
                <a:gd name="connsiteX15" fmla="*/ 198162 w 504017"/>
                <a:gd name="connsiteY15" fmla="*/ 2228629 h 2569133"/>
                <a:gd name="connsiteX16" fmla="*/ 197102 w 504017"/>
                <a:gd name="connsiteY16" fmla="*/ 2481570 h 2569133"/>
                <a:gd name="connsiteX17" fmla="*/ 347634 w 504017"/>
                <a:gd name="connsiteY17" fmla="*/ 2532689 h 2569133"/>
                <a:gd name="connsiteX18" fmla="*/ 270375 w 504017"/>
                <a:gd name="connsiteY18" fmla="*/ 2487771 h 2569133"/>
                <a:gd name="connsiteX19" fmla="*/ 277536 w 504017"/>
                <a:gd name="connsiteY19" fmla="*/ 2554594 h 2569133"/>
                <a:gd name="connsiteX20" fmla="*/ 207686 w 504017"/>
                <a:gd name="connsiteY20" fmla="*/ 2498503 h 2569133"/>
                <a:gd name="connsiteX21" fmla="*/ 210861 w 504017"/>
                <a:gd name="connsiteY21" fmla="*/ 2551419 h 2569133"/>
                <a:gd name="connsiteX22" fmla="*/ 141011 w 504017"/>
                <a:gd name="connsiteY22" fmla="*/ 2486861 h 2569133"/>
                <a:gd name="connsiteX23" fmla="*/ 24568 w 504017"/>
                <a:gd name="connsiteY23" fmla="*/ 2568205 h 2569133"/>
                <a:gd name="connsiteX24" fmla="*/ 94444 w 504017"/>
                <a:gd name="connsiteY24" fmla="*/ 2484745 h 2569133"/>
                <a:gd name="connsiteX25" fmla="*/ 2342 w 504017"/>
                <a:gd name="connsiteY25" fmla="*/ 2519988 h 2569133"/>
                <a:gd name="connsiteX0" fmla="*/ 2342 w 504017"/>
                <a:gd name="connsiteY0" fmla="*/ 2519988 h 2569133"/>
                <a:gd name="connsiteX1" fmla="*/ 108201 w 504017"/>
                <a:gd name="connsiteY1" fmla="*/ 2475219 h 2569133"/>
                <a:gd name="connsiteX2" fmla="*/ 170644 w 504017"/>
                <a:gd name="connsiteY2" fmla="*/ 2389495 h 2569133"/>
                <a:gd name="connsiteX3" fmla="*/ 118786 w 504017"/>
                <a:gd name="connsiteY3" fmla="*/ 1896312 h 2569133"/>
                <a:gd name="connsiteX4" fmla="*/ 100794 w 504017"/>
                <a:gd name="connsiteY4" fmla="*/ 1468745 h 2569133"/>
                <a:gd name="connsiteX5" fmla="*/ 405593 w 504017"/>
                <a:gd name="connsiteY5" fmla="*/ 837979 h 2569133"/>
                <a:gd name="connsiteX6" fmla="*/ 413000 w 504017"/>
                <a:gd name="connsiteY6" fmla="*/ 404062 h 2569133"/>
                <a:gd name="connsiteX7" fmla="*/ 426759 w 504017"/>
                <a:gd name="connsiteY7" fmla="*/ 137362 h 2569133"/>
                <a:gd name="connsiteX8" fmla="*/ 442637 w 504017"/>
                <a:gd name="connsiteY8" fmla="*/ 2955 h 2569133"/>
                <a:gd name="connsiteX9" fmla="*/ 504017 w 504017"/>
                <a:gd name="connsiteY9" fmla="*/ 36820 h 2569133"/>
                <a:gd name="connsiteX10" fmla="*/ 451100 w 504017"/>
                <a:gd name="connsiteY10" fmla="*/ 99262 h 2569133"/>
                <a:gd name="connsiteX11" fmla="*/ 436285 w 504017"/>
                <a:gd name="connsiteY11" fmla="*/ 405120 h 2569133"/>
                <a:gd name="connsiteX12" fmla="*/ 440518 w 504017"/>
                <a:gd name="connsiteY12" fmla="*/ 770245 h 2569133"/>
                <a:gd name="connsiteX13" fmla="*/ 147360 w 504017"/>
                <a:gd name="connsiteY13" fmla="*/ 1417945 h 2569133"/>
                <a:gd name="connsiteX14" fmla="*/ 96560 w 504017"/>
                <a:gd name="connsiteY14" fmla="*/ 1782012 h 2569133"/>
                <a:gd name="connsiteX15" fmla="*/ 198162 w 504017"/>
                <a:gd name="connsiteY15" fmla="*/ 2228629 h 2569133"/>
                <a:gd name="connsiteX16" fmla="*/ 197102 w 504017"/>
                <a:gd name="connsiteY16" fmla="*/ 2481570 h 2569133"/>
                <a:gd name="connsiteX17" fmla="*/ 347634 w 504017"/>
                <a:gd name="connsiteY17" fmla="*/ 2532689 h 2569133"/>
                <a:gd name="connsiteX18" fmla="*/ 270375 w 504017"/>
                <a:gd name="connsiteY18" fmla="*/ 2487771 h 2569133"/>
                <a:gd name="connsiteX19" fmla="*/ 277536 w 504017"/>
                <a:gd name="connsiteY19" fmla="*/ 2554594 h 2569133"/>
                <a:gd name="connsiteX20" fmla="*/ 207686 w 504017"/>
                <a:gd name="connsiteY20" fmla="*/ 2498503 h 2569133"/>
                <a:gd name="connsiteX21" fmla="*/ 210861 w 504017"/>
                <a:gd name="connsiteY21" fmla="*/ 2551419 h 2569133"/>
                <a:gd name="connsiteX22" fmla="*/ 141011 w 504017"/>
                <a:gd name="connsiteY22" fmla="*/ 2486861 h 2569133"/>
                <a:gd name="connsiteX23" fmla="*/ 24568 w 504017"/>
                <a:gd name="connsiteY23" fmla="*/ 2568205 h 2569133"/>
                <a:gd name="connsiteX24" fmla="*/ 94444 w 504017"/>
                <a:gd name="connsiteY24" fmla="*/ 2484745 h 2569133"/>
                <a:gd name="connsiteX25" fmla="*/ 2342 w 504017"/>
                <a:gd name="connsiteY25" fmla="*/ 2519988 h 2569133"/>
                <a:gd name="connsiteX0" fmla="*/ 2342 w 489200"/>
                <a:gd name="connsiteY0" fmla="*/ 2519592 h 2568737"/>
                <a:gd name="connsiteX1" fmla="*/ 108201 w 489200"/>
                <a:gd name="connsiteY1" fmla="*/ 2474823 h 2568737"/>
                <a:gd name="connsiteX2" fmla="*/ 170644 w 489200"/>
                <a:gd name="connsiteY2" fmla="*/ 2389099 h 2568737"/>
                <a:gd name="connsiteX3" fmla="*/ 118786 w 489200"/>
                <a:gd name="connsiteY3" fmla="*/ 1895916 h 2568737"/>
                <a:gd name="connsiteX4" fmla="*/ 100794 w 489200"/>
                <a:gd name="connsiteY4" fmla="*/ 1468349 h 2568737"/>
                <a:gd name="connsiteX5" fmla="*/ 405593 w 489200"/>
                <a:gd name="connsiteY5" fmla="*/ 837583 h 2568737"/>
                <a:gd name="connsiteX6" fmla="*/ 413000 w 489200"/>
                <a:gd name="connsiteY6" fmla="*/ 403666 h 2568737"/>
                <a:gd name="connsiteX7" fmla="*/ 426759 w 489200"/>
                <a:gd name="connsiteY7" fmla="*/ 136966 h 2568737"/>
                <a:gd name="connsiteX8" fmla="*/ 442637 w 489200"/>
                <a:gd name="connsiteY8" fmla="*/ 2559 h 2568737"/>
                <a:gd name="connsiteX9" fmla="*/ 489200 w 489200"/>
                <a:gd name="connsiteY9" fmla="*/ 42774 h 2568737"/>
                <a:gd name="connsiteX10" fmla="*/ 451100 w 489200"/>
                <a:gd name="connsiteY10" fmla="*/ 98866 h 2568737"/>
                <a:gd name="connsiteX11" fmla="*/ 436285 w 489200"/>
                <a:gd name="connsiteY11" fmla="*/ 404724 h 2568737"/>
                <a:gd name="connsiteX12" fmla="*/ 440518 w 489200"/>
                <a:gd name="connsiteY12" fmla="*/ 769849 h 2568737"/>
                <a:gd name="connsiteX13" fmla="*/ 147360 w 489200"/>
                <a:gd name="connsiteY13" fmla="*/ 1417549 h 2568737"/>
                <a:gd name="connsiteX14" fmla="*/ 96560 w 489200"/>
                <a:gd name="connsiteY14" fmla="*/ 1781616 h 2568737"/>
                <a:gd name="connsiteX15" fmla="*/ 198162 w 489200"/>
                <a:gd name="connsiteY15" fmla="*/ 2228233 h 2568737"/>
                <a:gd name="connsiteX16" fmla="*/ 197102 w 489200"/>
                <a:gd name="connsiteY16" fmla="*/ 2481174 h 2568737"/>
                <a:gd name="connsiteX17" fmla="*/ 347634 w 489200"/>
                <a:gd name="connsiteY17" fmla="*/ 2532293 h 2568737"/>
                <a:gd name="connsiteX18" fmla="*/ 270375 w 489200"/>
                <a:gd name="connsiteY18" fmla="*/ 2487375 h 2568737"/>
                <a:gd name="connsiteX19" fmla="*/ 277536 w 489200"/>
                <a:gd name="connsiteY19" fmla="*/ 2554198 h 2568737"/>
                <a:gd name="connsiteX20" fmla="*/ 207686 w 489200"/>
                <a:gd name="connsiteY20" fmla="*/ 2498107 h 2568737"/>
                <a:gd name="connsiteX21" fmla="*/ 210861 w 489200"/>
                <a:gd name="connsiteY21" fmla="*/ 2551023 h 2568737"/>
                <a:gd name="connsiteX22" fmla="*/ 141011 w 489200"/>
                <a:gd name="connsiteY22" fmla="*/ 2486465 h 2568737"/>
                <a:gd name="connsiteX23" fmla="*/ 24568 w 489200"/>
                <a:gd name="connsiteY23" fmla="*/ 2567809 h 2568737"/>
                <a:gd name="connsiteX24" fmla="*/ 94444 w 489200"/>
                <a:gd name="connsiteY24" fmla="*/ 2484349 h 2568737"/>
                <a:gd name="connsiteX25" fmla="*/ 2342 w 489200"/>
                <a:gd name="connsiteY25" fmla="*/ 2519592 h 2568737"/>
                <a:gd name="connsiteX0" fmla="*/ 2342 w 489200"/>
                <a:gd name="connsiteY0" fmla="*/ 2519592 h 2568737"/>
                <a:gd name="connsiteX1" fmla="*/ 108201 w 489200"/>
                <a:gd name="connsiteY1" fmla="*/ 2474823 h 2568737"/>
                <a:gd name="connsiteX2" fmla="*/ 170644 w 489200"/>
                <a:gd name="connsiteY2" fmla="*/ 2389099 h 2568737"/>
                <a:gd name="connsiteX3" fmla="*/ 118786 w 489200"/>
                <a:gd name="connsiteY3" fmla="*/ 1895916 h 2568737"/>
                <a:gd name="connsiteX4" fmla="*/ 100794 w 489200"/>
                <a:gd name="connsiteY4" fmla="*/ 1468349 h 2568737"/>
                <a:gd name="connsiteX5" fmla="*/ 405593 w 489200"/>
                <a:gd name="connsiteY5" fmla="*/ 837583 h 2568737"/>
                <a:gd name="connsiteX6" fmla="*/ 413000 w 489200"/>
                <a:gd name="connsiteY6" fmla="*/ 403666 h 2568737"/>
                <a:gd name="connsiteX7" fmla="*/ 426759 w 489200"/>
                <a:gd name="connsiteY7" fmla="*/ 136966 h 2568737"/>
                <a:gd name="connsiteX8" fmla="*/ 442637 w 489200"/>
                <a:gd name="connsiteY8" fmla="*/ 2559 h 2568737"/>
                <a:gd name="connsiteX9" fmla="*/ 489200 w 489200"/>
                <a:gd name="connsiteY9" fmla="*/ 42774 h 2568737"/>
                <a:gd name="connsiteX10" fmla="*/ 451100 w 489200"/>
                <a:gd name="connsiteY10" fmla="*/ 98866 h 2568737"/>
                <a:gd name="connsiteX11" fmla="*/ 436285 w 489200"/>
                <a:gd name="connsiteY11" fmla="*/ 404724 h 2568737"/>
                <a:gd name="connsiteX12" fmla="*/ 440518 w 489200"/>
                <a:gd name="connsiteY12" fmla="*/ 769849 h 2568737"/>
                <a:gd name="connsiteX13" fmla="*/ 147360 w 489200"/>
                <a:gd name="connsiteY13" fmla="*/ 1417549 h 2568737"/>
                <a:gd name="connsiteX14" fmla="*/ 96560 w 489200"/>
                <a:gd name="connsiteY14" fmla="*/ 1781616 h 2568737"/>
                <a:gd name="connsiteX15" fmla="*/ 198162 w 489200"/>
                <a:gd name="connsiteY15" fmla="*/ 2228233 h 2568737"/>
                <a:gd name="connsiteX16" fmla="*/ 197102 w 489200"/>
                <a:gd name="connsiteY16" fmla="*/ 2481174 h 2568737"/>
                <a:gd name="connsiteX17" fmla="*/ 347634 w 489200"/>
                <a:gd name="connsiteY17" fmla="*/ 2532293 h 2568737"/>
                <a:gd name="connsiteX18" fmla="*/ 270375 w 489200"/>
                <a:gd name="connsiteY18" fmla="*/ 2487375 h 2568737"/>
                <a:gd name="connsiteX19" fmla="*/ 277536 w 489200"/>
                <a:gd name="connsiteY19" fmla="*/ 2554198 h 2568737"/>
                <a:gd name="connsiteX20" fmla="*/ 207686 w 489200"/>
                <a:gd name="connsiteY20" fmla="*/ 2498107 h 2568737"/>
                <a:gd name="connsiteX21" fmla="*/ 210861 w 489200"/>
                <a:gd name="connsiteY21" fmla="*/ 2551023 h 2568737"/>
                <a:gd name="connsiteX22" fmla="*/ 141011 w 489200"/>
                <a:gd name="connsiteY22" fmla="*/ 2486465 h 2568737"/>
                <a:gd name="connsiteX23" fmla="*/ 24568 w 489200"/>
                <a:gd name="connsiteY23" fmla="*/ 2567809 h 2568737"/>
                <a:gd name="connsiteX24" fmla="*/ 94444 w 489200"/>
                <a:gd name="connsiteY24" fmla="*/ 2484349 h 2568737"/>
                <a:gd name="connsiteX25" fmla="*/ 2342 w 489200"/>
                <a:gd name="connsiteY25" fmla="*/ 2519592 h 2568737"/>
                <a:gd name="connsiteX0" fmla="*/ 2342 w 837518"/>
                <a:gd name="connsiteY0" fmla="*/ 2604251 h 2653396"/>
                <a:gd name="connsiteX1" fmla="*/ 108201 w 837518"/>
                <a:gd name="connsiteY1" fmla="*/ 2559482 h 2653396"/>
                <a:gd name="connsiteX2" fmla="*/ 170644 w 837518"/>
                <a:gd name="connsiteY2" fmla="*/ 2473758 h 2653396"/>
                <a:gd name="connsiteX3" fmla="*/ 118786 w 837518"/>
                <a:gd name="connsiteY3" fmla="*/ 1980575 h 2653396"/>
                <a:gd name="connsiteX4" fmla="*/ 100794 w 837518"/>
                <a:gd name="connsiteY4" fmla="*/ 1553008 h 2653396"/>
                <a:gd name="connsiteX5" fmla="*/ 405593 w 837518"/>
                <a:gd name="connsiteY5" fmla="*/ 922242 h 2653396"/>
                <a:gd name="connsiteX6" fmla="*/ 413000 w 837518"/>
                <a:gd name="connsiteY6" fmla="*/ 488325 h 2653396"/>
                <a:gd name="connsiteX7" fmla="*/ 426759 w 837518"/>
                <a:gd name="connsiteY7" fmla="*/ 221625 h 2653396"/>
                <a:gd name="connsiteX8" fmla="*/ 442637 w 837518"/>
                <a:gd name="connsiteY8" fmla="*/ 87218 h 2653396"/>
                <a:gd name="connsiteX9" fmla="*/ 837392 w 837518"/>
                <a:gd name="connsiteY9" fmla="*/ 433 h 2653396"/>
                <a:gd name="connsiteX10" fmla="*/ 489200 w 837518"/>
                <a:gd name="connsiteY10" fmla="*/ 127433 h 2653396"/>
                <a:gd name="connsiteX11" fmla="*/ 451100 w 837518"/>
                <a:gd name="connsiteY11" fmla="*/ 183525 h 2653396"/>
                <a:gd name="connsiteX12" fmla="*/ 436285 w 837518"/>
                <a:gd name="connsiteY12" fmla="*/ 489383 h 2653396"/>
                <a:gd name="connsiteX13" fmla="*/ 440518 w 837518"/>
                <a:gd name="connsiteY13" fmla="*/ 854508 h 2653396"/>
                <a:gd name="connsiteX14" fmla="*/ 147360 w 837518"/>
                <a:gd name="connsiteY14" fmla="*/ 1502208 h 2653396"/>
                <a:gd name="connsiteX15" fmla="*/ 96560 w 837518"/>
                <a:gd name="connsiteY15" fmla="*/ 1866275 h 2653396"/>
                <a:gd name="connsiteX16" fmla="*/ 198162 w 837518"/>
                <a:gd name="connsiteY16" fmla="*/ 2312892 h 2653396"/>
                <a:gd name="connsiteX17" fmla="*/ 197102 w 837518"/>
                <a:gd name="connsiteY17" fmla="*/ 2565833 h 2653396"/>
                <a:gd name="connsiteX18" fmla="*/ 347634 w 837518"/>
                <a:gd name="connsiteY18" fmla="*/ 2616952 h 2653396"/>
                <a:gd name="connsiteX19" fmla="*/ 270375 w 837518"/>
                <a:gd name="connsiteY19" fmla="*/ 2572034 h 2653396"/>
                <a:gd name="connsiteX20" fmla="*/ 277536 w 837518"/>
                <a:gd name="connsiteY20" fmla="*/ 2638857 h 2653396"/>
                <a:gd name="connsiteX21" fmla="*/ 207686 w 837518"/>
                <a:gd name="connsiteY21" fmla="*/ 2582766 h 2653396"/>
                <a:gd name="connsiteX22" fmla="*/ 210861 w 837518"/>
                <a:gd name="connsiteY22" fmla="*/ 2635682 h 2653396"/>
                <a:gd name="connsiteX23" fmla="*/ 141011 w 837518"/>
                <a:gd name="connsiteY23" fmla="*/ 2571124 h 2653396"/>
                <a:gd name="connsiteX24" fmla="*/ 24568 w 837518"/>
                <a:gd name="connsiteY24" fmla="*/ 2652468 h 2653396"/>
                <a:gd name="connsiteX25" fmla="*/ 94444 w 837518"/>
                <a:gd name="connsiteY25" fmla="*/ 2569008 h 2653396"/>
                <a:gd name="connsiteX26" fmla="*/ 2342 w 837518"/>
                <a:gd name="connsiteY26" fmla="*/ 2604251 h 2653396"/>
                <a:gd name="connsiteX0" fmla="*/ 2342 w 860270"/>
                <a:gd name="connsiteY0" fmla="*/ 2691234 h 2740379"/>
                <a:gd name="connsiteX1" fmla="*/ 108201 w 860270"/>
                <a:gd name="connsiteY1" fmla="*/ 2646465 h 2740379"/>
                <a:gd name="connsiteX2" fmla="*/ 170644 w 860270"/>
                <a:gd name="connsiteY2" fmla="*/ 2560741 h 2740379"/>
                <a:gd name="connsiteX3" fmla="*/ 118786 w 860270"/>
                <a:gd name="connsiteY3" fmla="*/ 2067558 h 2740379"/>
                <a:gd name="connsiteX4" fmla="*/ 100794 w 860270"/>
                <a:gd name="connsiteY4" fmla="*/ 1639991 h 2740379"/>
                <a:gd name="connsiteX5" fmla="*/ 405593 w 860270"/>
                <a:gd name="connsiteY5" fmla="*/ 1009225 h 2740379"/>
                <a:gd name="connsiteX6" fmla="*/ 413000 w 860270"/>
                <a:gd name="connsiteY6" fmla="*/ 575308 h 2740379"/>
                <a:gd name="connsiteX7" fmla="*/ 426759 w 860270"/>
                <a:gd name="connsiteY7" fmla="*/ 308608 h 2740379"/>
                <a:gd name="connsiteX8" fmla="*/ 442637 w 860270"/>
                <a:gd name="connsiteY8" fmla="*/ 174201 h 2740379"/>
                <a:gd name="connsiteX9" fmla="*/ 803525 w 860270"/>
                <a:gd name="connsiteY9" fmla="*/ 1691 h 2740379"/>
                <a:gd name="connsiteX10" fmla="*/ 837392 w 860270"/>
                <a:gd name="connsiteY10" fmla="*/ 87416 h 2740379"/>
                <a:gd name="connsiteX11" fmla="*/ 489200 w 860270"/>
                <a:gd name="connsiteY11" fmla="*/ 214416 h 2740379"/>
                <a:gd name="connsiteX12" fmla="*/ 451100 w 860270"/>
                <a:gd name="connsiteY12" fmla="*/ 270508 h 2740379"/>
                <a:gd name="connsiteX13" fmla="*/ 436285 w 860270"/>
                <a:gd name="connsiteY13" fmla="*/ 576366 h 2740379"/>
                <a:gd name="connsiteX14" fmla="*/ 440518 w 860270"/>
                <a:gd name="connsiteY14" fmla="*/ 941491 h 2740379"/>
                <a:gd name="connsiteX15" fmla="*/ 147360 w 860270"/>
                <a:gd name="connsiteY15" fmla="*/ 1589191 h 2740379"/>
                <a:gd name="connsiteX16" fmla="*/ 96560 w 860270"/>
                <a:gd name="connsiteY16" fmla="*/ 1953258 h 2740379"/>
                <a:gd name="connsiteX17" fmla="*/ 198162 w 860270"/>
                <a:gd name="connsiteY17" fmla="*/ 2399875 h 2740379"/>
                <a:gd name="connsiteX18" fmla="*/ 197102 w 860270"/>
                <a:gd name="connsiteY18" fmla="*/ 2652816 h 2740379"/>
                <a:gd name="connsiteX19" fmla="*/ 347634 w 860270"/>
                <a:gd name="connsiteY19" fmla="*/ 2703935 h 2740379"/>
                <a:gd name="connsiteX20" fmla="*/ 270375 w 860270"/>
                <a:gd name="connsiteY20" fmla="*/ 2659017 h 2740379"/>
                <a:gd name="connsiteX21" fmla="*/ 277536 w 860270"/>
                <a:gd name="connsiteY21" fmla="*/ 2725840 h 2740379"/>
                <a:gd name="connsiteX22" fmla="*/ 207686 w 860270"/>
                <a:gd name="connsiteY22" fmla="*/ 2669749 h 2740379"/>
                <a:gd name="connsiteX23" fmla="*/ 210861 w 860270"/>
                <a:gd name="connsiteY23" fmla="*/ 2722665 h 2740379"/>
                <a:gd name="connsiteX24" fmla="*/ 141011 w 860270"/>
                <a:gd name="connsiteY24" fmla="*/ 2658107 h 2740379"/>
                <a:gd name="connsiteX25" fmla="*/ 24568 w 860270"/>
                <a:gd name="connsiteY25" fmla="*/ 2739451 h 2740379"/>
                <a:gd name="connsiteX26" fmla="*/ 94444 w 860270"/>
                <a:gd name="connsiteY26" fmla="*/ 2655991 h 2740379"/>
                <a:gd name="connsiteX27" fmla="*/ 2342 w 860270"/>
                <a:gd name="connsiteY27" fmla="*/ 2691234 h 2740379"/>
                <a:gd name="connsiteX0" fmla="*/ 2342 w 848730"/>
                <a:gd name="connsiteY0" fmla="*/ 2691272 h 2740417"/>
                <a:gd name="connsiteX1" fmla="*/ 108201 w 848730"/>
                <a:gd name="connsiteY1" fmla="*/ 2646503 h 2740417"/>
                <a:gd name="connsiteX2" fmla="*/ 170644 w 848730"/>
                <a:gd name="connsiteY2" fmla="*/ 2560779 h 2740417"/>
                <a:gd name="connsiteX3" fmla="*/ 118786 w 848730"/>
                <a:gd name="connsiteY3" fmla="*/ 2067596 h 2740417"/>
                <a:gd name="connsiteX4" fmla="*/ 100794 w 848730"/>
                <a:gd name="connsiteY4" fmla="*/ 1640029 h 2740417"/>
                <a:gd name="connsiteX5" fmla="*/ 405593 w 848730"/>
                <a:gd name="connsiteY5" fmla="*/ 1009263 h 2740417"/>
                <a:gd name="connsiteX6" fmla="*/ 413000 w 848730"/>
                <a:gd name="connsiteY6" fmla="*/ 575346 h 2740417"/>
                <a:gd name="connsiteX7" fmla="*/ 426759 w 848730"/>
                <a:gd name="connsiteY7" fmla="*/ 308646 h 2740417"/>
                <a:gd name="connsiteX8" fmla="*/ 442637 w 848730"/>
                <a:gd name="connsiteY8" fmla="*/ 174239 h 2740417"/>
                <a:gd name="connsiteX9" fmla="*/ 803525 w 848730"/>
                <a:gd name="connsiteY9" fmla="*/ 1729 h 2740417"/>
                <a:gd name="connsiteX10" fmla="*/ 837392 w 848730"/>
                <a:gd name="connsiteY10" fmla="*/ 87454 h 2740417"/>
                <a:gd name="connsiteX11" fmla="*/ 800350 w 848730"/>
                <a:gd name="connsiteY11" fmla="*/ 138255 h 2740417"/>
                <a:gd name="connsiteX12" fmla="*/ 489200 w 848730"/>
                <a:gd name="connsiteY12" fmla="*/ 214454 h 2740417"/>
                <a:gd name="connsiteX13" fmla="*/ 451100 w 848730"/>
                <a:gd name="connsiteY13" fmla="*/ 270546 h 2740417"/>
                <a:gd name="connsiteX14" fmla="*/ 436285 w 848730"/>
                <a:gd name="connsiteY14" fmla="*/ 576404 h 2740417"/>
                <a:gd name="connsiteX15" fmla="*/ 440518 w 848730"/>
                <a:gd name="connsiteY15" fmla="*/ 941529 h 2740417"/>
                <a:gd name="connsiteX16" fmla="*/ 147360 w 848730"/>
                <a:gd name="connsiteY16" fmla="*/ 1589229 h 2740417"/>
                <a:gd name="connsiteX17" fmla="*/ 96560 w 848730"/>
                <a:gd name="connsiteY17" fmla="*/ 1953296 h 2740417"/>
                <a:gd name="connsiteX18" fmla="*/ 198162 w 848730"/>
                <a:gd name="connsiteY18" fmla="*/ 2399913 h 2740417"/>
                <a:gd name="connsiteX19" fmla="*/ 197102 w 848730"/>
                <a:gd name="connsiteY19" fmla="*/ 2652854 h 2740417"/>
                <a:gd name="connsiteX20" fmla="*/ 347634 w 848730"/>
                <a:gd name="connsiteY20" fmla="*/ 2703973 h 2740417"/>
                <a:gd name="connsiteX21" fmla="*/ 270375 w 848730"/>
                <a:gd name="connsiteY21" fmla="*/ 2659055 h 2740417"/>
                <a:gd name="connsiteX22" fmla="*/ 277536 w 848730"/>
                <a:gd name="connsiteY22" fmla="*/ 2725878 h 2740417"/>
                <a:gd name="connsiteX23" fmla="*/ 207686 w 848730"/>
                <a:gd name="connsiteY23" fmla="*/ 2669787 h 2740417"/>
                <a:gd name="connsiteX24" fmla="*/ 210861 w 848730"/>
                <a:gd name="connsiteY24" fmla="*/ 2722703 h 2740417"/>
                <a:gd name="connsiteX25" fmla="*/ 141011 w 848730"/>
                <a:gd name="connsiteY25" fmla="*/ 2658145 h 2740417"/>
                <a:gd name="connsiteX26" fmla="*/ 24568 w 848730"/>
                <a:gd name="connsiteY26" fmla="*/ 2739489 h 2740417"/>
                <a:gd name="connsiteX27" fmla="*/ 94444 w 848730"/>
                <a:gd name="connsiteY27" fmla="*/ 2656029 h 2740417"/>
                <a:gd name="connsiteX28" fmla="*/ 2342 w 848730"/>
                <a:gd name="connsiteY28" fmla="*/ 2691272 h 2740417"/>
                <a:gd name="connsiteX0" fmla="*/ 2342 w 848730"/>
                <a:gd name="connsiteY0" fmla="*/ 2691272 h 2740417"/>
                <a:gd name="connsiteX1" fmla="*/ 108201 w 848730"/>
                <a:gd name="connsiteY1" fmla="*/ 2646503 h 2740417"/>
                <a:gd name="connsiteX2" fmla="*/ 170644 w 848730"/>
                <a:gd name="connsiteY2" fmla="*/ 2560779 h 2740417"/>
                <a:gd name="connsiteX3" fmla="*/ 118786 w 848730"/>
                <a:gd name="connsiteY3" fmla="*/ 2067596 h 2740417"/>
                <a:gd name="connsiteX4" fmla="*/ 100794 w 848730"/>
                <a:gd name="connsiteY4" fmla="*/ 1640029 h 2740417"/>
                <a:gd name="connsiteX5" fmla="*/ 405593 w 848730"/>
                <a:gd name="connsiteY5" fmla="*/ 1009263 h 2740417"/>
                <a:gd name="connsiteX6" fmla="*/ 413000 w 848730"/>
                <a:gd name="connsiteY6" fmla="*/ 575346 h 2740417"/>
                <a:gd name="connsiteX7" fmla="*/ 426759 w 848730"/>
                <a:gd name="connsiteY7" fmla="*/ 308646 h 2740417"/>
                <a:gd name="connsiteX8" fmla="*/ 442637 w 848730"/>
                <a:gd name="connsiteY8" fmla="*/ 174239 h 2740417"/>
                <a:gd name="connsiteX9" fmla="*/ 803525 w 848730"/>
                <a:gd name="connsiteY9" fmla="*/ 1729 h 2740417"/>
                <a:gd name="connsiteX10" fmla="*/ 837392 w 848730"/>
                <a:gd name="connsiteY10" fmla="*/ 87454 h 2740417"/>
                <a:gd name="connsiteX11" fmla="*/ 800350 w 848730"/>
                <a:gd name="connsiteY11" fmla="*/ 138255 h 2740417"/>
                <a:gd name="connsiteX12" fmla="*/ 712509 w 848730"/>
                <a:gd name="connsiteY12" fmla="*/ 108622 h 2740417"/>
                <a:gd name="connsiteX13" fmla="*/ 489200 w 848730"/>
                <a:gd name="connsiteY13" fmla="*/ 214454 h 2740417"/>
                <a:gd name="connsiteX14" fmla="*/ 451100 w 848730"/>
                <a:gd name="connsiteY14" fmla="*/ 270546 h 2740417"/>
                <a:gd name="connsiteX15" fmla="*/ 436285 w 848730"/>
                <a:gd name="connsiteY15" fmla="*/ 576404 h 2740417"/>
                <a:gd name="connsiteX16" fmla="*/ 440518 w 848730"/>
                <a:gd name="connsiteY16" fmla="*/ 941529 h 2740417"/>
                <a:gd name="connsiteX17" fmla="*/ 147360 w 848730"/>
                <a:gd name="connsiteY17" fmla="*/ 1589229 h 2740417"/>
                <a:gd name="connsiteX18" fmla="*/ 96560 w 848730"/>
                <a:gd name="connsiteY18" fmla="*/ 1953296 h 2740417"/>
                <a:gd name="connsiteX19" fmla="*/ 198162 w 848730"/>
                <a:gd name="connsiteY19" fmla="*/ 2399913 h 2740417"/>
                <a:gd name="connsiteX20" fmla="*/ 197102 w 848730"/>
                <a:gd name="connsiteY20" fmla="*/ 2652854 h 2740417"/>
                <a:gd name="connsiteX21" fmla="*/ 347634 w 848730"/>
                <a:gd name="connsiteY21" fmla="*/ 2703973 h 2740417"/>
                <a:gd name="connsiteX22" fmla="*/ 270375 w 848730"/>
                <a:gd name="connsiteY22" fmla="*/ 2659055 h 2740417"/>
                <a:gd name="connsiteX23" fmla="*/ 277536 w 848730"/>
                <a:gd name="connsiteY23" fmla="*/ 2725878 h 2740417"/>
                <a:gd name="connsiteX24" fmla="*/ 207686 w 848730"/>
                <a:gd name="connsiteY24" fmla="*/ 2669787 h 2740417"/>
                <a:gd name="connsiteX25" fmla="*/ 210861 w 848730"/>
                <a:gd name="connsiteY25" fmla="*/ 2722703 h 2740417"/>
                <a:gd name="connsiteX26" fmla="*/ 141011 w 848730"/>
                <a:gd name="connsiteY26" fmla="*/ 2658145 h 2740417"/>
                <a:gd name="connsiteX27" fmla="*/ 24568 w 848730"/>
                <a:gd name="connsiteY27" fmla="*/ 2739489 h 2740417"/>
                <a:gd name="connsiteX28" fmla="*/ 94444 w 848730"/>
                <a:gd name="connsiteY28" fmla="*/ 2656029 h 2740417"/>
                <a:gd name="connsiteX29" fmla="*/ 2342 w 848730"/>
                <a:gd name="connsiteY29" fmla="*/ 2691272 h 2740417"/>
                <a:gd name="connsiteX0" fmla="*/ 2342 w 848730"/>
                <a:gd name="connsiteY0" fmla="*/ 2691272 h 2740417"/>
                <a:gd name="connsiteX1" fmla="*/ 108201 w 848730"/>
                <a:gd name="connsiteY1" fmla="*/ 2646503 h 2740417"/>
                <a:gd name="connsiteX2" fmla="*/ 170644 w 848730"/>
                <a:gd name="connsiteY2" fmla="*/ 2560779 h 2740417"/>
                <a:gd name="connsiteX3" fmla="*/ 118786 w 848730"/>
                <a:gd name="connsiteY3" fmla="*/ 2067596 h 2740417"/>
                <a:gd name="connsiteX4" fmla="*/ 100794 w 848730"/>
                <a:gd name="connsiteY4" fmla="*/ 1640029 h 2740417"/>
                <a:gd name="connsiteX5" fmla="*/ 405593 w 848730"/>
                <a:gd name="connsiteY5" fmla="*/ 1009263 h 2740417"/>
                <a:gd name="connsiteX6" fmla="*/ 413000 w 848730"/>
                <a:gd name="connsiteY6" fmla="*/ 575346 h 2740417"/>
                <a:gd name="connsiteX7" fmla="*/ 426759 w 848730"/>
                <a:gd name="connsiteY7" fmla="*/ 308646 h 2740417"/>
                <a:gd name="connsiteX8" fmla="*/ 442637 w 848730"/>
                <a:gd name="connsiteY8" fmla="*/ 174239 h 2740417"/>
                <a:gd name="connsiteX9" fmla="*/ 803525 w 848730"/>
                <a:gd name="connsiteY9" fmla="*/ 1729 h 2740417"/>
                <a:gd name="connsiteX10" fmla="*/ 837392 w 848730"/>
                <a:gd name="connsiteY10" fmla="*/ 87454 h 2740417"/>
                <a:gd name="connsiteX11" fmla="*/ 800350 w 848730"/>
                <a:gd name="connsiteY11" fmla="*/ 138255 h 2740417"/>
                <a:gd name="connsiteX12" fmla="*/ 712509 w 848730"/>
                <a:gd name="connsiteY12" fmla="*/ 108622 h 2740417"/>
                <a:gd name="connsiteX13" fmla="*/ 489200 w 848730"/>
                <a:gd name="connsiteY13" fmla="*/ 214454 h 2740417"/>
                <a:gd name="connsiteX14" fmla="*/ 451100 w 848730"/>
                <a:gd name="connsiteY14" fmla="*/ 270546 h 2740417"/>
                <a:gd name="connsiteX15" fmla="*/ 436285 w 848730"/>
                <a:gd name="connsiteY15" fmla="*/ 576404 h 2740417"/>
                <a:gd name="connsiteX16" fmla="*/ 440518 w 848730"/>
                <a:gd name="connsiteY16" fmla="*/ 941529 h 2740417"/>
                <a:gd name="connsiteX17" fmla="*/ 147360 w 848730"/>
                <a:gd name="connsiteY17" fmla="*/ 1589229 h 2740417"/>
                <a:gd name="connsiteX18" fmla="*/ 96560 w 848730"/>
                <a:gd name="connsiteY18" fmla="*/ 1953296 h 2740417"/>
                <a:gd name="connsiteX19" fmla="*/ 198162 w 848730"/>
                <a:gd name="connsiteY19" fmla="*/ 2399913 h 2740417"/>
                <a:gd name="connsiteX20" fmla="*/ 197102 w 848730"/>
                <a:gd name="connsiteY20" fmla="*/ 2652854 h 2740417"/>
                <a:gd name="connsiteX21" fmla="*/ 347634 w 848730"/>
                <a:gd name="connsiteY21" fmla="*/ 2703973 h 2740417"/>
                <a:gd name="connsiteX22" fmla="*/ 270375 w 848730"/>
                <a:gd name="connsiteY22" fmla="*/ 2659055 h 2740417"/>
                <a:gd name="connsiteX23" fmla="*/ 277536 w 848730"/>
                <a:gd name="connsiteY23" fmla="*/ 2725878 h 2740417"/>
                <a:gd name="connsiteX24" fmla="*/ 207686 w 848730"/>
                <a:gd name="connsiteY24" fmla="*/ 2669787 h 2740417"/>
                <a:gd name="connsiteX25" fmla="*/ 210861 w 848730"/>
                <a:gd name="connsiteY25" fmla="*/ 2722703 h 2740417"/>
                <a:gd name="connsiteX26" fmla="*/ 141011 w 848730"/>
                <a:gd name="connsiteY26" fmla="*/ 2658145 h 2740417"/>
                <a:gd name="connsiteX27" fmla="*/ 24568 w 848730"/>
                <a:gd name="connsiteY27" fmla="*/ 2739489 h 2740417"/>
                <a:gd name="connsiteX28" fmla="*/ 94444 w 848730"/>
                <a:gd name="connsiteY28" fmla="*/ 2656029 h 2740417"/>
                <a:gd name="connsiteX29" fmla="*/ 2342 w 848730"/>
                <a:gd name="connsiteY29" fmla="*/ 2691272 h 2740417"/>
                <a:gd name="connsiteX0" fmla="*/ 2342 w 848730"/>
                <a:gd name="connsiteY0" fmla="*/ 2691272 h 2740417"/>
                <a:gd name="connsiteX1" fmla="*/ 108201 w 848730"/>
                <a:gd name="connsiteY1" fmla="*/ 2646503 h 2740417"/>
                <a:gd name="connsiteX2" fmla="*/ 170644 w 848730"/>
                <a:gd name="connsiteY2" fmla="*/ 2560779 h 2740417"/>
                <a:gd name="connsiteX3" fmla="*/ 118786 w 848730"/>
                <a:gd name="connsiteY3" fmla="*/ 2067596 h 2740417"/>
                <a:gd name="connsiteX4" fmla="*/ 100794 w 848730"/>
                <a:gd name="connsiteY4" fmla="*/ 1640029 h 2740417"/>
                <a:gd name="connsiteX5" fmla="*/ 405593 w 848730"/>
                <a:gd name="connsiteY5" fmla="*/ 1009263 h 2740417"/>
                <a:gd name="connsiteX6" fmla="*/ 413000 w 848730"/>
                <a:gd name="connsiteY6" fmla="*/ 575346 h 2740417"/>
                <a:gd name="connsiteX7" fmla="*/ 426759 w 848730"/>
                <a:gd name="connsiteY7" fmla="*/ 308646 h 2740417"/>
                <a:gd name="connsiteX8" fmla="*/ 442637 w 848730"/>
                <a:gd name="connsiteY8" fmla="*/ 174239 h 2740417"/>
                <a:gd name="connsiteX9" fmla="*/ 803525 w 848730"/>
                <a:gd name="connsiteY9" fmla="*/ 1729 h 2740417"/>
                <a:gd name="connsiteX10" fmla="*/ 837392 w 848730"/>
                <a:gd name="connsiteY10" fmla="*/ 87454 h 2740417"/>
                <a:gd name="connsiteX11" fmla="*/ 800350 w 848730"/>
                <a:gd name="connsiteY11" fmla="*/ 138255 h 2740417"/>
                <a:gd name="connsiteX12" fmla="*/ 712509 w 848730"/>
                <a:gd name="connsiteY12" fmla="*/ 108622 h 2740417"/>
                <a:gd name="connsiteX13" fmla="*/ 489200 w 848730"/>
                <a:gd name="connsiteY13" fmla="*/ 214454 h 2740417"/>
                <a:gd name="connsiteX14" fmla="*/ 451100 w 848730"/>
                <a:gd name="connsiteY14" fmla="*/ 270546 h 2740417"/>
                <a:gd name="connsiteX15" fmla="*/ 436285 w 848730"/>
                <a:gd name="connsiteY15" fmla="*/ 576404 h 2740417"/>
                <a:gd name="connsiteX16" fmla="*/ 440518 w 848730"/>
                <a:gd name="connsiteY16" fmla="*/ 941529 h 2740417"/>
                <a:gd name="connsiteX17" fmla="*/ 147360 w 848730"/>
                <a:gd name="connsiteY17" fmla="*/ 1589229 h 2740417"/>
                <a:gd name="connsiteX18" fmla="*/ 96560 w 848730"/>
                <a:gd name="connsiteY18" fmla="*/ 1953296 h 2740417"/>
                <a:gd name="connsiteX19" fmla="*/ 198162 w 848730"/>
                <a:gd name="connsiteY19" fmla="*/ 2399913 h 2740417"/>
                <a:gd name="connsiteX20" fmla="*/ 197102 w 848730"/>
                <a:gd name="connsiteY20" fmla="*/ 2652854 h 2740417"/>
                <a:gd name="connsiteX21" fmla="*/ 347634 w 848730"/>
                <a:gd name="connsiteY21" fmla="*/ 2703973 h 2740417"/>
                <a:gd name="connsiteX22" fmla="*/ 270375 w 848730"/>
                <a:gd name="connsiteY22" fmla="*/ 2659055 h 2740417"/>
                <a:gd name="connsiteX23" fmla="*/ 277536 w 848730"/>
                <a:gd name="connsiteY23" fmla="*/ 2725878 h 2740417"/>
                <a:gd name="connsiteX24" fmla="*/ 207686 w 848730"/>
                <a:gd name="connsiteY24" fmla="*/ 2669787 h 2740417"/>
                <a:gd name="connsiteX25" fmla="*/ 210861 w 848730"/>
                <a:gd name="connsiteY25" fmla="*/ 2722703 h 2740417"/>
                <a:gd name="connsiteX26" fmla="*/ 141011 w 848730"/>
                <a:gd name="connsiteY26" fmla="*/ 2658145 h 2740417"/>
                <a:gd name="connsiteX27" fmla="*/ 24568 w 848730"/>
                <a:gd name="connsiteY27" fmla="*/ 2739489 h 2740417"/>
                <a:gd name="connsiteX28" fmla="*/ 94444 w 848730"/>
                <a:gd name="connsiteY28" fmla="*/ 2656029 h 2740417"/>
                <a:gd name="connsiteX29" fmla="*/ 2342 w 848730"/>
                <a:gd name="connsiteY29" fmla="*/ 2691272 h 2740417"/>
                <a:gd name="connsiteX0" fmla="*/ 2342 w 844138"/>
                <a:gd name="connsiteY0" fmla="*/ 2691272 h 2740417"/>
                <a:gd name="connsiteX1" fmla="*/ 108201 w 844138"/>
                <a:gd name="connsiteY1" fmla="*/ 2646503 h 2740417"/>
                <a:gd name="connsiteX2" fmla="*/ 170644 w 844138"/>
                <a:gd name="connsiteY2" fmla="*/ 2560779 h 2740417"/>
                <a:gd name="connsiteX3" fmla="*/ 118786 w 844138"/>
                <a:gd name="connsiteY3" fmla="*/ 2067596 h 2740417"/>
                <a:gd name="connsiteX4" fmla="*/ 100794 w 844138"/>
                <a:gd name="connsiteY4" fmla="*/ 1640029 h 2740417"/>
                <a:gd name="connsiteX5" fmla="*/ 405593 w 844138"/>
                <a:gd name="connsiteY5" fmla="*/ 1009263 h 2740417"/>
                <a:gd name="connsiteX6" fmla="*/ 413000 w 844138"/>
                <a:gd name="connsiteY6" fmla="*/ 575346 h 2740417"/>
                <a:gd name="connsiteX7" fmla="*/ 426759 w 844138"/>
                <a:gd name="connsiteY7" fmla="*/ 308646 h 2740417"/>
                <a:gd name="connsiteX8" fmla="*/ 442637 w 844138"/>
                <a:gd name="connsiteY8" fmla="*/ 174239 h 2740417"/>
                <a:gd name="connsiteX9" fmla="*/ 803525 w 844138"/>
                <a:gd name="connsiteY9" fmla="*/ 1729 h 2740417"/>
                <a:gd name="connsiteX10" fmla="*/ 837392 w 844138"/>
                <a:gd name="connsiteY10" fmla="*/ 87454 h 2740417"/>
                <a:gd name="connsiteX11" fmla="*/ 760134 w 844138"/>
                <a:gd name="connsiteY11" fmla="*/ 93805 h 2740417"/>
                <a:gd name="connsiteX12" fmla="*/ 800350 w 844138"/>
                <a:gd name="connsiteY12" fmla="*/ 138255 h 2740417"/>
                <a:gd name="connsiteX13" fmla="*/ 712509 w 844138"/>
                <a:gd name="connsiteY13" fmla="*/ 108622 h 2740417"/>
                <a:gd name="connsiteX14" fmla="*/ 489200 w 844138"/>
                <a:gd name="connsiteY14" fmla="*/ 214454 h 2740417"/>
                <a:gd name="connsiteX15" fmla="*/ 451100 w 844138"/>
                <a:gd name="connsiteY15" fmla="*/ 270546 h 2740417"/>
                <a:gd name="connsiteX16" fmla="*/ 436285 w 844138"/>
                <a:gd name="connsiteY16" fmla="*/ 576404 h 2740417"/>
                <a:gd name="connsiteX17" fmla="*/ 440518 w 844138"/>
                <a:gd name="connsiteY17" fmla="*/ 941529 h 2740417"/>
                <a:gd name="connsiteX18" fmla="*/ 147360 w 844138"/>
                <a:gd name="connsiteY18" fmla="*/ 1589229 h 2740417"/>
                <a:gd name="connsiteX19" fmla="*/ 96560 w 844138"/>
                <a:gd name="connsiteY19" fmla="*/ 1953296 h 2740417"/>
                <a:gd name="connsiteX20" fmla="*/ 198162 w 844138"/>
                <a:gd name="connsiteY20" fmla="*/ 2399913 h 2740417"/>
                <a:gd name="connsiteX21" fmla="*/ 197102 w 844138"/>
                <a:gd name="connsiteY21" fmla="*/ 2652854 h 2740417"/>
                <a:gd name="connsiteX22" fmla="*/ 347634 w 844138"/>
                <a:gd name="connsiteY22" fmla="*/ 2703973 h 2740417"/>
                <a:gd name="connsiteX23" fmla="*/ 270375 w 844138"/>
                <a:gd name="connsiteY23" fmla="*/ 2659055 h 2740417"/>
                <a:gd name="connsiteX24" fmla="*/ 277536 w 844138"/>
                <a:gd name="connsiteY24" fmla="*/ 2725878 h 2740417"/>
                <a:gd name="connsiteX25" fmla="*/ 207686 w 844138"/>
                <a:gd name="connsiteY25" fmla="*/ 2669787 h 2740417"/>
                <a:gd name="connsiteX26" fmla="*/ 210861 w 844138"/>
                <a:gd name="connsiteY26" fmla="*/ 2722703 h 2740417"/>
                <a:gd name="connsiteX27" fmla="*/ 141011 w 844138"/>
                <a:gd name="connsiteY27" fmla="*/ 2658145 h 2740417"/>
                <a:gd name="connsiteX28" fmla="*/ 24568 w 844138"/>
                <a:gd name="connsiteY28" fmla="*/ 2739489 h 2740417"/>
                <a:gd name="connsiteX29" fmla="*/ 94444 w 844138"/>
                <a:gd name="connsiteY29" fmla="*/ 2656029 h 2740417"/>
                <a:gd name="connsiteX30" fmla="*/ 2342 w 844138"/>
                <a:gd name="connsiteY30" fmla="*/ 2691272 h 2740417"/>
                <a:gd name="connsiteX0" fmla="*/ 2342 w 844138"/>
                <a:gd name="connsiteY0" fmla="*/ 2691272 h 2740417"/>
                <a:gd name="connsiteX1" fmla="*/ 108201 w 844138"/>
                <a:gd name="connsiteY1" fmla="*/ 2646503 h 2740417"/>
                <a:gd name="connsiteX2" fmla="*/ 170644 w 844138"/>
                <a:gd name="connsiteY2" fmla="*/ 2560779 h 2740417"/>
                <a:gd name="connsiteX3" fmla="*/ 118786 w 844138"/>
                <a:gd name="connsiteY3" fmla="*/ 2067596 h 2740417"/>
                <a:gd name="connsiteX4" fmla="*/ 100794 w 844138"/>
                <a:gd name="connsiteY4" fmla="*/ 1640029 h 2740417"/>
                <a:gd name="connsiteX5" fmla="*/ 405593 w 844138"/>
                <a:gd name="connsiteY5" fmla="*/ 1009263 h 2740417"/>
                <a:gd name="connsiteX6" fmla="*/ 413000 w 844138"/>
                <a:gd name="connsiteY6" fmla="*/ 575346 h 2740417"/>
                <a:gd name="connsiteX7" fmla="*/ 426759 w 844138"/>
                <a:gd name="connsiteY7" fmla="*/ 308646 h 2740417"/>
                <a:gd name="connsiteX8" fmla="*/ 442637 w 844138"/>
                <a:gd name="connsiteY8" fmla="*/ 174239 h 2740417"/>
                <a:gd name="connsiteX9" fmla="*/ 803525 w 844138"/>
                <a:gd name="connsiteY9" fmla="*/ 1729 h 2740417"/>
                <a:gd name="connsiteX10" fmla="*/ 837392 w 844138"/>
                <a:gd name="connsiteY10" fmla="*/ 87454 h 2740417"/>
                <a:gd name="connsiteX11" fmla="*/ 760134 w 844138"/>
                <a:gd name="connsiteY11" fmla="*/ 93805 h 2740417"/>
                <a:gd name="connsiteX12" fmla="*/ 800350 w 844138"/>
                <a:gd name="connsiteY12" fmla="*/ 138255 h 2740417"/>
                <a:gd name="connsiteX13" fmla="*/ 712509 w 844138"/>
                <a:gd name="connsiteY13" fmla="*/ 108622 h 2740417"/>
                <a:gd name="connsiteX14" fmla="*/ 489200 w 844138"/>
                <a:gd name="connsiteY14" fmla="*/ 214454 h 2740417"/>
                <a:gd name="connsiteX15" fmla="*/ 451100 w 844138"/>
                <a:gd name="connsiteY15" fmla="*/ 270546 h 2740417"/>
                <a:gd name="connsiteX16" fmla="*/ 436285 w 844138"/>
                <a:gd name="connsiteY16" fmla="*/ 576404 h 2740417"/>
                <a:gd name="connsiteX17" fmla="*/ 440518 w 844138"/>
                <a:gd name="connsiteY17" fmla="*/ 941529 h 2740417"/>
                <a:gd name="connsiteX18" fmla="*/ 147360 w 844138"/>
                <a:gd name="connsiteY18" fmla="*/ 1589229 h 2740417"/>
                <a:gd name="connsiteX19" fmla="*/ 96560 w 844138"/>
                <a:gd name="connsiteY19" fmla="*/ 1953296 h 2740417"/>
                <a:gd name="connsiteX20" fmla="*/ 198162 w 844138"/>
                <a:gd name="connsiteY20" fmla="*/ 2399913 h 2740417"/>
                <a:gd name="connsiteX21" fmla="*/ 197102 w 844138"/>
                <a:gd name="connsiteY21" fmla="*/ 2652854 h 2740417"/>
                <a:gd name="connsiteX22" fmla="*/ 347634 w 844138"/>
                <a:gd name="connsiteY22" fmla="*/ 2703973 h 2740417"/>
                <a:gd name="connsiteX23" fmla="*/ 270375 w 844138"/>
                <a:gd name="connsiteY23" fmla="*/ 2659055 h 2740417"/>
                <a:gd name="connsiteX24" fmla="*/ 277536 w 844138"/>
                <a:gd name="connsiteY24" fmla="*/ 2725878 h 2740417"/>
                <a:gd name="connsiteX25" fmla="*/ 207686 w 844138"/>
                <a:gd name="connsiteY25" fmla="*/ 2669787 h 2740417"/>
                <a:gd name="connsiteX26" fmla="*/ 210861 w 844138"/>
                <a:gd name="connsiteY26" fmla="*/ 2722703 h 2740417"/>
                <a:gd name="connsiteX27" fmla="*/ 141011 w 844138"/>
                <a:gd name="connsiteY27" fmla="*/ 2658145 h 2740417"/>
                <a:gd name="connsiteX28" fmla="*/ 24568 w 844138"/>
                <a:gd name="connsiteY28" fmla="*/ 2739489 h 2740417"/>
                <a:gd name="connsiteX29" fmla="*/ 94444 w 844138"/>
                <a:gd name="connsiteY29" fmla="*/ 2656029 h 2740417"/>
                <a:gd name="connsiteX30" fmla="*/ 2342 w 844138"/>
                <a:gd name="connsiteY30" fmla="*/ 2691272 h 2740417"/>
                <a:gd name="connsiteX0" fmla="*/ 2342 w 844138"/>
                <a:gd name="connsiteY0" fmla="*/ 2691272 h 2740417"/>
                <a:gd name="connsiteX1" fmla="*/ 108201 w 844138"/>
                <a:gd name="connsiteY1" fmla="*/ 2646503 h 2740417"/>
                <a:gd name="connsiteX2" fmla="*/ 170644 w 844138"/>
                <a:gd name="connsiteY2" fmla="*/ 2560779 h 2740417"/>
                <a:gd name="connsiteX3" fmla="*/ 118786 w 844138"/>
                <a:gd name="connsiteY3" fmla="*/ 2067596 h 2740417"/>
                <a:gd name="connsiteX4" fmla="*/ 100794 w 844138"/>
                <a:gd name="connsiteY4" fmla="*/ 1640029 h 2740417"/>
                <a:gd name="connsiteX5" fmla="*/ 405593 w 844138"/>
                <a:gd name="connsiteY5" fmla="*/ 1009263 h 2740417"/>
                <a:gd name="connsiteX6" fmla="*/ 413000 w 844138"/>
                <a:gd name="connsiteY6" fmla="*/ 575346 h 2740417"/>
                <a:gd name="connsiteX7" fmla="*/ 426759 w 844138"/>
                <a:gd name="connsiteY7" fmla="*/ 308646 h 2740417"/>
                <a:gd name="connsiteX8" fmla="*/ 442637 w 844138"/>
                <a:gd name="connsiteY8" fmla="*/ 174239 h 2740417"/>
                <a:gd name="connsiteX9" fmla="*/ 803525 w 844138"/>
                <a:gd name="connsiteY9" fmla="*/ 1729 h 2740417"/>
                <a:gd name="connsiteX10" fmla="*/ 837392 w 844138"/>
                <a:gd name="connsiteY10" fmla="*/ 87454 h 2740417"/>
                <a:gd name="connsiteX11" fmla="*/ 760134 w 844138"/>
                <a:gd name="connsiteY11" fmla="*/ 93805 h 2740417"/>
                <a:gd name="connsiteX12" fmla="*/ 800350 w 844138"/>
                <a:gd name="connsiteY12" fmla="*/ 138255 h 2740417"/>
                <a:gd name="connsiteX13" fmla="*/ 712509 w 844138"/>
                <a:gd name="connsiteY13" fmla="*/ 108622 h 2740417"/>
                <a:gd name="connsiteX14" fmla="*/ 489200 w 844138"/>
                <a:gd name="connsiteY14" fmla="*/ 214454 h 2740417"/>
                <a:gd name="connsiteX15" fmla="*/ 451100 w 844138"/>
                <a:gd name="connsiteY15" fmla="*/ 270546 h 2740417"/>
                <a:gd name="connsiteX16" fmla="*/ 436285 w 844138"/>
                <a:gd name="connsiteY16" fmla="*/ 576404 h 2740417"/>
                <a:gd name="connsiteX17" fmla="*/ 440518 w 844138"/>
                <a:gd name="connsiteY17" fmla="*/ 941529 h 2740417"/>
                <a:gd name="connsiteX18" fmla="*/ 147360 w 844138"/>
                <a:gd name="connsiteY18" fmla="*/ 1589229 h 2740417"/>
                <a:gd name="connsiteX19" fmla="*/ 96560 w 844138"/>
                <a:gd name="connsiteY19" fmla="*/ 1953296 h 2740417"/>
                <a:gd name="connsiteX20" fmla="*/ 198162 w 844138"/>
                <a:gd name="connsiteY20" fmla="*/ 2399913 h 2740417"/>
                <a:gd name="connsiteX21" fmla="*/ 197102 w 844138"/>
                <a:gd name="connsiteY21" fmla="*/ 2652854 h 2740417"/>
                <a:gd name="connsiteX22" fmla="*/ 347634 w 844138"/>
                <a:gd name="connsiteY22" fmla="*/ 2703973 h 2740417"/>
                <a:gd name="connsiteX23" fmla="*/ 270375 w 844138"/>
                <a:gd name="connsiteY23" fmla="*/ 2659055 h 2740417"/>
                <a:gd name="connsiteX24" fmla="*/ 277536 w 844138"/>
                <a:gd name="connsiteY24" fmla="*/ 2725878 h 2740417"/>
                <a:gd name="connsiteX25" fmla="*/ 207686 w 844138"/>
                <a:gd name="connsiteY25" fmla="*/ 2669787 h 2740417"/>
                <a:gd name="connsiteX26" fmla="*/ 210861 w 844138"/>
                <a:gd name="connsiteY26" fmla="*/ 2722703 h 2740417"/>
                <a:gd name="connsiteX27" fmla="*/ 141011 w 844138"/>
                <a:gd name="connsiteY27" fmla="*/ 2658145 h 2740417"/>
                <a:gd name="connsiteX28" fmla="*/ 24568 w 844138"/>
                <a:gd name="connsiteY28" fmla="*/ 2739489 h 2740417"/>
                <a:gd name="connsiteX29" fmla="*/ 94444 w 844138"/>
                <a:gd name="connsiteY29" fmla="*/ 2656029 h 2740417"/>
                <a:gd name="connsiteX30" fmla="*/ 2342 w 844138"/>
                <a:gd name="connsiteY30" fmla="*/ 2691272 h 2740417"/>
                <a:gd name="connsiteX0" fmla="*/ 2342 w 844138"/>
                <a:gd name="connsiteY0" fmla="*/ 2691272 h 2740417"/>
                <a:gd name="connsiteX1" fmla="*/ 108201 w 844138"/>
                <a:gd name="connsiteY1" fmla="*/ 2646503 h 2740417"/>
                <a:gd name="connsiteX2" fmla="*/ 170644 w 844138"/>
                <a:gd name="connsiteY2" fmla="*/ 2560779 h 2740417"/>
                <a:gd name="connsiteX3" fmla="*/ 118786 w 844138"/>
                <a:gd name="connsiteY3" fmla="*/ 2067596 h 2740417"/>
                <a:gd name="connsiteX4" fmla="*/ 100794 w 844138"/>
                <a:gd name="connsiteY4" fmla="*/ 1640029 h 2740417"/>
                <a:gd name="connsiteX5" fmla="*/ 405593 w 844138"/>
                <a:gd name="connsiteY5" fmla="*/ 1009263 h 2740417"/>
                <a:gd name="connsiteX6" fmla="*/ 413000 w 844138"/>
                <a:gd name="connsiteY6" fmla="*/ 575346 h 2740417"/>
                <a:gd name="connsiteX7" fmla="*/ 426759 w 844138"/>
                <a:gd name="connsiteY7" fmla="*/ 308646 h 2740417"/>
                <a:gd name="connsiteX8" fmla="*/ 442637 w 844138"/>
                <a:gd name="connsiteY8" fmla="*/ 174239 h 2740417"/>
                <a:gd name="connsiteX9" fmla="*/ 803525 w 844138"/>
                <a:gd name="connsiteY9" fmla="*/ 1729 h 2740417"/>
                <a:gd name="connsiteX10" fmla="*/ 837392 w 844138"/>
                <a:gd name="connsiteY10" fmla="*/ 87454 h 2740417"/>
                <a:gd name="connsiteX11" fmla="*/ 760134 w 844138"/>
                <a:gd name="connsiteY11" fmla="*/ 93805 h 2740417"/>
                <a:gd name="connsiteX12" fmla="*/ 800350 w 844138"/>
                <a:gd name="connsiteY12" fmla="*/ 138255 h 2740417"/>
                <a:gd name="connsiteX13" fmla="*/ 712509 w 844138"/>
                <a:gd name="connsiteY13" fmla="*/ 108622 h 2740417"/>
                <a:gd name="connsiteX14" fmla="*/ 489200 w 844138"/>
                <a:gd name="connsiteY14" fmla="*/ 214454 h 2740417"/>
                <a:gd name="connsiteX15" fmla="*/ 451100 w 844138"/>
                <a:gd name="connsiteY15" fmla="*/ 270546 h 2740417"/>
                <a:gd name="connsiteX16" fmla="*/ 436285 w 844138"/>
                <a:gd name="connsiteY16" fmla="*/ 576404 h 2740417"/>
                <a:gd name="connsiteX17" fmla="*/ 440518 w 844138"/>
                <a:gd name="connsiteY17" fmla="*/ 941529 h 2740417"/>
                <a:gd name="connsiteX18" fmla="*/ 147360 w 844138"/>
                <a:gd name="connsiteY18" fmla="*/ 1589229 h 2740417"/>
                <a:gd name="connsiteX19" fmla="*/ 96560 w 844138"/>
                <a:gd name="connsiteY19" fmla="*/ 1953296 h 2740417"/>
                <a:gd name="connsiteX20" fmla="*/ 198162 w 844138"/>
                <a:gd name="connsiteY20" fmla="*/ 2399913 h 2740417"/>
                <a:gd name="connsiteX21" fmla="*/ 197102 w 844138"/>
                <a:gd name="connsiteY21" fmla="*/ 2652854 h 2740417"/>
                <a:gd name="connsiteX22" fmla="*/ 347634 w 844138"/>
                <a:gd name="connsiteY22" fmla="*/ 2703973 h 2740417"/>
                <a:gd name="connsiteX23" fmla="*/ 270375 w 844138"/>
                <a:gd name="connsiteY23" fmla="*/ 2659055 h 2740417"/>
                <a:gd name="connsiteX24" fmla="*/ 277536 w 844138"/>
                <a:gd name="connsiteY24" fmla="*/ 2725878 h 2740417"/>
                <a:gd name="connsiteX25" fmla="*/ 207686 w 844138"/>
                <a:gd name="connsiteY25" fmla="*/ 2669787 h 2740417"/>
                <a:gd name="connsiteX26" fmla="*/ 210861 w 844138"/>
                <a:gd name="connsiteY26" fmla="*/ 2722703 h 2740417"/>
                <a:gd name="connsiteX27" fmla="*/ 141011 w 844138"/>
                <a:gd name="connsiteY27" fmla="*/ 2658145 h 2740417"/>
                <a:gd name="connsiteX28" fmla="*/ 24568 w 844138"/>
                <a:gd name="connsiteY28" fmla="*/ 2739489 h 2740417"/>
                <a:gd name="connsiteX29" fmla="*/ 94444 w 844138"/>
                <a:gd name="connsiteY29" fmla="*/ 2656029 h 2740417"/>
                <a:gd name="connsiteX30" fmla="*/ 2342 w 844138"/>
                <a:gd name="connsiteY30" fmla="*/ 2691272 h 2740417"/>
                <a:gd name="connsiteX0" fmla="*/ 2342 w 843115"/>
                <a:gd name="connsiteY0" fmla="*/ 2690934 h 2740079"/>
                <a:gd name="connsiteX1" fmla="*/ 108201 w 843115"/>
                <a:gd name="connsiteY1" fmla="*/ 2646165 h 2740079"/>
                <a:gd name="connsiteX2" fmla="*/ 170644 w 843115"/>
                <a:gd name="connsiteY2" fmla="*/ 2560441 h 2740079"/>
                <a:gd name="connsiteX3" fmla="*/ 118786 w 843115"/>
                <a:gd name="connsiteY3" fmla="*/ 2067258 h 2740079"/>
                <a:gd name="connsiteX4" fmla="*/ 100794 w 843115"/>
                <a:gd name="connsiteY4" fmla="*/ 1639691 h 2740079"/>
                <a:gd name="connsiteX5" fmla="*/ 405593 w 843115"/>
                <a:gd name="connsiteY5" fmla="*/ 1008925 h 2740079"/>
                <a:gd name="connsiteX6" fmla="*/ 413000 w 843115"/>
                <a:gd name="connsiteY6" fmla="*/ 575008 h 2740079"/>
                <a:gd name="connsiteX7" fmla="*/ 426759 w 843115"/>
                <a:gd name="connsiteY7" fmla="*/ 308308 h 2740079"/>
                <a:gd name="connsiteX8" fmla="*/ 442637 w 843115"/>
                <a:gd name="connsiteY8" fmla="*/ 173901 h 2740079"/>
                <a:gd name="connsiteX9" fmla="*/ 803525 w 843115"/>
                <a:gd name="connsiteY9" fmla="*/ 1391 h 2740079"/>
                <a:gd name="connsiteX10" fmla="*/ 835276 w 843115"/>
                <a:gd name="connsiteY10" fmla="*/ 109341 h 2740079"/>
                <a:gd name="connsiteX11" fmla="*/ 760134 w 843115"/>
                <a:gd name="connsiteY11" fmla="*/ 93467 h 2740079"/>
                <a:gd name="connsiteX12" fmla="*/ 800350 w 843115"/>
                <a:gd name="connsiteY12" fmla="*/ 137917 h 2740079"/>
                <a:gd name="connsiteX13" fmla="*/ 712509 w 843115"/>
                <a:gd name="connsiteY13" fmla="*/ 108284 h 2740079"/>
                <a:gd name="connsiteX14" fmla="*/ 489200 w 843115"/>
                <a:gd name="connsiteY14" fmla="*/ 214116 h 2740079"/>
                <a:gd name="connsiteX15" fmla="*/ 451100 w 843115"/>
                <a:gd name="connsiteY15" fmla="*/ 270208 h 2740079"/>
                <a:gd name="connsiteX16" fmla="*/ 436285 w 843115"/>
                <a:gd name="connsiteY16" fmla="*/ 576066 h 2740079"/>
                <a:gd name="connsiteX17" fmla="*/ 440518 w 843115"/>
                <a:gd name="connsiteY17" fmla="*/ 941191 h 2740079"/>
                <a:gd name="connsiteX18" fmla="*/ 147360 w 843115"/>
                <a:gd name="connsiteY18" fmla="*/ 1588891 h 2740079"/>
                <a:gd name="connsiteX19" fmla="*/ 96560 w 843115"/>
                <a:gd name="connsiteY19" fmla="*/ 1952958 h 2740079"/>
                <a:gd name="connsiteX20" fmla="*/ 198162 w 843115"/>
                <a:gd name="connsiteY20" fmla="*/ 2399575 h 2740079"/>
                <a:gd name="connsiteX21" fmla="*/ 197102 w 843115"/>
                <a:gd name="connsiteY21" fmla="*/ 2652516 h 2740079"/>
                <a:gd name="connsiteX22" fmla="*/ 347634 w 843115"/>
                <a:gd name="connsiteY22" fmla="*/ 2703635 h 2740079"/>
                <a:gd name="connsiteX23" fmla="*/ 270375 w 843115"/>
                <a:gd name="connsiteY23" fmla="*/ 2658717 h 2740079"/>
                <a:gd name="connsiteX24" fmla="*/ 277536 w 843115"/>
                <a:gd name="connsiteY24" fmla="*/ 2725540 h 2740079"/>
                <a:gd name="connsiteX25" fmla="*/ 207686 w 843115"/>
                <a:gd name="connsiteY25" fmla="*/ 2669449 h 2740079"/>
                <a:gd name="connsiteX26" fmla="*/ 210861 w 843115"/>
                <a:gd name="connsiteY26" fmla="*/ 2722365 h 2740079"/>
                <a:gd name="connsiteX27" fmla="*/ 141011 w 843115"/>
                <a:gd name="connsiteY27" fmla="*/ 2657807 h 2740079"/>
                <a:gd name="connsiteX28" fmla="*/ 24568 w 843115"/>
                <a:gd name="connsiteY28" fmla="*/ 2739151 h 2740079"/>
                <a:gd name="connsiteX29" fmla="*/ 94444 w 843115"/>
                <a:gd name="connsiteY29" fmla="*/ 2655691 h 2740079"/>
                <a:gd name="connsiteX30" fmla="*/ 2342 w 843115"/>
                <a:gd name="connsiteY30" fmla="*/ 2690934 h 2740079"/>
                <a:gd name="connsiteX0" fmla="*/ 2342 w 843115"/>
                <a:gd name="connsiteY0" fmla="*/ 2690934 h 2740079"/>
                <a:gd name="connsiteX1" fmla="*/ 108201 w 843115"/>
                <a:gd name="connsiteY1" fmla="*/ 2646165 h 2740079"/>
                <a:gd name="connsiteX2" fmla="*/ 170644 w 843115"/>
                <a:gd name="connsiteY2" fmla="*/ 2560441 h 2740079"/>
                <a:gd name="connsiteX3" fmla="*/ 118786 w 843115"/>
                <a:gd name="connsiteY3" fmla="*/ 2067258 h 2740079"/>
                <a:gd name="connsiteX4" fmla="*/ 100794 w 843115"/>
                <a:gd name="connsiteY4" fmla="*/ 1639691 h 2740079"/>
                <a:gd name="connsiteX5" fmla="*/ 405593 w 843115"/>
                <a:gd name="connsiteY5" fmla="*/ 1008925 h 2740079"/>
                <a:gd name="connsiteX6" fmla="*/ 413000 w 843115"/>
                <a:gd name="connsiteY6" fmla="*/ 575008 h 2740079"/>
                <a:gd name="connsiteX7" fmla="*/ 426759 w 843115"/>
                <a:gd name="connsiteY7" fmla="*/ 308308 h 2740079"/>
                <a:gd name="connsiteX8" fmla="*/ 442637 w 843115"/>
                <a:gd name="connsiteY8" fmla="*/ 173901 h 2740079"/>
                <a:gd name="connsiteX9" fmla="*/ 803525 w 843115"/>
                <a:gd name="connsiteY9" fmla="*/ 1391 h 2740079"/>
                <a:gd name="connsiteX10" fmla="*/ 835276 w 843115"/>
                <a:gd name="connsiteY10" fmla="*/ 109341 h 2740079"/>
                <a:gd name="connsiteX11" fmla="*/ 760134 w 843115"/>
                <a:gd name="connsiteY11" fmla="*/ 93467 h 2740079"/>
                <a:gd name="connsiteX12" fmla="*/ 800350 w 843115"/>
                <a:gd name="connsiteY12" fmla="*/ 137917 h 2740079"/>
                <a:gd name="connsiteX13" fmla="*/ 712509 w 843115"/>
                <a:gd name="connsiteY13" fmla="*/ 108284 h 2740079"/>
                <a:gd name="connsiteX14" fmla="*/ 489200 w 843115"/>
                <a:gd name="connsiteY14" fmla="*/ 214116 h 2740079"/>
                <a:gd name="connsiteX15" fmla="*/ 451100 w 843115"/>
                <a:gd name="connsiteY15" fmla="*/ 270208 h 2740079"/>
                <a:gd name="connsiteX16" fmla="*/ 436285 w 843115"/>
                <a:gd name="connsiteY16" fmla="*/ 576066 h 2740079"/>
                <a:gd name="connsiteX17" fmla="*/ 440518 w 843115"/>
                <a:gd name="connsiteY17" fmla="*/ 941191 h 2740079"/>
                <a:gd name="connsiteX18" fmla="*/ 147360 w 843115"/>
                <a:gd name="connsiteY18" fmla="*/ 1588891 h 2740079"/>
                <a:gd name="connsiteX19" fmla="*/ 96560 w 843115"/>
                <a:gd name="connsiteY19" fmla="*/ 1952958 h 2740079"/>
                <a:gd name="connsiteX20" fmla="*/ 198162 w 843115"/>
                <a:gd name="connsiteY20" fmla="*/ 2399575 h 2740079"/>
                <a:gd name="connsiteX21" fmla="*/ 197102 w 843115"/>
                <a:gd name="connsiteY21" fmla="*/ 2652516 h 2740079"/>
                <a:gd name="connsiteX22" fmla="*/ 347634 w 843115"/>
                <a:gd name="connsiteY22" fmla="*/ 2703635 h 2740079"/>
                <a:gd name="connsiteX23" fmla="*/ 270375 w 843115"/>
                <a:gd name="connsiteY23" fmla="*/ 2658717 h 2740079"/>
                <a:gd name="connsiteX24" fmla="*/ 277536 w 843115"/>
                <a:gd name="connsiteY24" fmla="*/ 2725540 h 2740079"/>
                <a:gd name="connsiteX25" fmla="*/ 207686 w 843115"/>
                <a:gd name="connsiteY25" fmla="*/ 2669449 h 2740079"/>
                <a:gd name="connsiteX26" fmla="*/ 210861 w 843115"/>
                <a:gd name="connsiteY26" fmla="*/ 2722365 h 2740079"/>
                <a:gd name="connsiteX27" fmla="*/ 141011 w 843115"/>
                <a:gd name="connsiteY27" fmla="*/ 2657807 h 2740079"/>
                <a:gd name="connsiteX28" fmla="*/ 24568 w 843115"/>
                <a:gd name="connsiteY28" fmla="*/ 2739151 h 2740079"/>
                <a:gd name="connsiteX29" fmla="*/ 94444 w 843115"/>
                <a:gd name="connsiteY29" fmla="*/ 2655691 h 2740079"/>
                <a:gd name="connsiteX30" fmla="*/ 2342 w 843115"/>
                <a:gd name="connsiteY30" fmla="*/ 2690934 h 2740079"/>
                <a:gd name="connsiteX0" fmla="*/ 2342 w 836368"/>
                <a:gd name="connsiteY0" fmla="*/ 2692602 h 2741747"/>
                <a:gd name="connsiteX1" fmla="*/ 108201 w 836368"/>
                <a:gd name="connsiteY1" fmla="*/ 2647833 h 2741747"/>
                <a:gd name="connsiteX2" fmla="*/ 170644 w 836368"/>
                <a:gd name="connsiteY2" fmla="*/ 2562109 h 2741747"/>
                <a:gd name="connsiteX3" fmla="*/ 118786 w 836368"/>
                <a:gd name="connsiteY3" fmla="*/ 2068926 h 2741747"/>
                <a:gd name="connsiteX4" fmla="*/ 100794 w 836368"/>
                <a:gd name="connsiteY4" fmla="*/ 1641359 h 2741747"/>
                <a:gd name="connsiteX5" fmla="*/ 405593 w 836368"/>
                <a:gd name="connsiteY5" fmla="*/ 1010593 h 2741747"/>
                <a:gd name="connsiteX6" fmla="*/ 413000 w 836368"/>
                <a:gd name="connsiteY6" fmla="*/ 576676 h 2741747"/>
                <a:gd name="connsiteX7" fmla="*/ 426759 w 836368"/>
                <a:gd name="connsiteY7" fmla="*/ 309976 h 2741747"/>
                <a:gd name="connsiteX8" fmla="*/ 442637 w 836368"/>
                <a:gd name="connsiteY8" fmla="*/ 175569 h 2741747"/>
                <a:gd name="connsiteX9" fmla="*/ 803525 w 836368"/>
                <a:gd name="connsiteY9" fmla="*/ 3059 h 2741747"/>
                <a:gd name="connsiteX10" fmla="*/ 723093 w 836368"/>
                <a:gd name="connsiteY10" fmla="*/ 88785 h 2741747"/>
                <a:gd name="connsiteX11" fmla="*/ 835276 w 836368"/>
                <a:gd name="connsiteY11" fmla="*/ 111009 h 2741747"/>
                <a:gd name="connsiteX12" fmla="*/ 760134 w 836368"/>
                <a:gd name="connsiteY12" fmla="*/ 95135 h 2741747"/>
                <a:gd name="connsiteX13" fmla="*/ 800350 w 836368"/>
                <a:gd name="connsiteY13" fmla="*/ 139585 h 2741747"/>
                <a:gd name="connsiteX14" fmla="*/ 712509 w 836368"/>
                <a:gd name="connsiteY14" fmla="*/ 109952 h 2741747"/>
                <a:gd name="connsiteX15" fmla="*/ 489200 w 836368"/>
                <a:gd name="connsiteY15" fmla="*/ 215784 h 2741747"/>
                <a:gd name="connsiteX16" fmla="*/ 451100 w 836368"/>
                <a:gd name="connsiteY16" fmla="*/ 271876 h 2741747"/>
                <a:gd name="connsiteX17" fmla="*/ 436285 w 836368"/>
                <a:gd name="connsiteY17" fmla="*/ 577734 h 2741747"/>
                <a:gd name="connsiteX18" fmla="*/ 440518 w 836368"/>
                <a:gd name="connsiteY18" fmla="*/ 942859 h 2741747"/>
                <a:gd name="connsiteX19" fmla="*/ 147360 w 836368"/>
                <a:gd name="connsiteY19" fmla="*/ 1590559 h 2741747"/>
                <a:gd name="connsiteX20" fmla="*/ 96560 w 836368"/>
                <a:gd name="connsiteY20" fmla="*/ 1954626 h 2741747"/>
                <a:gd name="connsiteX21" fmla="*/ 198162 w 836368"/>
                <a:gd name="connsiteY21" fmla="*/ 2401243 h 2741747"/>
                <a:gd name="connsiteX22" fmla="*/ 197102 w 836368"/>
                <a:gd name="connsiteY22" fmla="*/ 2654184 h 2741747"/>
                <a:gd name="connsiteX23" fmla="*/ 347634 w 836368"/>
                <a:gd name="connsiteY23" fmla="*/ 2705303 h 2741747"/>
                <a:gd name="connsiteX24" fmla="*/ 270375 w 836368"/>
                <a:gd name="connsiteY24" fmla="*/ 2660385 h 2741747"/>
                <a:gd name="connsiteX25" fmla="*/ 277536 w 836368"/>
                <a:gd name="connsiteY25" fmla="*/ 2727208 h 2741747"/>
                <a:gd name="connsiteX26" fmla="*/ 207686 w 836368"/>
                <a:gd name="connsiteY26" fmla="*/ 2671117 h 2741747"/>
                <a:gd name="connsiteX27" fmla="*/ 210861 w 836368"/>
                <a:gd name="connsiteY27" fmla="*/ 2724033 h 2741747"/>
                <a:gd name="connsiteX28" fmla="*/ 141011 w 836368"/>
                <a:gd name="connsiteY28" fmla="*/ 2659475 h 2741747"/>
                <a:gd name="connsiteX29" fmla="*/ 24568 w 836368"/>
                <a:gd name="connsiteY29" fmla="*/ 2740819 h 2741747"/>
                <a:gd name="connsiteX30" fmla="*/ 94444 w 836368"/>
                <a:gd name="connsiteY30" fmla="*/ 2657359 h 2741747"/>
                <a:gd name="connsiteX31" fmla="*/ 2342 w 836368"/>
                <a:gd name="connsiteY31" fmla="*/ 2692602 h 2741747"/>
                <a:gd name="connsiteX0" fmla="*/ 2342 w 837148"/>
                <a:gd name="connsiteY0" fmla="*/ 2692602 h 2741747"/>
                <a:gd name="connsiteX1" fmla="*/ 108201 w 837148"/>
                <a:gd name="connsiteY1" fmla="*/ 2647833 h 2741747"/>
                <a:gd name="connsiteX2" fmla="*/ 170644 w 837148"/>
                <a:gd name="connsiteY2" fmla="*/ 2562109 h 2741747"/>
                <a:gd name="connsiteX3" fmla="*/ 118786 w 837148"/>
                <a:gd name="connsiteY3" fmla="*/ 2068926 h 2741747"/>
                <a:gd name="connsiteX4" fmla="*/ 100794 w 837148"/>
                <a:gd name="connsiteY4" fmla="*/ 1641359 h 2741747"/>
                <a:gd name="connsiteX5" fmla="*/ 405593 w 837148"/>
                <a:gd name="connsiteY5" fmla="*/ 1010593 h 2741747"/>
                <a:gd name="connsiteX6" fmla="*/ 413000 w 837148"/>
                <a:gd name="connsiteY6" fmla="*/ 576676 h 2741747"/>
                <a:gd name="connsiteX7" fmla="*/ 426759 w 837148"/>
                <a:gd name="connsiteY7" fmla="*/ 309976 h 2741747"/>
                <a:gd name="connsiteX8" fmla="*/ 442637 w 837148"/>
                <a:gd name="connsiteY8" fmla="*/ 175569 h 2741747"/>
                <a:gd name="connsiteX9" fmla="*/ 803525 w 837148"/>
                <a:gd name="connsiteY9" fmla="*/ 3059 h 2741747"/>
                <a:gd name="connsiteX10" fmla="*/ 723093 w 837148"/>
                <a:gd name="connsiteY10" fmla="*/ 88785 h 2741747"/>
                <a:gd name="connsiteX11" fmla="*/ 835276 w 837148"/>
                <a:gd name="connsiteY11" fmla="*/ 111009 h 2741747"/>
                <a:gd name="connsiteX12" fmla="*/ 760134 w 837148"/>
                <a:gd name="connsiteY12" fmla="*/ 95135 h 2741747"/>
                <a:gd name="connsiteX13" fmla="*/ 800350 w 837148"/>
                <a:gd name="connsiteY13" fmla="*/ 139585 h 2741747"/>
                <a:gd name="connsiteX14" fmla="*/ 712509 w 837148"/>
                <a:gd name="connsiteY14" fmla="*/ 109952 h 2741747"/>
                <a:gd name="connsiteX15" fmla="*/ 489200 w 837148"/>
                <a:gd name="connsiteY15" fmla="*/ 215784 h 2741747"/>
                <a:gd name="connsiteX16" fmla="*/ 451100 w 837148"/>
                <a:gd name="connsiteY16" fmla="*/ 271876 h 2741747"/>
                <a:gd name="connsiteX17" fmla="*/ 436285 w 837148"/>
                <a:gd name="connsiteY17" fmla="*/ 577734 h 2741747"/>
                <a:gd name="connsiteX18" fmla="*/ 440518 w 837148"/>
                <a:gd name="connsiteY18" fmla="*/ 942859 h 2741747"/>
                <a:gd name="connsiteX19" fmla="*/ 147360 w 837148"/>
                <a:gd name="connsiteY19" fmla="*/ 1590559 h 2741747"/>
                <a:gd name="connsiteX20" fmla="*/ 96560 w 837148"/>
                <a:gd name="connsiteY20" fmla="*/ 1954626 h 2741747"/>
                <a:gd name="connsiteX21" fmla="*/ 198162 w 837148"/>
                <a:gd name="connsiteY21" fmla="*/ 2401243 h 2741747"/>
                <a:gd name="connsiteX22" fmla="*/ 197102 w 837148"/>
                <a:gd name="connsiteY22" fmla="*/ 2654184 h 2741747"/>
                <a:gd name="connsiteX23" fmla="*/ 347634 w 837148"/>
                <a:gd name="connsiteY23" fmla="*/ 2705303 h 2741747"/>
                <a:gd name="connsiteX24" fmla="*/ 270375 w 837148"/>
                <a:gd name="connsiteY24" fmla="*/ 2660385 h 2741747"/>
                <a:gd name="connsiteX25" fmla="*/ 277536 w 837148"/>
                <a:gd name="connsiteY25" fmla="*/ 2727208 h 2741747"/>
                <a:gd name="connsiteX26" fmla="*/ 207686 w 837148"/>
                <a:gd name="connsiteY26" fmla="*/ 2671117 h 2741747"/>
                <a:gd name="connsiteX27" fmla="*/ 210861 w 837148"/>
                <a:gd name="connsiteY27" fmla="*/ 2724033 h 2741747"/>
                <a:gd name="connsiteX28" fmla="*/ 141011 w 837148"/>
                <a:gd name="connsiteY28" fmla="*/ 2659475 h 2741747"/>
                <a:gd name="connsiteX29" fmla="*/ 24568 w 837148"/>
                <a:gd name="connsiteY29" fmla="*/ 2740819 h 2741747"/>
                <a:gd name="connsiteX30" fmla="*/ 94444 w 837148"/>
                <a:gd name="connsiteY30" fmla="*/ 2657359 h 2741747"/>
                <a:gd name="connsiteX31" fmla="*/ 2342 w 837148"/>
                <a:gd name="connsiteY31" fmla="*/ 2692602 h 2741747"/>
                <a:gd name="connsiteX0" fmla="*/ 2342 w 837172"/>
                <a:gd name="connsiteY0" fmla="*/ 2692602 h 2741747"/>
                <a:gd name="connsiteX1" fmla="*/ 108201 w 837172"/>
                <a:gd name="connsiteY1" fmla="*/ 2647833 h 2741747"/>
                <a:gd name="connsiteX2" fmla="*/ 170644 w 837172"/>
                <a:gd name="connsiteY2" fmla="*/ 2562109 h 2741747"/>
                <a:gd name="connsiteX3" fmla="*/ 118786 w 837172"/>
                <a:gd name="connsiteY3" fmla="*/ 2068926 h 2741747"/>
                <a:gd name="connsiteX4" fmla="*/ 100794 w 837172"/>
                <a:gd name="connsiteY4" fmla="*/ 1641359 h 2741747"/>
                <a:gd name="connsiteX5" fmla="*/ 405593 w 837172"/>
                <a:gd name="connsiteY5" fmla="*/ 1010593 h 2741747"/>
                <a:gd name="connsiteX6" fmla="*/ 413000 w 837172"/>
                <a:gd name="connsiteY6" fmla="*/ 576676 h 2741747"/>
                <a:gd name="connsiteX7" fmla="*/ 426759 w 837172"/>
                <a:gd name="connsiteY7" fmla="*/ 309976 h 2741747"/>
                <a:gd name="connsiteX8" fmla="*/ 442637 w 837172"/>
                <a:gd name="connsiteY8" fmla="*/ 175569 h 2741747"/>
                <a:gd name="connsiteX9" fmla="*/ 803525 w 837172"/>
                <a:gd name="connsiteY9" fmla="*/ 3059 h 2741747"/>
                <a:gd name="connsiteX10" fmla="*/ 723093 w 837172"/>
                <a:gd name="connsiteY10" fmla="*/ 88785 h 2741747"/>
                <a:gd name="connsiteX11" fmla="*/ 835276 w 837172"/>
                <a:gd name="connsiteY11" fmla="*/ 111009 h 2741747"/>
                <a:gd name="connsiteX12" fmla="*/ 760134 w 837172"/>
                <a:gd name="connsiteY12" fmla="*/ 95135 h 2741747"/>
                <a:gd name="connsiteX13" fmla="*/ 800350 w 837172"/>
                <a:gd name="connsiteY13" fmla="*/ 139585 h 2741747"/>
                <a:gd name="connsiteX14" fmla="*/ 712509 w 837172"/>
                <a:gd name="connsiteY14" fmla="*/ 109952 h 2741747"/>
                <a:gd name="connsiteX15" fmla="*/ 489200 w 837172"/>
                <a:gd name="connsiteY15" fmla="*/ 215784 h 2741747"/>
                <a:gd name="connsiteX16" fmla="*/ 451100 w 837172"/>
                <a:gd name="connsiteY16" fmla="*/ 271876 h 2741747"/>
                <a:gd name="connsiteX17" fmla="*/ 436285 w 837172"/>
                <a:gd name="connsiteY17" fmla="*/ 577734 h 2741747"/>
                <a:gd name="connsiteX18" fmla="*/ 440518 w 837172"/>
                <a:gd name="connsiteY18" fmla="*/ 942859 h 2741747"/>
                <a:gd name="connsiteX19" fmla="*/ 147360 w 837172"/>
                <a:gd name="connsiteY19" fmla="*/ 1590559 h 2741747"/>
                <a:gd name="connsiteX20" fmla="*/ 96560 w 837172"/>
                <a:gd name="connsiteY20" fmla="*/ 1954626 h 2741747"/>
                <a:gd name="connsiteX21" fmla="*/ 198162 w 837172"/>
                <a:gd name="connsiteY21" fmla="*/ 2401243 h 2741747"/>
                <a:gd name="connsiteX22" fmla="*/ 197102 w 837172"/>
                <a:gd name="connsiteY22" fmla="*/ 2654184 h 2741747"/>
                <a:gd name="connsiteX23" fmla="*/ 347634 w 837172"/>
                <a:gd name="connsiteY23" fmla="*/ 2705303 h 2741747"/>
                <a:gd name="connsiteX24" fmla="*/ 270375 w 837172"/>
                <a:gd name="connsiteY24" fmla="*/ 2660385 h 2741747"/>
                <a:gd name="connsiteX25" fmla="*/ 277536 w 837172"/>
                <a:gd name="connsiteY25" fmla="*/ 2727208 h 2741747"/>
                <a:gd name="connsiteX26" fmla="*/ 207686 w 837172"/>
                <a:gd name="connsiteY26" fmla="*/ 2671117 h 2741747"/>
                <a:gd name="connsiteX27" fmla="*/ 210861 w 837172"/>
                <a:gd name="connsiteY27" fmla="*/ 2724033 h 2741747"/>
                <a:gd name="connsiteX28" fmla="*/ 141011 w 837172"/>
                <a:gd name="connsiteY28" fmla="*/ 2659475 h 2741747"/>
                <a:gd name="connsiteX29" fmla="*/ 24568 w 837172"/>
                <a:gd name="connsiteY29" fmla="*/ 2740819 h 2741747"/>
                <a:gd name="connsiteX30" fmla="*/ 94444 w 837172"/>
                <a:gd name="connsiteY30" fmla="*/ 2657359 h 2741747"/>
                <a:gd name="connsiteX31" fmla="*/ 2342 w 837172"/>
                <a:gd name="connsiteY31" fmla="*/ 2692602 h 2741747"/>
                <a:gd name="connsiteX0" fmla="*/ 2342 w 836949"/>
                <a:gd name="connsiteY0" fmla="*/ 2692602 h 2741747"/>
                <a:gd name="connsiteX1" fmla="*/ 108201 w 836949"/>
                <a:gd name="connsiteY1" fmla="*/ 2647833 h 2741747"/>
                <a:gd name="connsiteX2" fmla="*/ 170644 w 836949"/>
                <a:gd name="connsiteY2" fmla="*/ 2562109 h 2741747"/>
                <a:gd name="connsiteX3" fmla="*/ 118786 w 836949"/>
                <a:gd name="connsiteY3" fmla="*/ 2068926 h 2741747"/>
                <a:gd name="connsiteX4" fmla="*/ 100794 w 836949"/>
                <a:gd name="connsiteY4" fmla="*/ 1641359 h 2741747"/>
                <a:gd name="connsiteX5" fmla="*/ 405593 w 836949"/>
                <a:gd name="connsiteY5" fmla="*/ 1010593 h 2741747"/>
                <a:gd name="connsiteX6" fmla="*/ 413000 w 836949"/>
                <a:gd name="connsiteY6" fmla="*/ 576676 h 2741747"/>
                <a:gd name="connsiteX7" fmla="*/ 426759 w 836949"/>
                <a:gd name="connsiteY7" fmla="*/ 309976 h 2741747"/>
                <a:gd name="connsiteX8" fmla="*/ 442637 w 836949"/>
                <a:gd name="connsiteY8" fmla="*/ 175569 h 2741747"/>
                <a:gd name="connsiteX9" fmla="*/ 803525 w 836949"/>
                <a:gd name="connsiteY9" fmla="*/ 3059 h 2741747"/>
                <a:gd name="connsiteX10" fmla="*/ 723093 w 836949"/>
                <a:gd name="connsiteY10" fmla="*/ 88785 h 2741747"/>
                <a:gd name="connsiteX11" fmla="*/ 835276 w 836949"/>
                <a:gd name="connsiteY11" fmla="*/ 111009 h 2741747"/>
                <a:gd name="connsiteX12" fmla="*/ 760134 w 836949"/>
                <a:gd name="connsiteY12" fmla="*/ 95135 h 2741747"/>
                <a:gd name="connsiteX13" fmla="*/ 800350 w 836949"/>
                <a:gd name="connsiteY13" fmla="*/ 139585 h 2741747"/>
                <a:gd name="connsiteX14" fmla="*/ 712509 w 836949"/>
                <a:gd name="connsiteY14" fmla="*/ 109952 h 2741747"/>
                <a:gd name="connsiteX15" fmla="*/ 489200 w 836949"/>
                <a:gd name="connsiteY15" fmla="*/ 215784 h 2741747"/>
                <a:gd name="connsiteX16" fmla="*/ 451100 w 836949"/>
                <a:gd name="connsiteY16" fmla="*/ 271876 h 2741747"/>
                <a:gd name="connsiteX17" fmla="*/ 436285 w 836949"/>
                <a:gd name="connsiteY17" fmla="*/ 577734 h 2741747"/>
                <a:gd name="connsiteX18" fmla="*/ 440518 w 836949"/>
                <a:gd name="connsiteY18" fmla="*/ 942859 h 2741747"/>
                <a:gd name="connsiteX19" fmla="*/ 147360 w 836949"/>
                <a:gd name="connsiteY19" fmla="*/ 1590559 h 2741747"/>
                <a:gd name="connsiteX20" fmla="*/ 96560 w 836949"/>
                <a:gd name="connsiteY20" fmla="*/ 1954626 h 2741747"/>
                <a:gd name="connsiteX21" fmla="*/ 198162 w 836949"/>
                <a:gd name="connsiteY21" fmla="*/ 2401243 h 2741747"/>
                <a:gd name="connsiteX22" fmla="*/ 197102 w 836949"/>
                <a:gd name="connsiteY22" fmla="*/ 2654184 h 2741747"/>
                <a:gd name="connsiteX23" fmla="*/ 347634 w 836949"/>
                <a:gd name="connsiteY23" fmla="*/ 2705303 h 2741747"/>
                <a:gd name="connsiteX24" fmla="*/ 270375 w 836949"/>
                <a:gd name="connsiteY24" fmla="*/ 2660385 h 2741747"/>
                <a:gd name="connsiteX25" fmla="*/ 277536 w 836949"/>
                <a:gd name="connsiteY25" fmla="*/ 2727208 h 2741747"/>
                <a:gd name="connsiteX26" fmla="*/ 207686 w 836949"/>
                <a:gd name="connsiteY26" fmla="*/ 2671117 h 2741747"/>
                <a:gd name="connsiteX27" fmla="*/ 210861 w 836949"/>
                <a:gd name="connsiteY27" fmla="*/ 2724033 h 2741747"/>
                <a:gd name="connsiteX28" fmla="*/ 141011 w 836949"/>
                <a:gd name="connsiteY28" fmla="*/ 2659475 h 2741747"/>
                <a:gd name="connsiteX29" fmla="*/ 24568 w 836949"/>
                <a:gd name="connsiteY29" fmla="*/ 2740819 h 2741747"/>
                <a:gd name="connsiteX30" fmla="*/ 94444 w 836949"/>
                <a:gd name="connsiteY30" fmla="*/ 2657359 h 2741747"/>
                <a:gd name="connsiteX31" fmla="*/ 2342 w 836949"/>
                <a:gd name="connsiteY31" fmla="*/ 2692602 h 2741747"/>
                <a:gd name="connsiteX0" fmla="*/ 2342 w 835473"/>
                <a:gd name="connsiteY0" fmla="*/ 2692602 h 2741747"/>
                <a:gd name="connsiteX1" fmla="*/ 108201 w 835473"/>
                <a:gd name="connsiteY1" fmla="*/ 2647833 h 2741747"/>
                <a:gd name="connsiteX2" fmla="*/ 170644 w 835473"/>
                <a:gd name="connsiteY2" fmla="*/ 2562109 h 2741747"/>
                <a:gd name="connsiteX3" fmla="*/ 118786 w 835473"/>
                <a:gd name="connsiteY3" fmla="*/ 2068926 h 2741747"/>
                <a:gd name="connsiteX4" fmla="*/ 100794 w 835473"/>
                <a:gd name="connsiteY4" fmla="*/ 1641359 h 2741747"/>
                <a:gd name="connsiteX5" fmla="*/ 405593 w 835473"/>
                <a:gd name="connsiteY5" fmla="*/ 1010593 h 2741747"/>
                <a:gd name="connsiteX6" fmla="*/ 413000 w 835473"/>
                <a:gd name="connsiteY6" fmla="*/ 576676 h 2741747"/>
                <a:gd name="connsiteX7" fmla="*/ 426759 w 835473"/>
                <a:gd name="connsiteY7" fmla="*/ 309976 h 2741747"/>
                <a:gd name="connsiteX8" fmla="*/ 442637 w 835473"/>
                <a:gd name="connsiteY8" fmla="*/ 175569 h 2741747"/>
                <a:gd name="connsiteX9" fmla="*/ 803525 w 835473"/>
                <a:gd name="connsiteY9" fmla="*/ 3059 h 2741747"/>
                <a:gd name="connsiteX10" fmla="*/ 723093 w 835473"/>
                <a:gd name="connsiteY10" fmla="*/ 88785 h 2741747"/>
                <a:gd name="connsiteX11" fmla="*/ 835276 w 835473"/>
                <a:gd name="connsiteY11" fmla="*/ 111009 h 2741747"/>
                <a:gd name="connsiteX12" fmla="*/ 760134 w 835473"/>
                <a:gd name="connsiteY12" fmla="*/ 95135 h 2741747"/>
                <a:gd name="connsiteX13" fmla="*/ 800350 w 835473"/>
                <a:gd name="connsiteY13" fmla="*/ 139585 h 2741747"/>
                <a:gd name="connsiteX14" fmla="*/ 712509 w 835473"/>
                <a:gd name="connsiteY14" fmla="*/ 109952 h 2741747"/>
                <a:gd name="connsiteX15" fmla="*/ 489200 w 835473"/>
                <a:gd name="connsiteY15" fmla="*/ 215784 h 2741747"/>
                <a:gd name="connsiteX16" fmla="*/ 451100 w 835473"/>
                <a:gd name="connsiteY16" fmla="*/ 271876 h 2741747"/>
                <a:gd name="connsiteX17" fmla="*/ 436285 w 835473"/>
                <a:gd name="connsiteY17" fmla="*/ 577734 h 2741747"/>
                <a:gd name="connsiteX18" fmla="*/ 440518 w 835473"/>
                <a:gd name="connsiteY18" fmla="*/ 942859 h 2741747"/>
                <a:gd name="connsiteX19" fmla="*/ 147360 w 835473"/>
                <a:gd name="connsiteY19" fmla="*/ 1590559 h 2741747"/>
                <a:gd name="connsiteX20" fmla="*/ 96560 w 835473"/>
                <a:gd name="connsiteY20" fmla="*/ 1954626 h 2741747"/>
                <a:gd name="connsiteX21" fmla="*/ 198162 w 835473"/>
                <a:gd name="connsiteY21" fmla="*/ 2401243 h 2741747"/>
                <a:gd name="connsiteX22" fmla="*/ 197102 w 835473"/>
                <a:gd name="connsiteY22" fmla="*/ 2654184 h 2741747"/>
                <a:gd name="connsiteX23" fmla="*/ 347634 w 835473"/>
                <a:gd name="connsiteY23" fmla="*/ 2705303 h 2741747"/>
                <a:gd name="connsiteX24" fmla="*/ 270375 w 835473"/>
                <a:gd name="connsiteY24" fmla="*/ 2660385 h 2741747"/>
                <a:gd name="connsiteX25" fmla="*/ 277536 w 835473"/>
                <a:gd name="connsiteY25" fmla="*/ 2727208 h 2741747"/>
                <a:gd name="connsiteX26" fmla="*/ 207686 w 835473"/>
                <a:gd name="connsiteY26" fmla="*/ 2671117 h 2741747"/>
                <a:gd name="connsiteX27" fmla="*/ 210861 w 835473"/>
                <a:gd name="connsiteY27" fmla="*/ 2724033 h 2741747"/>
                <a:gd name="connsiteX28" fmla="*/ 141011 w 835473"/>
                <a:gd name="connsiteY28" fmla="*/ 2659475 h 2741747"/>
                <a:gd name="connsiteX29" fmla="*/ 24568 w 835473"/>
                <a:gd name="connsiteY29" fmla="*/ 2740819 h 2741747"/>
                <a:gd name="connsiteX30" fmla="*/ 94444 w 835473"/>
                <a:gd name="connsiteY30" fmla="*/ 2657359 h 2741747"/>
                <a:gd name="connsiteX31" fmla="*/ 2342 w 835473"/>
                <a:gd name="connsiteY31" fmla="*/ 2692602 h 2741747"/>
                <a:gd name="connsiteX0" fmla="*/ 2342 w 835473"/>
                <a:gd name="connsiteY0" fmla="*/ 2679313 h 2728458"/>
                <a:gd name="connsiteX1" fmla="*/ 108201 w 835473"/>
                <a:gd name="connsiteY1" fmla="*/ 2634544 h 2728458"/>
                <a:gd name="connsiteX2" fmla="*/ 170644 w 835473"/>
                <a:gd name="connsiteY2" fmla="*/ 2548820 h 2728458"/>
                <a:gd name="connsiteX3" fmla="*/ 118786 w 835473"/>
                <a:gd name="connsiteY3" fmla="*/ 2055637 h 2728458"/>
                <a:gd name="connsiteX4" fmla="*/ 100794 w 835473"/>
                <a:gd name="connsiteY4" fmla="*/ 1628070 h 2728458"/>
                <a:gd name="connsiteX5" fmla="*/ 405593 w 835473"/>
                <a:gd name="connsiteY5" fmla="*/ 997304 h 2728458"/>
                <a:gd name="connsiteX6" fmla="*/ 413000 w 835473"/>
                <a:gd name="connsiteY6" fmla="*/ 563387 h 2728458"/>
                <a:gd name="connsiteX7" fmla="*/ 426759 w 835473"/>
                <a:gd name="connsiteY7" fmla="*/ 296687 h 2728458"/>
                <a:gd name="connsiteX8" fmla="*/ 442637 w 835473"/>
                <a:gd name="connsiteY8" fmla="*/ 162280 h 2728458"/>
                <a:gd name="connsiteX9" fmla="*/ 807759 w 835473"/>
                <a:gd name="connsiteY9" fmla="*/ 3529 h 2728458"/>
                <a:gd name="connsiteX10" fmla="*/ 723093 w 835473"/>
                <a:gd name="connsiteY10" fmla="*/ 75496 h 2728458"/>
                <a:gd name="connsiteX11" fmla="*/ 835276 w 835473"/>
                <a:gd name="connsiteY11" fmla="*/ 97720 h 2728458"/>
                <a:gd name="connsiteX12" fmla="*/ 760134 w 835473"/>
                <a:gd name="connsiteY12" fmla="*/ 81846 h 2728458"/>
                <a:gd name="connsiteX13" fmla="*/ 800350 w 835473"/>
                <a:gd name="connsiteY13" fmla="*/ 126296 h 2728458"/>
                <a:gd name="connsiteX14" fmla="*/ 712509 w 835473"/>
                <a:gd name="connsiteY14" fmla="*/ 96663 h 2728458"/>
                <a:gd name="connsiteX15" fmla="*/ 489200 w 835473"/>
                <a:gd name="connsiteY15" fmla="*/ 202495 h 2728458"/>
                <a:gd name="connsiteX16" fmla="*/ 451100 w 835473"/>
                <a:gd name="connsiteY16" fmla="*/ 258587 h 2728458"/>
                <a:gd name="connsiteX17" fmla="*/ 436285 w 835473"/>
                <a:gd name="connsiteY17" fmla="*/ 564445 h 2728458"/>
                <a:gd name="connsiteX18" fmla="*/ 440518 w 835473"/>
                <a:gd name="connsiteY18" fmla="*/ 929570 h 2728458"/>
                <a:gd name="connsiteX19" fmla="*/ 147360 w 835473"/>
                <a:gd name="connsiteY19" fmla="*/ 1577270 h 2728458"/>
                <a:gd name="connsiteX20" fmla="*/ 96560 w 835473"/>
                <a:gd name="connsiteY20" fmla="*/ 1941337 h 2728458"/>
                <a:gd name="connsiteX21" fmla="*/ 198162 w 835473"/>
                <a:gd name="connsiteY21" fmla="*/ 2387954 h 2728458"/>
                <a:gd name="connsiteX22" fmla="*/ 197102 w 835473"/>
                <a:gd name="connsiteY22" fmla="*/ 2640895 h 2728458"/>
                <a:gd name="connsiteX23" fmla="*/ 347634 w 835473"/>
                <a:gd name="connsiteY23" fmla="*/ 2692014 h 2728458"/>
                <a:gd name="connsiteX24" fmla="*/ 270375 w 835473"/>
                <a:gd name="connsiteY24" fmla="*/ 2647096 h 2728458"/>
                <a:gd name="connsiteX25" fmla="*/ 277536 w 835473"/>
                <a:gd name="connsiteY25" fmla="*/ 2713919 h 2728458"/>
                <a:gd name="connsiteX26" fmla="*/ 207686 w 835473"/>
                <a:gd name="connsiteY26" fmla="*/ 2657828 h 2728458"/>
                <a:gd name="connsiteX27" fmla="*/ 210861 w 835473"/>
                <a:gd name="connsiteY27" fmla="*/ 2710744 h 2728458"/>
                <a:gd name="connsiteX28" fmla="*/ 141011 w 835473"/>
                <a:gd name="connsiteY28" fmla="*/ 2646186 h 2728458"/>
                <a:gd name="connsiteX29" fmla="*/ 24568 w 835473"/>
                <a:gd name="connsiteY29" fmla="*/ 2727530 h 2728458"/>
                <a:gd name="connsiteX30" fmla="*/ 94444 w 835473"/>
                <a:gd name="connsiteY30" fmla="*/ 2644070 h 2728458"/>
                <a:gd name="connsiteX31" fmla="*/ 2342 w 835473"/>
                <a:gd name="connsiteY31" fmla="*/ 2679313 h 2728458"/>
                <a:gd name="connsiteX0" fmla="*/ 2342 w 835473"/>
                <a:gd name="connsiteY0" fmla="*/ 2675784 h 2724929"/>
                <a:gd name="connsiteX1" fmla="*/ 108201 w 835473"/>
                <a:gd name="connsiteY1" fmla="*/ 2631015 h 2724929"/>
                <a:gd name="connsiteX2" fmla="*/ 170644 w 835473"/>
                <a:gd name="connsiteY2" fmla="*/ 2545291 h 2724929"/>
                <a:gd name="connsiteX3" fmla="*/ 118786 w 835473"/>
                <a:gd name="connsiteY3" fmla="*/ 2052108 h 2724929"/>
                <a:gd name="connsiteX4" fmla="*/ 100794 w 835473"/>
                <a:gd name="connsiteY4" fmla="*/ 1624541 h 2724929"/>
                <a:gd name="connsiteX5" fmla="*/ 405593 w 835473"/>
                <a:gd name="connsiteY5" fmla="*/ 993775 h 2724929"/>
                <a:gd name="connsiteX6" fmla="*/ 413000 w 835473"/>
                <a:gd name="connsiteY6" fmla="*/ 559858 h 2724929"/>
                <a:gd name="connsiteX7" fmla="*/ 426759 w 835473"/>
                <a:gd name="connsiteY7" fmla="*/ 293158 h 2724929"/>
                <a:gd name="connsiteX8" fmla="*/ 442637 w 835473"/>
                <a:gd name="connsiteY8" fmla="*/ 158751 h 2724929"/>
                <a:gd name="connsiteX9" fmla="*/ 807759 w 835473"/>
                <a:gd name="connsiteY9" fmla="*/ 0 h 2724929"/>
                <a:gd name="connsiteX10" fmla="*/ 723093 w 835473"/>
                <a:gd name="connsiteY10" fmla="*/ 71967 h 2724929"/>
                <a:gd name="connsiteX11" fmla="*/ 835276 w 835473"/>
                <a:gd name="connsiteY11" fmla="*/ 94191 h 2724929"/>
                <a:gd name="connsiteX12" fmla="*/ 760134 w 835473"/>
                <a:gd name="connsiteY12" fmla="*/ 78317 h 2724929"/>
                <a:gd name="connsiteX13" fmla="*/ 800350 w 835473"/>
                <a:gd name="connsiteY13" fmla="*/ 122767 h 2724929"/>
                <a:gd name="connsiteX14" fmla="*/ 712509 w 835473"/>
                <a:gd name="connsiteY14" fmla="*/ 93134 h 2724929"/>
                <a:gd name="connsiteX15" fmla="*/ 489200 w 835473"/>
                <a:gd name="connsiteY15" fmla="*/ 198966 h 2724929"/>
                <a:gd name="connsiteX16" fmla="*/ 451100 w 835473"/>
                <a:gd name="connsiteY16" fmla="*/ 255058 h 2724929"/>
                <a:gd name="connsiteX17" fmla="*/ 436285 w 835473"/>
                <a:gd name="connsiteY17" fmla="*/ 560916 h 2724929"/>
                <a:gd name="connsiteX18" fmla="*/ 440518 w 835473"/>
                <a:gd name="connsiteY18" fmla="*/ 926041 h 2724929"/>
                <a:gd name="connsiteX19" fmla="*/ 147360 w 835473"/>
                <a:gd name="connsiteY19" fmla="*/ 1573741 h 2724929"/>
                <a:gd name="connsiteX20" fmla="*/ 96560 w 835473"/>
                <a:gd name="connsiteY20" fmla="*/ 1937808 h 2724929"/>
                <a:gd name="connsiteX21" fmla="*/ 198162 w 835473"/>
                <a:gd name="connsiteY21" fmla="*/ 2384425 h 2724929"/>
                <a:gd name="connsiteX22" fmla="*/ 197102 w 835473"/>
                <a:gd name="connsiteY22" fmla="*/ 2637366 h 2724929"/>
                <a:gd name="connsiteX23" fmla="*/ 347634 w 835473"/>
                <a:gd name="connsiteY23" fmla="*/ 2688485 h 2724929"/>
                <a:gd name="connsiteX24" fmla="*/ 270375 w 835473"/>
                <a:gd name="connsiteY24" fmla="*/ 2643567 h 2724929"/>
                <a:gd name="connsiteX25" fmla="*/ 277536 w 835473"/>
                <a:gd name="connsiteY25" fmla="*/ 2710390 h 2724929"/>
                <a:gd name="connsiteX26" fmla="*/ 207686 w 835473"/>
                <a:gd name="connsiteY26" fmla="*/ 2654299 h 2724929"/>
                <a:gd name="connsiteX27" fmla="*/ 210861 w 835473"/>
                <a:gd name="connsiteY27" fmla="*/ 2707215 h 2724929"/>
                <a:gd name="connsiteX28" fmla="*/ 141011 w 835473"/>
                <a:gd name="connsiteY28" fmla="*/ 2642657 h 2724929"/>
                <a:gd name="connsiteX29" fmla="*/ 24568 w 835473"/>
                <a:gd name="connsiteY29" fmla="*/ 2724001 h 2724929"/>
                <a:gd name="connsiteX30" fmla="*/ 94444 w 835473"/>
                <a:gd name="connsiteY30" fmla="*/ 2640541 h 2724929"/>
                <a:gd name="connsiteX31" fmla="*/ 2342 w 835473"/>
                <a:gd name="connsiteY31" fmla="*/ 2675784 h 2724929"/>
                <a:gd name="connsiteX0" fmla="*/ 2342 w 835473"/>
                <a:gd name="connsiteY0" fmla="*/ 2678959 h 2728104"/>
                <a:gd name="connsiteX1" fmla="*/ 108201 w 835473"/>
                <a:gd name="connsiteY1" fmla="*/ 2634190 h 2728104"/>
                <a:gd name="connsiteX2" fmla="*/ 170644 w 835473"/>
                <a:gd name="connsiteY2" fmla="*/ 2548466 h 2728104"/>
                <a:gd name="connsiteX3" fmla="*/ 118786 w 835473"/>
                <a:gd name="connsiteY3" fmla="*/ 2055283 h 2728104"/>
                <a:gd name="connsiteX4" fmla="*/ 100794 w 835473"/>
                <a:gd name="connsiteY4" fmla="*/ 1627716 h 2728104"/>
                <a:gd name="connsiteX5" fmla="*/ 405593 w 835473"/>
                <a:gd name="connsiteY5" fmla="*/ 996950 h 2728104"/>
                <a:gd name="connsiteX6" fmla="*/ 413000 w 835473"/>
                <a:gd name="connsiteY6" fmla="*/ 563033 h 2728104"/>
                <a:gd name="connsiteX7" fmla="*/ 426759 w 835473"/>
                <a:gd name="connsiteY7" fmla="*/ 296333 h 2728104"/>
                <a:gd name="connsiteX8" fmla="*/ 442637 w 835473"/>
                <a:gd name="connsiteY8" fmla="*/ 161926 h 2728104"/>
                <a:gd name="connsiteX9" fmla="*/ 807759 w 835473"/>
                <a:gd name="connsiteY9" fmla="*/ 0 h 2728104"/>
                <a:gd name="connsiteX10" fmla="*/ 723093 w 835473"/>
                <a:gd name="connsiteY10" fmla="*/ 75142 h 2728104"/>
                <a:gd name="connsiteX11" fmla="*/ 835276 w 835473"/>
                <a:gd name="connsiteY11" fmla="*/ 97366 h 2728104"/>
                <a:gd name="connsiteX12" fmla="*/ 760134 w 835473"/>
                <a:gd name="connsiteY12" fmla="*/ 81492 h 2728104"/>
                <a:gd name="connsiteX13" fmla="*/ 800350 w 835473"/>
                <a:gd name="connsiteY13" fmla="*/ 125942 h 2728104"/>
                <a:gd name="connsiteX14" fmla="*/ 712509 w 835473"/>
                <a:gd name="connsiteY14" fmla="*/ 96309 h 2728104"/>
                <a:gd name="connsiteX15" fmla="*/ 489200 w 835473"/>
                <a:gd name="connsiteY15" fmla="*/ 202141 h 2728104"/>
                <a:gd name="connsiteX16" fmla="*/ 451100 w 835473"/>
                <a:gd name="connsiteY16" fmla="*/ 258233 h 2728104"/>
                <a:gd name="connsiteX17" fmla="*/ 436285 w 835473"/>
                <a:gd name="connsiteY17" fmla="*/ 564091 h 2728104"/>
                <a:gd name="connsiteX18" fmla="*/ 440518 w 835473"/>
                <a:gd name="connsiteY18" fmla="*/ 929216 h 2728104"/>
                <a:gd name="connsiteX19" fmla="*/ 147360 w 835473"/>
                <a:gd name="connsiteY19" fmla="*/ 1576916 h 2728104"/>
                <a:gd name="connsiteX20" fmla="*/ 96560 w 835473"/>
                <a:gd name="connsiteY20" fmla="*/ 1940983 h 2728104"/>
                <a:gd name="connsiteX21" fmla="*/ 198162 w 835473"/>
                <a:gd name="connsiteY21" fmla="*/ 2387600 h 2728104"/>
                <a:gd name="connsiteX22" fmla="*/ 197102 w 835473"/>
                <a:gd name="connsiteY22" fmla="*/ 2640541 h 2728104"/>
                <a:gd name="connsiteX23" fmla="*/ 347634 w 835473"/>
                <a:gd name="connsiteY23" fmla="*/ 2691660 h 2728104"/>
                <a:gd name="connsiteX24" fmla="*/ 270375 w 835473"/>
                <a:gd name="connsiteY24" fmla="*/ 2646742 h 2728104"/>
                <a:gd name="connsiteX25" fmla="*/ 277536 w 835473"/>
                <a:gd name="connsiteY25" fmla="*/ 2713565 h 2728104"/>
                <a:gd name="connsiteX26" fmla="*/ 207686 w 835473"/>
                <a:gd name="connsiteY26" fmla="*/ 2657474 h 2728104"/>
                <a:gd name="connsiteX27" fmla="*/ 210861 w 835473"/>
                <a:gd name="connsiteY27" fmla="*/ 2710390 h 2728104"/>
                <a:gd name="connsiteX28" fmla="*/ 141011 w 835473"/>
                <a:gd name="connsiteY28" fmla="*/ 2645832 h 2728104"/>
                <a:gd name="connsiteX29" fmla="*/ 24568 w 835473"/>
                <a:gd name="connsiteY29" fmla="*/ 2727176 h 2728104"/>
                <a:gd name="connsiteX30" fmla="*/ 94444 w 835473"/>
                <a:gd name="connsiteY30" fmla="*/ 2643716 h 2728104"/>
                <a:gd name="connsiteX31" fmla="*/ 2342 w 835473"/>
                <a:gd name="connsiteY31" fmla="*/ 2678959 h 2728104"/>
                <a:gd name="connsiteX0" fmla="*/ 2342 w 835473"/>
                <a:gd name="connsiteY0" fmla="*/ 2678962 h 2728107"/>
                <a:gd name="connsiteX1" fmla="*/ 108201 w 835473"/>
                <a:gd name="connsiteY1" fmla="*/ 2634193 h 2728107"/>
                <a:gd name="connsiteX2" fmla="*/ 170644 w 835473"/>
                <a:gd name="connsiteY2" fmla="*/ 2548469 h 2728107"/>
                <a:gd name="connsiteX3" fmla="*/ 118786 w 835473"/>
                <a:gd name="connsiteY3" fmla="*/ 2055286 h 2728107"/>
                <a:gd name="connsiteX4" fmla="*/ 100794 w 835473"/>
                <a:gd name="connsiteY4" fmla="*/ 1627719 h 2728107"/>
                <a:gd name="connsiteX5" fmla="*/ 405593 w 835473"/>
                <a:gd name="connsiteY5" fmla="*/ 996953 h 2728107"/>
                <a:gd name="connsiteX6" fmla="*/ 413000 w 835473"/>
                <a:gd name="connsiteY6" fmla="*/ 563036 h 2728107"/>
                <a:gd name="connsiteX7" fmla="*/ 426759 w 835473"/>
                <a:gd name="connsiteY7" fmla="*/ 296336 h 2728107"/>
                <a:gd name="connsiteX8" fmla="*/ 442637 w 835473"/>
                <a:gd name="connsiteY8" fmla="*/ 161929 h 2728107"/>
                <a:gd name="connsiteX9" fmla="*/ 646894 w 835473"/>
                <a:gd name="connsiteY9" fmla="*/ 133353 h 2728107"/>
                <a:gd name="connsiteX10" fmla="*/ 807759 w 835473"/>
                <a:gd name="connsiteY10" fmla="*/ 3 h 2728107"/>
                <a:gd name="connsiteX11" fmla="*/ 723093 w 835473"/>
                <a:gd name="connsiteY11" fmla="*/ 75145 h 2728107"/>
                <a:gd name="connsiteX12" fmla="*/ 835276 w 835473"/>
                <a:gd name="connsiteY12" fmla="*/ 97369 h 2728107"/>
                <a:gd name="connsiteX13" fmla="*/ 760134 w 835473"/>
                <a:gd name="connsiteY13" fmla="*/ 81495 h 2728107"/>
                <a:gd name="connsiteX14" fmla="*/ 800350 w 835473"/>
                <a:gd name="connsiteY14" fmla="*/ 125945 h 2728107"/>
                <a:gd name="connsiteX15" fmla="*/ 712509 w 835473"/>
                <a:gd name="connsiteY15" fmla="*/ 96312 h 2728107"/>
                <a:gd name="connsiteX16" fmla="*/ 489200 w 835473"/>
                <a:gd name="connsiteY16" fmla="*/ 202144 h 2728107"/>
                <a:gd name="connsiteX17" fmla="*/ 451100 w 835473"/>
                <a:gd name="connsiteY17" fmla="*/ 258236 h 2728107"/>
                <a:gd name="connsiteX18" fmla="*/ 436285 w 835473"/>
                <a:gd name="connsiteY18" fmla="*/ 564094 h 2728107"/>
                <a:gd name="connsiteX19" fmla="*/ 440518 w 835473"/>
                <a:gd name="connsiteY19" fmla="*/ 929219 h 2728107"/>
                <a:gd name="connsiteX20" fmla="*/ 147360 w 835473"/>
                <a:gd name="connsiteY20" fmla="*/ 1576919 h 2728107"/>
                <a:gd name="connsiteX21" fmla="*/ 96560 w 835473"/>
                <a:gd name="connsiteY21" fmla="*/ 1940986 h 2728107"/>
                <a:gd name="connsiteX22" fmla="*/ 198162 w 835473"/>
                <a:gd name="connsiteY22" fmla="*/ 2387603 h 2728107"/>
                <a:gd name="connsiteX23" fmla="*/ 197102 w 835473"/>
                <a:gd name="connsiteY23" fmla="*/ 2640544 h 2728107"/>
                <a:gd name="connsiteX24" fmla="*/ 347634 w 835473"/>
                <a:gd name="connsiteY24" fmla="*/ 2691663 h 2728107"/>
                <a:gd name="connsiteX25" fmla="*/ 270375 w 835473"/>
                <a:gd name="connsiteY25" fmla="*/ 2646745 h 2728107"/>
                <a:gd name="connsiteX26" fmla="*/ 277536 w 835473"/>
                <a:gd name="connsiteY26" fmla="*/ 2713568 h 2728107"/>
                <a:gd name="connsiteX27" fmla="*/ 207686 w 835473"/>
                <a:gd name="connsiteY27" fmla="*/ 2657477 h 2728107"/>
                <a:gd name="connsiteX28" fmla="*/ 210861 w 835473"/>
                <a:gd name="connsiteY28" fmla="*/ 2710393 h 2728107"/>
                <a:gd name="connsiteX29" fmla="*/ 141011 w 835473"/>
                <a:gd name="connsiteY29" fmla="*/ 2645835 h 2728107"/>
                <a:gd name="connsiteX30" fmla="*/ 24568 w 835473"/>
                <a:gd name="connsiteY30" fmla="*/ 2727179 h 2728107"/>
                <a:gd name="connsiteX31" fmla="*/ 94444 w 835473"/>
                <a:gd name="connsiteY31" fmla="*/ 2643719 h 2728107"/>
                <a:gd name="connsiteX32" fmla="*/ 2342 w 835473"/>
                <a:gd name="connsiteY32" fmla="*/ 2678962 h 2728107"/>
                <a:gd name="connsiteX0" fmla="*/ 2342 w 835473"/>
                <a:gd name="connsiteY0" fmla="*/ 2678962 h 2728107"/>
                <a:gd name="connsiteX1" fmla="*/ 108201 w 835473"/>
                <a:gd name="connsiteY1" fmla="*/ 2634193 h 2728107"/>
                <a:gd name="connsiteX2" fmla="*/ 170644 w 835473"/>
                <a:gd name="connsiteY2" fmla="*/ 2548469 h 2728107"/>
                <a:gd name="connsiteX3" fmla="*/ 118786 w 835473"/>
                <a:gd name="connsiteY3" fmla="*/ 2055286 h 2728107"/>
                <a:gd name="connsiteX4" fmla="*/ 100794 w 835473"/>
                <a:gd name="connsiteY4" fmla="*/ 1627719 h 2728107"/>
                <a:gd name="connsiteX5" fmla="*/ 405593 w 835473"/>
                <a:gd name="connsiteY5" fmla="*/ 996953 h 2728107"/>
                <a:gd name="connsiteX6" fmla="*/ 413000 w 835473"/>
                <a:gd name="connsiteY6" fmla="*/ 563036 h 2728107"/>
                <a:gd name="connsiteX7" fmla="*/ 426759 w 835473"/>
                <a:gd name="connsiteY7" fmla="*/ 296336 h 2728107"/>
                <a:gd name="connsiteX8" fmla="*/ 442637 w 835473"/>
                <a:gd name="connsiteY8" fmla="*/ 161929 h 2728107"/>
                <a:gd name="connsiteX9" fmla="*/ 646894 w 835473"/>
                <a:gd name="connsiteY9" fmla="*/ 133353 h 2728107"/>
                <a:gd name="connsiteX10" fmla="*/ 807759 w 835473"/>
                <a:gd name="connsiteY10" fmla="*/ 3 h 2728107"/>
                <a:gd name="connsiteX11" fmla="*/ 723093 w 835473"/>
                <a:gd name="connsiteY11" fmla="*/ 75145 h 2728107"/>
                <a:gd name="connsiteX12" fmla="*/ 835276 w 835473"/>
                <a:gd name="connsiteY12" fmla="*/ 97369 h 2728107"/>
                <a:gd name="connsiteX13" fmla="*/ 760134 w 835473"/>
                <a:gd name="connsiteY13" fmla="*/ 81495 h 2728107"/>
                <a:gd name="connsiteX14" fmla="*/ 800350 w 835473"/>
                <a:gd name="connsiteY14" fmla="*/ 125945 h 2728107"/>
                <a:gd name="connsiteX15" fmla="*/ 712509 w 835473"/>
                <a:gd name="connsiteY15" fmla="*/ 96312 h 2728107"/>
                <a:gd name="connsiteX16" fmla="*/ 489200 w 835473"/>
                <a:gd name="connsiteY16" fmla="*/ 202144 h 2728107"/>
                <a:gd name="connsiteX17" fmla="*/ 451100 w 835473"/>
                <a:gd name="connsiteY17" fmla="*/ 258236 h 2728107"/>
                <a:gd name="connsiteX18" fmla="*/ 436285 w 835473"/>
                <a:gd name="connsiteY18" fmla="*/ 564094 h 2728107"/>
                <a:gd name="connsiteX19" fmla="*/ 440518 w 835473"/>
                <a:gd name="connsiteY19" fmla="*/ 929219 h 2728107"/>
                <a:gd name="connsiteX20" fmla="*/ 147360 w 835473"/>
                <a:gd name="connsiteY20" fmla="*/ 1576919 h 2728107"/>
                <a:gd name="connsiteX21" fmla="*/ 96560 w 835473"/>
                <a:gd name="connsiteY21" fmla="*/ 1940986 h 2728107"/>
                <a:gd name="connsiteX22" fmla="*/ 198162 w 835473"/>
                <a:gd name="connsiteY22" fmla="*/ 2387603 h 2728107"/>
                <a:gd name="connsiteX23" fmla="*/ 197102 w 835473"/>
                <a:gd name="connsiteY23" fmla="*/ 2640544 h 2728107"/>
                <a:gd name="connsiteX24" fmla="*/ 347634 w 835473"/>
                <a:gd name="connsiteY24" fmla="*/ 2691663 h 2728107"/>
                <a:gd name="connsiteX25" fmla="*/ 270375 w 835473"/>
                <a:gd name="connsiteY25" fmla="*/ 2646745 h 2728107"/>
                <a:gd name="connsiteX26" fmla="*/ 277536 w 835473"/>
                <a:gd name="connsiteY26" fmla="*/ 2713568 h 2728107"/>
                <a:gd name="connsiteX27" fmla="*/ 207686 w 835473"/>
                <a:gd name="connsiteY27" fmla="*/ 2657477 h 2728107"/>
                <a:gd name="connsiteX28" fmla="*/ 210861 w 835473"/>
                <a:gd name="connsiteY28" fmla="*/ 2710393 h 2728107"/>
                <a:gd name="connsiteX29" fmla="*/ 141011 w 835473"/>
                <a:gd name="connsiteY29" fmla="*/ 2645835 h 2728107"/>
                <a:gd name="connsiteX30" fmla="*/ 24568 w 835473"/>
                <a:gd name="connsiteY30" fmla="*/ 2727179 h 2728107"/>
                <a:gd name="connsiteX31" fmla="*/ 94444 w 835473"/>
                <a:gd name="connsiteY31" fmla="*/ 2643719 h 2728107"/>
                <a:gd name="connsiteX32" fmla="*/ 2342 w 835473"/>
                <a:gd name="connsiteY32" fmla="*/ 2678962 h 2728107"/>
                <a:gd name="connsiteX0" fmla="*/ 2342 w 835473"/>
                <a:gd name="connsiteY0" fmla="*/ 2678962 h 2728107"/>
                <a:gd name="connsiteX1" fmla="*/ 108201 w 835473"/>
                <a:gd name="connsiteY1" fmla="*/ 2634193 h 2728107"/>
                <a:gd name="connsiteX2" fmla="*/ 170644 w 835473"/>
                <a:gd name="connsiteY2" fmla="*/ 2548469 h 2728107"/>
                <a:gd name="connsiteX3" fmla="*/ 118786 w 835473"/>
                <a:gd name="connsiteY3" fmla="*/ 2055286 h 2728107"/>
                <a:gd name="connsiteX4" fmla="*/ 100794 w 835473"/>
                <a:gd name="connsiteY4" fmla="*/ 1627719 h 2728107"/>
                <a:gd name="connsiteX5" fmla="*/ 405593 w 835473"/>
                <a:gd name="connsiteY5" fmla="*/ 996953 h 2728107"/>
                <a:gd name="connsiteX6" fmla="*/ 413000 w 835473"/>
                <a:gd name="connsiteY6" fmla="*/ 563036 h 2728107"/>
                <a:gd name="connsiteX7" fmla="*/ 426759 w 835473"/>
                <a:gd name="connsiteY7" fmla="*/ 296336 h 2728107"/>
                <a:gd name="connsiteX8" fmla="*/ 442637 w 835473"/>
                <a:gd name="connsiteY8" fmla="*/ 161929 h 2728107"/>
                <a:gd name="connsiteX9" fmla="*/ 646894 w 835473"/>
                <a:gd name="connsiteY9" fmla="*/ 133353 h 2728107"/>
                <a:gd name="connsiteX10" fmla="*/ 807759 w 835473"/>
                <a:gd name="connsiteY10" fmla="*/ 3 h 2728107"/>
                <a:gd name="connsiteX11" fmla="*/ 723093 w 835473"/>
                <a:gd name="connsiteY11" fmla="*/ 75145 h 2728107"/>
                <a:gd name="connsiteX12" fmla="*/ 835276 w 835473"/>
                <a:gd name="connsiteY12" fmla="*/ 97369 h 2728107"/>
                <a:gd name="connsiteX13" fmla="*/ 760134 w 835473"/>
                <a:gd name="connsiteY13" fmla="*/ 81495 h 2728107"/>
                <a:gd name="connsiteX14" fmla="*/ 800350 w 835473"/>
                <a:gd name="connsiteY14" fmla="*/ 125945 h 2728107"/>
                <a:gd name="connsiteX15" fmla="*/ 712509 w 835473"/>
                <a:gd name="connsiteY15" fmla="*/ 96312 h 2728107"/>
                <a:gd name="connsiteX16" fmla="*/ 489200 w 835473"/>
                <a:gd name="connsiteY16" fmla="*/ 202144 h 2728107"/>
                <a:gd name="connsiteX17" fmla="*/ 451100 w 835473"/>
                <a:gd name="connsiteY17" fmla="*/ 258236 h 2728107"/>
                <a:gd name="connsiteX18" fmla="*/ 436285 w 835473"/>
                <a:gd name="connsiteY18" fmla="*/ 564094 h 2728107"/>
                <a:gd name="connsiteX19" fmla="*/ 440518 w 835473"/>
                <a:gd name="connsiteY19" fmla="*/ 929219 h 2728107"/>
                <a:gd name="connsiteX20" fmla="*/ 147360 w 835473"/>
                <a:gd name="connsiteY20" fmla="*/ 1576919 h 2728107"/>
                <a:gd name="connsiteX21" fmla="*/ 96560 w 835473"/>
                <a:gd name="connsiteY21" fmla="*/ 1940986 h 2728107"/>
                <a:gd name="connsiteX22" fmla="*/ 198162 w 835473"/>
                <a:gd name="connsiteY22" fmla="*/ 2387603 h 2728107"/>
                <a:gd name="connsiteX23" fmla="*/ 197102 w 835473"/>
                <a:gd name="connsiteY23" fmla="*/ 2640544 h 2728107"/>
                <a:gd name="connsiteX24" fmla="*/ 347634 w 835473"/>
                <a:gd name="connsiteY24" fmla="*/ 2691663 h 2728107"/>
                <a:gd name="connsiteX25" fmla="*/ 270375 w 835473"/>
                <a:gd name="connsiteY25" fmla="*/ 2646745 h 2728107"/>
                <a:gd name="connsiteX26" fmla="*/ 277536 w 835473"/>
                <a:gd name="connsiteY26" fmla="*/ 2713568 h 2728107"/>
                <a:gd name="connsiteX27" fmla="*/ 207686 w 835473"/>
                <a:gd name="connsiteY27" fmla="*/ 2657477 h 2728107"/>
                <a:gd name="connsiteX28" fmla="*/ 210861 w 835473"/>
                <a:gd name="connsiteY28" fmla="*/ 2710393 h 2728107"/>
                <a:gd name="connsiteX29" fmla="*/ 141011 w 835473"/>
                <a:gd name="connsiteY29" fmla="*/ 2645835 h 2728107"/>
                <a:gd name="connsiteX30" fmla="*/ 24568 w 835473"/>
                <a:gd name="connsiteY30" fmla="*/ 2727179 h 2728107"/>
                <a:gd name="connsiteX31" fmla="*/ 94444 w 835473"/>
                <a:gd name="connsiteY31" fmla="*/ 2643719 h 2728107"/>
                <a:gd name="connsiteX32" fmla="*/ 2342 w 835473"/>
                <a:gd name="connsiteY32" fmla="*/ 2678962 h 2728107"/>
                <a:gd name="connsiteX0" fmla="*/ 2342 w 835473"/>
                <a:gd name="connsiteY0" fmla="*/ 2678962 h 2728107"/>
                <a:gd name="connsiteX1" fmla="*/ 108201 w 835473"/>
                <a:gd name="connsiteY1" fmla="*/ 2634193 h 2728107"/>
                <a:gd name="connsiteX2" fmla="*/ 170644 w 835473"/>
                <a:gd name="connsiteY2" fmla="*/ 2548469 h 2728107"/>
                <a:gd name="connsiteX3" fmla="*/ 118786 w 835473"/>
                <a:gd name="connsiteY3" fmla="*/ 2055286 h 2728107"/>
                <a:gd name="connsiteX4" fmla="*/ 100794 w 835473"/>
                <a:gd name="connsiteY4" fmla="*/ 1627719 h 2728107"/>
                <a:gd name="connsiteX5" fmla="*/ 405593 w 835473"/>
                <a:gd name="connsiteY5" fmla="*/ 996953 h 2728107"/>
                <a:gd name="connsiteX6" fmla="*/ 413000 w 835473"/>
                <a:gd name="connsiteY6" fmla="*/ 563036 h 2728107"/>
                <a:gd name="connsiteX7" fmla="*/ 426759 w 835473"/>
                <a:gd name="connsiteY7" fmla="*/ 296336 h 2728107"/>
                <a:gd name="connsiteX8" fmla="*/ 442637 w 835473"/>
                <a:gd name="connsiteY8" fmla="*/ 161929 h 2728107"/>
                <a:gd name="connsiteX9" fmla="*/ 646894 w 835473"/>
                <a:gd name="connsiteY9" fmla="*/ 133353 h 2728107"/>
                <a:gd name="connsiteX10" fmla="*/ 807759 w 835473"/>
                <a:gd name="connsiteY10" fmla="*/ 3 h 2728107"/>
                <a:gd name="connsiteX11" fmla="*/ 723093 w 835473"/>
                <a:gd name="connsiteY11" fmla="*/ 75145 h 2728107"/>
                <a:gd name="connsiteX12" fmla="*/ 835276 w 835473"/>
                <a:gd name="connsiteY12" fmla="*/ 97369 h 2728107"/>
                <a:gd name="connsiteX13" fmla="*/ 760134 w 835473"/>
                <a:gd name="connsiteY13" fmla="*/ 81495 h 2728107"/>
                <a:gd name="connsiteX14" fmla="*/ 800350 w 835473"/>
                <a:gd name="connsiteY14" fmla="*/ 125945 h 2728107"/>
                <a:gd name="connsiteX15" fmla="*/ 712509 w 835473"/>
                <a:gd name="connsiteY15" fmla="*/ 96312 h 2728107"/>
                <a:gd name="connsiteX16" fmla="*/ 489200 w 835473"/>
                <a:gd name="connsiteY16" fmla="*/ 202144 h 2728107"/>
                <a:gd name="connsiteX17" fmla="*/ 451100 w 835473"/>
                <a:gd name="connsiteY17" fmla="*/ 258236 h 2728107"/>
                <a:gd name="connsiteX18" fmla="*/ 436285 w 835473"/>
                <a:gd name="connsiteY18" fmla="*/ 564094 h 2728107"/>
                <a:gd name="connsiteX19" fmla="*/ 440518 w 835473"/>
                <a:gd name="connsiteY19" fmla="*/ 929219 h 2728107"/>
                <a:gd name="connsiteX20" fmla="*/ 147360 w 835473"/>
                <a:gd name="connsiteY20" fmla="*/ 1576919 h 2728107"/>
                <a:gd name="connsiteX21" fmla="*/ 96560 w 835473"/>
                <a:gd name="connsiteY21" fmla="*/ 1940986 h 2728107"/>
                <a:gd name="connsiteX22" fmla="*/ 198162 w 835473"/>
                <a:gd name="connsiteY22" fmla="*/ 2387603 h 2728107"/>
                <a:gd name="connsiteX23" fmla="*/ 197102 w 835473"/>
                <a:gd name="connsiteY23" fmla="*/ 2640544 h 2728107"/>
                <a:gd name="connsiteX24" fmla="*/ 347634 w 835473"/>
                <a:gd name="connsiteY24" fmla="*/ 2691663 h 2728107"/>
                <a:gd name="connsiteX25" fmla="*/ 270375 w 835473"/>
                <a:gd name="connsiteY25" fmla="*/ 2646745 h 2728107"/>
                <a:gd name="connsiteX26" fmla="*/ 277536 w 835473"/>
                <a:gd name="connsiteY26" fmla="*/ 2713568 h 2728107"/>
                <a:gd name="connsiteX27" fmla="*/ 207686 w 835473"/>
                <a:gd name="connsiteY27" fmla="*/ 2657477 h 2728107"/>
                <a:gd name="connsiteX28" fmla="*/ 210861 w 835473"/>
                <a:gd name="connsiteY28" fmla="*/ 2710393 h 2728107"/>
                <a:gd name="connsiteX29" fmla="*/ 141011 w 835473"/>
                <a:gd name="connsiteY29" fmla="*/ 2645835 h 2728107"/>
                <a:gd name="connsiteX30" fmla="*/ 24568 w 835473"/>
                <a:gd name="connsiteY30" fmla="*/ 2727179 h 2728107"/>
                <a:gd name="connsiteX31" fmla="*/ 94444 w 835473"/>
                <a:gd name="connsiteY31" fmla="*/ 2643719 h 2728107"/>
                <a:gd name="connsiteX32" fmla="*/ 2342 w 835473"/>
                <a:gd name="connsiteY32" fmla="*/ 2678962 h 2728107"/>
                <a:gd name="connsiteX0" fmla="*/ 2342 w 835473"/>
                <a:gd name="connsiteY0" fmla="*/ 2687631 h 2736776"/>
                <a:gd name="connsiteX1" fmla="*/ 108201 w 835473"/>
                <a:gd name="connsiteY1" fmla="*/ 2642862 h 2736776"/>
                <a:gd name="connsiteX2" fmla="*/ 170644 w 835473"/>
                <a:gd name="connsiteY2" fmla="*/ 2557138 h 2736776"/>
                <a:gd name="connsiteX3" fmla="*/ 118786 w 835473"/>
                <a:gd name="connsiteY3" fmla="*/ 2063955 h 2736776"/>
                <a:gd name="connsiteX4" fmla="*/ 100794 w 835473"/>
                <a:gd name="connsiteY4" fmla="*/ 1636388 h 2736776"/>
                <a:gd name="connsiteX5" fmla="*/ 405593 w 835473"/>
                <a:gd name="connsiteY5" fmla="*/ 1005622 h 2736776"/>
                <a:gd name="connsiteX6" fmla="*/ 413000 w 835473"/>
                <a:gd name="connsiteY6" fmla="*/ 571705 h 2736776"/>
                <a:gd name="connsiteX7" fmla="*/ 426759 w 835473"/>
                <a:gd name="connsiteY7" fmla="*/ 305005 h 2736776"/>
                <a:gd name="connsiteX8" fmla="*/ 442637 w 835473"/>
                <a:gd name="connsiteY8" fmla="*/ 170598 h 2736776"/>
                <a:gd name="connsiteX9" fmla="*/ 646894 w 835473"/>
                <a:gd name="connsiteY9" fmla="*/ 142022 h 2736776"/>
                <a:gd name="connsiteX10" fmla="*/ 807759 w 835473"/>
                <a:gd name="connsiteY10" fmla="*/ 8672 h 2736776"/>
                <a:gd name="connsiteX11" fmla="*/ 723093 w 835473"/>
                <a:gd name="connsiteY11" fmla="*/ 83814 h 2736776"/>
                <a:gd name="connsiteX12" fmla="*/ 835276 w 835473"/>
                <a:gd name="connsiteY12" fmla="*/ 106038 h 2736776"/>
                <a:gd name="connsiteX13" fmla="*/ 760134 w 835473"/>
                <a:gd name="connsiteY13" fmla="*/ 90164 h 2736776"/>
                <a:gd name="connsiteX14" fmla="*/ 800350 w 835473"/>
                <a:gd name="connsiteY14" fmla="*/ 134614 h 2736776"/>
                <a:gd name="connsiteX15" fmla="*/ 712509 w 835473"/>
                <a:gd name="connsiteY15" fmla="*/ 104981 h 2736776"/>
                <a:gd name="connsiteX16" fmla="*/ 489200 w 835473"/>
                <a:gd name="connsiteY16" fmla="*/ 210813 h 2736776"/>
                <a:gd name="connsiteX17" fmla="*/ 451100 w 835473"/>
                <a:gd name="connsiteY17" fmla="*/ 266905 h 2736776"/>
                <a:gd name="connsiteX18" fmla="*/ 436285 w 835473"/>
                <a:gd name="connsiteY18" fmla="*/ 572763 h 2736776"/>
                <a:gd name="connsiteX19" fmla="*/ 440518 w 835473"/>
                <a:gd name="connsiteY19" fmla="*/ 937888 h 2736776"/>
                <a:gd name="connsiteX20" fmla="*/ 147360 w 835473"/>
                <a:gd name="connsiteY20" fmla="*/ 1585588 h 2736776"/>
                <a:gd name="connsiteX21" fmla="*/ 96560 w 835473"/>
                <a:gd name="connsiteY21" fmla="*/ 1949655 h 2736776"/>
                <a:gd name="connsiteX22" fmla="*/ 198162 w 835473"/>
                <a:gd name="connsiteY22" fmla="*/ 2396272 h 2736776"/>
                <a:gd name="connsiteX23" fmla="*/ 197102 w 835473"/>
                <a:gd name="connsiteY23" fmla="*/ 2649213 h 2736776"/>
                <a:gd name="connsiteX24" fmla="*/ 347634 w 835473"/>
                <a:gd name="connsiteY24" fmla="*/ 2700332 h 2736776"/>
                <a:gd name="connsiteX25" fmla="*/ 270375 w 835473"/>
                <a:gd name="connsiteY25" fmla="*/ 2655414 h 2736776"/>
                <a:gd name="connsiteX26" fmla="*/ 277536 w 835473"/>
                <a:gd name="connsiteY26" fmla="*/ 2722237 h 2736776"/>
                <a:gd name="connsiteX27" fmla="*/ 207686 w 835473"/>
                <a:gd name="connsiteY27" fmla="*/ 2666146 h 2736776"/>
                <a:gd name="connsiteX28" fmla="*/ 210861 w 835473"/>
                <a:gd name="connsiteY28" fmla="*/ 2719062 h 2736776"/>
                <a:gd name="connsiteX29" fmla="*/ 141011 w 835473"/>
                <a:gd name="connsiteY29" fmla="*/ 2654504 h 2736776"/>
                <a:gd name="connsiteX30" fmla="*/ 24568 w 835473"/>
                <a:gd name="connsiteY30" fmla="*/ 2735848 h 2736776"/>
                <a:gd name="connsiteX31" fmla="*/ 94444 w 835473"/>
                <a:gd name="connsiteY31" fmla="*/ 2652388 h 2736776"/>
                <a:gd name="connsiteX32" fmla="*/ 2342 w 835473"/>
                <a:gd name="connsiteY32" fmla="*/ 2687631 h 2736776"/>
                <a:gd name="connsiteX0" fmla="*/ 2342 w 835473"/>
                <a:gd name="connsiteY0" fmla="*/ 2678963 h 2728108"/>
                <a:gd name="connsiteX1" fmla="*/ 108201 w 835473"/>
                <a:gd name="connsiteY1" fmla="*/ 2634194 h 2728108"/>
                <a:gd name="connsiteX2" fmla="*/ 170644 w 835473"/>
                <a:gd name="connsiteY2" fmla="*/ 2548470 h 2728108"/>
                <a:gd name="connsiteX3" fmla="*/ 118786 w 835473"/>
                <a:gd name="connsiteY3" fmla="*/ 2055287 h 2728108"/>
                <a:gd name="connsiteX4" fmla="*/ 100794 w 835473"/>
                <a:gd name="connsiteY4" fmla="*/ 1627720 h 2728108"/>
                <a:gd name="connsiteX5" fmla="*/ 405593 w 835473"/>
                <a:gd name="connsiteY5" fmla="*/ 996954 h 2728108"/>
                <a:gd name="connsiteX6" fmla="*/ 413000 w 835473"/>
                <a:gd name="connsiteY6" fmla="*/ 563037 h 2728108"/>
                <a:gd name="connsiteX7" fmla="*/ 426759 w 835473"/>
                <a:gd name="connsiteY7" fmla="*/ 296337 h 2728108"/>
                <a:gd name="connsiteX8" fmla="*/ 442637 w 835473"/>
                <a:gd name="connsiteY8" fmla="*/ 161930 h 2728108"/>
                <a:gd name="connsiteX9" fmla="*/ 646894 w 835473"/>
                <a:gd name="connsiteY9" fmla="*/ 133354 h 2728108"/>
                <a:gd name="connsiteX10" fmla="*/ 807759 w 835473"/>
                <a:gd name="connsiteY10" fmla="*/ 4 h 2728108"/>
                <a:gd name="connsiteX11" fmla="*/ 723093 w 835473"/>
                <a:gd name="connsiteY11" fmla="*/ 75146 h 2728108"/>
                <a:gd name="connsiteX12" fmla="*/ 835276 w 835473"/>
                <a:gd name="connsiteY12" fmla="*/ 97370 h 2728108"/>
                <a:gd name="connsiteX13" fmla="*/ 760134 w 835473"/>
                <a:gd name="connsiteY13" fmla="*/ 81496 h 2728108"/>
                <a:gd name="connsiteX14" fmla="*/ 800350 w 835473"/>
                <a:gd name="connsiteY14" fmla="*/ 125946 h 2728108"/>
                <a:gd name="connsiteX15" fmla="*/ 712509 w 835473"/>
                <a:gd name="connsiteY15" fmla="*/ 96313 h 2728108"/>
                <a:gd name="connsiteX16" fmla="*/ 489200 w 835473"/>
                <a:gd name="connsiteY16" fmla="*/ 202145 h 2728108"/>
                <a:gd name="connsiteX17" fmla="*/ 451100 w 835473"/>
                <a:gd name="connsiteY17" fmla="*/ 258237 h 2728108"/>
                <a:gd name="connsiteX18" fmla="*/ 436285 w 835473"/>
                <a:gd name="connsiteY18" fmla="*/ 564095 h 2728108"/>
                <a:gd name="connsiteX19" fmla="*/ 440518 w 835473"/>
                <a:gd name="connsiteY19" fmla="*/ 929220 h 2728108"/>
                <a:gd name="connsiteX20" fmla="*/ 147360 w 835473"/>
                <a:gd name="connsiteY20" fmla="*/ 1576920 h 2728108"/>
                <a:gd name="connsiteX21" fmla="*/ 96560 w 835473"/>
                <a:gd name="connsiteY21" fmla="*/ 1940987 h 2728108"/>
                <a:gd name="connsiteX22" fmla="*/ 198162 w 835473"/>
                <a:gd name="connsiteY22" fmla="*/ 2387604 h 2728108"/>
                <a:gd name="connsiteX23" fmla="*/ 197102 w 835473"/>
                <a:gd name="connsiteY23" fmla="*/ 2640545 h 2728108"/>
                <a:gd name="connsiteX24" fmla="*/ 347634 w 835473"/>
                <a:gd name="connsiteY24" fmla="*/ 2691664 h 2728108"/>
                <a:gd name="connsiteX25" fmla="*/ 270375 w 835473"/>
                <a:gd name="connsiteY25" fmla="*/ 2646746 h 2728108"/>
                <a:gd name="connsiteX26" fmla="*/ 277536 w 835473"/>
                <a:gd name="connsiteY26" fmla="*/ 2713569 h 2728108"/>
                <a:gd name="connsiteX27" fmla="*/ 207686 w 835473"/>
                <a:gd name="connsiteY27" fmla="*/ 2657478 h 2728108"/>
                <a:gd name="connsiteX28" fmla="*/ 210861 w 835473"/>
                <a:gd name="connsiteY28" fmla="*/ 2710394 h 2728108"/>
                <a:gd name="connsiteX29" fmla="*/ 141011 w 835473"/>
                <a:gd name="connsiteY29" fmla="*/ 2645836 h 2728108"/>
                <a:gd name="connsiteX30" fmla="*/ 24568 w 835473"/>
                <a:gd name="connsiteY30" fmla="*/ 2727180 h 2728108"/>
                <a:gd name="connsiteX31" fmla="*/ 94444 w 835473"/>
                <a:gd name="connsiteY31" fmla="*/ 2643720 h 2728108"/>
                <a:gd name="connsiteX32" fmla="*/ 2342 w 835473"/>
                <a:gd name="connsiteY32" fmla="*/ 2678963 h 2728108"/>
                <a:gd name="connsiteX0" fmla="*/ 2342 w 835473"/>
                <a:gd name="connsiteY0" fmla="*/ 2681049 h 2730194"/>
                <a:gd name="connsiteX1" fmla="*/ 108201 w 835473"/>
                <a:gd name="connsiteY1" fmla="*/ 2636280 h 2730194"/>
                <a:gd name="connsiteX2" fmla="*/ 170644 w 835473"/>
                <a:gd name="connsiteY2" fmla="*/ 2550556 h 2730194"/>
                <a:gd name="connsiteX3" fmla="*/ 118786 w 835473"/>
                <a:gd name="connsiteY3" fmla="*/ 2057373 h 2730194"/>
                <a:gd name="connsiteX4" fmla="*/ 100794 w 835473"/>
                <a:gd name="connsiteY4" fmla="*/ 1629806 h 2730194"/>
                <a:gd name="connsiteX5" fmla="*/ 405593 w 835473"/>
                <a:gd name="connsiteY5" fmla="*/ 999040 h 2730194"/>
                <a:gd name="connsiteX6" fmla="*/ 413000 w 835473"/>
                <a:gd name="connsiteY6" fmla="*/ 565123 h 2730194"/>
                <a:gd name="connsiteX7" fmla="*/ 426759 w 835473"/>
                <a:gd name="connsiteY7" fmla="*/ 298423 h 2730194"/>
                <a:gd name="connsiteX8" fmla="*/ 442637 w 835473"/>
                <a:gd name="connsiteY8" fmla="*/ 164016 h 2730194"/>
                <a:gd name="connsiteX9" fmla="*/ 646894 w 835473"/>
                <a:gd name="connsiteY9" fmla="*/ 135440 h 2730194"/>
                <a:gd name="connsiteX10" fmla="*/ 807759 w 835473"/>
                <a:gd name="connsiteY10" fmla="*/ 2090 h 2730194"/>
                <a:gd name="connsiteX11" fmla="*/ 723093 w 835473"/>
                <a:gd name="connsiteY11" fmla="*/ 77232 h 2730194"/>
                <a:gd name="connsiteX12" fmla="*/ 835276 w 835473"/>
                <a:gd name="connsiteY12" fmla="*/ 99456 h 2730194"/>
                <a:gd name="connsiteX13" fmla="*/ 760134 w 835473"/>
                <a:gd name="connsiteY13" fmla="*/ 83582 h 2730194"/>
                <a:gd name="connsiteX14" fmla="*/ 800350 w 835473"/>
                <a:gd name="connsiteY14" fmla="*/ 128032 h 2730194"/>
                <a:gd name="connsiteX15" fmla="*/ 712509 w 835473"/>
                <a:gd name="connsiteY15" fmla="*/ 98399 h 2730194"/>
                <a:gd name="connsiteX16" fmla="*/ 489200 w 835473"/>
                <a:gd name="connsiteY16" fmla="*/ 204231 h 2730194"/>
                <a:gd name="connsiteX17" fmla="*/ 451100 w 835473"/>
                <a:gd name="connsiteY17" fmla="*/ 260323 h 2730194"/>
                <a:gd name="connsiteX18" fmla="*/ 436285 w 835473"/>
                <a:gd name="connsiteY18" fmla="*/ 566181 h 2730194"/>
                <a:gd name="connsiteX19" fmla="*/ 440518 w 835473"/>
                <a:gd name="connsiteY19" fmla="*/ 931306 h 2730194"/>
                <a:gd name="connsiteX20" fmla="*/ 147360 w 835473"/>
                <a:gd name="connsiteY20" fmla="*/ 1579006 h 2730194"/>
                <a:gd name="connsiteX21" fmla="*/ 96560 w 835473"/>
                <a:gd name="connsiteY21" fmla="*/ 1943073 h 2730194"/>
                <a:gd name="connsiteX22" fmla="*/ 198162 w 835473"/>
                <a:gd name="connsiteY22" fmla="*/ 2389690 h 2730194"/>
                <a:gd name="connsiteX23" fmla="*/ 197102 w 835473"/>
                <a:gd name="connsiteY23" fmla="*/ 2642631 h 2730194"/>
                <a:gd name="connsiteX24" fmla="*/ 347634 w 835473"/>
                <a:gd name="connsiteY24" fmla="*/ 2693750 h 2730194"/>
                <a:gd name="connsiteX25" fmla="*/ 270375 w 835473"/>
                <a:gd name="connsiteY25" fmla="*/ 2648832 h 2730194"/>
                <a:gd name="connsiteX26" fmla="*/ 277536 w 835473"/>
                <a:gd name="connsiteY26" fmla="*/ 2715655 h 2730194"/>
                <a:gd name="connsiteX27" fmla="*/ 207686 w 835473"/>
                <a:gd name="connsiteY27" fmla="*/ 2659564 h 2730194"/>
                <a:gd name="connsiteX28" fmla="*/ 210861 w 835473"/>
                <a:gd name="connsiteY28" fmla="*/ 2712480 h 2730194"/>
                <a:gd name="connsiteX29" fmla="*/ 141011 w 835473"/>
                <a:gd name="connsiteY29" fmla="*/ 2647922 h 2730194"/>
                <a:gd name="connsiteX30" fmla="*/ 24568 w 835473"/>
                <a:gd name="connsiteY30" fmla="*/ 2729266 h 2730194"/>
                <a:gd name="connsiteX31" fmla="*/ 94444 w 835473"/>
                <a:gd name="connsiteY31" fmla="*/ 2645806 h 2730194"/>
                <a:gd name="connsiteX32" fmla="*/ 2342 w 835473"/>
                <a:gd name="connsiteY32" fmla="*/ 2681049 h 2730194"/>
                <a:gd name="connsiteX0" fmla="*/ 2342 w 835473"/>
                <a:gd name="connsiteY0" fmla="*/ 2681049 h 2730194"/>
                <a:gd name="connsiteX1" fmla="*/ 108201 w 835473"/>
                <a:gd name="connsiteY1" fmla="*/ 2636280 h 2730194"/>
                <a:gd name="connsiteX2" fmla="*/ 170644 w 835473"/>
                <a:gd name="connsiteY2" fmla="*/ 2550556 h 2730194"/>
                <a:gd name="connsiteX3" fmla="*/ 118786 w 835473"/>
                <a:gd name="connsiteY3" fmla="*/ 2057373 h 2730194"/>
                <a:gd name="connsiteX4" fmla="*/ 100794 w 835473"/>
                <a:gd name="connsiteY4" fmla="*/ 1629806 h 2730194"/>
                <a:gd name="connsiteX5" fmla="*/ 405593 w 835473"/>
                <a:gd name="connsiteY5" fmla="*/ 999040 h 2730194"/>
                <a:gd name="connsiteX6" fmla="*/ 413000 w 835473"/>
                <a:gd name="connsiteY6" fmla="*/ 565123 h 2730194"/>
                <a:gd name="connsiteX7" fmla="*/ 426759 w 835473"/>
                <a:gd name="connsiteY7" fmla="*/ 298423 h 2730194"/>
                <a:gd name="connsiteX8" fmla="*/ 442637 w 835473"/>
                <a:gd name="connsiteY8" fmla="*/ 164016 h 2730194"/>
                <a:gd name="connsiteX9" fmla="*/ 646894 w 835473"/>
                <a:gd name="connsiteY9" fmla="*/ 135440 h 2730194"/>
                <a:gd name="connsiteX10" fmla="*/ 807759 w 835473"/>
                <a:gd name="connsiteY10" fmla="*/ 2090 h 2730194"/>
                <a:gd name="connsiteX11" fmla="*/ 723093 w 835473"/>
                <a:gd name="connsiteY11" fmla="*/ 77232 h 2730194"/>
                <a:gd name="connsiteX12" fmla="*/ 835276 w 835473"/>
                <a:gd name="connsiteY12" fmla="*/ 99456 h 2730194"/>
                <a:gd name="connsiteX13" fmla="*/ 760134 w 835473"/>
                <a:gd name="connsiteY13" fmla="*/ 83582 h 2730194"/>
                <a:gd name="connsiteX14" fmla="*/ 800350 w 835473"/>
                <a:gd name="connsiteY14" fmla="*/ 128032 h 2730194"/>
                <a:gd name="connsiteX15" fmla="*/ 712509 w 835473"/>
                <a:gd name="connsiteY15" fmla="*/ 98399 h 2730194"/>
                <a:gd name="connsiteX16" fmla="*/ 489200 w 835473"/>
                <a:gd name="connsiteY16" fmla="*/ 204231 h 2730194"/>
                <a:gd name="connsiteX17" fmla="*/ 451100 w 835473"/>
                <a:gd name="connsiteY17" fmla="*/ 260323 h 2730194"/>
                <a:gd name="connsiteX18" fmla="*/ 436285 w 835473"/>
                <a:gd name="connsiteY18" fmla="*/ 566181 h 2730194"/>
                <a:gd name="connsiteX19" fmla="*/ 440518 w 835473"/>
                <a:gd name="connsiteY19" fmla="*/ 931306 h 2730194"/>
                <a:gd name="connsiteX20" fmla="*/ 147360 w 835473"/>
                <a:gd name="connsiteY20" fmla="*/ 1579006 h 2730194"/>
                <a:gd name="connsiteX21" fmla="*/ 96560 w 835473"/>
                <a:gd name="connsiteY21" fmla="*/ 1943073 h 2730194"/>
                <a:gd name="connsiteX22" fmla="*/ 198162 w 835473"/>
                <a:gd name="connsiteY22" fmla="*/ 2389690 h 2730194"/>
                <a:gd name="connsiteX23" fmla="*/ 197102 w 835473"/>
                <a:gd name="connsiteY23" fmla="*/ 2642631 h 2730194"/>
                <a:gd name="connsiteX24" fmla="*/ 347634 w 835473"/>
                <a:gd name="connsiteY24" fmla="*/ 2693750 h 2730194"/>
                <a:gd name="connsiteX25" fmla="*/ 270375 w 835473"/>
                <a:gd name="connsiteY25" fmla="*/ 2648832 h 2730194"/>
                <a:gd name="connsiteX26" fmla="*/ 277536 w 835473"/>
                <a:gd name="connsiteY26" fmla="*/ 2715655 h 2730194"/>
                <a:gd name="connsiteX27" fmla="*/ 207686 w 835473"/>
                <a:gd name="connsiteY27" fmla="*/ 2659564 h 2730194"/>
                <a:gd name="connsiteX28" fmla="*/ 210861 w 835473"/>
                <a:gd name="connsiteY28" fmla="*/ 2712480 h 2730194"/>
                <a:gd name="connsiteX29" fmla="*/ 141011 w 835473"/>
                <a:gd name="connsiteY29" fmla="*/ 2647922 h 2730194"/>
                <a:gd name="connsiteX30" fmla="*/ 24568 w 835473"/>
                <a:gd name="connsiteY30" fmla="*/ 2729266 h 2730194"/>
                <a:gd name="connsiteX31" fmla="*/ 94444 w 835473"/>
                <a:gd name="connsiteY31" fmla="*/ 2645806 h 2730194"/>
                <a:gd name="connsiteX32" fmla="*/ 2342 w 835473"/>
                <a:gd name="connsiteY32" fmla="*/ 2681049 h 2730194"/>
                <a:gd name="connsiteX0" fmla="*/ 2342 w 835473"/>
                <a:gd name="connsiteY0" fmla="*/ 2678959 h 2728104"/>
                <a:gd name="connsiteX1" fmla="*/ 108201 w 835473"/>
                <a:gd name="connsiteY1" fmla="*/ 2634190 h 2728104"/>
                <a:gd name="connsiteX2" fmla="*/ 170644 w 835473"/>
                <a:gd name="connsiteY2" fmla="*/ 2548466 h 2728104"/>
                <a:gd name="connsiteX3" fmla="*/ 118786 w 835473"/>
                <a:gd name="connsiteY3" fmla="*/ 2055283 h 2728104"/>
                <a:gd name="connsiteX4" fmla="*/ 100794 w 835473"/>
                <a:gd name="connsiteY4" fmla="*/ 1627716 h 2728104"/>
                <a:gd name="connsiteX5" fmla="*/ 405593 w 835473"/>
                <a:gd name="connsiteY5" fmla="*/ 996950 h 2728104"/>
                <a:gd name="connsiteX6" fmla="*/ 413000 w 835473"/>
                <a:gd name="connsiteY6" fmla="*/ 563033 h 2728104"/>
                <a:gd name="connsiteX7" fmla="*/ 426759 w 835473"/>
                <a:gd name="connsiteY7" fmla="*/ 296333 h 2728104"/>
                <a:gd name="connsiteX8" fmla="*/ 442637 w 835473"/>
                <a:gd name="connsiteY8" fmla="*/ 161926 h 2728104"/>
                <a:gd name="connsiteX9" fmla="*/ 646894 w 835473"/>
                <a:gd name="connsiteY9" fmla="*/ 133350 h 2728104"/>
                <a:gd name="connsiteX10" fmla="*/ 807759 w 835473"/>
                <a:gd name="connsiteY10" fmla="*/ 0 h 2728104"/>
                <a:gd name="connsiteX11" fmla="*/ 723093 w 835473"/>
                <a:gd name="connsiteY11" fmla="*/ 75142 h 2728104"/>
                <a:gd name="connsiteX12" fmla="*/ 835276 w 835473"/>
                <a:gd name="connsiteY12" fmla="*/ 97366 h 2728104"/>
                <a:gd name="connsiteX13" fmla="*/ 760134 w 835473"/>
                <a:gd name="connsiteY13" fmla="*/ 81492 h 2728104"/>
                <a:gd name="connsiteX14" fmla="*/ 800350 w 835473"/>
                <a:gd name="connsiteY14" fmla="*/ 125942 h 2728104"/>
                <a:gd name="connsiteX15" fmla="*/ 712509 w 835473"/>
                <a:gd name="connsiteY15" fmla="*/ 96309 h 2728104"/>
                <a:gd name="connsiteX16" fmla="*/ 489200 w 835473"/>
                <a:gd name="connsiteY16" fmla="*/ 202141 h 2728104"/>
                <a:gd name="connsiteX17" fmla="*/ 451100 w 835473"/>
                <a:gd name="connsiteY17" fmla="*/ 258233 h 2728104"/>
                <a:gd name="connsiteX18" fmla="*/ 436285 w 835473"/>
                <a:gd name="connsiteY18" fmla="*/ 564091 h 2728104"/>
                <a:gd name="connsiteX19" fmla="*/ 440518 w 835473"/>
                <a:gd name="connsiteY19" fmla="*/ 929216 h 2728104"/>
                <a:gd name="connsiteX20" fmla="*/ 147360 w 835473"/>
                <a:gd name="connsiteY20" fmla="*/ 1576916 h 2728104"/>
                <a:gd name="connsiteX21" fmla="*/ 96560 w 835473"/>
                <a:gd name="connsiteY21" fmla="*/ 1940983 h 2728104"/>
                <a:gd name="connsiteX22" fmla="*/ 198162 w 835473"/>
                <a:gd name="connsiteY22" fmla="*/ 2387600 h 2728104"/>
                <a:gd name="connsiteX23" fmla="*/ 197102 w 835473"/>
                <a:gd name="connsiteY23" fmla="*/ 2640541 h 2728104"/>
                <a:gd name="connsiteX24" fmla="*/ 347634 w 835473"/>
                <a:gd name="connsiteY24" fmla="*/ 2691660 h 2728104"/>
                <a:gd name="connsiteX25" fmla="*/ 270375 w 835473"/>
                <a:gd name="connsiteY25" fmla="*/ 2646742 h 2728104"/>
                <a:gd name="connsiteX26" fmla="*/ 277536 w 835473"/>
                <a:gd name="connsiteY26" fmla="*/ 2713565 h 2728104"/>
                <a:gd name="connsiteX27" fmla="*/ 207686 w 835473"/>
                <a:gd name="connsiteY27" fmla="*/ 2657474 h 2728104"/>
                <a:gd name="connsiteX28" fmla="*/ 210861 w 835473"/>
                <a:gd name="connsiteY28" fmla="*/ 2710390 h 2728104"/>
                <a:gd name="connsiteX29" fmla="*/ 141011 w 835473"/>
                <a:gd name="connsiteY29" fmla="*/ 2645832 h 2728104"/>
                <a:gd name="connsiteX30" fmla="*/ 24568 w 835473"/>
                <a:gd name="connsiteY30" fmla="*/ 2727176 h 2728104"/>
                <a:gd name="connsiteX31" fmla="*/ 94444 w 835473"/>
                <a:gd name="connsiteY31" fmla="*/ 2643716 h 2728104"/>
                <a:gd name="connsiteX32" fmla="*/ 2342 w 835473"/>
                <a:gd name="connsiteY32" fmla="*/ 2678959 h 2728104"/>
                <a:gd name="connsiteX0" fmla="*/ 2342 w 835473"/>
                <a:gd name="connsiteY0" fmla="*/ 2678959 h 2728104"/>
                <a:gd name="connsiteX1" fmla="*/ 108201 w 835473"/>
                <a:gd name="connsiteY1" fmla="*/ 2634190 h 2728104"/>
                <a:gd name="connsiteX2" fmla="*/ 170644 w 835473"/>
                <a:gd name="connsiteY2" fmla="*/ 2548466 h 2728104"/>
                <a:gd name="connsiteX3" fmla="*/ 118786 w 835473"/>
                <a:gd name="connsiteY3" fmla="*/ 2055283 h 2728104"/>
                <a:gd name="connsiteX4" fmla="*/ 100794 w 835473"/>
                <a:gd name="connsiteY4" fmla="*/ 1627716 h 2728104"/>
                <a:gd name="connsiteX5" fmla="*/ 405593 w 835473"/>
                <a:gd name="connsiteY5" fmla="*/ 996950 h 2728104"/>
                <a:gd name="connsiteX6" fmla="*/ 413000 w 835473"/>
                <a:gd name="connsiteY6" fmla="*/ 563033 h 2728104"/>
                <a:gd name="connsiteX7" fmla="*/ 426759 w 835473"/>
                <a:gd name="connsiteY7" fmla="*/ 296333 h 2728104"/>
                <a:gd name="connsiteX8" fmla="*/ 442637 w 835473"/>
                <a:gd name="connsiteY8" fmla="*/ 161926 h 2728104"/>
                <a:gd name="connsiteX9" fmla="*/ 646894 w 835473"/>
                <a:gd name="connsiteY9" fmla="*/ 133350 h 2728104"/>
                <a:gd name="connsiteX10" fmla="*/ 807759 w 835473"/>
                <a:gd name="connsiteY10" fmla="*/ 0 h 2728104"/>
                <a:gd name="connsiteX11" fmla="*/ 723093 w 835473"/>
                <a:gd name="connsiteY11" fmla="*/ 75142 h 2728104"/>
                <a:gd name="connsiteX12" fmla="*/ 835276 w 835473"/>
                <a:gd name="connsiteY12" fmla="*/ 97366 h 2728104"/>
                <a:gd name="connsiteX13" fmla="*/ 760134 w 835473"/>
                <a:gd name="connsiteY13" fmla="*/ 81492 h 2728104"/>
                <a:gd name="connsiteX14" fmla="*/ 800350 w 835473"/>
                <a:gd name="connsiteY14" fmla="*/ 125942 h 2728104"/>
                <a:gd name="connsiteX15" fmla="*/ 712509 w 835473"/>
                <a:gd name="connsiteY15" fmla="*/ 96309 h 2728104"/>
                <a:gd name="connsiteX16" fmla="*/ 489200 w 835473"/>
                <a:gd name="connsiteY16" fmla="*/ 202141 h 2728104"/>
                <a:gd name="connsiteX17" fmla="*/ 451100 w 835473"/>
                <a:gd name="connsiteY17" fmla="*/ 258233 h 2728104"/>
                <a:gd name="connsiteX18" fmla="*/ 436285 w 835473"/>
                <a:gd name="connsiteY18" fmla="*/ 564091 h 2728104"/>
                <a:gd name="connsiteX19" fmla="*/ 440518 w 835473"/>
                <a:gd name="connsiteY19" fmla="*/ 929216 h 2728104"/>
                <a:gd name="connsiteX20" fmla="*/ 147360 w 835473"/>
                <a:gd name="connsiteY20" fmla="*/ 1576916 h 2728104"/>
                <a:gd name="connsiteX21" fmla="*/ 96560 w 835473"/>
                <a:gd name="connsiteY21" fmla="*/ 1940983 h 2728104"/>
                <a:gd name="connsiteX22" fmla="*/ 198162 w 835473"/>
                <a:gd name="connsiteY22" fmla="*/ 2387600 h 2728104"/>
                <a:gd name="connsiteX23" fmla="*/ 197102 w 835473"/>
                <a:gd name="connsiteY23" fmla="*/ 2640541 h 2728104"/>
                <a:gd name="connsiteX24" fmla="*/ 347634 w 835473"/>
                <a:gd name="connsiteY24" fmla="*/ 2691660 h 2728104"/>
                <a:gd name="connsiteX25" fmla="*/ 270375 w 835473"/>
                <a:gd name="connsiteY25" fmla="*/ 2646742 h 2728104"/>
                <a:gd name="connsiteX26" fmla="*/ 277536 w 835473"/>
                <a:gd name="connsiteY26" fmla="*/ 2713565 h 2728104"/>
                <a:gd name="connsiteX27" fmla="*/ 207686 w 835473"/>
                <a:gd name="connsiteY27" fmla="*/ 2657474 h 2728104"/>
                <a:gd name="connsiteX28" fmla="*/ 210861 w 835473"/>
                <a:gd name="connsiteY28" fmla="*/ 2710390 h 2728104"/>
                <a:gd name="connsiteX29" fmla="*/ 141011 w 835473"/>
                <a:gd name="connsiteY29" fmla="*/ 2645832 h 2728104"/>
                <a:gd name="connsiteX30" fmla="*/ 24568 w 835473"/>
                <a:gd name="connsiteY30" fmla="*/ 2727176 h 2728104"/>
                <a:gd name="connsiteX31" fmla="*/ 94444 w 835473"/>
                <a:gd name="connsiteY31" fmla="*/ 2643716 h 2728104"/>
                <a:gd name="connsiteX32" fmla="*/ 2342 w 835473"/>
                <a:gd name="connsiteY32" fmla="*/ 2678959 h 2728104"/>
                <a:gd name="connsiteX0" fmla="*/ 2342 w 835473"/>
                <a:gd name="connsiteY0" fmla="*/ 2678959 h 2728104"/>
                <a:gd name="connsiteX1" fmla="*/ 108201 w 835473"/>
                <a:gd name="connsiteY1" fmla="*/ 2634190 h 2728104"/>
                <a:gd name="connsiteX2" fmla="*/ 170644 w 835473"/>
                <a:gd name="connsiteY2" fmla="*/ 2548466 h 2728104"/>
                <a:gd name="connsiteX3" fmla="*/ 118786 w 835473"/>
                <a:gd name="connsiteY3" fmla="*/ 2055283 h 2728104"/>
                <a:gd name="connsiteX4" fmla="*/ 100794 w 835473"/>
                <a:gd name="connsiteY4" fmla="*/ 1627716 h 2728104"/>
                <a:gd name="connsiteX5" fmla="*/ 405593 w 835473"/>
                <a:gd name="connsiteY5" fmla="*/ 996950 h 2728104"/>
                <a:gd name="connsiteX6" fmla="*/ 413000 w 835473"/>
                <a:gd name="connsiteY6" fmla="*/ 563033 h 2728104"/>
                <a:gd name="connsiteX7" fmla="*/ 426759 w 835473"/>
                <a:gd name="connsiteY7" fmla="*/ 296333 h 2728104"/>
                <a:gd name="connsiteX8" fmla="*/ 442637 w 835473"/>
                <a:gd name="connsiteY8" fmla="*/ 161926 h 2728104"/>
                <a:gd name="connsiteX9" fmla="*/ 646894 w 835473"/>
                <a:gd name="connsiteY9" fmla="*/ 133350 h 2728104"/>
                <a:gd name="connsiteX10" fmla="*/ 807759 w 835473"/>
                <a:gd name="connsiteY10" fmla="*/ 0 h 2728104"/>
                <a:gd name="connsiteX11" fmla="*/ 723093 w 835473"/>
                <a:gd name="connsiteY11" fmla="*/ 75142 h 2728104"/>
                <a:gd name="connsiteX12" fmla="*/ 835276 w 835473"/>
                <a:gd name="connsiteY12" fmla="*/ 97366 h 2728104"/>
                <a:gd name="connsiteX13" fmla="*/ 760134 w 835473"/>
                <a:gd name="connsiteY13" fmla="*/ 81492 h 2728104"/>
                <a:gd name="connsiteX14" fmla="*/ 800350 w 835473"/>
                <a:gd name="connsiteY14" fmla="*/ 125942 h 2728104"/>
                <a:gd name="connsiteX15" fmla="*/ 712509 w 835473"/>
                <a:gd name="connsiteY15" fmla="*/ 96309 h 2728104"/>
                <a:gd name="connsiteX16" fmla="*/ 489200 w 835473"/>
                <a:gd name="connsiteY16" fmla="*/ 202141 h 2728104"/>
                <a:gd name="connsiteX17" fmla="*/ 451100 w 835473"/>
                <a:gd name="connsiteY17" fmla="*/ 258233 h 2728104"/>
                <a:gd name="connsiteX18" fmla="*/ 436285 w 835473"/>
                <a:gd name="connsiteY18" fmla="*/ 564091 h 2728104"/>
                <a:gd name="connsiteX19" fmla="*/ 440518 w 835473"/>
                <a:gd name="connsiteY19" fmla="*/ 929216 h 2728104"/>
                <a:gd name="connsiteX20" fmla="*/ 147360 w 835473"/>
                <a:gd name="connsiteY20" fmla="*/ 1576916 h 2728104"/>
                <a:gd name="connsiteX21" fmla="*/ 96560 w 835473"/>
                <a:gd name="connsiteY21" fmla="*/ 1940983 h 2728104"/>
                <a:gd name="connsiteX22" fmla="*/ 198162 w 835473"/>
                <a:gd name="connsiteY22" fmla="*/ 2387600 h 2728104"/>
                <a:gd name="connsiteX23" fmla="*/ 197102 w 835473"/>
                <a:gd name="connsiteY23" fmla="*/ 2640541 h 2728104"/>
                <a:gd name="connsiteX24" fmla="*/ 347634 w 835473"/>
                <a:gd name="connsiteY24" fmla="*/ 2691660 h 2728104"/>
                <a:gd name="connsiteX25" fmla="*/ 270375 w 835473"/>
                <a:gd name="connsiteY25" fmla="*/ 2646742 h 2728104"/>
                <a:gd name="connsiteX26" fmla="*/ 277536 w 835473"/>
                <a:gd name="connsiteY26" fmla="*/ 2713565 h 2728104"/>
                <a:gd name="connsiteX27" fmla="*/ 207686 w 835473"/>
                <a:gd name="connsiteY27" fmla="*/ 2657474 h 2728104"/>
                <a:gd name="connsiteX28" fmla="*/ 210861 w 835473"/>
                <a:gd name="connsiteY28" fmla="*/ 2710390 h 2728104"/>
                <a:gd name="connsiteX29" fmla="*/ 141011 w 835473"/>
                <a:gd name="connsiteY29" fmla="*/ 2645832 h 2728104"/>
                <a:gd name="connsiteX30" fmla="*/ 24568 w 835473"/>
                <a:gd name="connsiteY30" fmla="*/ 2727176 h 2728104"/>
                <a:gd name="connsiteX31" fmla="*/ 94444 w 835473"/>
                <a:gd name="connsiteY31" fmla="*/ 2643716 h 2728104"/>
                <a:gd name="connsiteX32" fmla="*/ 2342 w 835473"/>
                <a:gd name="connsiteY32" fmla="*/ 2678959 h 2728104"/>
                <a:gd name="connsiteX0" fmla="*/ 2342 w 835473"/>
                <a:gd name="connsiteY0" fmla="*/ 2678959 h 2728104"/>
                <a:gd name="connsiteX1" fmla="*/ 108201 w 835473"/>
                <a:gd name="connsiteY1" fmla="*/ 2634190 h 2728104"/>
                <a:gd name="connsiteX2" fmla="*/ 170644 w 835473"/>
                <a:gd name="connsiteY2" fmla="*/ 2548466 h 2728104"/>
                <a:gd name="connsiteX3" fmla="*/ 118786 w 835473"/>
                <a:gd name="connsiteY3" fmla="*/ 2055283 h 2728104"/>
                <a:gd name="connsiteX4" fmla="*/ 100794 w 835473"/>
                <a:gd name="connsiteY4" fmla="*/ 1627716 h 2728104"/>
                <a:gd name="connsiteX5" fmla="*/ 405593 w 835473"/>
                <a:gd name="connsiteY5" fmla="*/ 996950 h 2728104"/>
                <a:gd name="connsiteX6" fmla="*/ 413000 w 835473"/>
                <a:gd name="connsiteY6" fmla="*/ 563033 h 2728104"/>
                <a:gd name="connsiteX7" fmla="*/ 426759 w 835473"/>
                <a:gd name="connsiteY7" fmla="*/ 296333 h 2728104"/>
                <a:gd name="connsiteX8" fmla="*/ 429937 w 835473"/>
                <a:gd name="connsiteY8" fmla="*/ 86784 h 2728104"/>
                <a:gd name="connsiteX9" fmla="*/ 646894 w 835473"/>
                <a:gd name="connsiteY9" fmla="*/ 133350 h 2728104"/>
                <a:gd name="connsiteX10" fmla="*/ 807759 w 835473"/>
                <a:gd name="connsiteY10" fmla="*/ 0 h 2728104"/>
                <a:gd name="connsiteX11" fmla="*/ 723093 w 835473"/>
                <a:gd name="connsiteY11" fmla="*/ 75142 h 2728104"/>
                <a:gd name="connsiteX12" fmla="*/ 835276 w 835473"/>
                <a:gd name="connsiteY12" fmla="*/ 97366 h 2728104"/>
                <a:gd name="connsiteX13" fmla="*/ 760134 w 835473"/>
                <a:gd name="connsiteY13" fmla="*/ 81492 h 2728104"/>
                <a:gd name="connsiteX14" fmla="*/ 800350 w 835473"/>
                <a:gd name="connsiteY14" fmla="*/ 125942 h 2728104"/>
                <a:gd name="connsiteX15" fmla="*/ 712509 w 835473"/>
                <a:gd name="connsiteY15" fmla="*/ 96309 h 2728104"/>
                <a:gd name="connsiteX16" fmla="*/ 489200 w 835473"/>
                <a:gd name="connsiteY16" fmla="*/ 202141 h 2728104"/>
                <a:gd name="connsiteX17" fmla="*/ 451100 w 835473"/>
                <a:gd name="connsiteY17" fmla="*/ 258233 h 2728104"/>
                <a:gd name="connsiteX18" fmla="*/ 436285 w 835473"/>
                <a:gd name="connsiteY18" fmla="*/ 564091 h 2728104"/>
                <a:gd name="connsiteX19" fmla="*/ 440518 w 835473"/>
                <a:gd name="connsiteY19" fmla="*/ 929216 h 2728104"/>
                <a:gd name="connsiteX20" fmla="*/ 147360 w 835473"/>
                <a:gd name="connsiteY20" fmla="*/ 1576916 h 2728104"/>
                <a:gd name="connsiteX21" fmla="*/ 96560 w 835473"/>
                <a:gd name="connsiteY21" fmla="*/ 1940983 h 2728104"/>
                <a:gd name="connsiteX22" fmla="*/ 198162 w 835473"/>
                <a:gd name="connsiteY22" fmla="*/ 2387600 h 2728104"/>
                <a:gd name="connsiteX23" fmla="*/ 197102 w 835473"/>
                <a:gd name="connsiteY23" fmla="*/ 2640541 h 2728104"/>
                <a:gd name="connsiteX24" fmla="*/ 347634 w 835473"/>
                <a:gd name="connsiteY24" fmla="*/ 2691660 h 2728104"/>
                <a:gd name="connsiteX25" fmla="*/ 270375 w 835473"/>
                <a:gd name="connsiteY25" fmla="*/ 2646742 h 2728104"/>
                <a:gd name="connsiteX26" fmla="*/ 277536 w 835473"/>
                <a:gd name="connsiteY26" fmla="*/ 2713565 h 2728104"/>
                <a:gd name="connsiteX27" fmla="*/ 207686 w 835473"/>
                <a:gd name="connsiteY27" fmla="*/ 2657474 h 2728104"/>
                <a:gd name="connsiteX28" fmla="*/ 210861 w 835473"/>
                <a:gd name="connsiteY28" fmla="*/ 2710390 h 2728104"/>
                <a:gd name="connsiteX29" fmla="*/ 141011 w 835473"/>
                <a:gd name="connsiteY29" fmla="*/ 2645832 h 2728104"/>
                <a:gd name="connsiteX30" fmla="*/ 24568 w 835473"/>
                <a:gd name="connsiteY30" fmla="*/ 2727176 h 2728104"/>
                <a:gd name="connsiteX31" fmla="*/ 94444 w 835473"/>
                <a:gd name="connsiteY31" fmla="*/ 2643716 h 2728104"/>
                <a:gd name="connsiteX32" fmla="*/ 2342 w 835473"/>
                <a:gd name="connsiteY32" fmla="*/ 2678959 h 2728104"/>
                <a:gd name="connsiteX0" fmla="*/ 2342 w 835473"/>
                <a:gd name="connsiteY0" fmla="*/ 2678959 h 2728104"/>
                <a:gd name="connsiteX1" fmla="*/ 108201 w 835473"/>
                <a:gd name="connsiteY1" fmla="*/ 2634190 h 2728104"/>
                <a:gd name="connsiteX2" fmla="*/ 170644 w 835473"/>
                <a:gd name="connsiteY2" fmla="*/ 2548466 h 2728104"/>
                <a:gd name="connsiteX3" fmla="*/ 118786 w 835473"/>
                <a:gd name="connsiteY3" fmla="*/ 2055283 h 2728104"/>
                <a:gd name="connsiteX4" fmla="*/ 100794 w 835473"/>
                <a:gd name="connsiteY4" fmla="*/ 1627716 h 2728104"/>
                <a:gd name="connsiteX5" fmla="*/ 405593 w 835473"/>
                <a:gd name="connsiteY5" fmla="*/ 996950 h 2728104"/>
                <a:gd name="connsiteX6" fmla="*/ 413000 w 835473"/>
                <a:gd name="connsiteY6" fmla="*/ 563033 h 2728104"/>
                <a:gd name="connsiteX7" fmla="*/ 426759 w 835473"/>
                <a:gd name="connsiteY7" fmla="*/ 296333 h 2728104"/>
                <a:gd name="connsiteX8" fmla="*/ 429937 w 835473"/>
                <a:gd name="connsiteY8" fmla="*/ 86784 h 2728104"/>
                <a:gd name="connsiteX9" fmla="*/ 478619 w 835473"/>
                <a:gd name="connsiteY9" fmla="*/ 182034 h 2728104"/>
                <a:gd name="connsiteX10" fmla="*/ 646894 w 835473"/>
                <a:gd name="connsiteY10" fmla="*/ 133350 h 2728104"/>
                <a:gd name="connsiteX11" fmla="*/ 807759 w 835473"/>
                <a:gd name="connsiteY11" fmla="*/ 0 h 2728104"/>
                <a:gd name="connsiteX12" fmla="*/ 723093 w 835473"/>
                <a:gd name="connsiteY12" fmla="*/ 75142 h 2728104"/>
                <a:gd name="connsiteX13" fmla="*/ 835276 w 835473"/>
                <a:gd name="connsiteY13" fmla="*/ 97366 h 2728104"/>
                <a:gd name="connsiteX14" fmla="*/ 760134 w 835473"/>
                <a:gd name="connsiteY14" fmla="*/ 81492 h 2728104"/>
                <a:gd name="connsiteX15" fmla="*/ 800350 w 835473"/>
                <a:gd name="connsiteY15" fmla="*/ 125942 h 2728104"/>
                <a:gd name="connsiteX16" fmla="*/ 712509 w 835473"/>
                <a:gd name="connsiteY16" fmla="*/ 96309 h 2728104"/>
                <a:gd name="connsiteX17" fmla="*/ 489200 w 835473"/>
                <a:gd name="connsiteY17" fmla="*/ 202141 h 2728104"/>
                <a:gd name="connsiteX18" fmla="*/ 451100 w 835473"/>
                <a:gd name="connsiteY18" fmla="*/ 258233 h 2728104"/>
                <a:gd name="connsiteX19" fmla="*/ 436285 w 835473"/>
                <a:gd name="connsiteY19" fmla="*/ 564091 h 2728104"/>
                <a:gd name="connsiteX20" fmla="*/ 440518 w 835473"/>
                <a:gd name="connsiteY20" fmla="*/ 929216 h 2728104"/>
                <a:gd name="connsiteX21" fmla="*/ 147360 w 835473"/>
                <a:gd name="connsiteY21" fmla="*/ 1576916 h 2728104"/>
                <a:gd name="connsiteX22" fmla="*/ 96560 w 835473"/>
                <a:gd name="connsiteY22" fmla="*/ 1940983 h 2728104"/>
                <a:gd name="connsiteX23" fmla="*/ 198162 w 835473"/>
                <a:gd name="connsiteY23" fmla="*/ 2387600 h 2728104"/>
                <a:gd name="connsiteX24" fmla="*/ 197102 w 835473"/>
                <a:gd name="connsiteY24" fmla="*/ 2640541 h 2728104"/>
                <a:gd name="connsiteX25" fmla="*/ 347634 w 835473"/>
                <a:gd name="connsiteY25" fmla="*/ 2691660 h 2728104"/>
                <a:gd name="connsiteX26" fmla="*/ 270375 w 835473"/>
                <a:gd name="connsiteY26" fmla="*/ 2646742 h 2728104"/>
                <a:gd name="connsiteX27" fmla="*/ 277536 w 835473"/>
                <a:gd name="connsiteY27" fmla="*/ 2713565 h 2728104"/>
                <a:gd name="connsiteX28" fmla="*/ 207686 w 835473"/>
                <a:gd name="connsiteY28" fmla="*/ 2657474 h 2728104"/>
                <a:gd name="connsiteX29" fmla="*/ 210861 w 835473"/>
                <a:gd name="connsiteY29" fmla="*/ 2710390 h 2728104"/>
                <a:gd name="connsiteX30" fmla="*/ 141011 w 835473"/>
                <a:gd name="connsiteY30" fmla="*/ 2645832 h 2728104"/>
                <a:gd name="connsiteX31" fmla="*/ 24568 w 835473"/>
                <a:gd name="connsiteY31" fmla="*/ 2727176 h 2728104"/>
                <a:gd name="connsiteX32" fmla="*/ 94444 w 835473"/>
                <a:gd name="connsiteY32" fmla="*/ 2643716 h 2728104"/>
                <a:gd name="connsiteX33" fmla="*/ 2342 w 835473"/>
                <a:gd name="connsiteY33" fmla="*/ 2678959 h 2728104"/>
                <a:gd name="connsiteX0" fmla="*/ 2342 w 835473"/>
                <a:gd name="connsiteY0" fmla="*/ 2678959 h 2728104"/>
                <a:gd name="connsiteX1" fmla="*/ 108201 w 835473"/>
                <a:gd name="connsiteY1" fmla="*/ 2634190 h 2728104"/>
                <a:gd name="connsiteX2" fmla="*/ 170644 w 835473"/>
                <a:gd name="connsiteY2" fmla="*/ 2548466 h 2728104"/>
                <a:gd name="connsiteX3" fmla="*/ 118786 w 835473"/>
                <a:gd name="connsiteY3" fmla="*/ 2055283 h 2728104"/>
                <a:gd name="connsiteX4" fmla="*/ 100794 w 835473"/>
                <a:gd name="connsiteY4" fmla="*/ 1627716 h 2728104"/>
                <a:gd name="connsiteX5" fmla="*/ 405593 w 835473"/>
                <a:gd name="connsiteY5" fmla="*/ 996950 h 2728104"/>
                <a:gd name="connsiteX6" fmla="*/ 413000 w 835473"/>
                <a:gd name="connsiteY6" fmla="*/ 563033 h 2728104"/>
                <a:gd name="connsiteX7" fmla="*/ 426759 w 835473"/>
                <a:gd name="connsiteY7" fmla="*/ 296333 h 2728104"/>
                <a:gd name="connsiteX8" fmla="*/ 429937 w 835473"/>
                <a:gd name="connsiteY8" fmla="*/ 86784 h 2728104"/>
                <a:gd name="connsiteX9" fmla="*/ 478619 w 835473"/>
                <a:gd name="connsiteY9" fmla="*/ 182034 h 2728104"/>
                <a:gd name="connsiteX10" fmla="*/ 646894 w 835473"/>
                <a:gd name="connsiteY10" fmla="*/ 133350 h 2728104"/>
                <a:gd name="connsiteX11" fmla="*/ 807759 w 835473"/>
                <a:gd name="connsiteY11" fmla="*/ 0 h 2728104"/>
                <a:gd name="connsiteX12" fmla="*/ 723093 w 835473"/>
                <a:gd name="connsiteY12" fmla="*/ 75142 h 2728104"/>
                <a:gd name="connsiteX13" fmla="*/ 835276 w 835473"/>
                <a:gd name="connsiteY13" fmla="*/ 97366 h 2728104"/>
                <a:gd name="connsiteX14" fmla="*/ 760134 w 835473"/>
                <a:gd name="connsiteY14" fmla="*/ 81492 h 2728104"/>
                <a:gd name="connsiteX15" fmla="*/ 800350 w 835473"/>
                <a:gd name="connsiteY15" fmla="*/ 125942 h 2728104"/>
                <a:gd name="connsiteX16" fmla="*/ 712509 w 835473"/>
                <a:gd name="connsiteY16" fmla="*/ 96309 h 2728104"/>
                <a:gd name="connsiteX17" fmla="*/ 489200 w 835473"/>
                <a:gd name="connsiteY17" fmla="*/ 202141 h 2728104"/>
                <a:gd name="connsiteX18" fmla="*/ 451100 w 835473"/>
                <a:gd name="connsiteY18" fmla="*/ 258233 h 2728104"/>
                <a:gd name="connsiteX19" fmla="*/ 436285 w 835473"/>
                <a:gd name="connsiteY19" fmla="*/ 564091 h 2728104"/>
                <a:gd name="connsiteX20" fmla="*/ 440518 w 835473"/>
                <a:gd name="connsiteY20" fmla="*/ 929216 h 2728104"/>
                <a:gd name="connsiteX21" fmla="*/ 147360 w 835473"/>
                <a:gd name="connsiteY21" fmla="*/ 1576916 h 2728104"/>
                <a:gd name="connsiteX22" fmla="*/ 96560 w 835473"/>
                <a:gd name="connsiteY22" fmla="*/ 1940983 h 2728104"/>
                <a:gd name="connsiteX23" fmla="*/ 198162 w 835473"/>
                <a:gd name="connsiteY23" fmla="*/ 2387600 h 2728104"/>
                <a:gd name="connsiteX24" fmla="*/ 197102 w 835473"/>
                <a:gd name="connsiteY24" fmla="*/ 2640541 h 2728104"/>
                <a:gd name="connsiteX25" fmla="*/ 347634 w 835473"/>
                <a:gd name="connsiteY25" fmla="*/ 2691660 h 2728104"/>
                <a:gd name="connsiteX26" fmla="*/ 270375 w 835473"/>
                <a:gd name="connsiteY26" fmla="*/ 2646742 h 2728104"/>
                <a:gd name="connsiteX27" fmla="*/ 277536 w 835473"/>
                <a:gd name="connsiteY27" fmla="*/ 2713565 h 2728104"/>
                <a:gd name="connsiteX28" fmla="*/ 207686 w 835473"/>
                <a:gd name="connsiteY28" fmla="*/ 2657474 h 2728104"/>
                <a:gd name="connsiteX29" fmla="*/ 210861 w 835473"/>
                <a:gd name="connsiteY29" fmla="*/ 2710390 h 2728104"/>
                <a:gd name="connsiteX30" fmla="*/ 141011 w 835473"/>
                <a:gd name="connsiteY30" fmla="*/ 2645832 h 2728104"/>
                <a:gd name="connsiteX31" fmla="*/ 24568 w 835473"/>
                <a:gd name="connsiteY31" fmla="*/ 2727176 h 2728104"/>
                <a:gd name="connsiteX32" fmla="*/ 94444 w 835473"/>
                <a:gd name="connsiteY32" fmla="*/ 2643716 h 2728104"/>
                <a:gd name="connsiteX33" fmla="*/ 2342 w 835473"/>
                <a:gd name="connsiteY33" fmla="*/ 2678959 h 2728104"/>
                <a:gd name="connsiteX0" fmla="*/ 2342 w 835473"/>
                <a:gd name="connsiteY0" fmla="*/ 2678959 h 2728104"/>
                <a:gd name="connsiteX1" fmla="*/ 108201 w 835473"/>
                <a:gd name="connsiteY1" fmla="*/ 2634190 h 2728104"/>
                <a:gd name="connsiteX2" fmla="*/ 170644 w 835473"/>
                <a:gd name="connsiteY2" fmla="*/ 2548466 h 2728104"/>
                <a:gd name="connsiteX3" fmla="*/ 118786 w 835473"/>
                <a:gd name="connsiteY3" fmla="*/ 2055283 h 2728104"/>
                <a:gd name="connsiteX4" fmla="*/ 100794 w 835473"/>
                <a:gd name="connsiteY4" fmla="*/ 1627716 h 2728104"/>
                <a:gd name="connsiteX5" fmla="*/ 405593 w 835473"/>
                <a:gd name="connsiteY5" fmla="*/ 996950 h 2728104"/>
                <a:gd name="connsiteX6" fmla="*/ 413000 w 835473"/>
                <a:gd name="connsiteY6" fmla="*/ 563033 h 2728104"/>
                <a:gd name="connsiteX7" fmla="*/ 426759 w 835473"/>
                <a:gd name="connsiteY7" fmla="*/ 296333 h 2728104"/>
                <a:gd name="connsiteX8" fmla="*/ 429937 w 835473"/>
                <a:gd name="connsiteY8" fmla="*/ 86784 h 2728104"/>
                <a:gd name="connsiteX9" fmla="*/ 478619 w 835473"/>
                <a:gd name="connsiteY9" fmla="*/ 182034 h 2728104"/>
                <a:gd name="connsiteX10" fmla="*/ 646894 w 835473"/>
                <a:gd name="connsiteY10" fmla="*/ 133350 h 2728104"/>
                <a:gd name="connsiteX11" fmla="*/ 807759 w 835473"/>
                <a:gd name="connsiteY11" fmla="*/ 0 h 2728104"/>
                <a:gd name="connsiteX12" fmla="*/ 723093 w 835473"/>
                <a:gd name="connsiteY12" fmla="*/ 75142 h 2728104"/>
                <a:gd name="connsiteX13" fmla="*/ 835276 w 835473"/>
                <a:gd name="connsiteY13" fmla="*/ 97366 h 2728104"/>
                <a:gd name="connsiteX14" fmla="*/ 760134 w 835473"/>
                <a:gd name="connsiteY14" fmla="*/ 81492 h 2728104"/>
                <a:gd name="connsiteX15" fmla="*/ 800350 w 835473"/>
                <a:gd name="connsiteY15" fmla="*/ 125942 h 2728104"/>
                <a:gd name="connsiteX16" fmla="*/ 712509 w 835473"/>
                <a:gd name="connsiteY16" fmla="*/ 96309 h 2728104"/>
                <a:gd name="connsiteX17" fmla="*/ 489200 w 835473"/>
                <a:gd name="connsiteY17" fmla="*/ 202141 h 2728104"/>
                <a:gd name="connsiteX18" fmla="*/ 451100 w 835473"/>
                <a:gd name="connsiteY18" fmla="*/ 258233 h 2728104"/>
                <a:gd name="connsiteX19" fmla="*/ 436285 w 835473"/>
                <a:gd name="connsiteY19" fmla="*/ 564091 h 2728104"/>
                <a:gd name="connsiteX20" fmla="*/ 440518 w 835473"/>
                <a:gd name="connsiteY20" fmla="*/ 929216 h 2728104"/>
                <a:gd name="connsiteX21" fmla="*/ 147360 w 835473"/>
                <a:gd name="connsiteY21" fmla="*/ 1576916 h 2728104"/>
                <a:gd name="connsiteX22" fmla="*/ 96560 w 835473"/>
                <a:gd name="connsiteY22" fmla="*/ 1940983 h 2728104"/>
                <a:gd name="connsiteX23" fmla="*/ 198162 w 835473"/>
                <a:gd name="connsiteY23" fmla="*/ 2387600 h 2728104"/>
                <a:gd name="connsiteX24" fmla="*/ 197102 w 835473"/>
                <a:gd name="connsiteY24" fmla="*/ 2640541 h 2728104"/>
                <a:gd name="connsiteX25" fmla="*/ 347634 w 835473"/>
                <a:gd name="connsiteY25" fmla="*/ 2691660 h 2728104"/>
                <a:gd name="connsiteX26" fmla="*/ 270375 w 835473"/>
                <a:gd name="connsiteY26" fmla="*/ 2646742 h 2728104"/>
                <a:gd name="connsiteX27" fmla="*/ 277536 w 835473"/>
                <a:gd name="connsiteY27" fmla="*/ 2713565 h 2728104"/>
                <a:gd name="connsiteX28" fmla="*/ 207686 w 835473"/>
                <a:gd name="connsiteY28" fmla="*/ 2657474 h 2728104"/>
                <a:gd name="connsiteX29" fmla="*/ 210861 w 835473"/>
                <a:gd name="connsiteY29" fmla="*/ 2710390 h 2728104"/>
                <a:gd name="connsiteX30" fmla="*/ 141011 w 835473"/>
                <a:gd name="connsiteY30" fmla="*/ 2645832 h 2728104"/>
                <a:gd name="connsiteX31" fmla="*/ 24568 w 835473"/>
                <a:gd name="connsiteY31" fmla="*/ 2727176 h 2728104"/>
                <a:gd name="connsiteX32" fmla="*/ 94444 w 835473"/>
                <a:gd name="connsiteY32" fmla="*/ 2643716 h 2728104"/>
                <a:gd name="connsiteX33" fmla="*/ 2342 w 835473"/>
                <a:gd name="connsiteY33" fmla="*/ 2678959 h 2728104"/>
                <a:gd name="connsiteX0" fmla="*/ 2342 w 835473"/>
                <a:gd name="connsiteY0" fmla="*/ 2853091 h 2902236"/>
                <a:gd name="connsiteX1" fmla="*/ 108201 w 835473"/>
                <a:gd name="connsiteY1" fmla="*/ 2808322 h 2902236"/>
                <a:gd name="connsiteX2" fmla="*/ 170644 w 835473"/>
                <a:gd name="connsiteY2" fmla="*/ 2722598 h 2902236"/>
                <a:gd name="connsiteX3" fmla="*/ 118786 w 835473"/>
                <a:gd name="connsiteY3" fmla="*/ 2229415 h 2902236"/>
                <a:gd name="connsiteX4" fmla="*/ 100794 w 835473"/>
                <a:gd name="connsiteY4" fmla="*/ 1801848 h 2902236"/>
                <a:gd name="connsiteX5" fmla="*/ 405593 w 835473"/>
                <a:gd name="connsiteY5" fmla="*/ 1171082 h 2902236"/>
                <a:gd name="connsiteX6" fmla="*/ 413000 w 835473"/>
                <a:gd name="connsiteY6" fmla="*/ 737165 h 2902236"/>
                <a:gd name="connsiteX7" fmla="*/ 426759 w 835473"/>
                <a:gd name="connsiteY7" fmla="*/ 470465 h 2902236"/>
                <a:gd name="connsiteX8" fmla="*/ 445812 w 835473"/>
                <a:gd name="connsiteY8" fmla="*/ 1624 h 2902236"/>
                <a:gd name="connsiteX9" fmla="*/ 478619 w 835473"/>
                <a:gd name="connsiteY9" fmla="*/ 356166 h 2902236"/>
                <a:gd name="connsiteX10" fmla="*/ 646894 w 835473"/>
                <a:gd name="connsiteY10" fmla="*/ 307482 h 2902236"/>
                <a:gd name="connsiteX11" fmla="*/ 807759 w 835473"/>
                <a:gd name="connsiteY11" fmla="*/ 174132 h 2902236"/>
                <a:gd name="connsiteX12" fmla="*/ 723093 w 835473"/>
                <a:gd name="connsiteY12" fmla="*/ 249274 h 2902236"/>
                <a:gd name="connsiteX13" fmla="*/ 835276 w 835473"/>
                <a:gd name="connsiteY13" fmla="*/ 271498 h 2902236"/>
                <a:gd name="connsiteX14" fmla="*/ 760134 w 835473"/>
                <a:gd name="connsiteY14" fmla="*/ 255624 h 2902236"/>
                <a:gd name="connsiteX15" fmla="*/ 800350 w 835473"/>
                <a:gd name="connsiteY15" fmla="*/ 300074 h 2902236"/>
                <a:gd name="connsiteX16" fmla="*/ 712509 w 835473"/>
                <a:gd name="connsiteY16" fmla="*/ 270441 h 2902236"/>
                <a:gd name="connsiteX17" fmla="*/ 489200 w 835473"/>
                <a:gd name="connsiteY17" fmla="*/ 376273 h 2902236"/>
                <a:gd name="connsiteX18" fmla="*/ 451100 w 835473"/>
                <a:gd name="connsiteY18" fmla="*/ 432365 h 2902236"/>
                <a:gd name="connsiteX19" fmla="*/ 436285 w 835473"/>
                <a:gd name="connsiteY19" fmla="*/ 738223 h 2902236"/>
                <a:gd name="connsiteX20" fmla="*/ 440518 w 835473"/>
                <a:gd name="connsiteY20" fmla="*/ 1103348 h 2902236"/>
                <a:gd name="connsiteX21" fmla="*/ 147360 w 835473"/>
                <a:gd name="connsiteY21" fmla="*/ 1751048 h 2902236"/>
                <a:gd name="connsiteX22" fmla="*/ 96560 w 835473"/>
                <a:gd name="connsiteY22" fmla="*/ 2115115 h 2902236"/>
                <a:gd name="connsiteX23" fmla="*/ 198162 w 835473"/>
                <a:gd name="connsiteY23" fmla="*/ 2561732 h 2902236"/>
                <a:gd name="connsiteX24" fmla="*/ 197102 w 835473"/>
                <a:gd name="connsiteY24" fmla="*/ 2814673 h 2902236"/>
                <a:gd name="connsiteX25" fmla="*/ 347634 w 835473"/>
                <a:gd name="connsiteY25" fmla="*/ 2865792 h 2902236"/>
                <a:gd name="connsiteX26" fmla="*/ 270375 w 835473"/>
                <a:gd name="connsiteY26" fmla="*/ 2820874 h 2902236"/>
                <a:gd name="connsiteX27" fmla="*/ 277536 w 835473"/>
                <a:gd name="connsiteY27" fmla="*/ 2887697 h 2902236"/>
                <a:gd name="connsiteX28" fmla="*/ 207686 w 835473"/>
                <a:gd name="connsiteY28" fmla="*/ 2831606 h 2902236"/>
                <a:gd name="connsiteX29" fmla="*/ 210861 w 835473"/>
                <a:gd name="connsiteY29" fmla="*/ 2884522 h 2902236"/>
                <a:gd name="connsiteX30" fmla="*/ 141011 w 835473"/>
                <a:gd name="connsiteY30" fmla="*/ 2819964 h 2902236"/>
                <a:gd name="connsiteX31" fmla="*/ 24568 w 835473"/>
                <a:gd name="connsiteY31" fmla="*/ 2901308 h 2902236"/>
                <a:gd name="connsiteX32" fmla="*/ 94444 w 835473"/>
                <a:gd name="connsiteY32" fmla="*/ 2817848 h 2902236"/>
                <a:gd name="connsiteX33" fmla="*/ 2342 w 835473"/>
                <a:gd name="connsiteY33" fmla="*/ 2853091 h 2902236"/>
                <a:gd name="connsiteX0" fmla="*/ 2342 w 835473"/>
                <a:gd name="connsiteY0" fmla="*/ 2855190 h 2904335"/>
                <a:gd name="connsiteX1" fmla="*/ 108201 w 835473"/>
                <a:gd name="connsiteY1" fmla="*/ 2810421 h 2904335"/>
                <a:gd name="connsiteX2" fmla="*/ 170644 w 835473"/>
                <a:gd name="connsiteY2" fmla="*/ 2724697 h 2904335"/>
                <a:gd name="connsiteX3" fmla="*/ 118786 w 835473"/>
                <a:gd name="connsiteY3" fmla="*/ 2231514 h 2904335"/>
                <a:gd name="connsiteX4" fmla="*/ 100794 w 835473"/>
                <a:gd name="connsiteY4" fmla="*/ 1803947 h 2904335"/>
                <a:gd name="connsiteX5" fmla="*/ 405593 w 835473"/>
                <a:gd name="connsiteY5" fmla="*/ 1173181 h 2904335"/>
                <a:gd name="connsiteX6" fmla="*/ 413000 w 835473"/>
                <a:gd name="connsiteY6" fmla="*/ 739264 h 2904335"/>
                <a:gd name="connsiteX7" fmla="*/ 426759 w 835473"/>
                <a:gd name="connsiteY7" fmla="*/ 472564 h 2904335"/>
                <a:gd name="connsiteX8" fmla="*/ 445812 w 835473"/>
                <a:gd name="connsiteY8" fmla="*/ 3723 h 2904335"/>
                <a:gd name="connsiteX9" fmla="*/ 644777 w 835473"/>
                <a:gd name="connsiteY9" fmla="*/ 199515 h 2904335"/>
                <a:gd name="connsiteX10" fmla="*/ 478619 w 835473"/>
                <a:gd name="connsiteY10" fmla="*/ 358265 h 2904335"/>
                <a:gd name="connsiteX11" fmla="*/ 646894 w 835473"/>
                <a:gd name="connsiteY11" fmla="*/ 309581 h 2904335"/>
                <a:gd name="connsiteX12" fmla="*/ 807759 w 835473"/>
                <a:gd name="connsiteY12" fmla="*/ 176231 h 2904335"/>
                <a:gd name="connsiteX13" fmla="*/ 723093 w 835473"/>
                <a:gd name="connsiteY13" fmla="*/ 251373 h 2904335"/>
                <a:gd name="connsiteX14" fmla="*/ 835276 w 835473"/>
                <a:gd name="connsiteY14" fmla="*/ 273597 h 2904335"/>
                <a:gd name="connsiteX15" fmla="*/ 760134 w 835473"/>
                <a:gd name="connsiteY15" fmla="*/ 257723 h 2904335"/>
                <a:gd name="connsiteX16" fmla="*/ 800350 w 835473"/>
                <a:gd name="connsiteY16" fmla="*/ 302173 h 2904335"/>
                <a:gd name="connsiteX17" fmla="*/ 712509 w 835473"/>
                <a:gd name="connsiteY17" fmla="*/ 272540 h 2904335"/>
                <a:gd name="connsiteX18" fmla="*/ 489200 w 835473"/>
                <a:gd name="connsiteY18" fmla="*/ 378372 h 2904335"/>
                <a:gd name="connsiteX19" fmla="*/ 451100 w 835473"/>
                <a:gd name="connsiteY19" fmla="*/ 434464 h 2904335"/>
                <a:gd name="connsiteX20" fmla="*/ 436285 w 835473"/>
                <a:gd name="connsiteY20" fmla="*/ 740322 h 2904335"/>
                <a:gd name="connsiteX21" fmla="*/ 440518 w 835473"/>
                <a:gd name="connsiteY21" fmla="*/ 1105447 h 2904335"/>
                <a:gd name="connsiteX22" fmla="*/ 147360 w 835473"/>
                <a:gd name="connsiteY22" fmla="*/ 1753147 h 2904335"/>
                <a:gd name="connsiteX23" fmla="*/ 96560 w 835473"/>
                <a:gd name="connsiteY23" fmla="*/ 2117214 h 2904335"/>
                <a:gd name="connsiteX24" fmla="*/ 198162 w 835473"/>
                <a:gd name="connsiteY24" fmla="*/ 2563831 h 2904335"/>
                <a:gd name="connsiteX25" fmla="*/ 197102 w 835473"/>
                <a:gd name="connsiteY25" fmla="*/ 2816772 h 2904335"/>
                <a:gd name="connsiteX26" fmla="*/ 347634 w 835473"/>
                <a:gd name="connsiteY26" fmla="*/ 2867891 h 2904335"/>
                <a:gd name="connsiteX27" fmla="*/ 270375 w 835473"/>
                <a:gd name="connsiteY27" fmla="*/ 2822973 h 2904335"/>
                <a:gd name="connsiteX28" fmla="*/ 277536 w 835473"/>
                <a:gd name="connsiteY28" fmla="*/ 2889796 h 2904335"/>
                <a:gd name="connsiteX29" fmla="*/ 207686 w 835473"/>
                <a:gd name="connsiteY29" fmla="*/ 2833705 h 2904335"/>
                <a:gd name="connsiteX30" fmla="*/ 210861 w 835473"/>
                <a:gd name="connsiteY30" fmla="*/ 2886621 h 2904335"/>
                <a:gd name="connsiteX31" fmla="*/ 141011 w 835473"/>
                <a:gd name="connsiteY31" fmla="*/ 2822063 h 2904335"/>
                <a:gd name="connsiteX32" fmla="*/ 24568 w 835473"/>
                <a:gd name="connsiteY32" fmla="*/ 2903407 h 2904335"/>
                <a:gd name="connsiteX33" fmla="*/ 94444 w 835473"/>
                <a:gd name="connsiteY33" fmla="*/ 2819947 h 2904335"/>
                <a:gd name="connsiteX34" fmla="*/ 2342 w 835473"/>
                <a:gd name="connsiteY34" fmla="*/ 2855190 h 2904335"/>
                <a:gd name="connsiteX0" fmla="*/ 2342 w 835473"/>
                <a:gd name="connsiteY0" fmla="*/ 2855190 h 2904335"/>
                <a:gd name="connsiteX1" fmla="*/ 108201 w 835473"/>
                <a:gd name="connsiteY1" fmla="*/ 2810421 h 2904335"/>
                <a:gd name="connsiteX2" fmla="*/ 170644 w 835473"/>
                <a:gd name="connsiteY2" fmla="*/ 2724697 h 2904335"/>
                <a:gd name="connsiteX3" fmla="*/ 118786 w 835473"/>
                <a:gd name="connsiteY3" fmla="*/ 2231514 h 2904335"/>
                <a:gd name="connsiteX4" fmla="*/ 100794 w 835473"/>
                <a:gd name="connsiteY4" fmla="*/ 1803947 h 2904335"/>
                <a:gd name="connsiteX5" fmla="*/ 405593 w 835473"/>
                <a:gd name="connsiteY5" fmla="*/ 1173181 h 2904335"/>
                <a:gd name="connsiteX6" fmla="*/ 413000 w 835473"/>
                <a:gd name="connsiteY6" fmla="*/ 739264 h 2904335"/>
                <a:gd name="connsiteX7" fmla="*/ 426759 w 835473"/>
                <a:gd name="connsiteY7" fmla="*/ 472564 h 2904335"/>
                <a:gd name="connsiteX8" fmla="*/ 445812 w 835473"/>
                <a:gd name="connsiteY8" fmla="*/ 3723 h 2904335"/>
                <a:gd name="connsiteX9" fmla="*/ 644777 w 835473"/>
                <a:gd name="connsiteY9" fmla="*/ 199515 h 2904335"/>
                <a:gd name="connsiteX10" fmla="*/ 552702 w 835473"/>
                <a:gd name="connsiteY10" fmla="*/ 241849 h 2904335"/>
                <a:gd name="connsiteX11" fmla="*/ 478619 w 835473"/>
                <a:gd name="connsiteY11" fmla="*/ 358265 h 2904335"/>
                <a:gd name="connsiteX12" fmla="*/ 646894 w 835473"/>
                <a:gd name="connsiteY12" fmla="*/ 309581 h 2904335"/>
                <a:gd name="connsiteX13" fmla="*/ 807759 w 835473"/>
                <a:gd name="connsiteY13" fmla="*/ 176231 h 2904335"/>
                <a:gd name="connsiteX14" fmla="*/ 723093 w 835473"/>
                <a:gd name="connsiteY14" fmla="*/ 251373 h 2904335"/>
                <a:gd name="connsiteX15" fmla="*/ 835276 w 835473"/>
                <a:gd name="connsiteY15" fmla="*/ 273597 h 2904335"/>
                <a:gd name="connsiteX16" fmla="*/ 760134 w 835473"/>
                <a:gd name="connsiteY16" fmla="*/ 257723 h 2904335"/>
                <a:gd name="connsiteX17" fmla="*/ 800350 w 835473"/>
                <a:gd name="connsiteY17" fmla="*/ 302173 h 2904335"/>
                <a:gd name="connsiteX18" fmla="*/ 712509 w 835473"/>
                <a:gd name="connsiteY18" fmla="*/ 272540 h 2904335"/>
                <a:gd name="connsiteX19" fmla="*/ 489200 w 835473"/>
                <a:gd name="connsiteY19" fmla="*/ 378372 h 2904335"/>
                <a:gd name="connsiteX20" fmla="*/ 451100 w 835473"/>
                <a:gd name="connsiteY20" fmla="*/ 434464 h 2904335"/>
                <a:gd name="connsiteX21" fmla="*/ 436285 w 835473"/>
                <a:gd name="connsiteY21" fmla="*/ 740322 h 2904335"/>
                <a:gd name="connsiteX22" fmla="*/ 440518 w 835473"/>
                <a:gd name="connsiteY22" fmla="*/ 1105447 h 2904335"/>
                <a:gd name="connsiteX23" fmla="*/ 147360 w 835473"/>
                <a:gd name="connsiteY23" fmla="*/ 1753147 h 2904335"/>
                <a:gd name="connsiteX24" fmla="*/ 96560 w 835473"/>
                <a:gd name="connsiteY24" fmla="*/ 2117214 h 2904335"/>
                <a:gd name="connsiteX25" fmla="*/ 198162 w 835473"/>
                <a:gd name="connsiteY25" fmla="*/ 2563831 h 2904335"/>
                <a:gd name="connsiteX26" fmla="*/ 197102 w 835473"/>
                <a:gd name="connsiteY26" fmla="*/ 2816772 h 2904335"/>
                <a:gd name="connsiteX27" fmla="*/ 347634 w 835473"/>
                <a:gd name="connsiteY27" fmla="*/ 2867891 h 2904335"/>
                <a:gd name="connsiteX28" fmla="*/ 270375 w 835473"/>
                <a:gd name="connsiteY28" fmla="*/ 2822973 h 2904335"/>
                <a:gd name="connsiteX29" fmla="*/ 277536 w 835473"/>
                <a:gd name="connsiteY29" fmla="*/ 2889796 h 2904335"/>
                <a:gd name="connsiteX30" fmla="*/ 207686 w 835473"/>
                <a:gd name="connsiteY30" fmla="*/ 2833705 h 2904335"/>
                <a:gd name="connsiteX31" fmla="*/ 210861 w 835473"/>
                <a:gd name="connsiteY31" fmla="*/ 2886621 h 2904335"/>
                <a:gd name="connsiteX32" fmla="*/ 141011 w 835473"/>
                <a:gd name="connsiteY32" fmla="*/ 2822063 h 2904335"/>
                <a:gd name="connsiteX33" fmla="*/ 24568 w 835473"/>
                <a:gd name="connsiteY33" fmla="*/ 2903407 h 2904335"/>
                <a:gd name="connsiteX34" fmla="*/ 94444 w 835473"/>
                <a:gd name="connsiteY34" fmla="*/ 2819947 h 2904335"/>
                <a:gd name="connsiteX35" fmla="*/ 2342 w 835473"/>
                <a:gd name="connsiteY35" fmla="*/ 2855190 h 2904335"/>
                <a:gd name="connsiteX0" fmla="*/ 2342 w 835473"/>
                <a:gd name="connsiteY0" fmla="*/ 2855190 h 2904335"/>
                <a:gd name="connsiteX1" fmla="*/ 108201 w 835473"/>
                <a:gd name="connsiteY1" fmla="*/ 2810421 h 2904335"/>
                <a:gd name="connsiteX2" fmla="*/ 170644 w 835473"/>
                <a:gd name="connsiteY2" fmla="*/ 2724697 h 2904335"/>
                <a:gd name="connsiteX3" fmla="*/ 118786 w 835473"/>
                <a:gd name="connsiteY3" fmla="*/ 2231514 h 2904335"/>
                <a:gd name="connsiteX4" fmla="*/ 100794 w 835473"/>
                <a:gd name="connsiteY4" fmla="*/ 1803947 h 2904335"/>
                <a:gd name="connsiteX5" fmla="*/ 405593 w 835473"/>
                <a:gd name="connsiteY5" fmla="*/ 1173181 h 2904335"/>
                <a:gd name="connsiteX6" fmla="*/ 413000 w 835473"/>
                <a:gd name="connsiteY6" fmla="*/ 739264 h 2904335"/>
                <a:gd name="connsiteX7" fmla="*/ 426759 w 835473"/>
                <a:gd name="connsiteY7" fmla="*/ 472564 h 2904335"/>
                <a:gd name="connsiteX8" fmla="*/ 445812 w 835473"/>
                <a:gd name="connsiteY8" fmla="*/ 3723 h 2904335"/>
                <a:gd name="connsiteX9" fmla="*/ 644777 w 835473"/>
                <a:gd name="connsiteY9" fmla="*/ 199515 h 2904335"/>
                <a:gd name="connsiteX10" fmla="*/ 552702 w 835473"/>
                <a:gd name="connsiteY10" fmla="*/ 241849 h 2904335"/>
                <a:gd name="connsiteX11" fmla="*/ 478619 w 835473"/>
                <a:gd name="connsiteY11" fmla="*/ 358265 h 2904335"/>
                <a:gd name="connsiteX12" fmla="*/ 646894 w 835473"/>
                <a:gd name="connsiteY12" fmla="*/ 309581 h 2904335"/>
                <a:gd name="connsiteX13" fmla="*/ 807759 w 835473"/>
                <a:gd name="connsiteY13" fmla="*/ 176231 h 2904335"/>
                <a:gd name="connsiteX14" fmla="*/ 723093 w 835473"/>
                <a:gd name="connsiteY14" fmla="*/ 251373 h 2904335"/>
                <a:gd name="connsiteX15" fmla="*/ 835276 w 835473"/>
                <a:gd name="connsiteY15" fmla="*/ 273597 h 2904335"/>
                <a:gd name="connsiteX16" fmla="*/ 760134 w 835473"/>
                <a:gd name="connsiteY16" fmla="*/ 257723 h 2904335"/>
                <a:gd name="connsiteX17" fmla="*/ 800350 w 835473"/>
                <a:gd name="connsiteY17" fmla="*/ 302173 h 2904335"/>
                <a:gd name="connsiteX18" fmla="*/ 712509 w 835473"/>
                <a:gd name="connsiteY18" fmla="*/ 272540 h 2904335"/>
                <a:gd name="connsiteX19" fmla="*/ 489200 w 835473"/>
                <a:gd name="connsiteY19" fmla="*/ 378372 h 2904335"/>
                <a:gd name="connsiteX20" fmla="*/ 451100 w 835473"/>
                <a:gd name="connsiteY20" fmla="*/ 434464 h 2904335"/>
                <a:gd name="connsiteX21" fmla="*/ 436285 w 835473"/>
                <a:gd name="connsiteY21" fmla="*/ 740322 h 2904335"/>
                <a:gd name="connsiteX22" fmla="*/ 440518 w 835473"/>
                <a:gd name="connsiteY22" fmla="*/ 1105447 h 2904335"/>
                <a:gd name="connsiteX23" fmla="*/ 147360 w 835473"/>
                <a:gd name="connsiteY23" fmla="*/ 1753147 h 2904335"/>
                <a:gd name="connsiteX24" fmla="*/ 96560 w 835473"/>
                <a:gd name="connsiteY24" fmla="*/ 2117214 h 2904335"/>
                <a:gd name="connsiteX25" fmla="*/ 198162 w 835473"/>
                <a:gd name="connsiteY25" fmla="*/ 2563831 h 2904335"/>
                <a:gd name="connsiteX26" fmla="*/ 197102 w 835473"/>
                <a:gd name="connsiteY26" fmla="*/ 2816772 h 2904335"/>
                <a:gd name="connsiteX27" fmla="*/ 347634 w 835473"/>
                <a:gd name="connsiteY27" fmla="*/ 2867891 h 2904335"/>
                <a:gd name="connsiteX28" fmla="*/ 270375 w 835473"/>
                <a:gd name="connsiteY28" fmla="*/ 2822973 h 2904335"/>
                <a:gd name="connsiteX29" fmla="*/ 277536 w 835473"/>
                <a:gd name="connsiteY29" fmla="*/ 2889796 h 2904335"/>
                <a:gd name="connsiteX30" fmla="*/ 207686 w 835473"/>
                <a:gd name="connsiteY30" fmla="*/ 2833705 h 2904335"/>
                <a:gd name="connsiteX31" fmla="*/ 210861 w 835473"/>
                <a:gd name="connsiteY31" fmla="*/ 2886621 h 2904335"/>
                <a:gd name="connsiteX32" fmla="*/ 141011 w 835473"/>
                <a:gd name="connsiteY32" fmla="*/ 2822063 h 2904335"/>
                <a:gd name="connsiteX33" fmla="*/ 24568 w 835473"/>
                <a:gd name="connsiteY33" fmla="*/ 2903407 h 2904335"/>
                <a:gd name="connsiteX34" fmla="*/ 94444 w 835473"/>
                <a:gd name="connsiteY34" fmla="*/ 2819947 h 2904335"/>
                <a:gd name="connsiteX35" fmla="*/ 2342 w 835473"/>
                <a:gd name="connsiteY35" fmla="*/ 2855190 h 2904335"/>
                <a:gd name="connsiteX0" fmla="*/ 2342 w 835473"/>
                <a:gd name="connsiteY0" fmla="*/ 2854602 h 2903747"/>
                <a:gd name="connsiteX1" fmla="*/ 108201 w 835473"/>
                <a:gd name="connsiteY1" fmla="*/ 2809833 h 2903747"/>
                <a:gd name="connsiteX2" fmla="*/ 170644 w 835473"/>
                <a:gd name="connsiteY2" fmla="*/ 2724109 h 2903747"/>
                <a:gd name="connsiteX3" fmla="*/ 118786 w 835473"/>
                <a:gd name="connsiteY3" fmla="*/ 2230926 h 2903747"/>
                <a:gd name="connsiteX4" fmla="*/ 100794 w 835473"/>
                <a:gd name="connsiteY4" fmla="*/ 1803359 h 2903747"/>
                <a:gd name="connsiteX5" fmla="*/ 405593 w 835473"/>
                <a:gd name="connsiteY5" fmla="*/ 1172593 h 2903747"/>
                <a:gd name="connsiteX6" fmla="*/ 413000 w 835473"/>
                <a:gd name="connsiteY6" fmla="*/ 738676 h 2903747"/>
                <a:gd name="connsiteX7" fmla="*/ 426759 w 835473"/>
                <a:gd name="connsiteY7" fmla="*/ 471976 h 2903747"/>
                <a:gd name="connsiteX8" fmla="*/ 445812 w 835473"/>
                <a:gd name="connsiteY8" fmla="*/ 3135 h 2903747"/>
                <a:gd name="connsiteX9" fmla="*/ 656419 w 835473"/>
                <a:gd name="connsiteY9" fmla="*/ 234910 h 2903747"/>
                <a:gd name="connsiteX10" fmla="*/ 552702 w 835473"/>
                <a:gd name="connsiteY10" fmla="*/ 241261 h 2903747"/>
                <a:gd name="connsiteX11" fmla="*/ 478619 w 835473"/>
                <a:gd name="connsiteY11" fmla="*/ 357677 h 2903747"/>
                <a:gd name="connsiteX12" fmla="*/ 646894 w 835473"/>
                <a:gd name="connsiteY12" fmla="*/ 308993 h 2903747"/>
                <a:gd name="connsiteX13" fmla="*/ 807759 w 835473"/>
                <a:gd name="connsiteY13" fmla="*/ 175643 h 2903747"/>
                <a:gd name="connsiteX14" fmla="*/ 723093 w 835473"/>
                <a:gd name="connsiteY14" fmla="*/ 250785 h 2903747"/>
                <a:gd name="connsiteX15" fmla="*/ 835276 w 835473"/>
                <a:gd name="connsiteY15" fmla="*/ 273009 h 2903747"/>
                <a:gd name="connsiteX16" fmla="*/ 760134 w 835473"/>
                <a:gd name="connsiteY16" fmla="*/ 257135 h 2903747"/>
                <a:gd name="connsiteX17" fmla="*/ 800350 w 835473"/>
                <a:gd name="connsiteY17" fmla="*/ 301585 h 2903747"/>
                <a:gd name="connsiteX18" fmla="*/ 712509 w 835473"/>
                <a:gd name="connsiteY18" fmla="*/ 271952 h 2903747"/>
                <a:gd name="connsiteX19" fmla="*/ 489200 w 835473"/>
                <a:gd name="connsiteY19" fmla="*/ 377784 h 2903747"/>
                <a:gd name="connsiteX20" fmla="*/ 451100 w 835473"/>
                <a:gd name="connsiteY20" fmla="*/ 433876 h 2903747"/>
                <a:gd name="connsiteX21" fmla="*/ 436285 w 835473"/>
                <a:gd name="connsiteY21" fmla="*/ 739734 h 2903747"/>
                <a:gd name="connsiteX22" fmla="*/ 440518 w 835473"/>
                <a:gd name="connsiteY22" fmla="*/ 1104859 h 2903747"/>
                <a:gd name="connsiteX23" fmla="*/ 147360 w 835473"/>
                <a:gd name="connsiteY23" fmla="*/ 1752559 h 2903747"/>
                <a:gd name="connsiteX24" fmla="*/ 96560 w 835473"/>
                <a:gd name="connsiteY24" fmla="*/ 2116626 h 2903747"/>
                <a:gd name="connsiteX25" fmla="*/ 198162 w 835473"/>
                <a:gd name="connsiteY25" fmla="*/ 2563243 h 2903747"/>
                <a:gd name="connsiteX26" fmla="*/ 197102 w 835473"/>
                <a:gd name="connsiteY26" fmla="*/ 2816184 h 2903747"/>
                <a:gd name="connsiteX27" fmla="*/ 347634 w 835473"/>
                <a:gd name="connsiteY27" fmla="*/ 2867303 h 2903747"/>
                <a:gd name="connsiteX28" fmla="*/ 270375 w 835473"/>
                <a:gd name="connsiteY28" fmla="*/ 2822385 h 2903747"/>
                <a:gd name="connsiteX29" fmla="*/ 277536 w 835473"/>
                <a:gd name="connsiteY29" fmla="*/ 2889208 h 2903747"/>
                <a:gd name="connsiteX30" fmla="*/ 207686 w 835473"/>
                <a:gd name="connsiteY30" fmla="*/ 2833117 h 2903747"/>
                <a:gd name="connsiteX31" fmla="*/ 210861 w 835473"/>
                <a:gd name="connsiteY31" fmla="*/ 2886033 h 2903747"/>
                <a:gd name="connsiteX32" fmla="*/ 141011 w 835473"/>
                <a:gd name="connsiteY32" fmla="*/ 2821475 h 2903747"/>
                <a:gd name="connsiteX33" fmla="*/ 24568 w 835473"/>
                <a:gd name="connsiteY33" fmla="*/ 2902819 h 2903747"/>
                <a:gd name="connsiteX34" fmla="*/ 94444 w 835473"/>
                <a:gd name="connsiteY34" fmla="*/ 2819359 h 2903747"/>
                <a:gd name="connsiteX35" fmla="*/ 2342 w 835473"/>
                <a:gd name="connsiteY35" fmla="*/ 2854602 h 2903747"/>
                <a:gd name="connsiteX0" fmla="*/ 2342 w 835473"/>
                <a:gd name="connsiteY0" fmla="*/ 2854602 h 2903747"/>
                <a:gd name="connsiteX1" fmla="*/ 108201 w 835473"/>
                <a:gd name="connsiteY1" fmla="*/ 2809833 h 2903747"/>
                <a:gd name="connsiteX2" fmla="*/ 170644 w 835473"/>
                <a:gd name="connsiteY2" fmla="*/ 2724109 h 2903747"/>
                <a:gd name="connsiteX3" fmla="*/ 118786 w 835473"/>
                <a:gd name="connsiteY3" fmla="*/ 2230926 h 2903747"/>
                <a:gd name="connsiteX4" fmla="*/ 100794 w 835473"/>
                <a:gd name="connsiteY4" fmla="*/ 1803359 h 2903747"/>
                <a:gd name="connsiteX5" fmla="*/ 405593 w 835473"/>
                <a:gd name="connsiteY5" fmla="*/ 1172593 h 2903747"/>
                <a:gd name="connsiteX6" fmla="*/ 413000 w 835473"/>
                <a:gd name="connsiteY6" fmla="*/ 738676 h 2903747"/>
                <a:gd name="connsiteX7" fmla="*/ 426759 w 835473"/>
                <a:gd name="connsiteY7" fmla="*/ 471976 h 2903747"/>
                <a:gd name="connsiteX8" fmla="*/ 445812 w 835473"/>
                <a:gd name="connsiteY8" fmla="*/ 3135 h 2903747"/>
                <a:gd name="connsiteX9" fmla="*/ 656419 w 835473"/>
                <a:gd name="connsiteY9" fmla="*/ 234910 h 2903747"/>
                <a:gd name="connsiteX10" fmla="*/ 552702 w 835473"/>
                <a:gd name="connsiteY10" fmla="*/ 241261 h 2903747"/>
                <a:gd name="connsiteX11" fmla="*/ 478619 w 835473"/>
                <a:gd name="connsiteY11" fmla="*/ 357677 h 2903747"/>
                <a:gd name="connsiteX12" fmla="*/ 646894 w 835473"/>
                <a:gd name="connsiteY12" fmla="*/ 308993 h 2903747"/>
                <a:gd name="connsiteX13" fmla="*/ 807759 w 835473"/>
                <a:gd name="connsiteY13" fmla="*/ 175643 h 2903747"/>
                <a:gd name="connsiteX14" fmla="*/ 723093 w 835473"/>
                <a:gd name="connsiteY14" fmla="*/ 250785 h 2903747"/>
                <a:gd name="connsiteX15" fmla="*/ 835276 w 835473"/>
                <a:gd name="connsiteY15" fmla="*/ 273009 h 2903747"/>
                <a:gd name="connsiteX16" fmla="*/ 760134 w 835473"/>
                <a:gd name="connsiteY16" fmla="*/ 257135 h 2903747"/>
                <a:gd name="connsiteX17" fmla="*/ 800350 w 835473"/>
                <a:gd name="connsiteY17" fmla="*/ 301585 h 2903747"/>
                <a:gd name="connsiteX18" fmla="*/ 712509 w 835473"/>
                <a:gd name="connsiteY18" fmla="*/ 271952 h 2903747"/>
                <a:gd name="connsiteX19" fmla="*/ 489200 w 835473"/>
                <a:gd name="connsiteY19" fmla="*/ 377784 h 2903747"/>
                <a:gd name="connsiteX20" fmla="*/ 451100 w 835473"/>
                <a:gd name="connsiteY20" fmla="*/ 433876 h 2903747"/>
                <a:gd name="connsiteX21" fmla="*/ 436285 w 835473"/>
                <a:gd name="connsiteY21" fmla="*/ 739734 h 2903747"/>
                <a:gd name="connsiteX22" fmla="*/ 440518 w 835473"/>
                <a:gd name="connsiteY22" fmla="*/ 1104859 h 2903747"/>
                <a:gd name="connsiteX23" fmla="*/ 147360 w 835473"/>
                <a:gd name="connsiteY23" fmla="*/ 1752559 h 2903747"/>
                <a:gd name="connsiteX24" fmla="*/ 96560 w 835473"/>
                <a:gd name="connsiteY24" fmla="*/ 2116626 h 2903747"/>
                <a:gd name="connsiteX25" fmla="*/ 198162 w 835473"/>
                <a:gd name="connsiteY25" fmla="*/ 2563243 h 2903747"/>
                <a:gd name="connsiteX26" fmla="*/ 197102 w 835473"/>
                <a:gd name="connsiteY26" fmla="*/ 2816184 h 2903747"/>
                <a:gd name="connsiteX27" fmla="*/ 347634 w 835473"/>
                <a:gd name="connsiteY27" fmla="*/ 2867303 h 2903747"/>
                <a:gd name="connsiteX28" fmla="*/ 270375 w 835473"/>
                <a:gd name="connsiteY28" fmla="*/ 2822385 h 2903747"/>
                <a:gd name="connsiteX29" fmla="*/ 277536 w 835473"/>
                <a:gd name="connsiteY29" fmla="*/ 2889208 h 2903747"/>
                <a:gd name="connsiteX30" fmla="*/ 207686 w 835473"/>
                <a:gd name="connsiteY30" fmla="*/ 2833117 h 2903747"/>
                <a:gd name="connsiteX31" fmla="*/ 210861 w 835473"/>
                <a:gd name="connsiteY31" fmla="*/ 2886033 h 2903747"/>
                <a:gd name="connsiteX32" fmla="*/ 141011 w 835473"/>
                <a:gd name="connsiteY32" fmla="*/ 2821475 h 2903747"/>
                <a:gd name="connsiteX33" fmla="*/ 24568 w 835473"/>
                <a:gd name="connsiteY33" fmla="*/ 2902819 h 2903747"/>
                <a:gd name="connsiteX34" fmla="*/ 94444 w 835473"/>
                <a:gd name="connsiteY34" fmla="*/ 2819359 h 2903747"/>
                <a:gd name="connsiteX35" fmla="*/ 2342 w 835473"/>
                <a:gd name="connsiteY35" fmla="*/ 2854602 h 2903747"/>
                <a:gd name="connsiteX0" fmla="*/ 2342 w 835473"/>
                <a:gd name="connsiteY0" fmla="*/ 2858498 h 2907643"/>
                <a:gd name="connsiteX1" fmla="*/ 108201 w 835473"/>
                <a:gd name="connsiteY1" fmla="*/ 2813729 h 2907643"/>
                <a:gd name="connsiteX2" fmla="*/ 170644 w 835473"/>
                <a:gd name="connsiteY2" fmla="*/ 2728005 h 2907643"/>
                <a:gd name="connsiteX3" fmla="*/ 118786 w 835473"/>
                <a:gd name="connsiteY3" fmla="*/ 2234822 h 2907643"/>
                <a:gd name="connsiteX4" fmla="*/ 100794 w 835473"/>
                <a:gd name="connsiteY4" fmla="*/ 1807255 h 2907643"/>
                <a:gd name="connsiteX5" fmla="*/ 405593 w 835473"/>
                <a:gd name="connsiteY5" fmla="*/ 1176489 h 2907643"/>
                <a:gd name="connsiteX6" fmla="*/ 413000 w 835473"/>
                <a:gd name="connsiteY6" fmla="*/ 742572 h 2907643"/>
                <a:gd name="connsiteX7" fmla="*/ 426759 w 835473"/>
                <a:gd name="connsiteY7" fmla="*/ 475872 h 2907643"/>
                <a:gd name="connsiteX8" fmla="*/ 445812 w 835473"/>
                <a:gd name="connsiteY8" fmla="*/ 7031 h 2907643"/>
                <a:gd name="connsiteX9" fmla="*/ 573869 w 835473"/>
                <a:gd name="connsiteY9" fmla="*/ 225049 h 2907643"/>
                <a:gd name="connsiteX10" fmla="*/ 656419 w 835473"/>
                <a:gd name="connsiteY10" fmla="*/ 238806 h 2907643"/>
                <a:gd name="connsiteX11" fmla="*/ 552702 w 835473"/>
                <a:gd name="connsiteY11" fmla="*/ 245157 h 2907643"/>
                <a:gd name="connsiteX12" fmla="*/ 478619 w 835473"/>
                <a:gd name="connsiteY12" fmla="*/ 361573 h 2907643"/>
                <a:gd name="connsiteX13" fmla="*/ 646894 w 835473"/>
                <a:gd name="connsiteY13" fmla="*/ 312889 h 2907643"/>
                <a:gd name="connsiteX14" fmla="*/ 807759 w 835473"/>
                <a:gd name="connsiteY14" fmla="*/ 179539 h 2907643"/>
                <a:gd name="connsiteX15" fmla="*/ 723093 w 835473"/>
                <a:gd name="connsiteY15" fmla="*/ 254681 h 2907643"/>
                <a:gd name="connsiteX16" fmla="*/ 835276 w 835473"/>
                <a:gd name="connsiteY16" fmla="*/ 276905 h 2907643"/>
                <a:gd name="connsiteX17" fmla="*/ 760134 w 835473"/>
                <a:gd name="connsiteY17" fmla="*/ 261031 h 2907643"/>
                <a:gd name="connsiteX18" fmla="*/ 800350 w 835473"/>
                <a:gd name="connsiteY18" fmla="*/ 305481 h 2907643"/>
                <a:gd name="connsiteX19" fmla="*/ 712509 w 835473"/>
                <a:gd name="connsiteY19" fmla="*/ 275848 h 2907643"/>
                <a:gd name="connsiteX20" fmla="*/ 489200 w 835473"/>
                <a:gd name="connsiteY20" fmla="*/ 381680 h 2907643"/>
                <a:gd name="connsiteX21" fmla="*/ 451100 w 835473"/>
                <a:gd name="connsiteY21" fmla="*/ 437772 h 2907643"/>
                <a:gd name="connsiteX22" fmla="*/ 436285 w 835473"/>
                <a:gd name="connsiteY22" fmla="*/ 743630 h 2907643"/>
                <a:gd name="connsiteX23" fmla="*/ 440518 w 835473"/>
                <a:gd name="connsiteY23" fmla="*/ 1108755 h 2907643"/>
                <a:gd name="connsiteX24" fmla="*/ 147360 w 835473"/>
                <a:gd name="connsiteY24" fmla="*/ 1756455 h 2907643"/>
                <a:gd name="connsiteX25" fmla="*/ 96560 w 835473"/>
                <a:gd name="connsiteY25" fmla="*/ 2120522 h 2907643"/>
                <a:gd name="connsiteX26" fmla="*/ 198162 w 835473"/>
                <a:gd name="connsiteY26" fmla="*/ 2567139 h 2907643"/>
                <a:gd name="connsiteX27" fmla="*/ 197102 w 835473"/>
                <a:gd name="connsiteY27" fmla="*/ 2820080 h 2907643"/>
                <a:gd name="connsiteX28" fmla="*/ 347634 w 835473"/>
                <a:gd name="connsiteY28" fmla="*/ 2871199 h 2907643"/>
                <a:gd name="connsiteX29" fmla="*/ 270375 w 835473"/>
                <a:gd name="connsiteY29" fmla="*/ 2826281 h 2907643"/>
                <a:gd name="connsiteX30" fmla="*/ 277536 w 835473"/>
                <a:gd name="connsiteY30" fmla="*/ 2893104 h 2907643"/>
                <a:gd name="connsiteX31" fmla="*/ 207686 w 835473"/>
                <a:gd name="connsiteY31" fmla="*/ 2837013 h 2907643"/>
                <a:gd name="connsiteX32" fmla="*/ 210861 w 835473"/>
                <a:gd name="connsiteY32" fmla="*/ 2889929 h 2907643"/>
                <a:gd name="connsiteX33" fmla="*/ 141011 w 835473"/>
                <a:gd name="connsiteY33" fmla="*/ 2825371 h 2907643"/>
                <a:gd name="connsiteX34" fmla="*/ 24568 w 835473"/>
                <a:gd name="connsiteY34" fmla="*/ 2906715 h 2907643"/>
                <a:gd name="connsiteX35" fmla="*/ 94444 w 835473"/>
                <a:gd name="connsiteY35" fmla="*/ 2823255 h 2907643"/>
                <a:gd name="connsiteX36" fmla="*/ 2342 w 835473"/>
                <a:gd name="connsiteY36" fmla="*/ 2858498 h 2907643"/>
                <a:gd name="connsiteX0" fmla="*/ 2342 w 835473"/>
                <a:gd name="connsiteY0" fmla="*/ 2858498 h 2907643"/>
                <a:gd name="connsiteX1" fmla="*/ 108201 w 835473"/>
                <a:gd name="connsiteY1" fmla="*/ 2813729 h 2907643"/>
                <a:gd name="connsiteX2" fmla="*/ 170644 w 835473"/>
                <a:gd name="connsiteY2" fmla="*/ 2728005 h 2907643"/>
                <a:gd name="connsiteX3" fmla="*/ 118786 w 835473"/>
                <a:gd name="connsiteY3" fmla="*/ 2234822 h 2907643"/>
                <a:gd name="connsiteX4" fmla="*/ 100794 w 835473"/>
                <a:gd name="connsiteY4" fmla="*/ 1807255 h 2907643"/>
                <a:gd name="connsiteX5" fmla="*/ 405593 w 835473"/>
                <a:gd name="connsiteY5" fmla="*/ 1176489 h 2907643"/>
                <a:gd name="connsiteX6" fmla="*/ 413000 w 835473"/>
                <a:gd name="connsiteY6" fmla="*/ 742572 h 2907643"/>
                <a:gd name="connsiteX7" fmla="*/ 426759 w 835473"/>
                <a:gd name="connsiteY7" fmla="*/ 475872 h 2907643"/>
                <a:gd name="connsiteX8" fmla="*/ 445812 w 835473"/>
                <a:gd name="connsiteY8" fmla="*/ 7031 h 2907643"/>
                <a:gd name="connsiteX9" fmla="*/ 573869 w 835473"/>
                <a:gd name="connsiteY9" fmla="*/ 225049 h 2907643"/>
                <a:gd name="connsiteX10" fmla="*/ 656419 w 835473"/>
                <a:gd name="connsiteY10" fmla="*/ 238806 h 2907643"/>
                <a:gd name="connsiteX11" fmla="*/ 552702 w 835473"/>
                <a:gd name="connsiteY11" fmla="*/ 245157 h 2907643"/>
                <a:gd name="connsiteX12" fmla="*/ 478619 w 835473"/>
                <a:gd name="connsiteY12" fmla="*/ 361573 h 2907643"/>
                <a:gd name="connsiteX13" fmla="*/ 646894 w 835473"/>
                <a:gd name="connsiteY13" fmla="*/ 312889 h 2907643"/>
                <a:gd name="connsiteX14" fmla="*/ 807759 w 835473"/>
                <a:gd name="connsiteY14" fmla="*/ 179539 h 2907643"/>
                <a:gd name="connsiteX15" fmla="*/ 723093 w 835473"/>
                <a:gd name="connsiteY15" fmla="*/ 254681 h 2907643"/>
                <a:gd name="connsiteX16" fmla="*/ 835276 w 835473"/>
                <a:gd name="connsiteY16" fmla="*/ 276905 h 2907643"/>
                <a:gd name="connsiteX17" fmla="*/ 760134 w 835473"/>
                <a:gd name="connsiteY17" fmla="*/ 261031 h 2907643"/>
                <a:gd name="connsiteX18" fmla="*/ 800350 w 835473"/>
                <a:gd name="connsiteY18" fmla="*/ 305481 h 2907643"/>
                <a:gd name="connsiteX19" fmla="*/ 712509 w 835473"/>
                <a:gd name="connsiteY19" fmla="*/ 275848 h 2907643"/>
                <a:gd name="connsiteX20" fmla="*/ 489200 w 835473"/>
                <a:gd name="connsiteY20" fmla="*/ 381680 h 2907643"/>
                <a:gd name="connsiteX21" fmla="*/ 451100 w 835473"/>
                <a:gd name="connsiteY21" fmla="*/ 437772 h 2907643"/>
                <a:gd name="connsiteX22" fmla="*/ 436285 w 835473"/>
                <a:gd name="connsiteY22" fmla="*/ 743630 h 2907643"/>
                <a:gd name="connsiteX23" fmla="*/ 440518 w 835473"/>
                <a:gd name="connsiteY23" fmla="*/ 1108755 h 2907643"/>
                <a:gd name="connsiteX24" fmla="*/ 147360 w 835473"/>
                <a:gd name="connsiteY24" fmla="*/ 1756455 h 2907643"/>
                <a:gd name="connsiteX25" fmla="*/ 96560 w 835473"/>
                <a:gd name="connsiteY25" fmla="*/ 2120522 h 2907643"/>
                <a:gd name="connsiteX26" fmla="*/ 198162 w 835473"/>
                <a:gd name="connsiteY26" fmla="*/ 2567139 h 2907643"/>
                <a:gd name="connsiteX27" fmla="*/ 197102 w 835473"/>
                <a:gd name="connsiteY27" fmla="*/ 2820080 h 2907643"/>
                <a:gd name="connsiteX28" fmla="*/ 347634 w 835473"/>
                <a:gd name="connsiteY28" fmla="*/ 2871199 h 2907643"/>
                <a:gd name="connsiteX29" fmla="*/ 270375 w 835473"/>
                <a:gd name="connsiteY29" fmla="*/ 2826281 h 2907643"/>
                <a:gd name="connsiteX30" fmla="*/ 277536 w 835473"/>
                <a:gd name="connsiteY30" fmla="*/ 2893104 h 2907643"/>
                <a:gd name="connsiteX31" fmla="*/ 207686 w 835473"/>
                <a:gd name="connsiteY31" fmla="*/ 2837013 h 2907643"/>
                <a:gd name="connsiteX32" fmla="*/ 210861 w 835473"/>
                <a:gd name="connsiteY32" fmla="*/ 2889929 h 2907643"/>
                <a:gd name="connsiteX33" fmla="*/ 141011 w 835473"/>
                <a:gd name="connsiteY33" fmla="*/ 2825371 h 2907643"/>
                <a:gd name="connsiteX34" fmla="*/ 24568 w 835473"/>
                <a:gd name="connsiteY34" fmla="*/ 2906715 h 2907643"/>
                <a:gd name="connsiteX35" fmla="*/ 94444 w 835473"/>
                <a:gd name="connsiteY35" fmla="*/ 2823255 h 2907643"/>
                <a:gd name="connsiteX36" fmla="*/ 2342 w 835473"/>
                <a:gd name="connsiteY36" fmla="*/ 2858498 h 2907643"/>
                <a:gd name="connsiteX0" fmla="*/ 2342 w 835473"/>
                <a:gd name="connsiteY0" fmla="*/ 2858498 h 2907643"/>
                <a:gd name="connsiteX1" fmla="*/ 108201 w 835473"/>
                <a:gd name="connsiteY1" fmla="*/ 2813729 h 2907643"/>
                <a:gd name="connsiteX2" fmla="*/ 170644 w 835473"/>
                <a:gd name="connsiteY2" fmla="*/ 2728005 h 2907643"/>
                <a:gd name="connsiteX3" fmla="*/ 118786 w 835473"/>
                <a:gd name="connsiteY3" fmla="*/ 2234822 h 2907643"/>
                <a:gd name="connsiteX4" fmla="*/ 100794 w 835473"/>
                <a:gd name="connsiteY4" fmla="*/ 1807255 h 2907643"/>
                <a:gd name="connsiteX5" fmla="*/ 405593 w 835473"/>
                <a:gd name="connsiteY5" fmla="*/ 1176489 h 2907643"/>
                <a:gd name="connsiteX6" fmla="*/ 413000 w 835473"/>
                <a:gd name="connsiteY6" fmla="*/ 742572 h 2907643"/>
                <a:gd name="connsiteX7" fmla="*/ 426759 w 835473"/>
                <a:gd name="connsiteY7" fmla="*/ 475872 h 2907643"/>
                <a:gd name="connsiteX8" fmla="*/ 445812 w 835473"/>
                <a:gd name="connsiteY8" fmla="*/ 7031 h 2907643"/>
                <a:gd name="connsiteX9" fmla="*/ 573869 w 835473"/>
                <a:gd name="connsiteY9" fmla="*/ 225049 h 2907643"/>
                <a:gd name="connsiteX10" fmla="*/ 656419 w 835473"/>
                <a:gd name="connsiteY10" fmla="*/ 238806 h 2907643"/>
                <a:gd name="connsiteX11" fmla="*/ 552702 w 835473"/>
                <a:gd name="connsiteY11" fmla="*/ 245157 h 2907643"/>
                <a:gd name="connsiteX12" fmla="*/ 478619 w 835473"/>
                <a:gd name="connsiteY12" fmla="*/ 361573 h 2907643"/>
                <a:gd name="connsiteX13" fmla="*/ 646894 w 835473"/>
                <a:gd name="connsiteY13" fmla="*/ 312889 h 2907643"/>
                <a:gd name="connsiteX14" fmla="*/ 807759 w 835473"/>
                <a:gd name="connsiteY14" fmla="*/ 179539 h 2907643"/>
                <a:gd name="connsiteX15" fmla="*/ 723093 w 835473"/>
                <a:gd name="connsiteY15" fmla="*/ 254681 h 2907643"/>
                <a:gd name="connsiteX16" fmla="*/ 835276 w 835473"/>
                <a:gd name="connsiteY16" fmla="*/ 276905 h 2907643"/>
                <a:gd name="connsiteX17" fmla="*/ 760134 w 835473"/>
                <a:gd name="connsiteY17" fmla="*/ 261031 h 2907643"/>
                <a:gd name="connsiteX18" fmla="*/ 800350 w 835473"/>
                <a:gd name="connsiteY18" fmla="*/ 305481 h 2907643"/>
                <a:gd name="connsiteX19" fmla="*/ 712509 w 835473"/>
                <a:gd name="connsiteY19" fmla="*/ 275848 h 2907643"/>
                <a:gd name="connsiteX20" fmla="*/ 489200 w 835473"/>
                <a:gd name="connsiteY20" fmla="*/ 381680 h 2907643"/>
                <a:gd name="connsiteX21" fmla="*/ 451100 w 835473"/>
                <a:gd name="connsiteY21" fmla="*/ 437772 h 2907643"/>
                <a:gd name="connsiteX22" fmla="*/ 436285 w 835473"/>
                <a:gd name="connsiteY22" fmla="*/ 743630 h 2907643"/>
                <a:gd name="connsiteX23" fmla="*/ 440518 w 835473"/>
                <a:gd name="connsiteY23" fmla="*/ 1108755 h 2907643"/>
                <a:gd name="connsiteX24" fmla="*/ 147360 w 835473"/>
                <a:gd name="connsiteY24" fmla="*/ 1756455 h 2907643"/>
                <a:gd name="connsiteX25" fmla="*/ 96560 w 835473"/>
                <a:gd name="connsiteY25" fmla="*/ 2120522 h 2907643"/>
                <a:gd name="connsiteX26" fmla="*/ 198162 w 835473"/>
                <a:gd name="connsiteY26" fmla="*/ 2567139 h 2907643"/>
                <a:gd name="connsiteX27" fmla="*/ 197102 w 835473"/>
                <a:gd name="connsiteY27" fmla="*/ 2820080 h 2907643"/>
                <a:gd name="connsiteX28" fmla="*/ 347634 w 835473"/>
                <a:gd name="connsiteY28" fmla="*/ 2871199 h 2907643"/>
                <a:gd name="connsiteX29" fmla="*/ 270375 w 835473"/>
                <a:gd name="connsiteY29" fmla="*/ 2826281 h 2907643"/>
                <a:gd name="connsiteX30" fmla="*/ 277536 w 835473"/>
                <a:gd name="connsiteY30" fmla="*/ 2893104 h 2907643"/>
                <a:gd name="connsiteX31" fmla="*/ 207686 w 835473"/>
                <a:gd name="connsiteY31" fmla="*/ 2837013 h 2907643"/>
                <a:gd name="connsiteX32" fmla="*/ 210861 w 835473"/>
                <a:gd name="connsiteY32" fmla="*/ 2889929 h 2907643"/>
                <a:gd name="connsiteX33" fmla="*/ 141011 w 835473"/>
                <a:gd name="connsiteY33" fmla="*/ 2825371 h 2907643"/>
                <a:gd name="connsiteX34" fmla="*/ 24568 w 835473"/>
                <a:gd name="connsiteY34" fmla="*/ 2906715 h 2907643"/>
                <a:gd name="connsiteX35" fmla="*/ 94444 w 835473"/>
                <a:gd name="connsiteY35" fmla="*/ 2823255 h 2907643"/>
                <a:gd name="connsiteX36" fmla="*/ 2342 w 835473"/>
                <a:gd name="connsiteY36" fmla="*/ 2858498 h 2907643"/>
                <a:gd name="connsiteX0" fmla="*/ 2342 w 835473"/>
                <a:gd name="connsiteY0" fmla="*/ 2858820 h 2907965"/>
                <a:gd name="connsiteX1" fmla="*/ 108201 w 835473"/>
                <a:gd name="connsiteY1" fmla="*/ 2814051 h 2907965"/>
                <a:gd name="connsiteX2" fmla="*/ 170644 w 835473"/>
                <a:gd name="connsiteY2" fmla="*/ 2728327 h 2907965"/>
                <a:gd name="connsiteX3" fmla="*/ 118786 w 835473"/>
                <a:gd name="connsiteY3" fmla="*/ 2235144 h 2907965"/>
                <a:gd name="connsiteX4" fmla="*/ 100794 w 835473"/>
                <a:gd name="connsiteY4" fmla="*/ 1807577 h 2907965"/>
                <a:gd name="connsiteX5" fmla="*/ 405593 w 835473"/>
                <a:gd name="connsiteY5" fmla="*/ 1176811 h 2907965"/>
                <a:gd name="connsiteX6" fmla="*/ 413000 w 835473"/>
                <a:gd name="connsiteY6" fmla="*/ 742894 h 2907965"/>
                <a:gd name="connsiteX7" fmla="*/ 426759 w 835473"/>
                <a:gd name="connsiteY7" fmla="*/ 476194 h 2907965"/>
                <a:gd name="connsiteX8" fmla="*/ 445812 w 835473"/>
                <a:gd name="connsiteY8" fmla="*/ 7353 h 2907965"/>
                <a:gd name="connsiteX9" fmla="*/ 573869 w 835473"/>
                <a:gd name="connsiteY9" fmla="*/ 213729 h 2907965"/>
                <a:gd name="connsiteX10" fmla="*/ 656419 w 835473"/>
                <a:gd name="connsiteY10" fmla="*/ 239128 h 2907965"/>
                <a:gd name="connsiteX11" fmla="*/ 552702 w 835473"/>
                <a:gd name="connsiteY11" fmla="*/ 245479 h 2907965"/>
                <a:gd name="connsiteX12" fmla="*/ 478619 w 835473"/>
                <a:gd name="connsiteY12" fmla="*/ 361895 h 2907965"/>
                <a:gd name="connsiteX13" fmla="*/ 646894 w 835473"/>
                <a:gd name="connsiteY13" fmla="*/ 313211 h 2907965"/>
                <a:gd name="connsiteX14" fmla="*/ 807759 w 835473"/>
                <a:gd name="connsiteY14" fmla="*/ 179861 h 2907965"/>
                <a:gd name="connsiteX15" fmla="*/ 723093 w 835473"/>
                <a:gd name="connsiteY15" fmla="*/ 255003 h 2907965"/>
                <a:gd name="connsiteX16" fmla="*/ 835276 w 835473"/>
                <a:gd name="connsiteY16" fmla="*/ 277227 h 2907965"/>
                <a:gd name="connsiteX17" fmla="*/ 760134 w 835473"/>
                <a:gd name="connsiteY17" fmla="*/ 261353 h 2907965"/>
                <a:gd name="connsiteX18" fmla="*/ 800350 w 835473"/>
                <a:gd name="connsiteY18" fmla="*/ 305803 h 2907965"/>
                <a:gd name="connsiteX19" fmla="*/ 712509 w 835473"/>
                <a:gd name="connsiteY19" fmla="*/ 276170 h 2907965"/>
                <a:gd name="connsiteX20" fmla="*/ 489200 w 835473"/>
                <a:gd name="connsiteY20" fmla="*/ 382002 h 2907965"/>
                <a:gd name="connsiteX21" fmla="*/ 451100 w 835473"/>
                <a:gd name="connsiteY21" fmla="*/ 438094 h 2907965"/>
                <a:gd name="connsiteX22" fmla="*/ 436285 w 835473"/>
                <a:gd name="connsiteY22" fmla="*/ 743952 h 2907965"/>
                <a:gd name="connsiteX23" fmla="*/ 440518 w 835473"/>
                <a:gd name="connsiteY23" fmla="*/ 1109077 h 2907965"/>
                <a:gd name="connsiteX24" fmla="*/ 147360 w 835473"/>
                <a:gd name="connsiteY24" fmla="*/ 1756777 h 2907965"/>
                <a:gd name="connsiteX25" fmla="*/ 96560 w 835473"/>
                <a:gd name="connsiteY25" fmla="*/ 2120844 h 2907965"/>
                <a:gd name="connsiteX26" fmla="*/ 198162 w 835473"/>
                <a:gd name="connsiteY26" fmla="*/ 2567461 h 2907965"/>
                <a:gd name="connsiteX27" fmla="*/ 197102 w 835473"/>
                <a:gd name="connsiteY27" fmla="*/ 2820402 h 2907965"/>
                <a:gd name="connsiteX28" fmla="*/ 347634 w 835473"/>
                <a:gd name="connsiteY28" fmla="*/ 2871521 h 2907965"/>
                <a:gd name="connsiteX29" fmla="*/ 270375 w 835473"/>
                <a:gd name="connsiteY29" fmla="*/ 2826603 h 2907965"/>
                <a:gd name="connsiteX30" fmla="*/ 277536 w 835473"/>
                <a:gd name="connsiteY30" fmla="*/ 2893426 h 2907965"/>
                <a:gd name="connsiteX31" fmla="*/ 207686 w 835473"/>
                <a:gd name="connsiteY31" fmla="*/ 2837335 h 2907965"/>
                <a:gd name="connsiteX32" fmla="*/ 210861 w 835473"/>
                <a:gd name="connsiteY32" fmla="*/ 2890251 h 2907965"/>
                <a:gd name="connsiteX33" fmla="*/ 141011 w 835473"/>
                <a:gd name="connsiteY33" fmla="*/ 2825693 h 2907965"/>
                <a:gd name="connsiteX34" fmla="*/ 24568 w 835473"/>
                <a:gd name="connsiteY34" fmla="*/ 2907037 h 2907965"/>
                <a:gd name="connsiteX35" fmla="*/ 94444 w 835473"/>
                <a:gd name="connsiteY35" fmla="*/ 2823577 h 2907965"/>
                <a:gd name="connsiteX36" fmla="*/ 2342 w 835473"/>
                <a:gd name="connsiteY36" fmla="*/ 2858820 h 2907965"/>
                <a:gd name="connsiteX0" fmla="*/ 2342 w 835473"/>
                <a:gd name="connsiteY0" fmla="*/ 2858527 h 2907672"/>
                <a:gd name="connsiteX1" fmla="*/ 108201 w 835473"/>
                <a:gd name="connsiteY1" fmla="*/ 2813758 h 2907672"/>
                <a:gd name="connsiteX2" fmla="*/ 170644 w 835473"/>
                <a:gd name="connsiteY2" fmla="*/ 2728034 h 2907672"/>
                <a:gd name="connsiteX3" fmla="*/ 118786 w 835473"/>
                <a:gd name="connsiteY3" fmla="*/ 2234851 h 2907672"/>
                <a:gd name="connsiteX4" fmla="*/ 100794 w 835473"/>
                <a:gd name="connsiteY4" fmla="*/ 1807284 h 2907672"/>
                <a:gd name="connsiteX5" fmla="*/ 405593 w 835473"/>
                <a:gd name="connsiteY5" fmla="*/ 1176518 h 2907672"/>
                <a:gd name="connsiteX6" fmla="*/ 413000 w 835473"/>
                <a:gd name="connsiteY6" fmla="*/ 742601 h 2907672"/>
                <a:gd name="connsiteX7" fmla="*/ 426759 w 835473"/>
                <a:gd name="connsiteY7" fmla="*/ 475901 h 2907672"/>
                <a:gd name="connsiteX8" fmla="*/ 445812 w 835473"/>
                <a:gd name="connsiteY8" fmla="*/ 7060 h 2907672"/>
                <a:gd name="connsiteX9" fmla="*/ 573869 w 835473"/>
                <a:gd name="connsiteY9" fmla="*/ 224020 h 2907672"/>
                <a:gd name="connsiteX10" fmla="*/ 656419 w 835473"/>
                <a:gd name="connsiteY10" fmla="*/ 238835 h 2907672"/>
                <a:gd name="connsiteX11" fmla="*/ 552702 w 835473"/>
                <a:gd name="connsiteY11" fmla="*/ 245186 h 2907672"/>
                <a:gd name="connsiteX12" fmla="*/ 478619 w 835473"/>
                <a:gd name="connsiteY12" fmla="*/ 361602 h 2907672"/>
                <a:gd name="connsiteX13" fmla="*/ 646894 w 835473"/>
                <a:gd name="connsiteY13" fmla="*/ 312918 h 2907672"/>
                <a:gd name="connsiteX14" fmla="*/ 807759 w 835473"/>
                <a:gd name="connsiteY14" fmla="*/ 179568 h 2907672"/>
                <a:gd name="connsiteX15" fmla="*/ 723093 w 835473"/>
                <a:gd name="connsiteY15" fmla="*/ 254710 h 2907672"/>
                <a:gd name="connsiteX16" fmla="*/ 835276 w 835473"/>
                <a:gd name="connsiteY16" fmla="*/ 276934 h 2907672"/>
                <a:gd name="connsiteX17" fmla="*/ 760134 w 835473"/>
                <a:gd name="connsiteY17" fmla="*/ 261060 h 2907672"/>
                <a:gd name="connsiteX18" fmla="*/ 800350 w 835473"/>
                <a:gd name="connsiteY18" fmla="*/ 305510 h 2907672"/>
                <a:gd name="connsiteX19" fmla="*/ 712509 w 835473"/>
                <a:gd name="connsiteY19" fmla="*/ 275877 h 2907672"/>
                <a:gd name="connsiteX20" fmla="*/ 489200 w 835473"/>
                <a:gd name="connsiteY20" fmla="*/ 381709 h 2907672"/>
                <a:gd name="connsiteX21" fmla="*/ 451100 w 835473"/>
                <a:gd name="connsiteY21" fmla="*/ 437801 h 2907672"/>
                <a:gd name="connsiteX22" fmla="*/ 436285 w 835473"/>
                <a:gd name="connsiteY22" fmla="*/ 743659 h 2907672"/>
                <a:gd name="connsiteX23" fmla="*/ 440518 w 835473"/>
                <a:gd name="connsiteY23" fmla="*/ 1108784 h 2907672"/>
                <a:gd name="connsiteX24" fmla="*/ 147360 w 835473"/>
                <a:gd name="connsiteY24" fmla="*/ 1756484 h 2907672"/>
                <a:gd name="connsiteX25" fmla="*/ 96560 w 835473"/>
                <a:gd name="connsiteY25" fmla="*/ 2120551 h 2907672"/>
                <a:gd name="connsiteX26" fmla="*/ 198162 w 835473"/>
                <a:gd name="connsiteY26" fmla="*/ 2567168 h 2907672"/>
                <a:gd name="connsiteX27" fmla="*/ 197102 w 835473"/>
                <a:gd name="connsiteY27" fmla="*/ 2820109 h 2907672"/>
                <a:gd name="connsiteX28" fmla="*/ 347634 w 835473"/>
                <a:gd name="connsiteY28" fmla="*/ 2871228 h 2907672"/>
                <a:gd name="connsiteX29" fmla="*/ 270375 w 835473"/>
                <a:gd name="connsiteY29" fmla="*/ 2826310 h 2907672"/>
                <a:gd name="connsiteX30" fmla="*/ 277536 w 835473"/>
                <a:gd name="connsiteY30" fmla="*/ 2893133 h 2907672"/>
                <a:gd name="connsiteX31" fmla="*/ 207686 w 835473"/>
                <a:gd name="connsiteY31" fmla="*/ 2837042 h 2907672"/>
                <a:gd name="connsiteX32" fmla="*/ 210861 w 835473"/>
                <a:gd name="connsiteY32" fmla="*/ 2889958 h 2907672"/>
                <a:gd name="connsiteX33" fmla="*/ 141011 w 835473"/>
                <a:gd name="connsiteY33" fmla="*/ 2825400 h 2907672"/>
                <a:gd name="connsiteX34" fmla="*/ 24568 w 835473"/>
                <a:gd name="connsiteY34" fmla="*/ 2906744 h 2907672"/>
                <a:gd name="connsiteX35" fmla="*/ 94444 w 835473"/>
                <a:gd name="connsiteY35" fmla="*/ 2823284 h 2907672"/>
                <a:gd name="connsiteX36" fmla="*/ 2342 w 835473"/>
                <a:gd name="connsiteY36" fmla="*/ 2858527 h 2907672"/>
                <a:gd name="connsiteX0" fmla="*/ 2342 w 835473"/>
                <a:gd name="connsiteY0" fmla="*/ 2858527 h 2907672"/>
                <a:gd name="connsiteX1" fmla="*/ 108201 w 835473"/>
                <a:gd name="connsiteY1" fmla="*/ 2813758 h 2907672"/>
                <a:gd name="connsiteX2" fmla="*/ 170644 w 835473"/>
                <a:gd name="connsiteY2" fmla="*/ 2728034 h 2907672"/>
                <a:gd name="connsiteX3" fmla="*/ 118786 w 835473"/>
                <a:gd name="connsiteY3" fmla="*/ 2234851 h 2907672"/>
                <a:gd name="connsiteX4" fmla="*/ 100794 w 835473"/>
                <a:gd name="connsiteY4" fmla="*/ 1807284 h 2907672"/>
                <a:gd name="connsiteX5" fmla="*/ 405593 w 835473"/>
                <a:gd name="connsiteY5" fmla="*/ 1176518 h 2907672"/>
                <a:gd name="connsiteX6" fmla="*/ 413000 w 835473"/>
                <a:gd name="connsiteY6" fmla="*/ 742601 h 2907672"/>
                <a:gd name="connsiteX7" fmla="*/ 426759 w 835473"/>
                <a:gd name="connsiteY7" fmla="*/ 475901 h 2907672"/>
                <a:gd name="connsiteX8" fmla="*/ 445812 w 835473"/>
                <a:gd name="connsiteY8" fmla="*/ 7060 h 2907672"/>
                <a:gd name="connsiteX9" fmla="*/ 573869 w 835473"/>
                <a:gd name="connsiteY9" fmla="*/ 224020 h 2907672"/>
                <a:gd name="connsiteX10" fmla="*/ 656419 w 835473"/>
                <a:gd name="connsiteY10" fmla="*/ 238835 h 2907672"/>
                <a:gd name="connsiteX11" fmla="*/ 552702 w 835473"/>
                <a:gd name="connsiteY11" fmla="*/ 245186 h 2907672"/>
                <a:gd name="connsiteX12" fmla="*/ 478619 w 835473"/>
                <a:gd name="connsiteY12" fmla="*/ 361602 h 2907672"/>
                <a:gd name="connsiteX13" fmla="*/ 646894 w 835473"/>
                <a:gd name="connsiteY13" fmla="*/ 312918 h 2907672"/>
                <a:gd name="connsiteX14" fmla="*/ 807759 w 835473"/>
                <a:gd name="connsiteY14" fmla="*/ 179568 h 2907672"/>
                <a:gd name="connsiteX15" fmla="*/ 723093 w 835473"/>
                <a:gd name="connsiteY15" fmla="*/ 254710 h 2907672"/>
                <a:gd name="connsiteX16" fmla="*/ 835276 w 835473"/>
                <a:gd name="connsiteY16" fmla="*/ 276934 h 2907672"/>
                <a:gd name="connsiteX17" fmla="*/ 760134 w 835473"/>
                <a:gd name="connsiteY17" fmla="*/ 261060 h 2907672"/>
                <a:gd name="connsiteX18" fmla="*/ 800350 w 835473"/>
                <a:gd name="connsiteY18" fmla="*/ 305510 h 2907672"/>
                <a:gd name="connsiteX19" fmla="*/ 712509 w 835473"/>
                <a:gd name="connsiteY19" fmla="*/ 275877 h 2907672"/>
                <a:gd name="connsiteX20" fmla="*/ 489200 w 835473"/>
                <a:gd name="connsiteY20" fmla="*/ 381709 h 2907672"/>
                <a:gd name="connsiteX21" fmla="*/ 451100 w 835473"/>
                <a:gd name="connsiteY21" fmla="*/ 437801 h 2907672"/>
                <a:gd name="connsiteX22" fmla="*/ 436285 w 835473"/>
                <a:gd name="connsiteY22" fmla="*/ 743659 h 2907672"/>
                <a:gd name="connsiteX23" fmla="*/ 440518 w 835473"/>
                <a:gd name="connsiteY23" fmla="*/ 1108784 h 2907672"/>
                <a:gd name="connsiteX24" fmla="*/ 147360 w 835473"/>
                <a:gd name="connsiteY24" fmla="*/ 1756484 h 2907672"/>
                <a:gd name="connsiteX25" fmla="*/ 96560 w 835473"/>
                <a:gd name="connsiteY25" fmla="*/ 2120551 h 2907672"/>
                <a:gd name="connsiteX26" fmla="*/ 198162 w 835473"/>
                <a:gd name="connsiteY26" fmla="*/ 2567168 h 2907672"/>
                <a:gd name="connsiteX27" fmla="*/ 197102 w 835473"/>
                <a:gd name="connsiteY27" fmla="*/ 2820109 h 2907672"/>
                <a:gd name="connsiteX28" fmla="*/ 347634 w 835473"/>
                <a:gd name="connsiteY28" fmla="*/ 2871228 h 2907672"/>
                <a:gd name="connsiteX29" fmla="*/ 270375 w 835473"/>
                <a:gd name="connsiteY29" fmla="*/ 2826310 h 2907672"/>
                <a:gd name="connsiteX30" fmla="*/ 277536 w 835473"/>
                <a:gd name="connsiteY30" fmla="*/ 2893133 h 2907672"/>
                <a:gd name="connsiteX31" fmla="*/ 207686 w 835473"/>
                <a:gd name="connsiteY31" fmla="*/ 2837042 h 2907672"/>
                <a:gd name="connsiteX32" fmla="*/ 210861 w 835473"/>
                <a:gd name="connsiteY32" fmla="*/ 2889958 h 2907672"/>
                <a:gd name="connsiteX33" fmla="*/ 141011 w 835473"/>
                <a:gd name="connsiteY33" fmla="*/ 2825400 h 2907672"/>
                <a:gd name="connsiteX34" fmla="*/ 24568 w 835473"/>
                <a:gd name="connsiteY34" fmla="*/ 2906744 h 2907672"/>
                <a:gd name="connsiteX35" fmla="*/ 94444 w 835473"/>
                <a:gd name="connsiteY35" fmla="*/ 2823284 h 2907672"/>
                <a:gd name="connsiteX36" fmla="*/ 2342 w 835473"/>
                <a:gd name="connsiteY36" fmla="*/ 2858527 h 2907672"/>
                <a:gd name="connsiteX0" fmla="*/ 2342 w 835473"/>
                <a:gd name="connsiteY0" fmla="*/ 2858527 h 2907672"/>
                <a:gd name="connsiteX1" fmla="*/ 108201 w 835473"/>
                <a:gd name="connsiteY1" fmla="*/ 2813758 h 2907672"/>
                <a:gd name="connsiteX2" fmla="*/ 170644 w 835473"/>
                <a:gd name="connsiteY2" fmla="*/ 2728034 h 2907672"/>
                <a:gd name="connsiteX3" fmla="*/ 118786 w 835473"/>
                <a:gd name="connsiteY3" fmla="*/ 2234851 h 2907672"/>
                <a:gd name="connsiteX4" fmla="*/ 100794 w 835473"/>
                <a:gd name="connsiteY4" fmla="*/ 1807284 h 2907672"/>
                <a:gd name="connsiteX5" fmla="*/ 405593 w 835473"/>
                <a:gd name="connsiteY5" fmla="*/ 1176518 h 2907672"/>
                <a:gd name="connsiteX6" fmla="*/ 413000 w 835473"/>
                <a:gd name="connsiteY6" fmla="*/ 742601 h 2907672"/>
                <a:gd name="connsiteX7" fmla="*/ 426759 w 835473"/>
                <a:gd name="connsiteY7" fmla="*/ 475901 h 2907672"/>
                <a:gd name="connsiteX8" fmla="*/ 445812 w 835473"/>
                <a:gd name="connsiteY8" fmla="*/ 7060 h 2907672"/>
                <a:gd name="connsiteX9" fmla="*/ 573869 w 835473"/>
                <a:gd name="connsiteY9" fmla="*/ 224020 h 2907672"/>
                <a:gd name="connsiteX10" fmla="*/ 656419 w 835473"/>
                <a:gd name="connsiteY10" fmla="*/ 238835 h 2907672"/>
                <a:gd name="connsiteX11" fmla="*/ 552702 w 835473"/>
                <a:gd name="connsiteY11" fmla="*/ 245186 h 2907672"/>
                <a:gd name="connsiteX12" fmla="*/ 478619 w 835473"/>
                <a:gd name="connsiteY12" fmla="*/ 361602 h 2907672"/>
                <a:gd name="connsiteX13" fmla="*/ 646894 w 835473"/>
                <a:gd name="connsiteY13" fmla="*/ 312918 h 2907672"/>
                <a:gd name="connsiteX14" fmla="*/ 807759 w 835473"/>
                <a:gd name="connsiteY14" fmla="*/ 179568 h 2907672"/>
                <a:gd name="connsiteX15" fmla="*/ 723093 w 835473"/>
                <a:gd name="connsiteY15" fmla="*/ 254710 h 2907672"/>
                <a:gd name="connsiteX16" fmla="*/ 835276 w 835473"/>
                <a:gd name="connsiteY16" fmla="*/ 276934 h 2907672"/>
                <a:gd name="connsiteX17" fmla="*/ 760134 w 835473"/>
                <a:gd name="connsiteY17" fmla="*/ 261060 h 2907672"/>
                <a:gd name="connsiteX18" fmla="*/ 800350 w 835473"/>
                <a:gd name="connsiteY18" fmla="*/ 305510 h 2907672"/>
                <a:gd name="connsiteX19" fmla="*/ 712509 w 835473"/>
                <a:gd name="connsiteY19" fmla="*/ 275877 h 2907672"/>
                <a:gd name="connsiteX20" fmla="*/ 489200 w 835473"/>
                <a:gd name="connsiteY20" fmla="*/ 381709 h 2907672"/>
                <a:gd name="connsiteX21" fmla="*/ 451100 w 835473"/>
                <a:gd name="connsiteY21" fmla="*/ 437801 h 2907672"/>
                <a:gd name="connsiteX22" fmla="*/ 436285 w 835473"/>
                <a:gd name="connsiteY22" fmla="*/ 743659 h 2907672"/>
                <a:gd name="connsiteX23" fmla="*/ 440518 w 835473"/>
                <a:gd name="connsiteY23" fmla="*/ 1108784 h 2907672"/>
                <a:gd name="connsiteX24" fmla="*/ 147360 w 835473"/>
                <a:gd name="connsiteY24" fmla="*/ 1756484 h 2907672"/>
                <a:gd name="connsiteX25" fmla="*/ 96560 w 835473"/>
                <a:gd name="connsiteY25" fmla="*/ 2120551 h 2907672"/>
                <a:gd name="connsiteX26" fmla="*/ 198162 w 835473"/>
                <a:gd name="connsiteY26" fmla="*/ 2567168 h 2907672"/>
                <a:gd name="connsiteX27" fmla="*/ 197102 w 835473"/>
                <a:gd name="connsiteY27" fmla="*/ 2820109 h 2907672"/>
                <a:gd name="connsiteX28" fmla="*/ 347634 w 835473"/>
                <a:gd name="connsiteY28" fmla="*/ 2871228 h 2907672"/>
                <a:gd name="connsiteX29" fmla="*/ 270375 w 835473"/>
                <a:gd name="connsiteY29" fmla="*/ 2826310 h 2907672"/>
                <a:gd name="connsiteX30" fmla="*/ 277536 w 835473"/>
                <a:gd name="connsiteY30" fmla="*/ 2893133 h 2907672"/>
                <a:gd name="connsiteX31" fmla="*/ 207686 w 835473"/>
                <a:gd name="connsiteY31" fmla="*/ 2837042 h 2907672"/>
                <a:gd name="connsiteX32" fmla="*/ 210861 w 835473"/>
                <a:gd name="connsiteY32" fmla="*/ 2889958 h 2907672"/>
                <a:gd name="connsiteX33" fmla="*/ 141011 w 835473"/>
                <a:gd name="connsiteY33" fmla="*/ 2825400 h 2907672"/>
                <a:gd name="connsiteX34" fmla="*/ 24568 w 835473"/>
                <a:gd name="connsiteY34" fmla="*/ 2906744 h 2907672"/>
                <a:gd name="connsiteX35" fmla="*/ 94444 w 835473"/>
                <a:gd name="connsiteY35" fmla="*/ 2823284 h 2907672"/>
                <a:gd name="connsiteX36" fmla="*/ 2342 w 835473"/>
                <a:gd name="connsiteY36" fmla="*/ 2858527 h 2907672"/>
                <a:gd name="connsiteX0" fmla="*/ 2342 w 835473"/>
                <a:gd name="connsiteY0" fmla="*/ 2861087 h 2910232"/>
                <a:gd name="connsiteX1" fmla="*/ 108201 w 835473"/>
                <a:gd name="connsiteY1" fmla="*/ 2816318 h 2910232"/>
                <a:gd name="connsiteX2" fmla="*/ 170644 w 835473"/>
                <a:gd name="connsiteY2" fmla="*/ 2730594 h 2910232"/>
                <a:gd name="connsiteX3" fmla="*/ 118786 w 835473"/>
                <a:gd name="connsiteY3" fmla="*/ 2237411 h 2910232"/>
                <a:gd name="connsiteX4" fmla="*/ 100794 w 835473"/>
                <a:gd name="connsiteY4" fmla="*/ 1809844 h 2910232"/>
                <a:gd name="connsiteX5" fmla="*/ 405593 w 835473"/>
                <a:gd name="connsiteY5" fmla="*/ 1179078 h 2910232"/>
                <a:gd name="connsiteX6" fmla="*/ 413000 w 835473"/>
                <a:gd name="connsiteY6" fmla="*/ 745161 h 2910232"/>
                <a:gd name="connsiteX7" fmla="*/ 426759 w 835473"/>
                <a:gd name="connsiteY7" fmla="*/ 478461 h 2910232"/>
                <a:gd name="connsiteX8" fmla="*/ 445812 w 835473"/>
                <a:gd name="connsiteY8" fmla="*/ 9620 h 2910232"/>
                <a:gd name="connsiteX9" fmla="*/ 586569 w 835473"/>
                <a:gd name="connsiteY9" fmla="*/ 146145 h 2910232"/>
                <a:gd name="connsiteX10" fmla="*/ 573869 w 835473"/>
                <a:gd name="connsiteY10" fmla="*/ 226580 h 2910232"/>
                <a:gd name="connsiteX11" fmla="*/ 656419 w 835473"/>
                <a:gd name="connsiteY11" fmla="*/ 241395 h 2910232"/>
                <a:gd name="connsiteX12" fmla="*/ 552702 w 835473"/>
                <a:gd name="connsiteY12" fmla="*/ 247746 h 2910232"/>
                <a:gd name="connsiteX13" fmla="*/ 478619 w 835473"/>
                <a:gd name="connsiteY13" fmla="*/ 364162 h 2910232"/>
                <a:gd name="connsiteX14" fmla="*/ 646894 w 835473"/>
                <a:gd name="connsiteY14" fmla="*/ 315478 h 2910232"/>
                <a:gd name="connsiteX15" fmla="*/ 807759 w 835473"/>
                <a:gd name="connsiteY15" fmla="*/ 182128 h 2910232"/>
                <a:gd name="connsiteX16" fmla="*/ 723093 w 835473"/>
                <a:gd name="connsiteY16" fmla="*/ 257270 h 2910232"/>
                <a:gd name="connsiteX17" fmla="*/ 835276 w 835473"/>
                <a:gd name="connsiteY17" fmla="*/ 279494 h 2910232"/>
                <a:gd name="connsiteX18" fmla="*/ 760134 w 835473"/>
                <a:gd name="connsiteY18" fmla="*/ 263620 h 2910232"/>
                <a:gd name="connsiteX19" fmla="*/ 800350 w 835473"/>
                <a:gd name="connsiteY19" fmla="*/ 308070 h 2910232"/>
                <a:gd name="connsiteX20" fmla="*/ 712509 w 835473"/>
                <a:gd name="connsiteY20" fmla="*/ 278437 h 2910232"/>
                <a:gd name="connsiteX21" fmla="*/ 489200 w 835473"/>
                <a:gd name="connsiteY21" fmla="*/ 384269 h 2910232"/>
                <a:gd name="connsiteX22" fmla="*/ 451100 w 835473"/>
                <a:gd name="connsiteY22" fmla="*/ 440361 h 2910232"/>
                <a:gd name="connsiteX23" fmla="*/ 436285 w 835473"/>
                <a:gd name="connsiteY23" fmla="*/ 746219 h 2910232"/>
                <a:gd name="connsiteX24" fmla="*/ 440518 w 835473"/>
                <a:gd name="connsiteY24" fmla="*/ 1111344 h 2910232"/>
                <a:gd name="connsiteX25" fmla="*/ 147360 w 835473"/>
                <a:gd name="connsiteY25" fmla="*/ 1759044 h 2910232"/>
                <a:gd name="connsiteX26" fmla="*/ 96560 w 835473"/>
                <a:gd name="connsiteY26" fmla="*/ 2123111 h 2910232"/>
                <a:gd name="connsiteX27" fmla="*/ 198162 w 835473"/>
                <a:gd name="connsiteY27" fmla="*/ 2569728 h 2910232"/>
                <a:gd name="connsiteX28" fmla="*/ 197102 w 835473"/>
                <a:gd name="connsiteY28" fmla="*/ 2822669 h 2910232"/>
                <a:gd name="connsiteX29" fmla="*/ 347634 w 835473"/>
                <a:gd name="connsiteY29" fmla="*/ 2873788 h 2910232"/>
                <a:gd name="connsiteX30" fmla="*/ 270375 w 835473"/>
                <a:gd name="connsiteY30" fmla="*/ 2828870 h 2910232"/>
                <a:gd name="connsiteX31" fmla="*/ 277536 w 835473"/>
                <a:gd name="connsiteY31" fmla="*/ 2895693 h 2910232"/>
                <a:gd name="connsiteX32" fmla="*/ 207686 w 835473"/>
                <a:gd name="connsiteY32" fmla="*/ 2839602 h 2910232"/>
                <a:gd name="connsiteX33" fmla="*/ 210861 w 835473"/>
                <a:gd name="connsiteY33" fmla="*/ 2892518 h 2910232"/>
                <a:gd name="connsiteX34" fmla="*/ 141011 w 835473"/>
                <a:gd name="connsiteY34" fmla="*/ 2827960 h 2910232"/>
                <a:gd name="connsiteX35" fmla="*/ 24568 w 835473"/>
                <a:gd name="connsiteY35" fmla="*/ 2909304 h 2910232"/>
                <a:gd name="connsiteX36" fmla="*/ 94444 w 835473"/>
                <a:gd name="connsiteY36" fmla="*/ 2825844 h 2910232"/>
                <a:gd name="connsiteX37" fmla="*/ 2342 w 835473"/>
                <a:gd name="connsiteY37" fmla="*/ 2861087 h 2910232"/>
                <a:gd name="connsiteX0" fmla="*/ 2342 w 835473"/>
                <a:gd name="connsiteY0" fmla="*/ 2861087 h 2910232"/>
                <a:gd name="connsiteX1" fmla="*/ 108201 w 835473"/>
                <a:gd name="connsiteY1" fmla="*/ 2816318 h 2910232"/>
                <a:gd name="connsiteX2" fmla="*/ 170644 w 835473"/>
                <a:gd name="connsiteY2" fmla="*/ 2730594 h 2910232"/>
                <a:gd name="connsiteX3" fmla="*/ 118786 w 835473"/>
                <a:gd name="connsiteY3" fmla="*/ 2237411 h 2910232"/>
                <a:gd name="connsiteX4" fmla="*/ 100794 w 835473"/>
                <a:gd name="connsiteY4" fmla="*/ 1809844 h 2910232"/>
                <a:gd name="connsiteX5" fmla="*/ 405593 w 835473"/>
                <a:gd name="connsiteY5" fmla="*/ 1179078 h 2910232"/>
                <a:gd name="connsiteX6" fmla="*/ 413000 w 835473"/>
                <a:gd name="connsiteY6" fmla="*/ 745161 h 2910232"/>
                <a:gd name="connsiteX7" fmla="*/ 426759 w 835473"/>
                <a:gd name="connsiteY7" fmla="*/ 478461 h 2910232"/>
                <a:gd name="connsiteX8" fmla="*/ 445812 w 835473"/>
                <a:gd name="connsiteY8" fmla="*/ 9620 h 2910232"/>
                <a:gd name="connsiteX9" fmla="*/ 586569 w 835473"/>
                <a:gd name="connsiteY9" fmla="*/ 146145 h 2910232"/>
                <a:gd name="connsiteX10" fmla="*/ 573869 w 835473"/>
                <a:gd name="connsiteY10" fmla="*/ 226580 h 2910232"/>
                <a:gd name="connsiteX11" fmla="*/ 656419 w 835473"/>
                <a:gd name="connsiteY11" fmla="*/ 241395 h 2910232"/>
                <a:gd name="connsiteX12" fmla="*/ 552702 w 835473"/>
                <a:gd name="connsiteY12" fmla="*/ 247746 h 2910232"/>
                <a:gd name="connsiteX13" fmla="*/ 478619 w 835473"/>
                <a:gd name="connsiteY13" fmla="*/ 364162 h 2910232"/>
                <a:gd name="connsiteX14" fmla="*/ 646894 w 835473"/>
                <a:gd name="connsiteY14" fmla="*/ 315478 h 2910232"/>
                <a:gd name="connsiteX15" fmla="*/ 807759 w 835473"/>
                <a:gd name="connsiteY15" fmla="*/ 182128 h 2910232"/>
                <a:gd name="connsiteX16" fmla="*/ 723093 w 835473"/>
                <a:gd name="connsiteY16" fmla="*/ 257270 h 2910232"/>
                <a:gd name="connsiteX17" fmla="*/ 835276 w 835473"/>
                <a:gd name="connsiteY17" fmla="*/ 279494 h 2910232"/>
                <a:gd name="connsiteX18" fmla="*/ 760134 w 835473"/>
                <a:gd name="connsiteY18" fmla="*/ 263620 h 2910232"/>
                <a:gd name="connsiteX19" fmla="*/ 800350 w 835473"/>
                <a:gd name="connsiteY19" fmla="*/ 308070 h 2910232"/>
                <a:gd name="connsiteX20" fmla="*/ 712509 w 835473"/>
                <a:gd name="connsiteY20" fmla="*/ 278437 h 2910232"/>
                <a:gd name="connsiteX21" fmla="*/ 489200 w 835473"/>
                <a:gd name="connsiteY21" fmla="*/ 384269 h 2910232"/>
                <a:gd name="connsiteX22" fmla="*/ 451100 w 835473"/>
                <a:gd name="connsiteY22" fmla="*/ 440361 h 2910232"/>
                <a:gd name="connsiteX23" fmla="*/ 436285 w 835473"/>
                <a:gd name="connsiteY23" fmla="*/ 746219 h 2910232"/>
                <a:gd name="connsiteX24" fmla="*/ 440518 w 835473"/>
                <a:gd name="connsiteY24" fmla="*/ 1111344 h 2910232"/>
                <a:gd name="connsiteX25" fmla="*/ 147360 w 835473"/>
                <a:gd name="connsiteY25" fmla="*/ 1759044 h 2910232"/>
                <a:gd name="connsiteX26" fmla="*/ 96560 w 835473"/>
                <a:gd name="connsiteY26" fmla="*/ 2123111 h 2910232"/>
                <a:gd name="connsiteX27" fmla="*/ 198162 w 835473"/>
                <a:gd name="connsiteY27" fmla="*/ 2569728 h 2910232"/>
                <a:gd name="connsiteX28" fmla="*/ 197102 w 835473"/>
                <a:gd name="connsiteY28" fmla="*/ 2822669 h 2910232"/>
                <a:gd name="connsiteX29" fmla="*/ 347634 w 835473"/>
                <a:gd name="connsiteY29" fmla="*/ 2873788 h 2910232"/>
                <a:gd name="connsiteX30" fmla="*/ 270375 w 835473"/>
                <a:gd name="connsiteY30" fmla="*/ 2828870 h 2910232"/>
                <a:gd name="connsiteX31" fmla="*/ 277536 w 835473"/>
                <a:gd name="connsiteY31" fmla="*/ 2895693 h 2910232"/>
                <a:gd name="connsiteX32" fmla="*/ 207686 w 835473"/>
                <a:gd name="connsiteY32" fmla="*/ 2839602 h 2910232"/>
                <a:gd name="connsiteX33" fmla="*/ 210861 w 835473"/>
                <a:gd name="connsiteY33" fmla="*/ 2892518 h 2910232"/>
                <a:gd name="connsiteX34" fmla="*/ 141011 w 835473"/>
                <a:gd name="connsiteY34" fmla="*/ 2827960 h 2910232"/>
                <a:gd name="connsiteX35" fmla="*/ 24568 w 835473"/>
                <a:gd name="connsiteY35" fmla="*/ 2909304 h 2910232"/>
                <a:gd name="connsiteX36" fmla="*/ 94444 w 835473"/>
                <a:gd name="connsiteY36" fmla="*/ 2825844 h 2910232"/>
                <a:gd name="connsiteX37" fmla="*/ 2342 w 835473"/>
                <a:gd name="connsiteY37" fmla="*/ 2861087 h 2910232"/>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445812 w 835473"/>
                <a:gd name="connsiteY8" fmla="*/ 7805 h 2908417"/>
                <a:gd name="connsiteX9" fmla="*/ 451102 w 835473"/>
                <a:gd name="connsiteY9" fmla="*/ 349647 h 2908417"/>
                <a:gd name="connsiteX10" fmla="*/ 586569 w 835473"/>
                <a:gd name="connsiteY10" fmla="*/ 144330 h 2908417"/>
                <a:gd name="connsiteX11" fmla="*/ 573869 w 835473"/>
                <a:gd name="connsiteY11" fmla="*/ 224765 h 2908417"/>
                <a:gd name="connsiteX12" fmla="*/ 656419 w 835473"/>
                <a:gd name="connsiteY12" fmla="*/ 239580 h 2908417"/>
                <a:gd name="connsiteX13" fmla="*/ 552702 w 835473"/>
                <a:gd name="connsiteY13" fmla="*/ 245931 h 2908417"/>
                <a:gd name="connsiteX14" fmla="*/ 478619 w 835473"/>
                <a:gd name="connsiteY14" fmla="*/ 362347 h 2908417"/>
                <a:gd name="connsiteX15" fmla="*/ 646894 w 835473"/>
                <a:gd name="connsiteY15" fmla="*/ 313663 h 2908417"/>
                <a:gd name="connsiteX16" fmla="*/ 807759 w 835473"/>
                <a:gd name="connsiteY16" fmla="*/ 180313 h 2908417"/>
                <a:gd name="connsiteX17" fmla="*/ 723093 w 835473"/>
                <a:gd name="connsiteY17" fmla="*/ 255455 h 2908417"/>
                <a:gd name="connsiteX18" fmla="*/ 835276 w 835473"/>
                <a:gd name="connsiteY18" fmla="*/ 277679 h 2908417"/>
                <a:gd name="connsiteX19" fmla="*/ 760134 w 835473"/>
                <a:gd name="connsiteY19" fmla="*/ 261805 h 2908417"/>
                <a:gd name="connsiteX20" fmla="*/ 800350 w 835473"/>
                <a:gd name="connsiteY20" fmla="*/ 306255 h 2908417"/>
                <a:gd name="connsiteX21" fmla="*/ 712509 w 835473"/>
                <a:gd name="connsiteY21" fmla="*/ 276622 h 2908417"/>
                <a:gd name="connsiteX22" fmla="*/ 489200 w 835473"/>
                <a:gd name="connsiteY22" fmla="*/ 382454 h 2908417"/>
                <a:gd name="connsiteX23" fmla="*/ 451100 w 835473"/>
                <a:gd name="connsiteY23" fmla="*/ 438546 h 2908417"/>
                <a:gd name="connsiteX24" fmla="*/ 436285 w 835473"/>
                <a:gd name="connsiteY24" fmla="*/ 744404 h 2908417"/>
                <a:gd name="connsiteX25" fmla="*/ 440518 w 835473"/>
                <a:gd name="connsiteY25" fmla="*/ 1109529 h 2908417"/>
                <a:gd name="connsiteX26" fmla="*/ 147360 w 835473"/>
                <a:gd name="connsiteY26" fmla="*/ 1757229 h 2908417"/>
                <a:gd name="connsiteX27" fmla="*/ 96560 w 835473"/>
                <a:gd name="connsiteY27" fmla="*/ 2121296 h 2908417"/>
                <a:gd name="connsiteX28" fmla="*/ 198162 w 835473"/>
                <a:gd name="connsiteY28" fmla="*/ 2567913 h 2908417"/>
                <a:gd name="connsiteX29" fmla="*/ 197102 w 835473"/>
                <a:gd name="connsiteY29" fmla="*/ 2820854 h 2908417"/>
                <a:gd name="connsiteX30" fmla="*/ 347634 w 835473"/>
                <a:gd name="connsiteY30" fmla="*/ 2871973 h 2908417"/>
                <a:gd name="connsiteX31" fmla="*/ 270375 w 835473"/>
                <a:gd name="connsiteY31" fmla="*/ 2827055 h 2908417"/>
                <a:gd name="connsiteX32" fmla="*/ 277536 w 835473"/>
                <a:gd name="connsiteY32" fmla="*/ 2893878 h 2908417"/>
                <a:gd name="connsiteX33" fmla="*/ 207686 w 835473"/>
                <a:gd name="connsiteY33" fmla="*/ 2837787 h 2908417"/>
                <a:gd name="connsiteX34" fmla="*/ 210861 w 835473"/>
                <a:gd name="connsiteY34" fmla="*/ 2890703 h 2908417"/>
                <a:gd name="connsiteX35" fmla="*/ 141011 w 835473"/>
                <a:gd name="connsiteY35" fmla="*/ 2826145 h 2908417"/>
                <a:gd name="connsiteX36" fmla="*/ 24568 w 835473"/>
                <a:gd name="connsiteY36" fmla="*/ 2907489 h 2908417"/>
                <a:gd name="connsiteX37" fmla="*/ 94444 w 835473"/>
                <a:gd name="connsiteY37" fmla="*/ 2824029 h 2908417"/>
                <a:gd name="connsiteX38" fmla="*/ 2342 w 835473"/>
                <a:gd name="connsiteY38"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445812 w 835473"/>
                <a:gd name="connsiteY8" fmla="*/ 7805 h 2908417"/>
                <a:gd name="connsiteX9" fmla="*/ 451102 w 835473"/>
                <a:gd name="connsiteY9" fmla="*/ 349647 h 2908417"/>
                <a:gd name="connsiteX10" fmla="*/ 494494 w 835473"/>
                <a:gd name="connsiteY10" fmla="*/ 270272 h 2908417"/>
                <a:gd name="connsiteX11" fmla="*/ 586569 w 835473"/>
                <a:gd name="connsiteY11" fmla="*/ 144330 h 2908417"/>
                <a:gd name="connsiteX12" fmla="*/ 573869 w 835473"/>
                <a:gd name="connsiteY12" fmla="*/ 224765 h 2908417"/>
                <a:gd name="connsiteX13" fmla="*/ 656419 w 835473"/>
                <a:gd name="connsiteY13" fmla="*/ 239580 h 2908417"/>
                <a:gd name="connsiteX14" fmla="*/ 552702 w 835473"/>
                <a:gd name="connsiteY14" fmla="*/ 245931 h 2908417"/>
                <a:gd name="connsiteX15" fmla="*/ 478619 w 835473"/>
                <a:gd name="connsiteY15" fmla="*/ 362347 h 2908417"/>
                <a:gd name="connsiteX16" fmla="*/ 646894 w 835473"/>
                <a:gd name="connsiteY16" fmla="*/ 313663 h 2908417"/>
                <a:gd name="connsiteX17" fmla="*/ 807759 w 835473"/>
                <a:gd name="connsiteY17" fmla="*/ 180313 h 2908417"/>
                <a:gd name="connsiteX18" fmla="*/ 723093 w 835473"/>
                <a:gd name="connsiteY18" fmla="*/ 255455 h 2908417"/>
                <a:gd name="connsiteX19" fmla="*/ 835276 w 835473"/>
                <a:gd name="connsiteY19" fmla="*/ 277679 h 2908417"/>
                <a:gd name="connsiteX20" fmla="*/ 760134 w 835473"/>
                <a:gd name="connsiteY20" fmla="*/ 261805 h 2908417"/>
                <a:gd name="connsiteX21" fmla="*/ 800350 w 835473"/>
                <a:gd name="connsiteY21" fmla="*/ 306255 h 2908417"/>
                <a:gd name="connsiteX22" fmla="*/ 712509 w 835473"/>
                <a:gd name="connsiteY22" fmla="*/ 276622 h 2908417"/>
                <a:gd name="connsiteX23" fmla="*/ 489200 w 835473"/>
                <a:gd name="connsiteY23" fmla="*/ 382454 h 2908417"/>
                <a:gd name="connsiteX24" fmla="*/ 451100 w 835473"/>
                <a:gd name="connsiteY24" fmla="*/ 438546 h 2908417"/>
                <a:gd name="connsiteX25" fmla="*/ 436285 w 835473"/>
                <a:gd name="connsiteY25" fmla="*/ 744404 h 2908417"/>
                <a:gd name="connsiteX26" fmla="*/ 440518 w 835473"/>
                <a:gd name="connsiteY26" fmla="*/ 1109529 h 2908417"/>
                <a:gd name="connsiteX27" fmla="*/ 147360 w 835473"/>
                <a:gd name="connsiteY27" fmla="*/ 1757229 h 2908417"/>
                <a:gd name="connsiteX28" fmla="*/ 96560 w 835473"/>
                <a:gd name="connsiteY28" fmla="*/ 2121296 h 2908417"/>
                <a:gd name="connsiteX29" fmla="*/ 198162 w 835473"/>
                <a:gd name="connsiteY29" fmla="*/ 2567913 h 2908417"/>
                <a:gd name="connsiteX30" fmla="*/ 197102 w 835473"/>
                <a:gd name="connsiteY30" fmla="*/ 2820854 h 2908417"/>
                <a:gd name="connsiteX31" fmla="*/ 347634 w 835473"/>
                <a:gd name="connsiteY31" fmla="*/ 2871973 h 2908417"/>
                <a:gd name="connsiteX32" fmla="*/ 270375 w 835473"/>
                <a:gd name="connsiteY32" fmla="*/ 2827055 h 2908417"/>
                <a:gd name="connsiteX33" fmla="*/ 277536 w 835473"/>
                <a:gd name="connsiteY33" fmla="*/ 2893878 h 2908417"/>
                <a:gd name="connsiteX34" fmla="*/ 207686 w 835473"/>
                <a:gd name="connsiteY34" fmla="*/ 2837787 h 2908417"/>
                <a:gd name="connsiteX35" fmla="*/ 210861 w 835473"/>
                <a:gd name="connsiteY35" fmla="*/ 2890703 h 2908417"/>
                <a:gd name="connsiteX36" fmla="*/ 141011 w 835473"/>
                <a:gd name="connsiteY36" fmla="*/ 2826145 h 2908417"/>
                <a:gd name="connsiteX37" fmla="*/ 24568 w 835473"/>
                <a:gd name="connsiteY37" fmla="*/ 2907489 h 2908417"/>
                <a:gd name="connsiteX38" fmla="*/ 94444 w 835473"/>
                <a:gd name="connsiteY38" fmla="*/ 2824029 h 2908417"/>
                <a:gd name="connsiteX39" fmla="*/ 2342 w 835473"/>
                <a:gd name="connsiteY3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445812 w 835473"/>
                <a:gd name="connsiteY8" fmla="*/ 7805 h 2908417"/>
                <a:gd name="connsiteX9" fmla="*/ 451102 w 835473"/>
                <a:gd name="connsiteY9" fmla="*/ 349647 h 2908417"/>
                <a:gd name="connsiteX10" fmla="*/ 494494 w 835473"/>
                <a:gd name="connsiteY10" fmla="*/ 270272 h 2908417"/>
                <a:gd name="connsiteX11" fmla="*/ 586569 w 835473"/>
                <a:gd name="connsiteY11" fmla="*/ 144330 h 2908417"/>
                <a:gd name="connsiteX12" fmla="*/ 573869 w 835473"/>
                <a:gd name="connsiteY12" fmla="*/ 224765 h 2908417"/>
                <a:gd name="connsiteX13" fmla="*/ 656419 w 835473"/>
                <a:gd name="connsiteY13" fmla="*/ 239580 h 2908417"/>
                <a:gd name="connsiteX14" fmla="*/ 552702 w 835473"/>
                <a:gd name="connsiteY14" fmla="*/ 245931 h 2908417"/>
                <a:gd name="connsiteX15" fmla="*/ 478619 w 835473"/>
                <a:gd name="connsiteY15" fmla="*/ 362347 h 2908417"/>
                <a:gd name="connsiteX16" fmla="*/ 646894 w 835473"/>
                <a:gd name="connsiteY16" fmla="*/ 313663 h 2908417"/>
                <a:gd name="connsiteX17" fmla="*/ 807759 w 835473"/>
                <a:gd name="connsiteY17" fmla="*/ 180313 h 2908417"/>
                <a:gd name="connsiteX18" fmla="*/ 723093 w 835473"/>
                <a:gd name="connsiteY18" fmla="*/ 255455 h 2908417"/>
                <a:gd name="connsiteX19" fmla="*/ 835276 w 835473"/>
                <a:gd name="connsiteY19" fmla="*/ 277679 h 2908417"/>
                <a:gd name="connsiteX20" fmla="*/ 760134 w 835473"/>
                <a:gd name="connsiteY20" fmla="*/ 261805 h 2908417"/>
                <a:gd name="connsiteX21" fmla="*/ 800350 w 835473"/>
                <a:gd name="connsiteY21" fmla="*/ 306255 h 2908417"/>
                <a:gd name="connsiteX22" fmla="*/ 712509 w 835473"/>
                <a:gd name="connsiteY22" fmla="*/ 276622 h 2908417"/>
                <a:gd name="connsiteX23" fmla="*/ 489200 w 835473"/>
                <a:gd name="connsiteY23" fmla="*/ 382454 h 2908417"/>
                <a:gd name="connsiteX24" fmla="*/ 451100 w 835473"/>
                <a:gd name="connsiteY24" fmla="*/ 438546 h 2908417"/>
                <a:gd name="connsiteX25" fmla="*/ 436285 w 835473"/>
                <a:gd name="connsiteY25" fmla="*/ 744404 h 2908417"/>
                <a:gd name="connsiteX26" fmla="*/ 440518 w 835473"/>
                <a:gd name="connsiteY26" fmla="*/ 1109529 h 2908417"/>
                <a:gd name="connsiteX27" fmla="*/ 147360 w 835473"/>
                <a:gd name="connsiteY27" fmla="*/ 1757229 h 2908417"/>
                <a:gd name="connsiteX28" fmla="*/ 96560 w 835473"/>
                <a:gd name="connsiteY28" fmla="*/ 2121296 h 2908417"/>
                <a:gd name="connsiteX29" fmla="*/ 198162 w 835473"/>
                <a:gd name="connsiteY29" fmla="*/ 2567913 h 2908417"/>
                <a:gd name="connsiteX30" fmla="*/ 197102 w 835473"/>
                <a:gd name="connsiteY30" fmla="*/ 2820854 h 2908417"/>
                <a:gd name="connsiteX31" fmla="*/ 347634 w 835473"/>
                <a:gd name="connsiteY31" fmla="*/ 2871973 h 2908417"/>
                <a:gd name="connsiteX32" fmla="*/ 270375 w 835473"/>
                <a:gd name="connsiteY32" fmla="*/ 2827055 h 2908417"/>
                <a:gd name="connsiteX33" fmla="*/ 277536 w 835473"/>
                <a:gd name="connsiteY33" fmla="*/ 2893878 h 2908417"/>
                <a:gd name="connsiteX34" fmla="*/ 207686 w 835473"/>
                <a:gd name="connsiteY34" fmla="*/ 2837787 h 2908417"/>
                <a:gd name="connsiteX35" fmla="*/ 210861 w 835473"/>
                <a:gd name="connsiteY35" fmla="*/ 2890703 h 2908417"/>
                <a:gd name="connsiteX36" fmla="*/ 141011 w 835473"/>
                <a:gd name="connsiteY36" fmla="*/ 2826145 h 2908417"/>
                <a:gd name="connsiteX37" fmla="*/ 24568 w 835473"/>
                <a:gd name="connsiteY37" fmla="*/ 2907489 h 2908417"/>
                <a:gd name="connsiteX38" fmla="*/ 94444 w 835473"/>
                <a:gd name="connsiteY38" fmla="*/ 2824029 h 2908417"/>
                <a:gd name="connsiteX39" fmla="*/ 2342 w 835473"/>
                <a:gd name="connsiteY3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445812 w 835473"/>
                <a:gd name="connsiteY8" fmla="*/ 7805 h 2908417"/>
                <a:gd name="connsiteX9" fmla="*/ 451102 w 835473"/>
                <a:gd name="connsiteY9" fmla="*/ 349647 h 2908417"/>
                <a:gd name="connsiteX10" fmla="*/ 502960 w 835473"/>
                <a:gd name="connsiteY10" fmla="*/ 262864 h 2908417"/>
                <a:gd name="connsiteX11" fmla="*/ 586569 w 835473"/>
                <a:gd name="connsiteY11" fmla="*/ 144330 h 2908417"/>
                <a:gd name="connsiteX12" fmla="*/ 573869 w 835473"/>
                <a:gd name="connsiteY12" fmla="*/ 224765 h 2908417"/>
                <a:gd name="connsiteX13" fmla="*/ 656419 w 835473"/>
                <a:gd name="connsiteY13" fmla="*/ 239580 h 2908417"/>
                <a:gd name="connsiteX14" fmla="*/ 552702 w 835473"/>
                <a:gd name="connsiteY14" fmla="*/ 245931 h 2908417"/>
                <a:gd name="connsiteX15" fmla="*/ 478619 w 835473"/>
                <a:gd name="connsiteY15" fmla="*/ 362347 h 2908417"/>
                <a:gd name="connsiteX16" fmla="*/ 646894 w 835473"/>
                <a:gd name="connsiteY16" fmla="*/ 313663 h 2908417"/>
                <a:gd name="connsiteX17" fmla="*/ 807759 w 835473"/>
                <a:gd name="connsiteY17" fmla="*/ 180313 h 2908417"/>
                <a:gd name="connsiteX18" fmla="*/ 723093 w 835473"/>
                <a:gd name="connsiteY18" fmla="*/ 255455 h 2908417"/>
                <a:gd name="connsiteX19" fmla="*/ 835276 w 835473"/>
                <a:gd name="connsiteY19" fmla="*/ 277679 h 2908417"/>
                <a:gd name="connsiteX20" fmla="*/ 760134 w 835473"/>
                <a:gd name="connsiteY20" fmla="*/ 261805 h 2908417"/>
                <a:gd name="connsiteX21" fmla="*/ 800350 w 835473"/>
                <a:gd name="connsiteY21" fmla="*/ 306255 h 2908417"/>
                <a:gd name="connsiteX22" fmla="*/ 712509 w 835473"/>
                <a:gd name="connsiteY22" fmla="*/ 276622 h 2908417"/>
                <a:gd name="connsiteX23" fmla="*/ 489200 w 835473"/>
                <a:gd name="connsiteY23" fmla="*/ 382454 h 2908417"/>
                <a:gd name="connsiteX24" fmla="*/ 451100 w 835473"/>
                <a:gd name="connsiteY24" fmla="*/ 438546 h 2908417"/>
                <a:gd name="connsiteX25" fmla="*/ 436285 w 835473"/>
                <a:gd name="connsiteY25" fmla="*/ 744404 h 2908417"/>
                <a:gd name="connsiteX26" fmla="*/ 440518 w 835473"/>
                <a:gd name="connsiteY26" fmla="*/ 1109529 h 2908417"/>
                <a:gd name="connsiteX27" fmla="*/ 147360 w 835473"/>
                <a:gd name="connsiteY27" fmla="*/ 1757229 h 2908417"/>
                <a:gd name="connsiteX28" fmla="*/ 96560 w 835473"/>
                <a:gd name="connsiteY28" fmla="*/ 2121296 h 2908417"/>
                <a:gd name="connsiteX29" fmla="*/ 198162 w 835473"/>
                <a:gd name="connsiteY29" fmla="*/ 2567913 h 2908417"/>
                <a:gd name="connsiteX30" fmla="*/ 197102 w 835473"/>
                <a:gd name="connsiteY30" fmla="*/ 2820854 h 2908417"/>
                <a:gd name="connsiteX31" fmla="*/ 347634 w 835473"/>
                <a:gd name="connsiteY31" fmla="*/ 2871973 h 2908417"/>
                <a:gd name="connsiteX32" fmla="*/ 270375 w 835473"/>
                <a:gd name="connsiteY32" fmla="*/ 2827055 h 2908417"/>
                <a:gd name="connsiteX33" fmla="*/ 277536 w 835473"/>
                <a:gd name="connsiteY33" fmla="*/ 2893878 h 2908417"/>
                <a:gd name="connsiteX34" fmla="*/ 207686 w 835473"/>
                <a:gd name="connsiteY34" fmla="*/ 2837787 h 2908417"/>
                <a:gd name="connsiteX35" fmla="*/ 210861 w 835473"/>
                <a:gd name="connsiteY35" fmla="*/ 2890703 h 2908417"/>
                <a:gd name="connsiteX36" fmla="*/ 141011 w 835473"/>
                <a:gd name="connsiteY36" fmla="*/ 2826145 h 2908417"/>
                <a:gd name="connsiteX37" fmla="*/ 24568 w 835473"/>
                <a:gd name="connsiteY37" fmla="*/ 2907489 h 2908417"/>
                <a:gd name="connsiteX38" fmla="*/ 94444 w 835473"/>
                <a:gd name="connsiteY38" fmla="*/ 2824029 h 2908417"/>
                <a:gd name="connsiteX39" fmla="*/ 2342 w 835473"/>
                <a:gd name="connsiteY3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445812 w 835473"/>
                <a:gd name="connsiteY8" fmla="*/ 7805 h 2908417"/>
                <a:gd name="connsiteX9" fmla="*/ 451102 w 835473"/>
                <a:gd name="connsiteY9" fmla="*/ 349647 h 2908417"/>
                <a:gd name="connsiteX10" fmla="*/ 502960 w 835473"/>
                <a:gd name="connsiteY10" fmla="*/ 262864 h 2908417"/>
                <a:gd name="connsiteX11" fmla="*/ 586569 w 835473"/>
                <a:gd name="connsiteY11" fmla="*/ 144330 h 2908417"/>
                <a:gd name="connsiteX12" fmla="*/ 573869 w 835473"/>
                <a:gd name="connsiteY12" fmla="*/ 224765 h 2908417"/>
                <a:gd name="connsiteX13" fmla="*/ 656419 w 835473"/>
                <a:gd name="connsiteY13" fmla="*/ 239580 h 2908417"/>
                <a:gd name="connsiteX14" fmla="*/ 552702 w 835473"/>
                <a:gd name="connsiteY14" fmla="*/ 245931 h 2908417"/>
                <a:gd name="connsiteX15" fmla="*/ 478619 w 835473"/>
                <a:gd name="connsiteY15" fmla="*/ 362347 h 2908417"/>
                <a:gd name="connsiteX16" fmla="*/ 646894 w 835473"/>
                <a:gd name="connsiteY16" fmla="*/ 313663 h 2908417"/>
                <a:gd name="connsiteX17" fmla="*/ 807759 w 835473"/>
                <a:gd name="connsiteY17" fmla="*/ 180313 h 2908417"/>
                <a:gd name="connsiteX18" fmla="*/ 723093 w 835473"/>
                <a:gd name="connsiteY18" fmla="*/ 255455 h 2908417"/>
                <a:gd name="connsiteX19" fmla="*/ 835276 w 835473"/>
                <a:gd name="connsiteY19" fmla="*/ 277679 h 2908417"/>
                <a:gd name="connsiteX20" fmla="*/ 760134 w 835473"/>
                <a:gd name="connsiteY20" fmla="*/ 261805 h 2908417"/>
                <a:gd name="connsiteX21" fmla="*/ 800350 w 835473"/>
                <a:gd name="connsiteY21" fmla="*/ 306255 h 2908417"/>
                <a:gd name="connsiteX22" fmla="*/ 712509 w 835473"/>
                <a:gd name="connsiteY22" fmla="*/ 276622 h 2908417"/>
                <a:gd name="connsiteX23" fmla="*/ 489200 w 835473"/>
                <a:gd name="connsiteY23" fmla="*/ 382454 h 2908417"/>
                <a:gd name="connsiteX24" fmla="*/ 451100 w 835473"/>
                <a:gd name="connsiteY24" fmla="*/ 438546 h 2908417"/>
                <a:gd name="connsiteX25" fmla="*/ 436285 w 835473"/>
                <a:gd name="connsiteY25" fmla="*/ 744404 h 2908417"/>
                <a:gd name="connsiteX26" fmla="*/ 440518 w 835473"/>
                <a:gd name="connsiteY26" fmla="*/ 1109529 h 2908417"/>
                <a:gd name="connsiteX27" fmla="*/ 147360 w 835473"/>
                <a:gd name="connsiteY27" fmla="*/ 1757229 h 2908417"/>
                <a:gd name="connsiteX28" fmla="*/ 96560 w 835473"/>
                <a:gd name="connsiteY28" fmla="*/ 2121296 h 2908417"/>
                <a:gd name="connsiteX29" fmla="*/ 198162 w 835473"/>
                <a:gd name="connsiteY29" fmla="*/ 2567913 h 2908417"/>
                <a:gd name="connsiteX30" fmla="*/ 197102 w 835473"/>
                <a:gd name="connsiteY30" fmla="*/ 2820854 h 2908417"/>
                <a:gd name="connsiteX31" fmla="*/ 347634 w 835473"/>
                <a:gd name="connsiteY31" fmla="*/ 2871973 h 2908417"/>
                <a:gd name="connsiteX32" fmla="*/ 270375 w 835473"/>
                <a:gd name="connsiteY32" fmla="*/ 2827055 h 2908417"/>
                <a:gd name="connsiteX33" fmla="*/ 277536 w 835473"/>
                <a:gd name="connsiteY33" fmla="*/ 2893878 h 2908417"/>
                <a:gd name="connsiteX34" fmla="*/ 207686 w 835473"/>
                <a:gd name="connsiteY34" fmla="*/ 2837787 h 2908417"/>
                <a:gd name="connsiteX35" fmla="*/ 210861 w 835473"/>
                <a:gd name="connsiteY35" fmla="*/ 2890703 h 2908417"/>
                <a:gd name="connsiteX36" fmla="*/ 141011 w 835473"/>
                <a:gd name="connsiteY36" fmla="*/ 2826145 h 2908417"/>
                <a:gd name="connsiteX37" fmla="*/ 24568 w 835473"/>
                <a:gd name="connsiteY37" fmla="*/ 2907489 h 2908417"/>
                <a:gd name="connsiteX38" fmla="*/ 94444 w 835473"/>
                <a:gd name="connsiteY38" fmla="*/ 2824029 h 2908417"/>
                <a:gd name="connsiteX39" fmla="*/ 2342 w 835473"/>
                <a:gd name="connsiteY3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445812 w 835473"/>
                <a:gd name="connsiteY8" fmla="*/ 7805 h 2908417"/>
                <a:gd name="connsiteX9" fmla="*/ 451102 w 835473"/>
                <a:gd name="connsiteY9" fmla="*/ 349647 h 2908417"/>
                <a:gd name="connsiteX10" fmla="*/ 502960 w 835473"/>
                <a:gd name="connsiteY10" fmla="*/ 262864 h 2908417"/>
                <a:gd name="connsiteX11" fmla="*/ 586569 w 835473"/>
                <a:gd name="connsiteY11" fmla="*/ 144330 h 2908417"/>
                <a:gd name="connsiteX12" fmla="*/ 573869 w 835473"/>
                <a:gd name="connsiteY12" fmla="*/ 224765 h 2908417"/>
                <a:gd name="connsiteX13" fmla="*/ 656419 w 835473"/>
                <a:gd name="connsiteY13" fmla="*/ 239580 h 2908417"/>
                <a:gd name="connsiteX14" fmla="*/ 552702 w 835473"/>
                <a:gd name="connsiteY14" fmla="*/ 245931 h 2908417"/>
                <a:gd name="connsiteX15" fmla="*/ 478619 w 835473"/>
                <a:gd name="connsiteY15" fmla="*/ 362347 h 2908417"/>
                <a:gd name="connsiteX16" fmla="*/ 646894 w 835473"/>
                <a:gd name="connsiteY16" fmla="*/ 313663 h 2908417"/>
                <a:gd name="connsiteX17" fmla="*/ 807759 w 835473"/>
                <a:gd name="connsiteY17" fmla="*/ 180313 h 2908417"/>
                <a:gd name="connsiteX18" fmla="*/ 723093 w 835473"/>
                <a:gd name="connsiteY18" fmla="*/ 255455 h 2908417"/>
                <a:gd name="connsiteX19" fmla="*/ 835276 w 835473"/>
                <a:gd name="connsiteY19" fmla="*/ 277679 h 2908417"/>
                <a:gd name="connsiteX20" fmla="*/ 760134 w 835473"/>
                <a:gd name="connsiteY20" fmla="*/ 261805 h 2908417"/>
                <a:gd name="connsiteX21" fmla="*/ 800350 w 835473"/>
                <a:gd name="connsiteY21" fmla="*/ 306255 h 2908417"/>
                <a:gd name="connsiteX22" fmla="*/ 712509 w 835473"/>
                <a:gd name="connsiteY22" fmla="*/ 276622 h 2908417"/>
                <a:gd name="connsiteX23" fmla="*/ 489200 w 835473"/>
                <a:gd name="connsiteY23" fmla="*/ 382454 h 2908417"/>
                <a:gd name="connsiteX24" fmla="*/ 451100 w 835473"/>
                <a:gd name="connsiteY24" fmla="*/ 438546 h 2908417"/>
                <a:gd name="connsiteX25" fmla="*/ 436285 w 835473"/>
                <a:gd name="connsiteY25" fmla="*/ 744404 h 2908417"/>
                <a:gd name="connsiteX26" fmla="*/ 440518 w 835473"/>
                <a:gd name="connsiteY26" fmla="*/ 1109529 h 2908417"/>
                <a:gd name="connsiteX27" fmla="*/ 147360 w 835473"/>
                <a:gd name="connsiteY27" fmla="*/ 1757229 h 2908417"/>
                <a:gd name="connsiteX28" fmla="*/ 96560 w 835473"/>
                <a:gd name="connsiteY28" fmla="*/ 2121296 h 2908417"/>
                <a:gd name="connsiteX29" fmla="*/ 198162 w 835473"/>
                <a:gd name="connsiteY29" fmla="*/ 2567913 h 2908417"/>
                <a:gd name="connsiteX30" fmla="*/ 197102 w 835473"/>
                <a:gd name="connsiteY30" fmla="*/ 2820854 h 2908417"/>
                <a:gd name="connsiteX31" fmla="*/ 347634 w 835473"/>
                <a:gd name="connsiteY31" fmla="*/ 2871973 h 2908417"/>
                <a:gd name="connsiteX32" fmla="*/ 270375 w 835473"/>
                <a:gd name="connsiteY32" fmla="*/ 2827055 h 2908417"/>
                <a:gd name="connsiteX33" fmla="*/ 277536 w 835473"/>
                <a:gd name="connsiteY33" fmla="*/ 2893878 h 2908417"/>
                <a:gd name="connsiteX34" fmla="*/ 207686 w 835473"/>
                <a:gd name="connsiteY34" fmla="*/ 2837787 h 2908417"/>
                <a:gd name="connsiteX35" fmla="*/ 210861 w 835473"/>
                <a:gd name="connsiteY35" fmla="*/ 2890703 h 2908417"/>
                <a:gd name="connsiteX36" fmla="*/ 141011 w 835473"/>
                <a:gd name="connsiteY36" fmla="*/ 2826145 h 2908417"/>
                <a:gd name="connsiteX37" fmla="*/ 24568 w 835473"/>
                <a:gd name="connsiteY37" fmla="*/ 2907489 h 2908417"/>
                <a:gd name="connsiteX38" fmla="*/ 94444 w 835473"/>
                <a:gd name="connsiteY38" fmla="*/ 2824029 h 2908417"/>
                <a:gd name="connsiteX39" fmla="*/ 2342 w 835473"/>
                <a:gd name="connsiteY3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445812 w 835473"/>
                <a:gd name="connsiteY9" fmla="*/ 7805 h 2908417"/>
                <a:gd name="connsiteX10" fmla="*/ 451102 w 835473"/>
                <a:gd name="connsiteY10" fmla="*/ 349647 h 2908417"/>
                <a:gd name="connsiteX11" fmla="*/ 502960 w 835473"/>
                <a:gd name="connsiteY11" fmla="*/ 262864 h 2908417"/>
                <a:gd name="connsiteX12" fmla="*/ 586569 w 835473"/>
                <a:gd name="connsiteY12" fmla="*/ 144330 h 2908417"/>
                <a:gd name="connsiteX13" fmla="*/ 573869 w 835473"/>
                <a:gd name="connsiteY13" fmla="*/ 224765 h 2908417"/>
                <a:gd name="connsiteX14" fmla="*/ 656419 w 835473"/>
                <a:gd name="connsiteY14" fmla="*/ 239580 h 2908417"/>
                <a:gd name="connsiteX15" fmla="*/ 552702 w 835473"/>
                <a:gd name="connsiteY15" fmla="*/ 245931 h 2908417"/>
                <a:gd name="connsiteX16" fmla="*/ 478619 w 835473"/>
                <a:gd name="connsiteY16" fmla="*/ 362347 h 2908417"/>
                <a:gd name="connsiteX17" fmla="*/ 646894 w 835473"/>
                <a:gd name="connsiteY17" fmla="*/ 313663 h 2908417"/>
                <a:gd name="connsiteX18" fmla="*/ 807759 w 835473"/>
                <a:gd name="connsiteY18" fmla="*/ 180313 h 2908417"/>
                <a:gd name="connsiteX19" fmla="*/ 723093 w 835473"/>
                <a:gd name="connsiteY19" fmla="*/ 255455 h 2908417"/>
                <a:gd name="connsiteX20" fmla="*/ 835276 w 835473"/>
                <a:gd name="connsiteY20" fmla="*/ 277679 h 2908417"/>
                <a:gd name="connsiteX21" fmla="*/ 760134 w 835473"/>
                <a:gd name="connsiteY21" fmla="*/ 261805 h 2908417"/>
                <a:gd name="connsiteX22" fmla="*/ 800350 w 835473"/>
                <a:gd name="connsiteY22" fmla="*/ 306255 h 2908417"/>
                <a:gd name="connsiteX23" fmla="*/ 712509 w 835473"/>
                <a:gd name="connsiteY23" fmla="*/ 276622 h 2908417"/>
                <a:gd name="connsiteX24" fmla="*/ 489200 w 835473"/>
                <a:gd name="connsiteY24" fmla="*/ 382454 h 2908417"/>
                <a:gd name="connsiteX25" fmla="*/ 451100 w 835473"/>
                <a:gd name="connsiteY25" fmla="*/ 438546 h 2908417"/>
                <a:gd name="connsiteX26" fmla="*/ 436285 w 835473"/>
                <a:gd name="connsiteY26" fmla="*/ 744404 h 2908417"/>
                <a:gd name="connsiteX27" fmla="*/ 440518 w 835473"/>
                <a:gd name="connsiteY27" fmla="*/ 1109529 h 2908417"/>
                <a:gd name="connsiteX28" fmla="*/ 147360 w 835473"/>
                <a:gd name="connsiteY28" fmla="*/ 1757229 h 2908417"/>
                <a:gd name="connsiteX29" fmla="*/ 96560 w 835473"/>
                <a:gd name="connsiteY29" fmla="*/ 2121296 h 2908417"/>
                <a:gd name="connsiteX30" fmla="*/ 198162 w 835473"/>
                <a:gd name="connsiteY30" fmla="*/ 2567913 h 2908417"/>
                <a:gd name="connsiteX31" fmla="*/ 197102 w 835473"/>
                <a:gd name="connsiteY31" fmla="*/ 2820854 h 2908417"/>
                <a:gd name="connsiteX32" fmla="*/ 347634 w 835473"/>
                <a:gd name="connsiteY32" fmla="*/ 2871973 h 2908417"/>
                <a:gd name="connsiteX33" fmla="*/ 270375 w 835473"/>
                <a:gd name="connsiteY33" fmla="*/ 2827055 h 2908417"/>
                <a:gd name="connsiteX34" fmla="*/ 277536 w 835473"/>
                <a:gd name="connsiteY34" fmla="*/ 2893878 h 2908417"/>
                <a:gd name="connsiteX35" fmla="*/ 207686 w 835473"/>
                <a:gd name="connsiteY35" fmla="*/ 2837787 h 2908417"/>
                <a:gd name="connsiteX36" fmla="*/ 210861 w 835473"/>
                <a:gd name="connsiteY36" fmla="*/ 2890703 h 2908417"/>
                <a:gd name="connsiteX37" fmla="*/ 141011 w 835473"/>
                <a:gd name="connsiteY37" fmla="*/ 2826145 h 2908417"/>
                <a:gd name="connsiteX38" fmla="*/ 24568 w 835473"/>
                <a:gd name="connsiteY38" fmla="*/ 2907489 h 2908417"/>
                <a:gd name="connsiteX39" fmla="*/ 94444 w 835473"/>
                <a:gd name="connsiteY39" fmla="*/ 2824029 h 2908417"/>
                <a:gd name="connsiteX40" fmla="*/ 2342 w 835473"/>
                <a:gd name="connsiteY40" fmla="*/ 2859272 h 2908417"/>
                <a:gd name="connsiteX0" fmla="*/ 2342 w 835473"/>
                <a:gd name="connsiteY0" fmla="*/ 2868998 h 2918143"/>
                <a:gd name="connsiteX1" fmla="*/ 108201 w 835473"/>
                <a:gd name="connsiteY1" fmla="*/ 2824229 h 2918143"/>
                <a:gd name="connsiteX2" fmla="*/ 170644 w 835473"/>
                <a:gd name="connsiteY2" fmla="*/ 2738505 h 2918143"/>
                <a:gd name="connsiteX3" fmla="*/ 118786 w 835473"/>
                <a:gd name="connsiteY3" fmla="*/ 2245322 h 2918143"/>
                <a:gd name="connsiteX4" fmla="*/ 100794 w 835473"/>
                <a:gd name="connsiteY4" fmla="*/ 1817755 h 2918143"/>
                <a:gd name="connsiteX5" fmla="*/ 405593 w 835473"/>
                <a:gd name="connsiteY5" fmla="*/ 1186989 h 2918143"/>
                <a:gd name="connsiteX6" fmla="*/ 413000 w 835473"/>
                <a:gd name="connsiteY6" fmla="*/ 753072 h 2918143"/>
                <a:gd name="connsiteX7" fmla="*/ 426759 w 835473"/>
                <a:gd name="connsiteY7" fmla="*/ 486372 h 2918143"/>
                <a:gd name="connsiteX8" fmla="*/ 108202 w 835473"/>
                <a:gd name="connsiteY8" fmla="*/ 165698 h 2918143"/>
                <a:gd name="connsiteX9" fmla="*/ 230969 w 835473"/>
                <a:gd name="connsiteY9" fmla="*/ 57748 h 2918143"/>
                <a:gd name="connsiteX10" fmla="*/ 445812 w 835473"/>
                <a:gd name="connsiteY10" fmla="*/ 17531 h 2918143"/>
                <a:gd name="connsiteX11" fmla="*/ 451102 w 835473"/>
                <a:gd name="connsiteY11" fmla="*/ 359373 h 2918143"/>
                <a:gd name="connsiteX12" fmla="*/ 502960 w 835473"/>
                <a:gd name="connsiteY12" fmla="*/ 272590 h 2918143"/>
                <a:gd name="connsiteX13" fmla="*/ 586569 w 835473"/>
                <a:gd name="connsiteY13" fmla="*/ 154056 h 2918143"/>
                <a:gd name="connsiteX14" fmla="*/ 573869 w 835473"/>
                <a:gd name="connsiteY14" fmla="*/ 234491 h 2918143"/>
                <a:gd name="connsiteX15" fmla="*/ 656419 w 835473"/>
                <a:gd name="connsiteY15" fmla="*/ 249306 h 2918143"/>
                <a:gd name="connsiteX16" fmla="*/ 552702 w 835473"/>
                <a:gd name="connsiteY16" fmla="*/ 255657 h 2918143"/>
                <a:gd name="connsiteX17" fmla="*/ 478619 w 835473"/>
                <a:gd name="connsiteY17" fmla="*/ 372073 h 2918143"/>
                <a:gd name="connsiteX18" fmla="*/ 646894 w 835473"/>
                <a:gd name="connsiteY18" fmla="*/ 323389 h 2918143"/>
                <a:gd name="connsiteX19" fmla="*/ 807759 w 835473"/>
                <a:gd name="connsiteY19" fmla="*/ 190039 h 2918143"/>
                <a:gd name="connsiteX20" fmla="*/ 723093 w 835473"/>
                <a:gd name="connsiteY20" fmla="*/ 265181 h 2918143"/>
                <a:gd name="connsiteX21" fmla="*/ 835276 w 835473"/>
                <a:gd name="connsiteY21" fmla="*/ 287405 h 2918143"/>
                <a:gd name="connsiteX22" fmla="*/ 760134 w 835473"/>
                <a:gd name="connsiteY22" fmla="*/ 271531 h 2918143"/>
                <a:gd name="connsiteX23" fmla="*/ 800350 w 835473"/>
                <a:gd name="connsiteY23" fmla="*/ 315981 h 2918143"/>
                <a:gd name="connsiteX24" fmla="*/ 712509 w 835473"/>
                <a:gd name="connsiteY24" fmla="*/ 286348 h 2918143"/>
                <a:gd name="connsiteX25" fmla="*/ 489200 w 835473"/>
                <a:gd name="connsiteY25" fmla="*/ 392180 h 2918143"/>
                <a:gd name="connsiteX26" fmla="*/ 451100 w 835473"/>
                <a:gd name="connsiteY26" fmla="*/ 448272 h 2918143"/>
                <a:gd name="connsiteX27" fmla="*/ 436285 w 835473"/>
                <a:gd name="connsiteY27" fmla="*/ 754130 h 2918143"/>
                <a:gd name="connsiteX28" fmla="*/ 440518 w 835473"/>
                <a:gd name="connsiteY28" fmla="*/ 1119255 h 2918143"/>
                <a:gd name="connsiteX29" fmla="*/ 147360 w 835473"/>
                <a:gd name="connsiteY29" fmla="*/ 1766955 h 2918143"/>
                <a:gd name="connsiteX30" fmla="*/ 96560 w 835473"/>
                <a:gd name="connsiteY30" fmla="*/ 2131022 h 2918143"/>
                <a:gd name="connsiteX31" fmla="*/ 198162 w 835473"/>
                <a:gd name="connsiteY31" fmla="*/ 2577639 h 2918143"/>
                <a:gd name="connsiteX32" fmla="*/ 197102 w 835473"/>
                <a:gd name="connsiteY32" fmla="*/ 2830580 h 2918143"/>
                <a:gd name="connsiteX33" fmla="*/ 347634 w 835473"/>
                <a:gd name="connsiteY33" fmla="*/ 2881699 h 2918143"/>
                <a:gd name="connsiteX34" fmla="*/ 270375 w 835473"/>
                <a:gd name="connsiteY34" fmla="*/ 2836781 h 2918143"/>
                <a:gd name="connsiteX35" fmla="*/ 277536 w 835473"/>
                <a:gd name="connsiteY35" fmla="*/ 2903604 h 2918143"/>
                <a:gd name="connsiteX36" fmla="*/ 207686 w 835473"/>
                <a:gd name="connsiteY36" fmla="*/ 2847513 h 2918143"/>
                <a:gd name="connsiteX37" fmla="*/ 210861 w 835473"/>
                <a:gd name="connsiteY37" fmla="*/ 2900429 h 2918143"/>
                <a:gd name="connsiteX38" fmla="*/ 141011 w 835473"/>
                <a:gd name="connsiteY38" fmla="*/ 2835871 h 2918143"/>
                <a:gd name="connsiteX39" fmla="*/ 24568 w 835473"/>
                <a:gd name="connsiteY39" fmla="*/ 2917215 h 2918143"/>
                <a:gd name="connsiteX40" fmla="*/ 94444 w 835473"/>
                <a:gd name="connsiteY40" fmla="*/ 2833755 h 2918143"/>
                <a:gd name="connsiteX41" fmla="*/ 2342 w 835473"/>
                <a:gd name="connsiteY41" fmla="*/ 2868998 h 2918143"/>
                <a:gd name="connsiteX0" fmla="*/ 2342 w 835473"/>
                <a:gd name="connsiteY0" fmla="*/ 2869187 h 2918332"/>
                <a:gd name="connsiteX1" fmla="*/ 108201 w 835473"/>
                <a:gd name="connsiteY1" fmla="*/ 2824418 h 2918332"/>
                <a:gd name="connsiteX2" fmla="*/ 170644 w 835473"/>
                <a:gd name="connsiteY2" fmla="*/ 2738694 h 2918332"/>
                <a:gd name="connsiteX3" fmla="*/ 118786 w 835473"/>
                <a:gd name="connsiteY3" fmla="*/ 2245511 h 2918332"/>
                <a:gd name="connsiteX4" fmla="*/ 100794 w 835473"/>
                <a:gd name="connsiteY4" fmla="*/ 1817944 h 2918332"/>
                <a:gd name="connsiteX5" fmla="*/ 405593 w 835473"/>
                <a:gd name="connsiteY5" fmla="*/ 1187178 h 2918332"/>
                <a:gd name="connsiteX6" fmla="*/ 413000 w 835473"/>
                <a:gd name="connsiteY6" fmla="*/ 753261 h 2918332"/>
                <a:gd name="connsiteX7" fmla="*/ 426759 w 835473"/>
                <a:gd name="connsiteY7" fmla="*/ 486561 h 2918332"/>
                <a:gd name="connsiteX8" fmla="*/ 108202 w 835473"/>
                <a:gd name="connsiteY8" fmla="*/ 165887 h 2918332"/>
                <a:gd name="connsiteX9" fmla="*/ 230969 w 835473"/>
                <a:gd name="connsiteY9" fmla="*/ 57937 h 2918332"/>
                <a:gd name="connsiteX10" fmla="*/ 302936 w 835473"/>
                <a:gd name="connsiteY10" fmla="*/ 70637 h 2918332"/>
                <a:gd name="connsiteX11" fmla="*/ 445812 w 835473"/>
                <a:gd name="connsiteY11" fmla="*/ 17720 h 2918332"/>
                <a:gd name="connsiteX12" fmla="*/ 451102 w 835473"/>
                <a:gd name="connsiteY12" fmla="*/ 359562 h 2918332"/>
                <a:gd name="connsiteX13" fmla="*/ 502960 w 835473"/>
                <a:gd name="connsiteY13" fmla="*/ 272779 h 2918332"/>
                <a:gd name="connsiteX14" fmla="*/ 586569 w 835473"/>
                <a:gd name="connsiteY14" fmla="*/ 154245 h 2918332"/>
                <a:gd name="connsiteX15" fmla="*/ 573869 w 835473"/>
                <a:gd name="connsiteY15" fmla="*/ 234680 h 2918332"/>
                <a:gd name="connsiteX16" fmla="*/ 656419 w 835473"/>
                <a:gd name="connsiteY16" fmla="*/ 249495 h 2918332"/>
                <a:gd name="connsiteX17" fmla="*/ 552702 w 835473"/>
                <a:gd name="connsiteY17" fmla="*/ 255846 h 2918332"/>
                <a:gd name="connsiteX18" fmla="*/ 478619 w 835473"/>
                <a:gd name="connsiteY18" fmla="*/ 372262 h 2918332"/>
                <a:gd name="connsiteX19" fmla="*/ 646894 w 835473"/>
                <a:gd name="connsiteY19" fmla="*/ 323578 h 2918332"/>
                <a:gd name="connsiteX20" fmla="*/ 807759 w 835473"/>
                <a:gd name="connsiteY20" fmla="*/ 190228 h 2918332"/>
                <a:gd name="connsiteX21" fmla="*/ 723093 w 835473"/>
                <a:gd name="connsiteY21" fmla="*/ 265370 h 2918332"/>
                <a:gd name="connsiteX22" fmla="*/ 835276 w 835473"/>
                <a:gd name="connsiteY22" fmla="*/ 287594 h 2918332"/>
                <a:gd name="connsiteX23" fmla="*/ 760134 w 835473"/>
                <a:gd name="connsiteY23" fmla="*/ 271720 h 2918332"/>
                <a:gd name="connsiteX24" fmla="*/ 800350 w 835473"/>
                <a:gd name="connsiteY24" fmla="*/ 316170 h 2918332"/>
                <a:gd name="connsiteX25" fmla="*/ 712509 w 835473"/>
                <a:gd name="connsiteY25" fmla="*/ 286537 h 2918332"/>
                <a:gd name="connsiteX26" fmla="*/ 489200 w 835473"/>
                <a:gd name="connsiteY26" fmla="*/ 392369 h 2918332"/>
                <a:gd name="connsiteX27" fmla="*/ 451100 w 835473"/>
                <a:gd name="connsiteY27" fmla="*/ 448461 h 2918332"/>
                <a:gd name="connsiteX28" fmla="*/ 436285 w 835473"/>
                <a:gd name="connsiteY28" fmla="*/ 754319 h 2918332"/>
                <a:gd name="connsiteX29" fmla="*/ 440518 w 835473"/>
                <a:gd name="connsiteY29" fmla="*/ 1119444 h 2918332"/>
                <a:gd name="connsiteX30" fmla="*/ 147360 w 835473"/>
                <a:gd name="connsiteY30" fmla="*/ 1767144 h 2918332"/>
                <a:gd name="connsiteX31" fmla="*/ 96560 w 835473"/>
                <a:gd name="connsiteY31" fmla="*/ 2131211 h 2918332"/>
                <a:gd name="connsiteX32" fmla="*/ 198162 w 835473"/>
                <a:gd name="connsiteY32" fmla="*/ 2577828 h 2918332"/>
                <a:gd name="connsiteX33" fmla="*/ 197102 w 835473"/>
                <a:gd name="connsiteY33" fmla="*/ 2830769 h 2918332"/>
                <a:gd name="connsiteX34" fmla="*/ 347634 w 835473"/>
                <a:gd name="connsiteY34" fmla="*/ 2881888 h 2918332"/>
                <a:gd name="connsiteX35" fmla="*/ 270375 w 835473"/>
                <a:gd name="connsiteY35" fmla="*/ 2836970 h 2918332"/>
                <a:gd name="connsiteX36" fmla="*/ 277536 w 835473"/>
                <a:gd name="connsiteY36" fmla="*/ 2903793 h 2918332"/>
                <a:gd name="connsiteX37" fmla="*/ 207686 w 835473"/>
                <a:gd name="connsiteY37" fmla="*/ 2847702 h 2918332"/>
                <a:gd name="connsiteX38" fmla="*/ 210861 w 835473"/>
                <a:gd name="connsiteY38" fmla="*/ 2900618 h 2918332"/>
                <a:gd name="connsiteX39" fmla="*/ 141011 w 835473"/>
                <a:gd name="connsiteY39" fmla="*/ 2836060 h 2918332"/>
                <a:gd name="connsiteX40" fmla="*/ 24568 w 835473"/>
                <a:gd name="connsiteY40" fmla="*/ 2917404 h 2918332"/>
                <a:gd name="connsiteX41" fmla="*/ 94444 w 835473"/>
                <a:gd name="connsiteY41" fmla="*/ 2833944 h 2918332"/>
                <a:gd name="connsiteX42" fmla="*/ 2342 w 835473"/>
                <a:gd name="connsiteY42" fmla="*/ 2869187 h 2918332"/>
                <a:gd name="connsiteX0" fmla="*/ 2342 w 835473"/>
                <a:gd name="connsiteY0" fmla="*/ 2869187 h 2918332"/>
                <a:gd name="connsiteX1" fmla="*/ 108201 w 835473"/>
                <a:gd name="connsiteY1" fmla="*/ 2824418 h 2918332"/>
                <a:gd name="connsiteX2" fmla="*/ 170644 w 835473"/>
                <a:gd name="connsiteY2" fmla="*/ 2738694 h 2918332"/>
                <a:gd name="connsiteX3" fmla="*/ 118786 w 835473"/>
                <a:gd name="connsiteY3" fmla="*/ 2245511 h 2918332"/>
                <a:gd name="connsiteX4" fmla="*/ 100794 w 835473"/>
                <a:gd name="connsiteY4" fmla="*/ 1817944 h 2918332"/>
                <a:gd name="connsiteX5" fmla="*/ 405593 w 835473"/>
                <a:gd name="connsiteY5" fmla="*/ 1187178 h 2918332"/>
                <a:gd name="connsiteX6" fmla="*/ 413000 w 835473"/>
                <a:gd name="connsiteY6" fmla="*/ 753261 h 2918332"/>
                <a:gd name="connsiteX7" fmla="*/ 426759 w 835473"/>
                <a:gd name="connsiteY7" fmla="*/ 486561 h 2918332"/>
                <a:gd name="connsiteX8" fmla="*/ 108202 w 835473"/>
                <a:gd name="connsiteY8" fmla="*/ 165887 h 2918332"/>
                <a:gd name="connsiteX9" fmla="*/ 230969 w 835473"/>
                <a:gd name="connsiteY9" fmla="*/ 57937 h 2918332"/>
                <a:gd name="connsiteX10" fmla="*/ 302936 w 835473"/>
                <a:gd name="connsiteY10" fmla="*/ 70637 h 2918332"/>
                <a:gd name="connsiteX11" fmla="*/ 445812 w 835473"/>
                <a:gd name="connsiteY11" fmla="*/ 17720 h 2918332"/>
                <a:gd name="connsiteX12" fmla="*/ 451102 w 835473"/>
                <a:gd name="connsiteY12" fmla="*/ 359562 h 2918332"/>
                <a:gd name="connsiteX13" fmla="*/ 502960 w 835473"/>
                <a:gd name="connsiteY13" fmla="*/ 272779 h 2918332"/>
                <a:gd name="connsiteX14" fmla="*/ 586569 w 835473"/>
                <a:gd name="connsiteY14" fmla="*/ 154245 h 2918332"/>
                <a:gd name="connsiteX15" fmla="*/ 573869 w 835473"/>
                <a:gd name="connsiteY15" fmla="*/ 234680 h 2918332"/>
                <a:gd name="connsiteX16" fmla="*/ 656419 w 835473"/>
                <a:gd name="connsiteY16" fmla="*/ 249495 h 2918332"/>
                <a:gd name="connsiteX17" fmla="*/ 552702 w 835473"/>
                <a:gd name="connsiteY17" fmla="*/ 255846 h 2918332"/>
                <a:gd name="connsiteX18" fmla="*/ 478619 w 835473"/>
                <a:gd name="connsiteY18" fmla="*/ 372262 h 2918332"/>
                <a:gd name="connsiteX19" fmla="*/ 646894 w 835473"/>
                <a:gd name="connsiteY19" fmla="*/ 323578 h 2918332"/>
                <a:gd name="connsiteX20" fmla="*/ 807759 w 835473"/>
                <a:gd name="connsiteY20" fmla="*/ 190228 h 2918332"/>
                <a:gd name="connsiteX21" fmla="*/ 723093 w 835473"/>
                <a:gd name="connsiteY21" fmla="*/ 265370 h 2918332"/>
                <a:gd name="connsiteX22" fmla="*/ 835276 w 835473"/>
                <a:gd name="connsiteY22" fmla="*/ 287594 h 2918332"/>
                <a:gd name="connsiteX23" fmla="*/ 760134 w 835473"/>
                <a:gd name="connsiteY23" fmla="*/ 271720 h 2918332"/>
                <a:gd name="connsiteX24" fmla="*/ 800350 w 835473"/>
                <a:gd name="connsiteY24" fmla="*/ 316170 h 2918332"/>
                <a:gd name="connsiteX25" fmla="*/ 712509 w 835473"/>
                <a:gd name="connsiteY25" fmla="*/ 286537 h 2918332"/>
                <a:gd name="connsiteX26" fmla="*/ 489200 w 835473"/>
                <a:gd name="connsiteY26" fmla="*/ 392369 h 2918332"/>
                <a:gd name="connsiteX27" fmla="*/ 451100 w 835473"/>
                <a:gd name="connsiteY27" fmla="*/ 448461 h 2918332"/>
                <a:gd name="connsiteX28" fmla="*/ 436285 w 835473"/>
                <a:gd name="connsiteY28" fmla="*/ 754319 h 2918332"/>
                <a:gd name="connsiteX29" fmla="*/ 440518 w 835473"/>
                <a:gd name="connsiteY29" fmla="*/ 1119444 h 2918332"/>
                <a:gd name="connsiteX30" fmla="*/ 147360 w 835473"/>
                <a:gd name="connsiteY30" fmla="*/ 1767144 h 2918332"/>
                <a:gd name="connsiteX31" fmla="*/ 96560 w 835473"/>
                <a:gd name="connsiteY31" fmla="*/ 2131211 h 2918332"/>
                <a:gd name="connsiteX32" fmla="*/ 198162 w 835473"/>
                <a:gd name="connsiteY32" fmla="*/ 2577828 h 2918332"/>
                <a:gd name="connsiteX33" fmla="*/ 197102 w 835473"/>
                <a:gd name="connsiteY33" fmla="*/ 2830769 h 2918332"/>
                <a:gd name="connsiteX34" fmla="*/ 347634 w 835473"/>
                <a:gd name="connsiteY34" fmla="*/ 2881888 h 2918332"/>
                <a:gd name="connsiteX35" fmla="*/ 270375 w 835473"/>
                <a:gd name="connsiteY35" fmla="*/ 2836970 h 2918332"/>
                <a:gd name="connsiteX36" fmla="*/ 277536 w 835473"/>
                <a:gd name="connsiteY36" fmla="*/ 2903793 h 2918332"/>
                <a:gd name="connsiteX37" fmla="*/ 207686 w 835473"/>
                <a:gd name="connsiteY37" fmla="*/ 2847702 h 2918332"/>
                <a:gd name="connsiteX38" fmla="*/ 210861 w 835473"/>
                <a:gd name="connsiteY38" fmla="*/ 2900618 h 2918332"/>
                <a:gd name="connsiteX39" fmla="*/ 141011 w 835473"/>
                <a:gd name="connsiteY39" fmla="*/ 2836060 h 2918332"/>
                <a:gd name="connsiteX40" fmla="*/ 24568 w 835473"/>
                <a:gd name="connsiteY40" fmla="*/ 2917404 h 2918332"/>
                <a:gd name="connsiteX41" fmla="*/ 94444 w 835473"/>
                <a:gd name="connsiteY41" fmla="*/ 2833944 h 2918332"/>
                <a:gd name="connsiteX42" fmla="*/ 2342 w 835473"/>
                <a:gd name="connsiteY42" fmla="*/ 2869187 h 2918332"/>
                <a:gd name="connsiteX0" fmla="*/ 2342 w 835473"/>
                <a:gd name="connsiteY0" fmla="*/ 2869187 h 2918332"/>
                <a:gd name="connsiteX1" fmla="*/ 108201 w 835473"/>
                <a:gd name="connsiteY1" fmla="*/ 2824418 h 2918332"/>
                <a:gd name="connsiteX2" fmla="*/ 170644 w 835473"/>
                <a:gd name="connsiteY2" fmla="*/ 2738694 h 2918332"/>
                <a:gd name="connsiteX3" fmla="*/ 118786 w 835473"/>
                <a:gd name="connsiteY3" fmla="*/ 2245511 h 2918332"/>
                <a:gd name="connsiteX4" fmla="*/ 100794 w 835473"/>
                <a:gd name="connsiteY4" fmla="*/ 1817944 h 2918332"/>
                <a:gd name="connsiteX5" fmla="*/ 405593 w 835473"/>
                <a:gd name="connsiteY5" fmla="*/ 1187178 h 2918332"/>
                <a:gd name="connsiteX6" fmla="*/ 413000 w 835473"/>
                <a:gd name="connsiteY6" fmla="*/ 753261 h 2918332"/>
                <a:gd name="connsiteX7" fmla="*/ 426759 w 835473"/>
                <a:gd name="connsiteY7" fmla="*/ 486561 h 2918332"/>
                <a:gd name="connsiteX8" fmla="*/ 108202 w 835473"/>
                <a:gd name="connsiteY8" fmla="*/ 165887 h 2918332"/>
                <a:gd name="connsiteX9" fmla="*/ 230969 w 835473"/>
                <a:gd name="connsiteY9" fmla="*/ 57937 h 2918332"/>
                <a:gd name="connsiteX10" fmla="*/ 302936 w 835473"/>
                <a:gd name="connsiteY10" fmla="*/ 70637 h 2918332"/>
                <a:gd name="connsiteX11" fmla="*/ 445812 w 835473"/>
                <a:gd name="connsiteY11" fmla="*/ 17720 h 2918332"/>
                <a:gd name="connsiteX12" fmla="*/ 451102 w 835473"/>
                <a:gd name="connsiteY12" fmla="*/ 359562 h 2918332"/>
                <a:gd name="connsiteX13" fmla="*/ 502960 w 835473"/>
                <a:gd name="connsiteY13" fmla="*/ 272779 h 2918332"/>
                <a:gd name="connsiteX14" fmla="*/ 586569 w 835473"/>
                <a:gd name="connsiteY14" fmla="*/ 154245 h 2918332"/>
                <a:gd name="connsiteX15" fmla="*/ 573869 w 835473"/>
                <a:gd name="connsiteY15" fmla="*/ 234680 h 2918332"/>
                <a:gd name="connsiteX16" fmla="*/ 656419 w 835473"/>
                <a:gd name="connsiteY16" fmla="*/ 249495 h 2918332"/>
                <a:gd name="connsiteX17" fmla="*/ 552702 w 835473"/>
                <a:gd name="connsiteY17" fmla="*/ 255846 h 2918332"/>
                <a:gd name="connsiteX18" fmla="*/ 478619 w 835473"/>
                <a:gd name="connsiteY18" fmla="*/ 372262 h 2918332"/>
                <a:gd name="connsiteX19" fmla="*/ 646894 w 835473"/>
                <a:gd name="connsiteY19" fmla="*/ 323578 h 2918332"/>
                <a:gd name="connsiteX20" fmla="*/ 807759 w 835473"/>
                <a:gd name="connsiteY20" fmla="*/ 190228 h 2918332"/>
                <a:gd name="connsiteX21" fmla="*/ 723093 w 835473"/>
                <a:gd name="connsiteY21" fmla="*/ 265370 h 2918332"/>
                <a:gd name="connsiteX22" fmla="*/ 835276 w 835473"/>
                <a:gd name="connsiteY22" fmla="*/ 287594 h 2918332"/>
                <a:gd name="connsiteX23" fmla="*/ 760134 w 835473"/>
                <a:gd name="connsiteY23" fmla="*/ 271720 h 2918332"/>
                <a:gd name="connsiteX24" fmla="*/ 800350 w 835473"/>
                <a:gd name="connsiteY24" fmla="*/ 316170 h 2918332"/>
                <a:gd name="connsiteX25" fmla="*/ 712509 w 835473"/>
                <a:gd name="connsiteY25" fmla="*/ 286537 h 2918332"/>
                <a:gd name="connsiteX26" fmla="*/ 489200 w 835473"/>
                <a:gd name="connsiteY26" fmla="*/ 392369 h 2918332"/>
                <a:gd name="connsiteX27" fmla="*/ 451100 w 835473"/>
                <a:gd name="connsiteY27" fmla="*/ 448461 h 2918332"/>
                <a:gd name="connsiteX28" fmla="*/ 436285 w 835473"/>
                <a:gd name="connsiteY28" fmla="*/ 754319 h 2918332"/>
                <a:gd name="connsiteX29" fmla="*/ 440518 w 835473"/>
                <a:gd name="connsiteY29" fmla="*/ 1119444 h 2918332"/>
                <a:gd name="connsiteX30" fmla="*/ 147360 w 835473"/>
                <a:gd name="connsiteY30" fmla="*/ 1767144 h 2918332"/>
                <a:gd name="connsiteX31" fmla="*/ 96560 w 835473"/>
                <a:gd name="connsiteY31" fmla="*/ 2131211 h 2918332"/>
                <a:gd name="connsiteX32" fmla="*/ 198162 w 835473"/>
                <a:gd name="connsiteY32" fmla="*/ 2577828 h 2918332"/>
                <a:gd name="connsiteX33" fmla="*/ 197102 w 835473"/>
                <a:gd name="connsiteY33" fmla="*/ 2830769 h 2918332"/>
                <a:gd name="connsiteX34" fmla="*/ 347634 w 835473"/>
                <a:gd name="connsiteY34" fmla="*/ 2881888 h 2918332"/>
                <a:gd name="connsiteX35" fmla="*/ 270375 w 835473"/>
                <a:gd name="connsiteY35" fmla="*/ 2836970 h 2918332"/>
                <a:gd name="connsiteX36" fmla="*/ 277536 w 835473"/>
                <a:gd name="connsiteY36" fmla="*/ 2903793 h 2918332"/>
                <a:gd name="connsiteX37" fmla="*/ 207686 w 835473"/>
                <a:gd name="connsiteY37" fmla="*/ 2847702 h 2918332"/>
                <a:gd name="connsiteX38" fmla="*/ 210861 w 835473"/>
                <a:gd name="connsiteY38" fmla="*/ 2900618 h 2918332"/>
                <a:gd name="connsiteX39" fmla="*/ 141011 w 835473"/>
                <a:gd name="connsiteY39" fmla="*/ 2836060 h 2918332"/>
                <a:gd name="connsiteX40" fmla="*/ 24568 w 835473"/>
                <a:gd name="connsiteY40" fmla="*/ 2917404 h 2918332"/>
                <a:gd name="connsiteX41" fmla="*/ 94444 w 835473"/>
                <a:gd name="connsiteY41" fmla="*/ 2833944 h 2918332"/>
                <a:gd name="connsiteX42" fmla="*/ 2342 w 835473"/>
                <a:gd name="connsiteY42" fmla="*/ 2869187 h 2918332"/>
                <a:gd name="connsiteX0" fmla="*/ 2342 w 835473"/>
                <a:gd name="connsiteY0" fmla="*/ 2869187 h 2918332"/>
                <a:gd name="connsiteX1" fmla="*/ 108201 w 835473"/>
                <a:gd name="connsiteY1" fmla="*/ 2824418 h 2918332"/>
                <a:gd name="connsiteX2" fmla="*/ 170644 w 835473"/>
                <a:gd name="connsiteY2" fmla="*/ 2738694 h 2918332"/>
                <a:gd name="connsiteX3" fmla="*/ 118786 w 835473"/>
                <a:gd name="connsiteY3" fmla="*/ 2245511 h 2918332"/>
                <a:gd name="connsiteX4" fmla="*/ 100794 w 835473"/>
                <a:gd name="connsiteY4" fmla="*/ 1817944 h 2918332"/>
                <a:gd name="connsiteX5" fmla="*/ 405593 w 835473"/>
                <a:gd name="connsiteY5" fmla="*/ 1187178 h 2918332"/>
                <a:gd name="connsiteX6" fmla="*/ 413000 w 835473"/>
                <a:gd name="connsiteY6" fmla="*/ 753261 h 2918332"/>
                <a:gd name="connsiteX7" fmla="*/ 426759 w 835473"/>
                <a:gd name="connsiteY7" fmla="*/ 486561 h 2918332"/>
                <a:gd name="connsiteX8" fmla="*/ 108202 w 835473"/>
                <a:gd name="connsiteY8" fmla="*/ 165887 h 2918332"/>
                <a:gd name="connsiteX9" fmla="*/ 230969 w 835473"/>
                <a:gd name="connsiteY9" fmla="*/ 57937 h 2918332"/>
                <a:gd name="connsiteX10" fmla="*/ 302936 w 835473"/>
                <a:gd name="connsiteY10" fmla="*/ 70637 h 2918332"/>
                <a:gd name="connsiteX11" fmla="*/ 445812 w 835473"/>
                <a:gd name="connsiteY11" fmla="*/ 17720 h 2918332"/>
                <a:gd name="connsiteX12" fmla="*/ 451102 w 835473"/>
                <a:gd name="connsiteY12" fmla="*/ 359562 h 2918332"/>
                <a:gd name="connsiteX13" fmla="*/ 502960 w 835473"/>
                <a:gd name="connsiteY13" fmla="*/ 272779 h 2918332"/>
                <a:gd name="connsiteX14" fmla="*/ 586569 w 835473"/>
                <a:gd name="connsiteY14" fmla="*/ 154245 h 2918332"/>
                <a:gd name="connsiteX15" fmla="*/ 573869 w 835473"/>
                <a:gd name="connsiteY15" fmla="*/ 234680 h 2918332"/>
                <a:gd name="connsiteX16" fmla="*/ 656419 w 835473"/>
                <a:gd name="connsiteY16" fmla="*/ 249495 h 2918332"/>
                <a:gd name="connsiteX17" fmla="*/ 552702 w 835473"/>
                <a:gd name="connsiteY17" fmla="*/ 255846 h 2918332"/>
                <a:gd name="connsiteX18" fmla="*/ 478619 w 835473"/>
                <a:gd name="connsiteY18" fmla="*/ 372262 h 2918332"/>
                <a:gd name="connsiteX19" fmla="*/ 646894 w 835473"/>
                <a:gd name="connsiteY19" fmla="*/ 323578 h 2918332"/>
                <a:gd name="connsiteX20" fmla="*/ 807759 w 835473"/>
                <a:gd name="connsiteY20" fmla="*/ 190228 h 2918332"/>
                <a:gd name="connsiteX21" fmla="*/ 723093 w 835473"/>
                <a:gd name="connsiteY21" fmla="*/ 265370 h 2918332"/>
                <a:gd name="connsiteX22" fmla="*/ 835276 w 835473"/>
                <a:gd name="connsiteY22" fmla="*/ 287594 h 2918332"/>
                <a:gd name="connsiteX23" fmla="*/ 760134 w 835473"/>
                <a:gd name="connsiteY23" fmla="*/ 271720 h 2918332"/>
                <a:gd name="connsiteX24" fmla="*/ 800350 w 835473"/>
                <a:gd name="connsiteY24" fmla="*/ 316170 h 2918332"/>
                <a:gd name="connsiteX25" fmla="*/ 712509 w 835473"/>
                <a:gd name="connsiteY25" fmla="*/ 286537 h 2918332"/>
                <a:gd name="connsiteX26" fmla="*/ 489200 w 835473"/>
                <a:gd name="connsiteY26" fmla="*/ 392369 h 2918332"/>
                <a:gd name="connsiteX27" fmla="*/ 451100 w 835473"/>
                <a:gd name="connsiteY27" fmla="*/ 448461 h 2918332"/>
                <a:gd name="connsiteX28" fmla="*/ 436285 w 835473"/>
                <a:gd name="connsiteY28" fmla="*/ 754319 h 2918332"/>
                <a:gd name="connsiteX29" fmla="*/ 440518 w 835473"/>
                <a:gd name="connsiteY29" fmla="*/ 1119444 h 2918332"/>
                <a:gd name="connsiteX30" fmla="*/ 147360 w 835473"/>
                <a:gd name="connsiteY30" fmla="*/ 1767144 h 2918332"/>
                <a:gd name="connsiteX31" fmla="*/ 96560 w 835473"/>
                <a:gd name="connsiteY31" fmla="*/ 2131211 h 2918332"/>
                <a:gd name="connsiteX32" fmla="*/ 198162 w 835473"/>
                <a:gd name="connsiteY32" fmla="*/ 2577828 h 2918332"/>
                <a:gd name="connsiteX33" fmla="*/ 197102 w 835473"/>
                <a:gd name="connsiteY33" fmla="*/ 2830769 h 2918332"/>
                <a:gd name="connsiteX34" fmla="*/ 347634 w 835473"/>
                <a:gd name="connsiteY34" fmla="*/ 2881888 h 2918332"/>
                <a:gd name="connsiteX35" fmla="*/ 270375 w 835473"/>
                <a:gd name="connsiteY35" fmla="*/ 2836970 h 2918332"/>
                <a:gd name="connsiteX36" fmla="*/ 277536 w 835473"/>
                <a:gd name="connsiteY36" fmla="*/ 2903793 h 2918332"/>
                <a:gd name="connsiteX37" fmla="*/ 207686 w 835473"/>
                <a:gd name="connsiteY37" fmla="*/ 2847702 h 2918332"/>
                <a:gd name="connsiteX38" fmla="*/ 210861 w 835473"/>
                <a:gd name="connsiteY38" fmla="*/ 2900618 h 2918332"/>
                <a:gd name="connsiteX39" fmla="*/ 141011 w 835473"/>
                <a:gd name="connsiteY39" fmla="*/ 2836060 h 2918332"/>
                <a:gd name="connsiteX40" fmla="*/ 24568 w 835473"/>
                <a:gd name="connsiteY40" fmla="*/ 2917404 h 2918332"/>
                <a:gd name="connsiteX41" fmla="*/ 94444 w 835473"/>
                <a:gd name="connsiteY41" fmla="*/ 2833944 h 2918332"/>
                <a:gd name="connsiteX42" fmla="*/ 2342 w 835473"/>
                <a:gd name="connsiteY42" fmla="*/ 2869187 h 2918332"/>
                <a:gd name="connsiteX0" fmla="*/ 2342 w 835473"/>
                <a:gd name="connsiteY0" fmla="*/ 2859899 h 2909044"/>
                <a:gd name="connsiteX1" fmla="*/ 108201 w 835473"/>
                <a:gd name="connsiteY1" fmla="*/ 2815130 h 2909044"/>
                <a:gd name="connsiteX2" fmla="*/ 170644 w 835473"/>
                <a:gd name="connsiteY2" fmla="*/ 2729406 h 2909044"/>
                <a:gd name="connsiteX3" fmla="*/ 118786 w 835473"/>
                <a:gd name="connsiteY3" fmla="*/ 2236223 h 2909044"/>
                <a:gd name="connsiteX4" fmla="*/ 100794 w 835473"/>
                <a:gd name="connsiteY4" fmla="*/ 1808656 h 2909044"/>
                <a:gd name="connsiteX5" fmla="*/ 405593 w 835473"/>
                <a:gd name="connsiteY5" fmla="*/ 1177890 h 2909044"/>
                <a:gd name="connsiteX6" fmla="*/ 413000 w 835473"/>
                <a:gd name="connsiteY6" fmla="*/ 743973 h 2909044"/>
                <a:gd name="connsiteX7" fmla="*/ 426759 w 835473"/>
                <a:gd name="connsiteY7" fmla="*/ 477273 h 2909044"/>
                <a:gd name="connsiteX8" fmla="*/ 108202 w 835473"/>
                <a:gd name="connsiteY8" fmla="*/ 156599 h 2909044"/>
                <a:gd name="connsiteX9" fmla="*/ 230969 w 835473"/>
                <a:gd name="connsiteY9" fmla="*/ 48649 h 2909044"/>
                <a:gd name="connsiteX10" fmla="*/ 302936 w 835473"/>
                <a:gd name="connsiteY10" fmla="*/ 61349 h 2909044"/>
                <a:gd name="connsiteX11" fmla="*/ 323044 w 835473"/>
                <a:gd name="connsiteY11" fmla="*/ 207399 h 2909044"/>
                <a:gd name="connsiteX12" fmla="*/ 445812 w 835473"/>
                <a:gd name="connsiteY12" fmla="*/ 8432 h 2909044"/>
                <a:gd name="connsiteX13" fmla="*/ 451102 w 835473"/>
                <a:gd name="connsiteY13" fmla="*/ 350274 h 2909044"/>
                <a:gd name="connsiteX14" fmla="*/ 502960 w 835473"/>
                <a:gd name="connsiteY14" fmla="*/ 263491 h 2909044"/>
                <a:gd name="connsiteX15" fmla="*/ 586569 w 835473"/>
                <a:gd name="connsiteY15" fmla="*/ 144957 h 2909044"/>
                <a:gd name="connsiteX16" fmla="*/ 573869 w 835473"/>
                <a:gd name="connsiteY16" fmla="*/ 225392 h 2909044"/>
                <a:gd name="connsiteX17" fmla="*/ 656419 w 835473"/>
                <a:gd name="connsiteY17" fmla="*/ 240207 h 2909044"/>
                <a:gd name="connsiteX18" fmla="*/ 552702 w 835473"/>
                <a:gd name="connsiteY18" fmla="*/ 246558 h 2909044"/>
                <a:gd name="connsiteX19" fmla="*/ 478619 w 835473"/>
                <a:gd name="connsiteY19" fmla="*/ 362974 h 2909044"/>
                <a:gd name="connsiteX20" fmla="*/ 646894 w 835473"/>
                <a:gd name="connsiteY20" fmla="*/ 314290 h 2909044"/>
                <a:gd name="connsiteX21" fmla="*/ 807759 w 835473"/>
                <a:gd name="connsiteY21" fmla="*/ 180940 h 2909044"/>
                <a:gd name="connsiteX22" fmla="*/ 723093 w 835473"/>
                <a:gd name="connsiteY22" fmla="*/ 256082 h 2909044"/>
                <a:gd name="connsiteX23" fmla="*/ 835276 w 835473"/>
                <a:gd name="connsiteY23" fmla="*/ 278306 h 2909044"/>
                <a:gd name="connsiteX24" fmla="*/ 760134 w 835473"/>
                <a:gd name="connsiteY24" fmla="*/ 262432 h 2909044"/>
                <a:gd name="connsiteX25" fmla="*/ 800350 w 835473"/>
                <a:gd name="connsiteY25" fmla="*/ 306882 h 2909044"/>
                <a:gd name="connsiteX26" fmla="*/ 712509 w 835473"/>
                <a:gd name="connsiteY26" fmla="*/ 277249 h 2909044"/>
                <a:gd name="connsiteX27" fmla="*/ 489200 w 835473"/>
                <a:gd name="connsiteY27" fmla="*/ 383081 h 2909044"/>
                <a:gd name="connsiteX28" fmla="*/ 451100 w 835473"/>
                <a:gd name="connsiteY28" fmla="*/ 439173 h 2909044"/>
                <a:gd name="connsiteX29" fmla="*/ 436285 w 835473"/>
                <a:gd name="connsiteY29" fmla="*/ 745031 h 2909044"/>
                <a:gd name="connsiteX30" fmla="*/ 440518 w 835473"/>
                <a:gd name="connsiteY30" fmla="*/ 1110156 h 2909044"/>
                <a:gd name="connsiteX31" fmla="*/ 147360 w 835473"/>
                <a:gd name="connsiteY31" fmla="*/ 1757856 h 2909044"/>
                <a:gd name="connsiteX32" fmla="*/ 96560 w 835473"/>
                <a:gd name="connsiteY32" fmla="*/ 2121923 h 2909044"/>
                <a:gd name="connsiteX33" fmla="*/ 198162 w 835473"/>
                <a:gd name="connsiteY33" fmla="*/ 2568540 h 2909044"/>
                <a:gd name="connsiteX34" fmla="*/ 197102 w 835473"/>
                <a:gd name="connsiteY34" fmla="*/ 2821481 h 2909044"/>
                <a:gd name="connsiteX35" fmla="*/ 347634 w 835473"/>
                <a:gd name="connsiteY35" fmla="*/ 2872600 h 2909044"/>
                <a:gd name="connsiteX36" fmla="*/ 270375 w 835473"/>
                <a:gd name="connsiteY36" fmla="*/ 2827682 h 2909044"/>
                <a:gd name="connsiteX37" fmla="*/ 277536 w 835473"/>
                <a:gd name="connsiteY37" fmla="*/ 2894505 h 2909044"/>
                <a:gd name="connsiteX38" fmla="*/ 207686 w 835473"/>
                <a:gd name="connsiteY38" fmla="*/ 2838414 h 2909044"/>
                <a:gd name="connsiteX39" fmla="*/ 210861 w 835473"/>
                <a:gd name="connsiteY39" fmla="*/ 2891330 h 2909044"/>
                <a:gd name="connsiteX40" fmla="*/ 141011 w 835473"/>
                <a:gd name="connsiteY40" fmla="*/ 2826772 h 2909044"/>
                <a:gd name="connsiteX41" fmla="*/ 24568 w 835473"/>
                <a:gd name="connsiteY41" fmla="*/ 2908116 h 2909044"/>
                <a:gd name="connsiteX42" fmla="*/ 94444 w 835473"/>
                <a:gd name="connsiteY42" fmla="*/ 2824656 h 2909044"/>
                <a:gd name="connsiteX43" fmla="*/ 2342 w 835473"/>
                <a:gd name="connsiteY43" fmla="*/ 2859899 h 2909044"/>
                <a:gd name="connsiteX0" fmla="*/ 2342 w 835473"/>
                <a:gd name="connsiteY0" fmla="*/ 2859899 h 2909044"/>
                <a:gd name="connsiteX1" fmla="*/ 108201 w 835473"/>
                <a:gd name="connsiteY1" fmla="*/ 2815130 h 2909044"/>
                <a:gd name="connsiteX2" fmla="*/ 170644 w 835473"/>
                <a:gd name="connsiteY2" fmla="*/ 2729406 h 2909044"/>
                <a:gd name="connsiteX3" fmla="*/ 118786 w 835473"/>
                <a:gd name="connsiteY3" fmla="*/ 2236223 h 2909044"/>
                <a:gd name="connsiteX4" fmla="*/ 100794 w 835473"/>
                <a:gd name="connsiteY4" fmla="*/ 1808656 h 2909044"/>
                <a:gd name="connsiteX5" fmla="*/ 405593 w 835473"/>
                <a:gd name="connsiteY5" fmla="*/ 1177890 h 2909044"/>
                <a:gd name="connsiteX6" fmla="*/ 413000 w 835473"/>
                <a:gd name="connsiteY6" fmla="*/ 743973 h 2909044"/>
                <a:gd name="connsiteX7" fmla="*/ 426759 w 835473"/>
                <a:gd name="connsiteY7" fmla="*/ 477273 h 2909044"/>
                <a:gd name="connsiteX8" fmla="*/ 108202 w 835473"/>
                <a:gd name="connsiteY8" fmla="*/ 156599 h 2909044"/>
                <a:gd name="connsiteX9" fmla="*/ 230969 w 835473"/>
                <a:gd name="connsiteY9" fmla="*/ 48649 h 2909044"/>
                <a:gd name="connsiteX10" fmla="*/ 302936 w 835473"/>
                <a:gd name="connsiteY10" fmla="*/ 61349 h 2909044"/>
                <a:gd name="connsiteX11" fmla="*/ 323044 w 835473"/>
                <a:gd name="connsiteY11" fmla="*/ 207399 h 2909044"/>
                <a:gd name="connsiteX12" fmla="*/ 445812 w 835473"/>
                <a:gd name="connsiteY12" fmla="*/ 8432 h 2909044"/>
                <a:gd name="connsiteX13" fmla="*/ 451102 w 835473"/>
                <a:gd name="connsiteY13" fmla="*/ 350274 h 2909044"/>
                <a:gd name="connsiteX14" fmla="*/ 502960 w 835473"/>
                <a:gd name="connsiteY14" fmla="*/ 263491 h 2909044"/>
                <a:gd name="connsiteX15" fmla="*/ 586569 w 835473"/>
                <a:gd name="connsiteY15" fmla="*/ 144957 h 2909044"/>
                <a:gd name="connsiteX16" fmla="*/ 573869 w 835473"/>
                <a:gd name="connsiteY16" fmla="*/ 225392 h 2909044"/>
                <a:gd name="connsiteX17" fmla="*/ 656419 w 835473"/>
                <a:gd name="connsiteY17" fmla="*/ 240207 h 2909044"/>
                <a:gd name="connsiteX18" fmla="*/ 552702 w 835473"/>
                <a:gd name="connsiteY18" fmla="*/ 246558 h 2909044"/>
                <a:gd name="connsiteX19" fmla="*/ 478619 w 835473"/>
                <a:gd name="connsiteY19" fmla="*/ 362974 h 2909044"/>
                <a:gd name="connsiteX20" fmla="*/ 646894 w 835473"/>
                <a:gd name="connsiteY20" fmla="*/ 314290 h 2909044"/>
                <a:gd name="connsiteX21" fmla="*/ 807759 w 835473"/>
                <a:gd name="connsiteY21" fmla="*/ 180940 h 2909044"/>
                <a:gd name="connsiteX22" fmla="*/ 723093 w 835473"/>
                <a:gd name="connsiteY22" fmla="*/ 256082 h 2909044"/>
                <a:gd name="connsiteX23" fmla="*/ 835276 w 835473"/>
                <a:gd name="connsiteY23" fmla="*/ 278306 h 2909044"/>
                <a:gd name="connsiteX24" fmla="*/ 760134 w 835473"/>
                <a:gd name="connsiteY24" fmla="*/ 262432 h 2909044"/>
                <a:gd name="connsiteX25" fmla="*/ 800350 w 835473"/>
                <a:gd name="connsiteY25" fmla="*/ 306882 h 2909044"/>
                <a:gd name="connsiteX26" fmla="*/ 712509 w 835473"/>
                <a:gd name="connsiteY26" fmla="*/ 277249 h 2909044"/>
                <a:gd name="connsiteX27" fmla="*/ 489200 w 835473"/>
                <a:gd name="connsiteY27" fmla="*/ 383081 h 2909044"/>
                <a:gd name="connsiteX28" fmla="*/ 451100 w 835473"/>
                <a:gd name="connsiteY28" fmla="*/ 439173 h 2909044"/>
                <a:gd name="connsiteX29" fmla="*/ 436285 w 835473"/>
                <a:gd name="connsiteY29" fmla="*/ 745031 h 2909044"/>
                <a:gd name="connsiteX30" fmla="*/ 440518 w 835473"/>
                <a:gd name="connsiteY30" fmla="*/ 1110156 h 2909044"/>
                <a:gd name="connsiteX31" fmla="*/ 147360 w 835473"/>
                <a:gd name="connsiteY31" fmla="*/ 1757856 h 2909044"/>
                <a:gd name="connsiteX32" fmla="*/ 96560 w 835473"/>
                <a:gd name="connsiteY32" fmla="*/ 2121923 h 2909044"/>
                <a:gd name="connsiteX33" fmla="*/ 198162 w 835473"/>
                <a:gd name="connsiteY33" fmla="*/ 2568540 h 2909044"/>
                <a:gd name="connsiteX34" fmla="*/ 197102 w 835473"/>
                <a:gd name="connsiteY34" fmla="*/ 2821481 h 2909044"/>
                <a:gd name="connsiteX35" fmla="*/ 347634 w 835473"/>
                <a:gd name="connsiteY35" fmla="*/ 2872600 h 2909044"/>
                <a:gd name="connsiteX36" fmla="*/ 270375 w 835473"/>
                <a:gd name="connsiteY36" fmla="*/ 2827682 h 2909044"/>
                <a:gd name="connsiteX37" fmla="*/ 277536 w 835473"/>
                <a:gd name="connsiteY37" fmla="*/ 2894505 h 2909044"/>
                <a:gd name="connsiteX38" fmla="*/ 207686 w 835473"/>
                <a:gd name="connsiteY38" fmla="*/ 2838414 h 2909044"/>
                <a:gd name="connsiteX39" fmla="*/ 210861 w 835473"/>
                <a:gd name="connsiteY39" fmla="*/ 2891330 h 2909044"/>
                <a:gd name="connsiteX40" fmla="*/ 141011 w 835473"/>
                <a:gd name="connsiteY40" fmla="*/ 2826772 h 2909044"/>
                <a:gd name="connsiteX41" fmla="*/ 24568 w 835473"/>
                <a:gd name="connsiteY41" fmla="*/ 2908116 h 2909044"/>
                <a:gd name="connsiteX42" fmla="*/ 94444 w 835473"/>
                <a:gd name="connsiteY42" fmla="*/ 2824656 h 2909044"/>
                <a:gd name="connsiteX43" fmla="*/ 2342 w 835473"/>
                <a:gd name="connsiteY43" fmla="*/ 2859899 h 2909044"/>
                <a:gd name="connsiteX0" fmla="*/ 2342 w 835473"/>
                <a:gd name="connsiteY0" fmla="*/ 2859899 h 2909044"/>
                <a:gd name="connsiteX1" fmla="*/ 108201 w 835473"/>
                <a:gd name="connsiteY1" fmla="*/ 2815130 h 2909044"/>
                <a:gd name="connsiteX2" fmla="*/ 170644 w 835473"/>
                <a:gd name="connsiteY2" fmla="*/ 2729406 h 2909044"/>
                <a:gd name="connsiteX3" fmla="*/ 118786 w 835473"/>
                <a:gd name="connsiteY3" fmla="*/ 2236223 h 2909044"/>
                <a:gd name="connsiteX4" fmla="*/ 100794 w 835473"/>
                <a:gd name="connsiteY4" fmla="*/ 1808656 h 2909044"/>
                <a:gd name="connsiteX5" fmla="*/ 405593 w 835473"/>
                <a:gd name="connsiteY5" fmla="*/ 1177890 h 2909044"/>
                <a:gd name="connsiteX6" fmla="*/ 413000 w 835473"/>
                <a:gd name="connsiteY6" fmla="*/ 743973 h 2909044"/>
                <a:gd name="connsiteX7" fmla="*/ 426759 w 835473"/>
                <a:gd name="connsiteY7" fmla="*/ 477273 h 2909044"/>
                <a:gd name="connsiteX8" fmla="*/ 108202 w 835473"/>
                <a:gd name="connsiteY8" fmla="*/ 156599 h 2909044"/>
                <a:gd name="connsiteX9" fmla="*/ 230969 w 835473"/>
                <a:gd name="connsiteY9" fmla="*/ 48649 h 2909044"/>
                <a:gd name="connsiteX10" fmla="*/ 302936 w 835473"/>
                <a:gd name="connsiteY10" fmla="*/ 61349 h 2909044"/>
                <a:gd name="connsiteX11" fmla="*/ 323044 w 835473"/>
                <a:gd name="connsiteY11" fmla="*/ 207399 h 2909044"/>
                <a:gd name="connsiteX12" fmla="*/ 445812 w 835473"/>
                <a:gd name="connsiteY12" fmla="*/ 8432 h 2909044"/>
                <a:gd name="connsiteX13" fmla="*/ 451102 w 835473"/>
                <a:gd name="connsiteY13" fmla="*/ 350274 h 2909044"/>
                <a:gd name="connsiteX14" fmla="*/ 502960 w 835473"/>
                <a:gd name="connsiteY14" fmla="*/ 263491 h 2909044"/>
                <a:gd name="connsiteX15" fmla="*/ 586569 w 835473"/>
                <a:gd name="connsiteY15" fmla="*/ 144957 h 2909044"/>
                <a:gd name="connsiteX16" fmla="*/ 573869 w 835473"/>
                <a:gd name="connsiteY16" fmla="*/ 225392 h 2909044"/>
                <a:gd name="connsiteX17" fmla="*/ 656419 w 835473"/>
                <a:gd name="connsiteY17" fmla="*/ 240207 h 2909044"/>
                <a:gd name="connsiteX18" fmla="*/ 552702 w 835473"/>
                <a:gd name="connsiteY18" fmla="*/ 246558 h 2909044"/>
                <a:gd name="connsiteX19" fmla="*/ 478619 w 835473"/>
                <a:gd name="connsiteY19" fmla="*/ 362974 h 2909044"/>
                <a:gd name="connsiteX20" fmla="*/ 646894 w 835473"/>
                <a:gd name="connsiteY20" fmla="*/ 314290 h 2909044"/>
                <a:gd name="connsiteX21" fmla="*/ 807759 w 835473"/>
                <a:gd name="connsiteY21" fmla="*/ 180940 h 2909044"/>
                <a:gd name="connsiteX22" fmla="*/ 723093 w 835473"/>
                <a:gd name="connsiteY22" fmla="*/ 256082 h 2909044"/>
                <a:gd name="connsiteX23" fmla="*/ 835276 w 835473"/>
                <a:gd name="connsiteY23" fmla="*/ 278306 h 2909044"/>
                <a:gd name="connsiteX24" fmla="*/ 760134 w 835473"/>
                <a:gd name="connsiteY24" fmla="*/ 262432 h 2909044"/>
                <a:gd name="connsiteX25" fmla="*/ 800350 w 835473"/>
                <a:gd name="connsiteY25" fmla="*/ 306882 h 2909044"/>
                <a:gd name="connsiteX26" fmla="*/ 712509 w 835473"/>
                <a:gd name="connsiteY26" fmla="*/ 277249 h 2909044"/>
                <a:gd name="connsiteX27" fmla="*/ 489200 w 835473"/>
                <a:gd name="connsiteY27" fmla="*/ 383081 h 2909044"/>
                <a:gd name="connsiteX28" fmla="*/ 451100 w 835473"/>
                <a:gd name="connsiteY28" fmla="*/ 439173 h 2909044"/>
                <a:gd name="connsiteX29" fmla="*/ 436285 w 835473"/>
                <a:gd name="connsiteY29" fmla="*/ 745031 h 2909044"/>
                <a:gd name="connsiteX30" fmla="*/ 440518 w 835473"/>
                <a:gd name="connsiteY30" fmla="*/ 1110156 h 2909044"/>
                <a:gd name="connsiteX31" fmla="*/ 147360 w 835473"/>
                <a:gd name="connsiteY31" fmla="*/ 1757856 h 2909044"/>
                <a:gd name="connsiteX32" fmla="*/ 96560 w 835473"/>
                <a:gd name="connsiteY32" fmla="*/ 2121923 h 2909044"/>
                <a:gd name="connsiteX33" fmla="*/ 198162 w 835473"/>
                <a:gd name="connsiteY33" fmla="*/ 2568540 h 2909044"/>
                <a:gd name="connsiteX34" fmla="*/ 197102 w 835473"/>
                <a:gd name="connsiteY34" fmla="*/ 2821481 h 2909044"/>
                <a:gd name="connsiteX35" fmla="*/ 347634 w 835473"/>
                <a:gd name="connsiteY35" fmla="*/ 2872600 h 2909044"/>
                <a:gd name="connsiteX36" fmla="*/ 270375 w 835473"/>
                <a:gd name="connsiteY36" fmla="*/ 2827682 h 2909044"/>
                <a:gd name="connsiteX37" fmla="*/ 277536 w 835473"/>
                <a:gd name="connsiteY37" fmla="*/ 2894505 h 2909044"/>
                <a:gd name="connsiteX38" fmla="*/ 207686 w 835473"/>
                <a:gd name="connsiteY38" fmla="*/ 2838414 h 2909044"/>
                <a:gd name="connsiteX39" fmla="*/ 210861 w 835473"/>
                <a:gd name="connsiteY39" fmla="*/ 2891330 h 2909044"/>
                <a:gd name="connsiteX40" fmla="*/ 141011 w 835473"/>
                <a:gd name="connsiteY40" fmla="*/ 2826772 h 2909044"/>
                <a:gd name="connsiteX41" fmla="*/ 24568 w 835473"/>
                <a:gd name="connsiteY41" fmla="*/ 2908116 h 2909044"/>
                <a:gd name="connsiteX42" fmla="*/ 94444 w 835473"/>
                <a:gd name="connsiteY42" fmla="*/ 2824656 h 2909044"/>
                <a:gd name="connsiteX43" fmla="*/ 2342 w 835473"/>
                <a:gd name="connsiteY43" fmla="*/ 2859899 h 2909044"/>
                <a:gd name="connsiteX0" fmla="*/ 2342 w 835473"/>
                <a:gd name="connsiteY0" fmla="*/ 2859372 h 2908517"/>
                <a:gd name="connsiteX1" fmla="*/ 108201 w 835473"/>
                <a:gd name="connsiteY1" fmla="*/ 2814603 h 2908517"/>
                <a:gd name="connsiteX2" fmla="*/ 170644 w 835473"/>
                <a:gd name="connsiteY2" fmla="*/ 2728879 h 2908517"/>
                <a:gd name="connsiteX3" fmla="*/ 118786 w 835473"/>
                <a:gd name="connsiteY3" fmla="*/ 2235696 h 2908517"/>
                <a:gd name="connsiteX4" fmla="*/ 100794 w 835473"/>
                <a:gd name="connsiteY4" fmla="*/ 1808129 h 2908517"/>
                <a:gd name="connsiteX5" fmla="*/ 405593 w 835473"/>
                <a:gd name="connsiteY5" fmla="*/ 1177363 h 2908517"/>
                <a:gd name="connsiteX6" fmla="*/ 413000 w 835473"/>
                <a:gd name="connsiteY6" fmla="*/ 743446 h 2908517"/>
                <a:gd name="connsiteX7" fmla="*/ 426759 w 835473"/>
                <a:gd name="connsiteY7" fmla="*/ 476746 h 2908517"/>
                <a:gd name="connsiteX8" fmla="*/ 108202 w 835473"/>
                <a:gd name="connsiteY8" fmla="*/ 156072 h 2908517"/>
                <a:gd name="connsiteX9" fmla="*/ 230969 w 835473"/>
                <a:gd name="connsiteY9" fmla="*/ 48122 h 2908517"/>
                <a:gd name="connsiteX10" fmla="*/ 302936 w 835473"/>
                <a:gd name="connsiteY10" fmla="*/ 60822 h 2908517"/>
                <a:gd name="connsiteX11" fmla="*/ 325161 w 835473"/>
                <a:gd name="connsiteY11" fmla="*/ 225922 h 2908517"/>
                <a:gd name="connsiteX12" fmla="*/ 445812 w 835473"/>
                <a:gd name="connsiteY12" fmla="*/ 7905 h 2908517"/>
                <a:gd name="connsiteX13" fmla="*/ 451102 w 835473"/>
                <a:gd name="connsiteY13" fmla="*/ 349747 h 2908517"/>
                <a:gd name="connsiteX14" fmla="*/ 502960 w 835473"/>
                <a:gd name="connsiteY14" fmla="*/ 262964 h 2908517"/>
                <a:gd name="connsiteX15" fmla="*/ 586569 w 835473"/>
                <a:gd name="connsiteY15" fmla="*/ 144430 h 2908517"/>
                <a:gd name="connsiteX16" fmla="*/ 573869 w 835473"/>
                <a:gd name="connsiteY16" fmla="*/ 224865 h 2908517"/>
                <a:gd name="connsiteX17" fmla="*/ 656419 w 835473"/>
                <a:gd name="connsiteY17" fmla="*/ 239680 h 2908517"/>
                <a:gd name="connsiteX18" fmla="*/ 552702 w 835473"/>
                <a:gd name="connsiteY18" fmla="*/ 246031 h 2908517"/>
                <a:gd name="connsiteX19" fmla="*/ 478619 w 835473"/>
                <a:gd name="connsiteY19" fmla="*/ 362447 h 2908517"/>
                <a:gd name="connsiteX20" fmla="*/ 646894 w 835473"/>
                <a:gd name="connsiteY20" fmla="*/ 313763 h 2908517"/>
                <a:gd name="connsiteX21" fmla="*/ 807759 w 835473"/>
                <a:gd name="connsiteY21" fmla="*/ 180413 h 2908517"/>
                <a:gd name="connsiteX22" fmla="*/ 723093 w 835473"/>
                <a:gd name="connsiteY22" fmla="*/ 255555 h 2908517"/>
                <a:gd name="connsiteX23" fmla="*/ 835276 w 835473"/>
                <a:gd name="connsiteY23" fmla="*/ 277779 h 2908517"/>
                <a:gd name="connsiteX24" fmla="*/ 760134 w 835473"/>
                <a:gd name="connsiteY24" fmla="*/ 261905 h 2908517"/>
                <a:gd name="connsiteX25" fmla="*/ 800350 w 835473"/>
                <a:gd name="connsiteY25" fmla="*/ 306355 h 2908517"/>
                <a:gd name="connsiteX26" fmla="*/ 712509 w 835473"/>
                <a:gd name="connsiteY26" fmla="*/ 276722 h 2908517"/>
                <a:gd name="connsiteX27" fmla="*/ 489200 w 835473"/>
                <a:gd name="connsiteY27" fmla="*/ 382554 h 2908517"/>
                <a:gd name="connsiteX28" fmla="*/ 451100 w 835473"/>
                <a:gd name="connsiteY28" fmla="*/ 438646 h 2908517"/>
                <a:gd name="connsiteX29" fmla="*/ 436285 w 835473"/>
                <a:gd name="connsiteY29" fmla="*/ 744504 h 2908517"/>
                <a:gd name="connsiteX30" fmla="*/ 440518 w 835473"/>
                <a:gd name="connsiteY30" fmla="*/ 1109629 h 2908517"/>
                <a:gd name="connsiteX31" fmla="*/ 147360 w 835473"/>
                <a:gd name="connsiteY31" fmla="*/ 1757329 h 2908517"/>
                <a:gd name="connsiteX32" fmla="*/ 96560 w 835473"/>
                <a:gd name="connsiteY32" fmla="*/ 2121396 h 2908517"/>
                <a:gd name="connsiteX33" fmla="*/ 198162 w 835473"/>
                <a:gd name="connsiteY33" fmla="*/ 2568013 h 2908517"/>
                <a:gd name="connsiteX34" fmla="*/ 197102 w 835473"/>
                <a:gd name="connsiteY34" fmla="*/ 2820954 h 2908517"/>
                <a:gd name="connsiteX35" fmla="*/ 347634 w 835473"/>
                <a:gd name="connsiteY35" fmla="*/ 2872073 h 2908517"/>
                <a:gd name="connsiteX36" fmla="*/ 270375 w 835473"/>
                <a:gd name="connsiteY36" fmla="*/ 2827155 h 2908517"/>
                <a:gd name="connsiteX37" fmla="*/ 277536 w 835473"/>
                <a:gd name="connsiteY37" fmla="*/ 2893978 h 2908517"/>
                <a:gd name="connsiteX38" fmla="*/ 207686 w 835473"/>
                <a:gd name="connsiteY38" fmla="*/ 2837887 h 2908517"/>
                <a:gd name="connsiteX39" fmla="*/ 210861 w 835473"/>
                <a:gd name="connsiteY39" fmla="*/ 2890803 h 2908517"/>
                <a:gd name="connsiteX40" fmla="*/ 141011 w 835473"/>
                <a:gd name="connsiteY40" fmla="*/ 2826245 h 2908517"/>
                <a:gd name="connsiteX41" fmla="*/ 24568 w 835473"/>
                <a:gd name="connsiteY41" fmla="*/ 2907589 h 2908517"/>
                <a:gd name="connsiteX42" fmla="*/ 94444 w 835473"/>
                <a:gd name="connsiteY42" fmla="*/ 2824129 h 2908517"/>
                <a:gd name="connsiteX43" fmla="*/ 2342 w 835473"/>
                <a:gd name="connsiteY43" fmla="*/ 2859372 h 2908517"/>
                <a:gd name="connsiteX0" fmla="*/ 2342 w 835473"/>
                <a:gd name="connsiteY0" fmla="*/ 2859372 h 2908517"/>
                <a:gd name="connsiteX1" fmla="*/ 108201 w 835473"/>
                <a:gd name="connsiteY1" fmla="*/ 2814603 h 2908517"/>
                <a:gd name="connsiteX2" fmla="*/ 170644 w 835473"/>
                <a:gd name="connsiteY2" fmla="*/ 2728879 h 2908517"/>
                <a:gd name="connsiteX3" fmla="*/ 118786 w 835473"/>
                <a:gd name="connsiteY3" fmla="*/ 2235696 h 2908517"/>
                <a:gd name="connsiteX4" fmla="*/ 100794 w 835473"/>
                <a:gd name="connsiteY4" fmla="*/ 1808129 h 2908517"/>
                <a:gd name="connsiteX5" fmla="*/ 405593 w 835473"/>
                <a:gd name="connsiteY5" fmla="*/ 1177363 h 2908517"/>
                <a:gd name="connsiteX6" fmla="*/ 413000 w 835473"/>
                <a:gd name="connsiteY6" fmla="*/ 743446 h 2908517"/>
                <a:gd name="connsiteX7" fmla="*/ 426759 w 835473"/>
                <a:gd name="connsiteY7" fmla="*/ 476746 h 2908517"/>
                <a:gd name="connsiteX8" fmla="*/ 108202 w 835473"/>
                <a:gd name="connsiteY8" fmla="*/ 156072 h 2908517"/>
                <a:gd name="connsiteX9" fmla="*/ 230969 w 835473"/>
                <a:gd name="connsiteY9" fmla="*/ 48122 h 2908517"/>
                <a:gd name="connsiteX10" fmla="*/ 302936 w 835473"/>
                <a:gd name="connsiteY10" fmla="*/ 60822 h 2908517"/>
                <a:gd name="connsiteX11" fmla="*/ 325161 w 835473"/>
                <a:gd name="connsiteY11" fmla="*/ 225922 h 2908517"/>
                <a:gd name="connsiteX12" fmla="*/ 445812 w 835473"/>
                <a:gd name="connsiteY12" fmla="*/ 7905 h 2908517"/>
                <a:gd name="connsiteX13" fmla="*/ 451102 w 835473"/>
                <a:gd name="connsiteY13" fmla="*/ 349747 h 2908517"/>
                <a:gd name="connsiteX14" fmla="*/ 502960 w 835473"/>
                <a:gd name="connsiteY14" fmla="*/ 262964 h 2908517"/>
                <a:gd name="connsiteX15" fmla="*/ 586569 w 835473"/>
                <a:gd name="connsiteY15" fmla="*/ 144430 h 2908517"/>
                <a:gd name="connsiteX16" fmla="*/ 573869 w 835473"/>
                <a:gd name="connsiteY16" fmla="*/ 224865 h 2908517"/>
                <a:gd name="connsiteX17" fmla="*/ 656419 w 835473"/>
                <a:gd name="connsiteY17" fmla="*/ 239680 h 2908517"/>
                <a:gd name="connsiteX18" fmla="*/ 552702 w 835473"/>
                <a:gd name="connsiteY18" fmla="*/ 246031 h 2908517"/>
                <a:gd name="connsiteX19" fmla="*/ 478619 w 835473"/>
                <a:gd name="connsiteY19" fmla="*/ 362447 h 2908517"/>
                <a:gd name="connsiteX20" fmla="*/ 646894 w 835473"/>
                <a:gd name="connsiteY20" fmla="*/ 313763 h 2908517"/>
                <a:gd name="connsiteX21" fmla="*/ 807759 w 835473"/>
                <a:gd name="connsiteY21" fmla="*/ 180413 h 2908517"/>
                <a:gd name="connsiteX22" fmla="*/ 723093 w 835473"/>
                <a:gd name="connsiteY22" fmla="*/ 255555 h 2908517"/>
                <a:gd name="connsiteX23" fmla="*/ 835276 w 835473"/>
                <a:gd name="connsiteY23" fmla="*/ 277779 h 2908517"/>
                <a:gd name="connsiteX24" fmla="*/ 760134 w 835473"/>
                <a:gd name="connsiteY24" fmla="*/ 261905 h 2908517"/>
                <a:gd name="connsiteX25" fmla="*/ 800350 w 835473"/>
                <a:gd name="connsiteY25" fmla="*/ 306355 h 2908517"/>
                <a:gd name="connsiteX26" fmla="*/ 712509 w 835473"/>
                <a:gd name="connsiteY26" fmla="*/ 276722 h 2908517"/>
                <a:gd name="connsiteX27" fmla="*/ 489200 w 835473"/>
                <a:gd name="connsiteY27" fmla="*/ 382554 h 2908517"/>
                <a:gd name="connsiteX28" fmla="*/ 451100 w 835473"/>
                <a:gd name="connsiteY28" fmla="*/ 438646 h 2908517"/>
                <a:gd name="connsiteX29" fmla="*/ 436285 w 835473"/>
                <a:gd name="connsiteY29" fmla="*/ 744504 h 2908517"/>
                <a:gd name="connsiteX30" fmla="*/ 440518 w 835473"/>
                <a:gd name="connsiteY30" fmla="*/ 1109629 h 2908517"/>
                <a:gd name="connsiteX31" fmla="*/ 147360 w 835473"/>
                <a:gd name="connsiteY31" fmla="*/ 1757329 h 2908517"/>
                <a:gd name="connsiteX32" fmla="*/ 96560 w 835473"/>
                <a:gd name="connsiteY32" fmla="*/ 2121396 h 2908517"/>
                <a:gd name="connsiteX33" fmla="*/ 198162 w 835473"/>
                <a:gd name="connsiteY33" fmla="*/ 2568013 h 2908517"/>
                <a:gd name="connsiteX34" fmla="*/ 197102 w 835473"/>
                <a:gd name="connsiteY34" fmla="*/ 2820954 h 2908517"/>
                <a:gd name="connsiteX35" fmla="*/ 347634 w 835473"/>
                <a:gd name="connsiteY35" fmla="*/ 2872073 h 2908517"/>
                <a:gd name="connsiteX36" fmla="*/ 270375 w 835473"/>
                <a:gd name="connsiteY36" fmla="*/ 2827155 h 2908517"/>
                <a:gd name="connsiteX37" fmla="*/ 277536 w 835473"/>
                <a:gd name="connsiteY37" fmla="*/ 2893978 h 2908517"/>
                <a:gd name="connsiteX38" fmla="*/ 207686 w 835473"/>
                <a:gd name="connsiteY38" fmla="*/ 2837887 h 2908517"/>
                <a:gd name="connsiteX39" fmla="*/ 210861 w 835473"/>
                <a:gd name="connsiteY39" fmla="*/ 2890803 h 2908517"/>
                <a:gd name="connsiteX40" fmla="*/ 141011 w 835473"/>
                <a:gd name="connsiteY40" fmla="*/ 2826245 h 2908517"/>
                <a:gd name="connsiteX41" fmla="*/ 24568 w 835473"/>
                <a:gd name="connsiteY41" fmla="*/ 2907589 h 2908517"/>
                <a:gd name="connsiteX42" fmla="*/ 94444 w 835473"/>
                <a:gd name="connsiteY42" fmla="*/ 2824129 h 2908517"/>
                <a:gd name="connsiteX43" fmla="*/ 2342 w 835473"/>
                <a:gd name="connsiteY43" fmla="*/ 2859372 h 29085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230969 w 835473"/>
                <a:gd name="connsiteY9" fmla="*/ 48022 h 2908417"/>
                <a:gd name="connsiteX10" fmla="*/ 302936 w 835473"/>
                <a:gd name="connsiteY10" fmla="*/ 60722 h 2908417"/>
                <a:gd name="connsiteX11" fmla="*/ 325161 w 835473"/>
                <a:gd name="connsiteY11" fmla="*/ 225822 h 2908417"/>
                <a:gd name="connsiteX12" fmla="*/ 428877 w 835473"/>
                <a:gd name="connsiteY12" fmla="*/ 354939 h 2908417"/>
                <a:gd name="connsiteX13" fmla="*/ 445812 w 835473"/>
                <a:gd name="connsiteY13" fmla="*/ 7805 h 2908417"/>
                <a:gd name="connsiteX14" fmla="*/ 451102 w 835473"/>
                <a:gd name="connsiteY14" fmla="*/ 349647 h 2908417"/>
                <a:gd name="connsiteX15" fmla="*/ 502960 w 835473"/>
                <a:gd name="connsiteY15" fmla="*/ 262864 h 2908417"/>
                <a:gd name="connsiteX16" fmla="*/ 586569 w 835473"/>
                <a:gd name="connsiteY16" fmla="*/ 144330 h 2908417"/>
                <a:gd name="connsiteX17" fmla="*/ 573869 w 835473"/>
                <a:gd name="connsiteY17" fmla="*/ 224765 h 2908417"/>
                <a:gd name="connsiteX18" fmla="*/ 656419 w 835473"/>
                <a:gd name="connsiteY18" fmla="*/ 239580 h 2908417"/>
                <a:gd name="connsiteX19" fmla="*/ 552702 w 835473"/>
                <a:gd name="connsiteY19" fmla="*/ 245931 h 2908417"/>
                <a:gd name="connsiteX20" fmla="*/ 478619 w 835473"/>
                <a:gd name="connsiteY20" fmla="*/ 362347 h 2908417"/>
                <a:gd name="connsiteX21" fmla="*/ 646894 w 835473"/>
                <a:gd name="connsiteY21" fmla="*/ 313663 h 2908417"/>
                <a:gd name="connsiteX22" fmla="*/ 807759 w 835473"/>
                <a:gd name="connsiteY22" fmla="*/ 180313 h 2908417"/>
                <a:gd name="connsiteX23" fmla="*/ 723093 w 835473"/>
                <a:gd name="connsiteY23" fmla="*/ 255455 h 2908417"/>
                <a:gd name="connsiteX24" fmla="*/ 835276 w 835473"/>
                <a:gd name="connsiteY24" fmla="*/ 277679 h 2908417"/>
                <a:gd name="connsiteX25" fmla="*/ 760134 w 835473"/>
                <a:gd name="connsiteY25" fmla="*/ 261805 h 2908417"/>
                <a:gd name="connsiteX26" fmla="*/ 800350 w 835473"/>
                <a:gd name="connsiteY26" fmla="*/ 306255 h 2908417"/>
                <a:gd name="connsiteX27" fmla="*/ 712509 w 835473"/>
                <a:gd name="connsiteY27" fmla="*/ 276622 h 2908417"/>
                <a:gd name="connsiteX28" fmla="*/ 489200 w 835473"/>
                <a:gd name="connsiteY28" fmla="*/ 382454 h 2908417"/>
                <a:gd name="connsiteX29" fmla="*/ 451100 w 835473"/>
                <a:gd name="connsiteY29" fmla="*/ 438546 h 2908417"/>
                <a:gd name="connsiteX30" fmla="*/ 436285 w 835473"/>
                <a:gd name="connsiteY30" fmla="*/ 744404 h 2908417"/>
                <a:gd name="connsiteX31" fmla="*/ 440518 w 835473"/>
                <a:gd name="connsiteY31" fmla="*/ 1109529 h 2908417"/>
                <a:gd name="connsiteX32" fmla="*/ 147360 w 835473"/>
                <a:gd name="connsiteY32" fmla="*/ 1757229 h 2908417"/>
                <a:gd name="connsiteX33" fmla="*/ 96560 w 835473"/>
                <a:gd name="connsiteY33" fmla="*/ 2121296 h 2908417"/>
                <a:gd name="connsiteX34" fmla="*/ 198162 w 835473"/>
                <a:gd name="connsiteY34" fmla="*/ 2567913 h 2908417"/>
                <a:gd name="connsiteX35" fmla="*/ 197102 w 835473"/>
                <a:gd name="connsiteY35" fmla="*/ 2820854 h 2908417"/>
                <a:gd name="connsiteX36" fmla="*/ 347634 w 835473"/>
                <a:gd name="connsiteY36" fmla="*/ 2871973 h 2908417"/>
                <a:gd name="connsiteX37" fmla="*/ 270375 w 835473"/>
                <a:gd name="connsiteY37" fmla="*/ 2827055 h 2908417"/>
                <a:gd name="connsiteX38" fmla="*/ 277536 w 835473"/>
                <a:gd name="connsiteY38" fmla="*/ 2893878 h 2908417"/>
                <a:gd name="connsiteX39" fmla="*/ 207686 w 835473"/>
                <a:gd name="connsiteY39" fmla="*/ 2837787 h 2908417"/>
                <a:gd name="connsiteX40" fmla="*/ 210861 w 835473"/>
                <a:gd name="connsiteY40" fmla="*/ 2890703 h 2908417"/>
                <a:gd name="connsiteX41" fmla="*/ 141011 w 835473"/>
                <a:gd name="connsiteY41" fmla="*/ 2826145 h 2908417"/>
                <a:gd name="connsiteX42" fmla="*/ 24568 w 835473"/>
                <a:gd name="connsiteY42" fmla="*/ 2907489 h 2908417"/>
                <a:gd name="connsiteX43" fmla="*/ 94444 w 835473"/>
                <a:gd name="connsiteY43" fmla="*/ 2824029 h 2908417"/>
                <a:gd name="connsiteX44" fmla="*/ 2342 w 835473"/>
                <a:gd name="connsiteY44"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230969 w 835473"/>
                <a:gd name="connsiteY9" fmla="*/ 48022 h 2908417"/>
                <a:gd name="connsiteX10" fmla="*/ 302936 w 835473"/>
                <a:gd name="connsiteY10" fmla="*/ 60722 h 2908417"/>
                <a:gd name="connsiteX11" fmla="*/ 325161 w 835473"/>
                <a:gd name="connsiteY11" fmla="*/ 225822 h 2908417"/>
                <a:gd name="connsiteX12" fmla="*/ 428877 w 835473"/>
                <a:gd name="connsiteY12" fmla="*/ 354939 h 2908417"/>
                <a:gd name="connsiteX13" fmla="*/ 445812 w 835473"/>
                <a:gd name="connsiteY13" fmla="*/ 7805 h 2908417"/>
                <a:gd name="connsiteX14" fmla="*/ 451102 w 835473"/>
                <a:gd name="connsiteY14" fmla="*/ 349647 h 2908417"/>
                <a:gd name="connsiteX15" fmla="*/ 502960 w 835473"/>
                <a:gd name="connsiteY15" fmla="*/ 262864 h 2908417"/>
                <a:gd name="connsiteX16" fmla="*/ 586569 w 835473"/>
                <a:gd name="connsiteY16" fmla="*/ 144330 h 2908417"/>
                <a:gd name="connsiteX17" fmla="*/ 573869 w 835473"/>
                <a:gd name="connsiteY17" fmla="*/ 224765 h 2908417"/>
                <a:gd name="connsiteX18" fmla="*/ 656419 w 835473"/>
                <a:gd name="connsiteY18" fmla="*/ 239580 h 2908417"/>
                <a:gd name="connsiteX19" fmla="*/ 552702 w 835473"/>
                <a:gd name="connsiteY19" fmla="*/ 245931 h 2908417"/>
                <a:gd name="connsiteX20" fmla="*/ 478619 w 835473"/>
                <a:gd name="connsiteY20" fmla="*/ 362347 h 2908417"/>
                <a:gd name="connsiteX21" fmla="*/ 646894 w 835473"/>
                <a:gd name="connsiteY21" fmla="*/ 313663 h 2908417"/>
                <a:gd name="connsiteX22" fmla="*/ 807759 w 835473"/>
                <a:gd name="connsiteY22" fmla="*/ 180313 h 2908417"/>
                <a:gd name="connsiteX23" fmla="*/ 723093 w 835473"/>
                <a:gd name="connsiteY23" fmla="*/ 255455 h 2908417"/>
                <a:gd name="connsiteX24" fmla="*/ 835276 w 835473"/>
                <a:gd name="connsiteY24" fmla="*/ 277679 h 2908417"/>
                <a:gd name="connsiteX25" fmla="*/ 760134 w 835473"/>
                <a:gd name="connsiteY25" fmla="*/ 261805 h 2908417"/>
                <a:gd name="connsiteX26" fmla="*/ 800350 w 835473"/>
                <a:gd name="connsiteY26" fmla="*/ 306255 h 2908417"/>
                <a:gd name="connsiteX27" fmla="*/ 712509 w 835473"/>
                <a:gd name="connsiteY27" fmla="*/ 276622 h 2908417"/>
                <a:gd name="connsiteX28" fmla="*/ 489200 w 835473"/>
                <a:gd name="connsiteY28" fmla="*/ 382454 h 2908417"/>
                <a:gd name="connsiteX29" fmla="*/ 451100 w 835473"/>
                <a:gd name="connsiteY29" fmla="*/ 438546 h 2908417"/>
                <a:gd name="connsiteX30" fmla="*/ 436285 w 835473"/>
                <a:gd name="connsiteY30" fmla="*/ 744404 h 2908417"/>
                <a:gd name="connsiteX31" fmla="*/ 440518 w 835473"/>
                <a:gd name="connsiteY31" fmla="*/ 1109529 h 2908417"/>
                <a:gd name="connsiteX32" fmla="*/ 147360 w 835473"/>
                <a:gd name="connsiteY32" fmla="*/ 1757229 h 2908417"/>
                <a:gd name="connsiteX33" fmla="*/ 96560 w 835473"/>
                <a:gd name="connsiteY33" fmla="*/ 2121296 h 2908417"/>
                <a:gd name="connsiteX34" fmla="*/ 198162 w 835473"/>
                <a:gd name="connsiteY34" fmla="*/ 2567913 h 2908417"/>
                <a:gd name="connsiteX35" fmla="*/ 197102 w 835473"/>
                <a:gd name="connsiteY35" fmla="*/ 2820854 h 2908417"/>
                <a:gd name="connsiteX36" fmla="*/ 347634 w 835473"/>
                <a:gd name="connsiteY36" fmla="*/ 2871973 h 2908417"/>
                <a:gd name="connsiteX37" fmla="*/ 270375 w 835473"/>
                <a:gd name="connsiteY37" fmla="*/ 2827055 h 2908417"/>
                <a:gd name="connsiteX38" fmla="*/ 277536 w 835473"/>
                <a:gd name="connsiteY38" fmla="*/ 2893878 h 2908417"/>
                <a:gd name="connsiteX39" fmla="*/ 207686 w 835473"/>
                <a:gd name="connsiteY39" fmla="*/ 2837787 h 2908417"/>
                <a:gd name="connsiteX40" fmla="*/ 210861 w 835473"/>
                <a:gd name="connsiteY40" fmla="*/ 2890703 h 2908417"/>
                <a:gd name="connsiteX41" fmla="*/ 141011 w 835473"/>
                <a:gd name="connsiteY41" fmla="*/ 2826145 h 2908417"/>
                <a:gd name="connsiteX42" fmla="*/ 24568 w 835473"/>
                <a:gd name="connsiteY42" fmla="*/ 2907489 h 2908417"/>
                <a:gd name="connsiteX43" fmla="*/ 94444 w 835473"/>
                <a:gd name="connsiteY43" fmla="*/ 2824029 h 2908417"/>
                <a:gd name="connsiteX44" fmla="*/ 2342 w 835473"/>
                <a:gd name="connsiteY44"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180169 w 835473"/>
                <a:gd name="connsiteY9" fmla="*/ 75539 h 2908417"/>
                <a:gd name="connsiteX10" fmla="*/ 230969 w 835473"/>
                <a:gd name="connsiteY10" fmla="*/ 48022 h 2908417"/>
                <a:gd name="connsiteX11" fmla="*/ 302936 w 835473"/>
                <a:gd name="connsiteY11" fmla="*/ 60722 h 2908417"/>
                <a:gd name="connsiteX12" fmla="*/ 325161 w 835473"/>
                <a:gd name="connsiteY12" fmla="*/ 225822 h 2908417"/>
                <a:gd name="connsiteX13" fmla="*/ 428877 w 835473"/>
                <a:gd name="connsiteY13" fmla="*/ 354939 h 2908417"/>
                <a:gd name="connsiteX14" fmla="*/ 445812 w 835473"/>
                <a:gd name="connsiteY14" fmla="*/ 7805 h 2908417"/>
                <a:gd name="connsiteX15" fmla="*/ 451102 w 835473"/>
                <a:gd name="connsiteY15" fmla="*/ 349647 h 2908417"/>
                <a:gd name="connsiteX16" fmla="*/ 502960 w 835473"/>
                <a:gd name="connsiteY16" fmla="*/ 262864 h 2908417"/>
                <a:gd name="connsiteX17" fmla="*/ 586569 w 835473"/>
                <a:gd name="connsiteY17" fmla="*/ 144330 h 2908417"/>
                <a:gd name="connsiteX18" fmla="*/ 573869 w 835473"/>
                <a:gd name="connsiteY18" fmla="*/ 224765 h 2908417"/>
                <a:gd name="connsiteX19" fmla="*/ 656419 w 835473"/>
                <a:gd name="connsiteY19" fmla="*/ 239580 h 2908417"/>
                <a:gd name="connsiteX20" fmla="*/ 552702 w 835473"/>
                <a:gd name="connsiteY20" fmla="*/ 245931 h 2908417"/>
                <a:gd name="connsiteX21" fmla="*/ 478619 w 835473"/>
                <a:gd name="connsiteY21" fmla="*/ 362347 h 2908417"/>
                <a:gd name="connsiteX22" fmla="*/ 646894 w 835473"/>
                <a:gd name="connsiteY22" fmla="*/ 313663 h 2908417"/>
                <a:gd name="connsiteX23" fmla="*/ 807759 w 835473"/>
                <a:gd name="connsiteY23" fmla="*/ 180313 h 2908417"/>
                <a:gd name="connsiteX24" fmla="*/ 723093 w 835473"/>
                <a:gd name="connsiteY24" fmla="*/ 255455 h 2908417"/>
                <a:gd name="connsiteX25" fmla="*/ 835276 w 835473"/>
                <a:gd name="connsiteY25" fmla="*/ 277679 h 2908417"/>
                <a:gd name="connsiteX26" fmla="*/ 760134 w 835473"/>
                <a:gd name="connsiteY26" fmla="*/ 261805 h 2908417"/>
                <a:gd name="connsiteX27" fmla="*/ 800350 w 835473"/>
                <a:gd name="connsiteY27" fmla="*/ 306255 h 2908417"/>
                <a:gd name="connsiteX28" fmla="*/ 712509 w 835473"/>
                <a:gd name="connsiteY28" fmla="*/ 276622 h 2908417"/>
                <a:gd name="connsiteX29" fmla="*/ 489200 w 835473"/>
                <a:gd name="connsiteY29" fmla="*/ 382454 h 2908417"/>
                <a:gd name="connsiteX30" fmla="*/ 451100 w 835473"/>
                <a:gd name="connsiteY30" fmla="*/ 438546 h 2908417"/>
                <a:gd name="connsiteX31" fmla="*/ 436285 w 835473"/>
                <a:gd name="connsiteY31" fmla="*/ 744404 h 2908417"/>
                <a:gd name="connsiteX32" fmla="*/ 440518 w 835473"/>
                <a:gd name="connsiteY32" fmla="*/ 1109529 h 2908417"/>
                <a:gd name="connsiteX33" fmla="*/ 147360 w 835473"/>
                <a:gd name="connsiteY33" fmla="*/ 1757229 h 2908417"/>
                <a:gd name="connsiteX34" fmla="*/ 96560 w 835473"/>
                <a:gd name="connsiteY34" fmla="*/ 2121296 h 2908417"/>
                <a:gd name="connsiteX35" fmla="*/ 198162 w 835473"/>
                <a:gd name="connsiteY35" fmla="*/ 2567913 h 2908417"/>
                <a:gd name="connsiteX36" fmla="*/ 197102 w 835473"/>
                <a:gd name="connsiteY36" fmla="*/ 2820854 h 2908417"/>
                <a:gd name="connsiteX37" fmla="*/ 347634 w 835473"/>
                <a:gd name="connsiteY37" fmla="*/ 2871973 h 2908417"/>
                <a:gd name="connsiteX38" fmla="*/ 270375 w 835473"/>
                <a:gd name="connsiteY38" fmla="*/ 2827055 h 2908417"/>
                <a:gd name="connsiteX39" fmla="*/ 277536 w 835473"/>
                <a:gd name="connsiteY39" fmla="*/ 2893878 h 2908417"/>
                <a:gd name="connsiteX40" fmla="*/ 207686 w 835473"/>
                <a:gd name="connsiteY40" fmla="*/ 2837787 h 2908417"/>
                <a:gd name="connsiteX41" fmla="*/ 210861 w 835473"/>
                <a:gd name="connsiteY41" fmla="*/ 2890703 h 2908417"/>
                <a:gd name="connsiteX42" fmla="*/ 141011 w 835473"/>
                <a:gd name="connsiteY42" fmla="*/ 2826145 h 2908417"/>
                <a:gd name="connsiteX43" fmla="*/ 24568 w 835473"/>
                <a:gd name="connsiteY43" fmla="*/ 2907489 h 2908417"/>
                <a:gd name="connsiteX44" fmla="*/ 94444 w 835473"/>
                <a:gd name="connsiteY44" fmla="*/ 2824029 h 2908417"/>
                <a:gd name="connsiteX45" fmla="*/ 2342 w 835473"/>
                <a:gd name="connsiteY45"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180169 w 835473"/>
                <a:gd name="connsiteY9" fmla="*/ 75539 h 2908417"/>
                <a:gd name="connsiteX10" fmla="*/ 230969 w 835473"/>
                <a:gd name="connsiteY10" fmla="*/ 48022 h 2908417"/>
                <a:gd name="connsiteX11" fmla="*/ 302936 w 835473"/>
                <a:gd name="connsiteY11" fmla="*/ 60722 h 2908417"/>
                <a:gd name="connsiteX12" fmla="*/ 325161 w 835473"/>
                <a:gd name="connsiteY12" fmla="*/ 225822 h 2908417"/>
                <a:gd name="connsiteX13" fmla="*/ 428877 w 835473"/>
                <a:gd name="connsiteY13" fmla="*/ 354939 h 2908417"/>
                <a:gd name="connsiteX14" fmla="*/ 445812 w 835473"/>
                <a:gd name="connsiteY14" fmla="*/ 7805 h 2908417"/>
                <a:gd name="connsiteX15" fmla="*/ 451102 w 835473"/>
                <a:gd name="connsiteY15" fmla="*/ 349647 h 2908417"/>
                <a:gd name="connsiteX16" fmla="*/ 502960 w 835473"/>
                <a:gd name="connsiteY16" fmla="*/ 262864 h 2908417"/>
                <a:gd name="connsiteX17" fmla="*/ 586569 w 835473"/>
                <a:gd name="connsiteY17" fmla="*/ 144330 h 2908417"/>
                <a:gd name="connsiteX18" fmla="*/ 573869 w 835473"/>
                <a:gd name="connsiteY18" fmla="*/ 224765 h 2908417"/>
                <a:gd name="connsiteX19" fmla="*/ 656419 w 835473"/>
                <a:gd name="connsiteY19" fmla="*/ 239580 h 2908417"/>
                <a:gd name="connsiteX20" fmla="*/ 552702 w 835473"/>
                <a:gd name="connsiteY20" fmla="*/ 245931 h 2908417"/>
                <a:gd name="connsiteX21" fmla="*/ 478619 w 835473"/>
                <a:gd name="connsiteY21" fmla="*/ 362347 h 2908417"/>
                <a:gd name="connsiteX22" fmla="*/ 646894 w 835473"/>
                <a:gd name="connsiteY22" fmla="*/ 313663 h 2908417"/>
                <a:gd name="connsiteX23" fmla="*/ 807759 w 835473"/>
                <a:gd name="connsiteY23" fmla="*/ 180313 h 2908417"/>
                <a:gd name="connsiteX24" fmla="*/ 723093 w 835473"/>
                <a:gd name="connsiteY24" fmla="*/ 255455 h 2908417"/>
                <a:gd name="connsiteX25" fmla="*/ 835276 w 835473"/>
                <a:gd name="connsiteY25" fmla="*/ 277679 h 2908417"/>
                <a:gd name="connsiteX26" fmla="*/ 760134 w 835473"/>
                <a:gd name="connsiteY26" fmla="*/ 261805 h 2908417"/>
                <a:gd name="connsiteX27" fmla="*/ 800350 w 835473"/>
                <a:gd name="connsiteY27" fmla="*/ 306255 h 2908417"/>
                <a:gd name="connsiteX28" fmla="*/ 712509 w 835473"/>
                <a:gd name="connsiteY28" fmla="*/ 276622 h 2908417"/>
                <a:gd name="connsiteX29" fmla="*/ 489200 w 835473"/>
                <a:gd name="connsiteY29" fmla="*/ 382454 h 2908417"/>
                <a:gd name="connsiteX30" fmla="*/ 451100 w 835473"/>
                <a:gd name="connsiteY30" fmla="*/ 438546 h 2908417"/>
                <a:gd name="connsiteX31" fmla="*/ 436285 w 835473"/>
                <a:gd name="connsiteY31" fmla="*/ 744404 h 2908417"/>
                <a:gd name="connsiteX32" fmla="*/ 440518 w 835473"/>
                <a:gd name="connsiteY32" fmla="*/ 1109529 h 2908417"/>
                <a:gd name="connsiteX33" fmla="*/ 147360 w 835473"/>
                <a:gd name="connsiteY33" fmla="*/ 1757229 h 2908417"/>
                <a:gd name="connsiteX34" fmla="*/ 96560 w 835473"/>
                <a:gd name="connsiteY34" fmla="*/ 2121296 h 2908417"/>
                <a:gd name="connsiteX35" fmla="*/ 198162 w 835473"/>
                <a:gd name="connsiteY35" fmla="*/ 2567913 h 2908417"/>
                <a:gd name="connsiteX36" fmla="*/ 197102 w 835473"/>
                <a:gd name="connsiteY36" fmla="*/ 2820854 h 2908417"/>
                <a:gd name="connsiteX37" fmla="*/ 347634 w 835473"/>
                <a:gd name="connsiteY37" fmla="*/ 2871973 h 2908417"/>
                <a:gd name="connsiteX38" fmla="*/ 270375 w 835473"/>
                <a:gd name="connsiteY38" fmla="*/ 2827055 h 2908417"/>
                <a:gd name="connsiteX39" fmla="*/ 277536 w 835473"/>
                <a:gd name="connsiteY39" fmla="*/ 2893878 h 2908417"/>
                <a:gd name="connsiteX40" fmla="*/ 207686 w 835473"/>
                <a:gd name="connsiteY40" fmla="*/ 2837787 h 2908417"/>
                <a:gd name="connsiteX41" fmla="*/ 210861 w 835473"/>
                <a:gd name="connsiteY41" fmla="*/ 2890703 h 2908417"/>
                <a:gd name="connsiteX42" fmla="*/ 141011 w 835473"/>
                <a:gd name="connsiteY42" fmla="*/ 2826145 h 2908417"/>
                <a:gd name="connsiteX43" fmla="*/ 24568 w 835473"/>
                <a:gd name="connsiteY43" fmla="*/ 2907489 h 2908417"/>
                <a:gd name="connsiteX44" fmla="*/ 94444 w 835473"/>
                <a:gd name="connsiteY44" fmla="*/ 2824029 h 2908417"/>
                <a:gd name="connsiteX45" fmla="*/ 2342 w 835473"/>
                <a:gd name="connsiteY45" fmla="*/ 2859272 h 2908417"/>
                <a:gd name="connsiteX0" fmla="*/ 2342 w 835473"/>
                <a:gd name="connsiteY0" fmla="*/ 2868860 h 2918005"/>
                <a:gd name="connsiteX1" fmla="*/ 108201 w 835473"/>
                <a:gd name="connsiteY1" fmla="*/ 2824091 h 2918005"/>
                <a:gd name="connsiteX2" fmla="*/ 170644 w 835473"/>
                <a:gd name="connsiteY2" fmla="*/ 2738367 h 2918005"/>
                <a:gd name="connsiteX3" fmla="*/ 118786 w 835473"/>
                <a:gd name="connsiteY3" fmla="*/ 2245184 h 2918005"/>
                <a:gd name="connsiteX4" fmla="*/ 100794 w 835473"/>
                <a:gd name="connsiteY4" fmla="*/ 1817617 h 2918005"/>
                <a:gd name="connsiteX5" fmla="*/ 405593 w 835473"/>
                <a:gd name="connsiteY5" fmla="*/ 1186851 h 2918005"/>
                <a:gd name="connsiteX6" fmla="*/ 413000 w 835473"/>
                <a:gd name="connsiteY6" fmla="*/ 752934 h 2918005"/>
                <a:gd name="connsiteX7" fmla="*/ 426759 w 835473"/>
                <a:gd name="connsiteY7" fmla="*/ 486234 h 2918005"/>
                <a:gd name="connsiteX8" fmla="*/ 108202 w 835473"/>
                <a:gd name="connsiteY8" fmla="*/ 165560 h 2918005"/>
                <a:gd name="connsiteX9" fmla="*/ 180169 w 835473"/>
                <a:gd name="connsiteY9" fmla="*/ 85127 h 2918005"/>
                <a:gd name="connsiteX10" fmla="*/ 230969 w 835473"/>
                <a:gd name="connsiteY10" fmla="*/ 57610 h 2918005"/>
                <a:gd name="connsiteX11" fmla="*/ 302936 w 835473"/>
                <a:gd name="connsiteY11" fmla="*/ 70310 h 2918005"/>
                <a:gd name="connsiteX12" fmla="*/ 325161 w 835473"/>
                <a:gd name="connsiteY12" fmla="*/ 235410 h 2918005"/>
                <a:gd name="connsiteX13" fmla="*/ 428877 w 835473"/>
                <a:gd name="connsiteY13" fmla="*/ 364527 h 2918005"/>
                <a:gd name="connsiteX14" fmla="*/ 445812 w 835473"/>
                <a:gd name="connsiteY14" fmla="*/ 17393 h 2918005"/>
                <a:gd name="connsiteX15" fmla="*/ 451102 w 835473"/>
                <a:gd name="connsiteY15" fmla="*/ 359235 h 2918005"/>
                <a:gd name="connsiteX16" fmla="*/ 502960 w 835473"/>
                <a:gd name="connsiteY16" fmla="*/ 272452 h 2918005"/>
                <a:gd name="connsiteX17" fmla="*/ 586569 w 835473"/>
                <a:gd name="connsiteY17" fmla="*/ 153918 h 2918005"/>
                <a:gd name="connsiteX18" fmla="*/ 573869 w 835473"/>
                <a:gd name="connsiteY18" fmla="*/ 234353 h 2918005"/>
                <a:gd name="connsiteX19" fmla="*/ 656419 w 835473"/>
                <a:gd name="connsiteY19" fmla="*/ 249168 h 2918005"/>
                <a:gd name="connsiteX20" fmla="*/ 552702 w 835473"/>
                <a:gd name="connsiteY20" fmla="*/ 255519 h 2918005"/>
                <a:gd name="connsiteX21" fmla="*/ 478619 w 835473"/>
                <a:gd name="connsiteY21" fmla="*/ 371935 h 2918005"/>
                <a:gd name="connsiteX22" fmla="*/ 646894 w 835473"/>
                <a:gd name="connsiteY22" fmla="*/ 323251 h 2918005"/>
                <a:gd name="connsiteX23" fmla="*/ 807759 w 835473"/>
                <a:gd name="connsiteY23" fmla="*/ 189901 h 2918005"/>
                <a:gd name="connsiteX24" fmla="*/ 723093 w 835473"/>
                <a:gd name="connsiteY24" fmla="*/ 265043 h 2918005"/>
                <a:gd name="connsiteX25" fmla="*/ 835276 w 835473"/>
                <a:gd name="connsiteY25" fmla="*/ 287267 h 2918005"/>
                <a:gd name="connsiteX26" fmla="*/ 760134 w 835473"/>
                <a:gd name="connsiteY26" fmla="*/ 271393 h 2918005"/>
                <a:gd name="connsiteX27" fmla="*/ 800350 w 835473"/>
                <a:gd name="connsiteY27" fmla="*/ 315843 h 2918005"/>
                <a:gd name="connsiteX28" fmla="*/ 712509 w 835473"/>
                <a:gd name="connsiteY28" fmla="*/ 286210 h 2918005"/>
                <a:gd name="connsiteX29" fmla="*/ 489200 w 835473"/>
                <a:gd name="connsiteY29" fmla="*/ 392042 h 2918005"/>
                <a:gd name="connsiteX30" fmla="*/ 451100 w 835473"/>
                <a:gd name="connsiteY30" fmla="*/ 448134 h 2918005"/>
                <a:gd name="connsiteX31" fmla="*/ 436285 w 835473"/>
                <a:gd name="connsiteY31" fmla="*/ 753992 h 2918005"/>
                <a:gd name="connsiteX32" fmla="*/ 440518 w 835473"/>
                <a:gd name="connsiteY32" fmla="*/ 1119117 h 2918005"/>
                <a:gd name="connsiteX33" fmla="*/ 147360 w 835473"/>
                <a:gd name="connsiteY33" fmla="*/ 1766817 h 2918005"/>
                <a:gd name="connsiteX34" fmla="*/ 96560 w 835473"/>
                <a:gd name="connsiteY34" fmla="*/ 2130884 h 2918005"/>
                <a:gd name="connsiteX35" fmla="*/ 198162 w 835473"/>
                <a:gd name="connsiteY35" fmla="*/ 2577501 h 2918005"/>
                <a:gd name="connsiteX36" fmla="*/ 197102 w 835473"/>
                <a:gd name="connsiteY36" fmla="*/ 2830442 h 2918005"/>
                <a:gd name="connsiteX37" fmla="*/ 347634 w 835473"/>
                <a:gd name="connsiteY37" fmla="*/ 2881561 h 2918005"/>
                <a:gd name="connsiteX38" fmla="*/ 270375 w 835473"/>
                <a:gd name="connsiteY38" fmla="*/ 2836643 h 2918005"/>
                <a:gd name="connsiteX39" fmla="*/ 277536 w 835473"/>
                <a:gd name="connsiteY39" fmla="*/ 2903466 h 2918005"/>
                <a:gd name="connsiteX40" fmla="*/ 207686 w 835473"/>
                <a:gd name="connsiteY40" fmla="*/ 2847375 h 2918005"/>
                <a:gd name="connsiteX41" fmla="*/ 210861 w 835473"/>
                <a:gd name="connsiteY41" fmla="*/ 2900291 h 2918005"/>
                <a:gd name="connsiteX42" fmla="*/ 141011 w 835473"/>
                <a:gd name="connsiteY42" fmla="*/ 2835733 h 2918005"/>
                <a:gd name="connsiteX43" fmla="*/ 24568 w 835473"/>
                <a:gd name="connsiteY43" fmla="*/ 2917077 h 2918005"/>
                <a:gd name="connsiteX44" fmla="*/ 94444 w 835473"/>
                <a:gd name="connsiteY44" fmla="*/ 2833617 h 2918005"/>
                <a:gd name="connsiteX45" fmla="*/ 2342 w 835473"/>
                <a:gd name="connsiteY45" fmla="*/ 2868860 h 2918005"/>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180169 w 835473"/>
                <a:gd name="connsiteY9" fmla="*/ 75539 h 2908417"/>
                <a:gd name="connsiteX10" fmla="*/ 232027 w 835473"/>
                <a:gd name="connsiteY10" fmla="*/ 127397 h 2908417"/>
                <a:gd name="connsiteX11" fmla="*/ 230969 w 835473"/>
                <a:gd name="connsiteY11" fmla="*/ 48022 h 2908417"/>
                <a:gd name="connsiteX12" fmla="*/ 302936 w 835473"/>
                <a:gd name="connsiteY12" fmla="*/ 60722 h 2908417"/>
                <a:gd name="connsiteX13" fmla="*/ 325161 w 835473"/>
                <a:gd name="connsiteY13" fmla="*/ 225822 h 2908417"/>
                <a:gd name="connsiteX14" fmla="*/ 428877 w 835473"/>
                <a:gd name="connsiteY14" fmla="*/ 354939 h 2908417"/>
                <a:gd name="connsiteX15" fmla="*/ 445812 w 835473"/>
                <a:gd name="connsiteY15" fmla="*/ 7805 h 2908417"/>
                <a:gd name="connsiteX16" fmla="*/ 451102 w 835473"/>
                <a:gd name="connsiteY16" fmla="*/ 349647 h 2908417"/>
                <a:gd name="connsiteX17" fmla="*/ 502960 w 835473"/>
                <a:gd name="connsiteY17" fmla="*/ 262864 h 2908417"/>
                <a:gd name="connsiteX18" fmla="*/ 586569 w 835473"/>
                <a:gd name="connsiteY18" fmla="*/ 144330 h 2908417"/>
                <a:gd name="connsiteX19" fmla="*/ 573869 w 835473"/>
                <a:gd name="connsiteY19" fmla="*/ 224765 h 2908417"/>
                <a:gd name="connsiteX20" fmla="*/ 656419 w 835473"/>
                <a:gd name="connsiteY20" fmla="*/ 239580 h 2908417"/>
                <a:gd name="connsiteX21" fmla="*/ 552702 w 835473"/>
                <a:gd name="connsiteY21" fmla="*/ 245931 h 2908417"/>
                <a:gd name="connsiteX22" fmla="*/ 478619 w 835473"/>
                <a:gd name="connsiteY22" fmla="*/ 362347 h 2908417"/>
                <a:gd name="connsiteX23" fmla="*/ 646894 w 835473"/>
                <a:gd name="connsiteY23" fmla="*/ 313663 h 2908417"/>
                <a:gd name="connsiteX24" fmla="*/ 807759 w 835473"/>
                <a:gd name="connsiteY24" fmla="*/ 180313 h 2908417"/>
                <a:gd name="connsiteX25" fmla="*/ 723093 w 835473"/>
                <a:gd name="connsiteY25" fmla="*/ 255455 h 2908417"/>
                <a:gd name="connsiteX26" fmla="*/ 835276 w 835473"/>
                <a:gd name="connsiteY26" fmla="*/ 277679 h 2908417"/>
                <a:gd name="connsiteX27" fmla="*/ 760134 w 835473"/>
                <a:gd name="connsiteY27" fmla="*/ 261805 h 2908417"/>
                <a:gd name="connsiteX28" fmla="*/ 800350 w 835473"/>
                <a:gd name="connsiteY28" fmla="*/ 306255 h 2908417"/>
                <a:gd name="connsiteX29" fmla="*/ 712509 w 835473"/>
                <a:gd name="connsiteY29" fmla="*/ 276622 h 2908417"/>
                <a:gd name="connsiteX30" fmla="*/ 489200 w 835473"/>
                <a:gd name="connsiteY30" fmla="*/ 382454 h 2908417"/>
                <a:gd name="connsiteX31" fmla="*/ 451100 w 835473"/>
                <a:gd name="connsiteY31" fmla="*/ 438546 h 2908417"/>
                <a:gd name="connsiteX32" fmla="*/ 436285 w 835473"/>
                <a:gd name="connsiteY32" fmla="*/ 744404 h 2908417"/>
                <a:gd name="connsiteX33" fmla="*/ 440518 w 835473"/>
                <a:gd name="connsiteY33" fmla="*/ 1109529 h 2908417"/>
                <a:gd name="connsiteX34" fmla="*/ 147360 w 835473"/>
                <a:gd name="connsiteY34" fmla="*/ 1757229 h 2908417"/>
                <a:gd name="connsiteX35" fmla="*/ 96560 w 835473"/>
                <a:gd name="connsiteY35" fmla="*/ 2121296 h 2908417"/>
                <a:gd name="connsiteX36" fmla="*/ 198162 w 835473"/>
                <a:gd name="connsiteY36" fmla="*/ 2567913 h 2908417"/>
                <a:gd name="connsiteX37" fmla="*/ 197102 w 835473"/>
                <a:gd name="connsiteY37" fmla="*/ 2820854 h 2908417"/>
                <a:gd name="connsiteX38" fmla="*/ 347634 w 835473"/>
                <a:gd name="connsiteY38" fmla="*/ 2871973 h 2908417"/>
                <a:gd name="connsiteX39" fmla="*/ 270375 w 835473"/>
                <a:gd name="connsiteY39" fmla="*/ 2827055 h 2908417"/>
                <a:gd name="connsiteX40" fmla="*/ 277536 w 835473"/>
                <a:gd name="connsiteY40" fmla="*/ 2893878 h 2908417"/>
                <a:gd name="connsiteX41" fmla="*/ 207686 w 835473"/>
                <a:gd name="connsiteY41" fmla="*/ 2837787 h 2908417"/>
                <a:gd name="connsiteX42" fmla="*/ 210861 w 835473"/>
                <a:gd name="connsiteY42" fmla="*/ 2890703 h 2908417"/>
                <a:gd name="connsiteX43" fmla="*/ 141011 w 835473"/>
                <a:gd name="connsiteY43" fmla="*/ 2826145 h 2908417"/>
                <a:gd name="connsiteX44" fmla="*/ 24568 w 835473"/>
                <a:gd name="connsiteY44" fmla="*/ 2907489 h 2908417"/>
                <a:gd name="connsiteX45" fmla="*/ 94444 w 835473"/>
                <a:gd name="connsiteY45" fmla="*/ 2824029 h 2908417"/>
                <a:gd name="connsiteX46" fmla="*/ 2342 w 835473"/>
                <a:gd name="connsiteY46"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180169 w 835473"/>
                <a:gd name="connsiteY9" fmla="*/ 75539 h 2908417"/>
                <a:gd name="connsiteX10" fmla="*/ 232027 w 835473"/>
                <a:gd name="connsiteY10" fmla="*/ 127397 h 2908417"/>
                <a:gd name="connsiteX11" fmla="*/ 230969 w 835473"/>
                <a:gd name="connsiteY11" fmla="*/ 48022 h 2908417"/>
                <a:gd name="connsiteX12" fmla="*/ 302936 w 835473"/>
                <a:gd name="connsiteY12" fmla="*/ 60722 h 2908417"/>
                <a:gd name="connsiteX13" fmla="*/ 325161 w 835473"/>
                <a:gd name="connsiteY13" fmla="*/ 225822 h 2908417"/>
                <a:gd name="connsiteX14" fmla="*/ 428877 w 835473"/>
                <a:gd name="connsiteY14" fmla="*/ 354939 h 2908417"/>
                <a:gd name="connsiteX15" fmla="*/ 445812 w 835473"/>
                <a:gd name="connsiteY15" fmla="*/ 7805 h 2908417"/>
                <a:gd name="connsiteX16" fmla="*/ 451102 w 835473"/>
                <a:gd name="connsiteY16" fmla="*/ 349647 h 2908417"/>
                <a:gd name="connsiteX17" fmla="*/ 502960 w 835473"/>
                <a:gd name="connsiteY17" fmla="*/ 262864 h 2908417"/>
                <a:gd name="connsiteX18" fmla="*/ 586569 w 835473"/>
                <a:gd name="connsiteY18" fmla="*/ 144330 h 2908417"/>
                <a:gd name="connsiteX19" fmla="*/ 573869 w 835473"/>
                <a:gd name="connsiteY19" fmla="*/ 224765 h 2908417"/>
                <a:gd name="connsiteX20" fmla="*/ 656419 w 835473"/>
                <a:gd name="connsiteY20" fmla="*/ 239580 h 2908417"/>
                <a:gd name="connsiteX21" fmla="*/ 552702 w 835473"/>
                <a:gd name="connsiteY21" fmla="*/ 245931 h 2908417"/>
                <a:gd name="connsiteX22" fmla="*/ 478619 w 835473"/>
                <a:gd name="connsiteY22" fmla="*/ 362347 h 2908417"/>
                <a:gd name="connsiteX23" fmla="*/ 646894 w 835473"/>
                <a:gd name="connsiteY23" fmla="*/ 313663 h 2908417"/>
                <a:gd name="connsiteX24" fmla="*/ 807759 w 835473"/>
                <a:gd name="connsiteY24" fmla="*/ 180313 h 2908417"/>
                <a:gd name="connsiteX25" fmla="*/ 723093 w 835473"/>
                <a:gd name="connsiteY25" fmla="*/ 255455 h 2908417"/>
                <a:gd name="connsiteX26" fmla="*/ 835276 w 835473"/>
                <a:gd name="connsiteY26" fmla="*/ 277679 h 2908417"/>
                <a:gd name="connsiteX27" fmla="*/ 760134 w 835473"/>
                <a:gd name="connsiteY27" fmla="*/ 261805 h 2908417"/>
                <a:gd name="connsiteX28" fmla="*/ 800350 w 835473"/>
                <a:gd name="connsiteY28" fmla="*/ 306255 h 2908417"/>
                <a:gd name="connsiteX29" fmla="*/ 712509 w 835473"/>
                <a:gd name="connsiteY29" fmla="*/ 276622 h 2908417"/>
                <a:gd name="connsiteX30" fmla="*/ 489200 w 835473"/>
                <a:gd name="connsiteY30" fmla="*/ 382454 h 2908417"/>
                <a:gd name="connsiteX31" fmla="*/ 451100 w 835473"/>
                <a:gd name="connsiteY31" fmla="*/ 438546 h 2908417"/>
                <a:gd name="connsiteX32" fmla="*/ 436285 w 835473"/>
                <a:gd name="connsiteY32" fmla="*/ 744404 h 2908417"/>
                <a:gd name="connsiteX33" fmla="*/ 440518 w 835473"/>
                <a:gd name="connsiteY33" fmla="*/ 1109529 h 2908417"/>
                <a:gd name="connsiteX34" fmla="*/ 147360 w 835473"/>
                <a:gd name="connsiteY34" fmla="*/ 1757229 h 2908417"/>
                <a:gd name="connsiteX35" fmla="*/ 96560 w 835473"/>
                <a:gd name="connsiteY35" fmla="*/ 2121296 h 2908417"/>
                <a:gd name="connsiteX36" fmla="*/ 198162 w 835473"/>
                <a:gd name="connsiteY36" fmla="*/ 2567913 h 2908417"/>
                <a:gd name="connsiteX37" fmla="*/ 197102 w 835473"/>
                <a:gd name="connsiteY37" fmla="*/ 2820854 h 2908417"/>
                <a:gd name="connsiteX38" fmla="*/ 347634 w 835473"/>
                <a:gd name="connsiteY38" fmla="*/ 2871973 h 2908417"/>
                <a:gd name="connsiteX39" fmla="*/ 270375 w 835473"/>
                <a:gd name="connsiteY39" fmla="*/ 2827055 h 2908417"/>
                <a:gd name="connsiteX40" fmla="*/ 277536 w 835473"/>
                <a:gd name="connsiteY40" fmla="*/ 2893878 h 2908417"/>
                <a:gd name="connsiteX41" fmla="*/ 207686 w 835473"/>
                <a:gd name="connsiteY41" fmla="*/ 2837787 h 2908417"/>
                <a:gd name="connsiteX42" fmla="*/ 210861 w 835473"/>
                <a:gd name="connsiteY42" fmla="*/ 2890703 h 2908417"/>
                <a:gd name="connsiteX43" fmla="*/ 141011 w 835473"/>
                <a:gd name="connsiteY43" fmla="*/ 2826145 h 2908417"/>
                <a:gd name="connsiteX44" fmla="*/ 24568 w 835473"/>
                <a:gd name="connsiteY44" fmla="*/ 2907489 h 2908417"/>
                <a:gd name="connsiteX45" fmla="*/ 94444 w 835473"/>
                <a:gd name="connsiteY45" fmla="*/ 2824029 h 2908417"/>
                <a:gd name="connsiteX46" fmla="*/ 2342 w 835473"/>
                <a:gd name="connsiteY46"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290236 w 835473"/>
                <a:gd name="connsiteY9" fmla="*/ 220530 h 2908417"/>
                <a:gd name="connsiteX10" fmla="*/ 180169 w 835473"/>
                <a:gd name="connsiteY10" fmla="*/ 75539 h 2908417"/>
                <a:gd name="connsiteX11" fmla="*/ 232027 w 835473"/>
                <a:gd name="connsiteY11" fmla="*/ 127397 h 2908417"/>
                <a:gd name="connsiteX12" fmla="*/ 230969 w 835473"/>
                <a:gd name="connsiteY12" fmla="*/ 48022 h 2908417"/>
                <a:gd name="connsiteX13" fmla="*/ 302936 w 835473"/>
                <a:gd name="connsiteY13" fmla="*/ 60722 h 2908417"/>
                <a:gd name="connsiteX14" fmla="*/ 325161 w 835473"/>
                <a:gd name="connsiteY14" fmla="*/ 225822 h 2908417"/>
                <a:gd name="connsiteX15" fmla="*/ 428877 w 835473"/>
                <a:gd name="connsiteY15" fmla="*/ 354939 h 2908417"/>
                <a:gd name="connsiteX16" fmla="*/ 445812 w 835473"/>
                <a:gd name="connsiteY16" fmla="*/ 7805 h 2908417"/>
                <a:gd name="connsiteX17" fmla="*/ 451102 w 835473"/>
                <a:gd name="connsiteY17" fmla="*/ 349647 h 2908417"/>
                <a:gd name="connsiteX18" fmla="*/ 502960 w 835473"/>
                <a:gd name="connsiteY18" fmla="*/ 262864 h 2908417"/>
                <a:gd name="connsiteX19" fmla="*/ 586569 w 835473"/>
                <a:gd name="connsiteY19" fmla="*/ 144330 h 2908417"/>
                <a:gd name="connsiteX20" fmla="*/ 573869 w 835473"/>
                <a:gd name="connsiteY20" fmla="*/ 224765 h 2908417"/>
                <a:gd name="connsiteX21" fmla="*/ 656419 w 835473"/>
                <a:gd name="connsiteY21" fmla="*/ 239580 h 2908417"/>
                <a:gd name="connsiteX22" fmla="*/ 552702 w 835473"/>
                <a:gd name="connsiteY22" fmla="*/ 245931 h 2908417"/>
                <a:gd name="connsiteX23" fmla="*/ 478619 w 835473"/>
                <a:gd name="connsiteY23" fmla="*/ 362347 h 2908417"/>
                <a:gd name="connsiteX24" fmla="*/ 646894 w 835473"/>
                <a:gd name="connsiteY24" fmla="*/ 313663 h 2908417"/>
                <a:gd name="connsiteX25" fmla="*/ 807759 w 835473"/>
                <a:gd name="connsiteY25" fmla="*/ 180313 h 2908417"/>
                <a:gd name="connsiteX26" fmla="*/ 723093 w 835473"/>
                <a:gd name="connsiteY26" fmla="*/ 255455 h 2908417"/>
                <a:gd name="connsiteX27" fmla="*/ 835276 w 835473"/>
                <a:gd name="connsiteY27" fmla="*/ 277679 h 2908417"/>
                <a:gd name="connsiteX28" fmla="*/ 760134 w 835473"/>
                <a:gd name="connsiteY28" fmla="*/ 261805 h 2908417"/>
                <a:gd name="connsiteX29" fmla="*/ 800350 w 835473"/>
                <a:gd name="connsiteY29" fmla="*/ 306255 h 2908417"/>
                <a:gd name="connsiteX30" fmla="*/ 712509 w 835473"/>
                <a:gd name="connsiteY30" fmla="*/ 276622 h 2908417"/>
                <a:gd name="connsiteX31" fmla="*/ 489200 w 835473"/>
                <a:gd name="connsiteY31" fmla="*/ 382454 h 2908417"/>
                <a:gd name="connsiteX32" fmla="*/ 451100 w 835473"/>
                <a:gd name="connsiteY32" fmla="*/ 438546 h 2908417"/>
                <a:gd name="connsiteX33" fmla="*/ 436285 w 835473"/>
                <a:gd name="connsiteY33" fmla="*/ 744404 h 2908417"/>
                <a:gd name="connsiteX34" fmla="*/ 440518 w 835473"/>
                <a:gd name="connsiteY34" fmla="*/ 1109529 h 2908417"/>
                <a:gd name="connsiteX35" fmla="*/ 147360 w 835473"/>
                <a:gd name="connsiteY35" fmla="*/ 1757229 h 2908417"/>
                <a:gd name="connsiteX36" fmla="*/ 96560 w 835473"/>
                <a:gd name="connsiteY36" fmla="*/ 2121296 h 2908417"/>
                <a:gd name="connsiteX37" fmla="*/ 198162 w 835473"/>
                <a:gd name="connsiteY37" fmla="*/ 2567913 h 2908417"/>
                <a:gd name="connsiteX38" fmla="*/ 197102 w 835473"/>
                <a:gd name="connsiteY38" fmla="*/ 2820854 h 2908417"/>
                <a:gd name="connsiteX39" fmla="*/ 347634 w 835473"/>
                <a:gd name="connsiteY39" fmla="*/ 2871973 h 2908417"/>
                <a:gd name="connsiteX40" fmla="*/ 270375 w 835473"/>
                <a:gd name="connsiteY40" fmla="*/ 2827055 h 2908417"/>
                <a:gd name="connsiteX41" fmla="*/ 277536 w 835473"/>
                <a:gd name="connsiteY41" fmla="*/ 2893878 h 2908417"/>
                <a:gd name="connsiteX42" fmla="*/ 207686 w 835473"/>
                <a:gd name="connsiteY42" fmla="*/ 2837787 h 2908417"/>
                <a:gd name="connsiteX43" fmla="*/ 210861 w 835473"/>
                <a:gd name="connsiteY43" fmla="*/ 2890703 h 2908417"/>
                <a:gd name="connsiteX44" fmla="*/ 141011 w 835473"/>
                <a:gd name="connsiteY44" fmla="*/ 2826145 h 2908417"/>
                <a:gd name="connsiteX45" fmla="*/ 24568 w 835473"/>
                <a:gd name="connsiteY45" fmla="*/ 2907489 h 2908417"/>
                <a:gd name="connsiteX46" fmla="*/ 94444 w 835473"/>
                <a:gd name="connsiteY46" fmla="*/ 2824029 h 2908417"/>
                <a:gd name="connsiteX47" fmla="*/ 2342 w 835473"/>
                <a:gd name="connsiteY47"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290236 w 835473"/>
                <a:gd name="connsiteY9" fmla="*/ 220530 h 2908417"/>
                <a:gd name="connsiteX10" fmla="*/ 180169 w 835473"/>
                <a:gd name="connsiteY10" fmla="*/ 75539 h 2908417"/>
                <a:gd name="connsiteX11" fmla="*/ 232027 w 835473"/>
                <a:gd name="connsiteY11" fmla="*/ 127397 h 2908417"/>
                <a:gd name="connsiteX12" fmla="*/ 230969 w 835473"/>
                <a:gd name="connsiteY12" fmla="*/ 48022 h 2908417"/>
                <a:gd name="connsiteX13" fmla="*/ 302936 w 835473"/>
                <a:gd name="connsiteY13" fmla="*/ 60722 h 2908417"/>
                <a:gd name="connsiteX14" fmla="*/ 325161 w 835473"/>
                <a:gd name="connsiteY14" fmla="*/ 225822 h 2908417"/>
                <a:gd name="connsiteX15" fmla="*/ 428877 w 835473"/>
                <a:gd name="connsiteY15" fmla="*/ 354939 h 2908417"/>
                <a:gd name="connsiteX16" fmla="*/ 445812 w 835473"/>
                <a:gd name="connsiteY16" fmla="*/ 7805 h 2908417"/>
                <a:gd name="connsiteX17" fmla="*/ 451102 w 835473"/>
                <a:gd name="connsiteY17" fmla="*/ 349647 h 2908417"/>
                <a:gd name="connsiteX18" fmla="*/ 502960 w 835473"/>
                <a:gd name="connsiteY18" fmla="*/ 262864 h 2908417"/>
                <a:gd name="connsiteX19" fmla="*/ 586569 w 835473"/>
                <a:gd name="connsiteY19" fmla="*/ 144330 h 2908417"/>
                <a:gd name="connsiteX20" fmla="*/ 573869 w 835473"/>
                <a:gd name="connsiteY20" fmla="*/ 224765 h 2908417"/>
                <a:gd name="connsiteX21" fmla="*/ 656419 w 835473"/>
                <a:gd name="connsiteY21" fmla="*/ 239580 h 2908417"/>
                <a:gd name="connsiteX22" fmla="*/ 552702 w 835473"/>
                <a:gd name="connsiteY22" fmla="*/ 245931 h 2908417"/>
                <a:gd name="connsiteX23" fmla="*/ 478619 w 835473"/>
                <a:gd name="connsiteY23" fmla="*/ 362347 h 2908417"/>
                <a:gd name="connsiteX24" fmla="*/ 646894 w 835473"/>
                <a:gd name="connsiteY24" fmla="*/ 313663 h 2908417"/>
                <a:gd name="connsiteX25" fmla="*/ 807759 w 835473"/>
                <a:gd name="connsiteY25" fmla="*/ 180313 h 2908417"/>
                <a:gd name="connsiteX26" fmla="*/ 723093 w 835473"/>
                <a:gd name="connsiteY26" fmla="*/ 255455 h 2908417"/>
                <a:gd name="connsiteX27" fmla="*/ 835276 w 835473"/>
                <a:gd name="connsiteY27" fmla="*/ 277679 h 2908417"/>
                <a:gd name="connsiteX28" fmla="*/ 760134 w 835473"/>
                <a:gd name="connsiteY28" fmla="*/ 261805 h 2908417"/>
                <a:gd name="connsiteX29" fmla="*/ 800350 w 835473"/>
                <a:gd name="connsiteY29" fmla="*/ 306255 h 2908417"/>
                <a:gd name="connsiteX30" fmla="*/ 712509 w 835473"/>
                <a:gd name="connsiteY30" fmla="*/ 276622 h 2908417"/>
                <a:gd name="connsiteX31" fmla="*/ 489200 w 835473"/>
                <a:gd name="connsiteY31" fmla="*/ 382454 h 2908417"/>
                <a:gd name="connsiteX32" fmla="*/ 451100 w 835473"/>
                <a:gd name="connsiteY32" fmla="*/ 438546 h 2908417"/>
                <a:gd name="connsiteX33" fmla="*/ 436285 w 835473"/>
                <a:gd name="connsiteY33" fmla="*/ 744404 h 2908417"/>
                <a:gd name="connsiteX34" fmla="*/ 440518 w 835473"/>
                <a:gd name="connsiteY34" fmla="*/ 1109529 h 2908417"/>
                <a:gd name="connsiteX35" fmla="*/ 147360 w 835473"/>
                <a:gd name="connsiteY35" fmla="*/ 1757229 h 2908417"/>
                <a:gd name="connsiteX36" fmla="*/ 96560 w 835473"/>
                <a:gd name="connsiteY36" fmla="*/ 2121296 h 2908417"/>
                <a:gd name="connsiteX37" fmla="*/ 198162 w 835473"/>
                <a:gd name="connsiteY37" fmla="*/ 2567913 h 2908417"/>
                <a:gd name="connsiteX38" fmla="*/ 197102 w 835473"/>
                <a:gd name="connsiteY38" fmla="*/ 2820854 h 2908417"/>
                <a:gd name="connsiteX39" fmla="*/ 347634 w 835473"/>
                <a:gd name="connsiteY39" fmla="*/ 2871973 h 2908417"/>
                <a:gd name="connsiteX40" fmla="*/ 270375 w 835473"/>
                <a:gd name="connsiteY40" fmla="*/ 2827055 h 2908417"/>
                <a:gd name="connsiteX41" fmla="*/ 277536 w 835473"/>
                <a:gd name="connsiteY41" fmla="*/ 2893878 h 2908417"/>
                <a:gd name="connsiteX42" fmla="*/ 207686 w 835473"/>
                <a:gd name="connsiteY42" fmla="*/ 2837787 h 2908417"/>
                <a:gd name="connsiteX43" fmla="*/ 210861 w 835473"/>
                <a:gd name="connsiteY43" fmla="*/ 2890703 h 2908417"/>
                <a:gd name="connsiteX44" fmla="*/ 141011 w 835473"/>
                <a:gd name="connsiteY44" fmla="*/ 2826145 h 2908417"/>
                <a:gd name="connsiteX45" fmla="*/ 24568 w 835473"/>
                <a:gd name="connsiteY45" fmla="*/ 2907489 h 2908417"/>
                <a:gd name="connsiteX46" fmla="*/ 94444 w 835473"/>
                <a:gd name="connsiteY46" fmla="*/ 2824029 h 2908417"/>
                <a:gd name="connsiteX47" fmla="*/ 2342 w 835473"/>
                <a:gd name="connsiteY47"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403477 w 835473"/>
                <a:gd name="connsiteY9" fmla="*/ 365522 h 2908417"/>
                <a:gd name="connsiteX10" fmla="*/ 290236 w 835473"/>
                <a:gd name="connsiteY10" fmla="*/ 220530 h 2908417"/>
                <a:gd name="connsiteX11" fmla="*/ 180169 w 835473"/>
                <a:gd name="connsiteY11" fmla="*/ 75539 h 2908417"/>
                <a:gd name="connsiteX12" fmla="*/ 232027 w 835473"/>
                <a:gd name="connsiteY12" fmla="*/ 127397 h 2908417"/>
                <a:gd name="connsiteX13" fmla="*/ 230969 w 835473"/>
                <a:gd name="connsiteY13" fmla="*/ 48022 h 2908417"/>
                <a:gd name="connsiteX14" fmla="*/ 302936 w 835473"/>
                <a:gd name="connsiteY14" fmla="*/ 60722 h 2908417"/>
                <a:gd name="connsiteX15" fmla="*/ 325161 w 835473"/>
                <a:gd name="connsiteY15" fmla="*/ 225822 h 2908417"/>
                <a:gd name="connsiteX16" fmla="*/ 428877 w 835473"/>
                <a:gd name="connsiteY16" fmla="*/ 354939 h 2908417"/>
                <a:gd name="connsiteX17" fmla="*/ 445812 w 835473"/>
                <a:gd name="connsiteY17" fmla="*/ 7805 h 2908417"/>
                <a:gd name="connsiteX18" fmla="*/ 451102 w 835473"/>
                <a:gd name="connsiteY18" fmla="*/ 349647 h 2908417"/>
                <a:gd name="connsiteX19" fmla="*/ 502960 w 835473"/>
                <a:gd name="connsiteY19" fmla="*/ 262864 h 2908417"/>
                <a:gd name="connsiteX20" fmla="*/ 586569 w 835473"/>
                <a:gd name="connsiteY20" fmla="*/ 144330 h 2908417"/>
                <a:gd name="connsiteX21" fmla="*/ 573869 w 835473"/>
                <a:gd name="connsiteY21" fmla="*/ 224765 h 2908417"/>
                <a:gd name="connsiteX22" fmla="*/ 656419 w 835473"/>
                <a:gd name="connsiteY22" fmla="*/ 239580 h 2908417"/>
                <a:gd name="connsiteX23" fmla="*/ 552702 w 835473"/>
                <a:gd name="connsiteY23" fmla="*/ 245931 h 2908417"/>
                <a:gd name="connsiteX24" fmla="*/ 478619 w 835473"/>
                <a:gd name="connsiteY24" fmla="*/ 362347 h 2908417"/>
                <a:gd name="connsiteX25" fmla="*/ 646894 w 835473"/>
                <a:gd name="connsiteY25" fmla="*/ 313663 h 2908417"/>
                <a:gd name="connsiteX26" fmla="*/ 807759 w 835473"/>
                <a:gd name="connsiteY26" fmla="*/ 180313 h 2908417"/>
                <a:gd name="connsiteX27" fmla="*/ 723093 w 835473"/>
                <a:gd name="connsiteY27" fmla="*/ 255455 h 2908417"/>
                <a:gd name="connsiteX28" fmla="*/ 835276 w 835473"/>
                <a:gd name="connsiteY28" fmla="*/ 277679 h 2908417"/>
                <a:gd name="connsiteX29" fmla="*/ 760134 w 835473"/>
                <a:gd name="connsiteY29" fmla="*/ 261805 h 2908417"/>
                <a:gd name="connsiteX30" fmla="*/ 800350 w 835473"/>
                <a:gd name="connsiteY30" fmla="*/ 306255 h 2908417"/>
                <a:gd name="connsiteX31" fmla="*/ 712509 w 835473"/>
                <a:gd name="connsiteY31" fmla="*/ 276622 h 2908417"/>
                <a:gd name="connsiteX32" fmla="*/ 489200 w 835473"/>
                <a:gd name="connsiteY32" fmla="*/ 382454 h 2908417"/>
                <a:gd name="connsiteX33" fmla="*/ 451100 w 835473"/>
                <a:gd name="connsiteY33" fmla="*/ 438546 h 2908417"/>
                <a:gd name="connsiteX34" fmla="*/ 436285 w 835473"/>
                <a:gd name="connsiteY34" fmla="*/ 744404 h 2908417"/>
                <a:gd name="connsiteX35" fmla="*/ 440518 w 835473"/>
                <a:gd name="connsiteY35" fmla="*/ 1109529 h 2908417"/>
                <a:gd name="connsiteX36" fmla="*/ 147360 w 835473"/>
                <a:gd name="connsiteY36" fmla="*/ 1757229 h 2908417"/>
                <a:gd name="connsiteX37" fmla="*/ 96560 w 835473"/>
                <a:gd name="connsiteY37" fmla="*/ 2121296 h 2908417"/>
                <a:gd name="connsiteX38" fmla="*/ 198162 w 835473"/>
                <a:gd name="connsiteY38" fmla="*/ 2567913 h 2908417"/>
                <a:gd name="connsiteX39" fmla="*/ 197102 w 835473"/>
                <a:gd name="connsiteY39" fmla="*/ 2820854 h 2908417"/>
                <a:gd name="connsiteX40" fmla="*/ 347634 w 835473"/>
                <a:gd name="connsiteY40" fmla="*/ 2871973 h 2908417"/>
                <a:gd name="connsiteX41" fmla="*/ 270375 w 835473"/>
                <a:gd name="connsiteY41" fmla="*/ 2827055 h 2908417"/>
                <a:gd name="connsiteX42" fmla="*/ 277536 w 835473"/>
                <a:gd name="connsiteY42" fmla="*/ 2893878 h 2908417"/>
                <a:gd name="connsiteX43" fmla="*/ 207686 w 835473"/>
                <a:gd name="connsiteY43" fmla="*/ 2837787 h 2908417"/>
                <a:gd name="connsiteX44" fmla="*/ 210861 w 835473"/>
                <a:gd name="connsiteY44" fmla="*/ 2890703 h 2908417"/>
                <a:gd name="connsiteX45" fmla="*/ 141011 w 835473"/>
                <a:gd name="connsiteY45" fmla="*/ 2826145 h 2908417"/>
                <a:gd name="connsiteX46" fmla="*/ 24568 w 835473"/>
                <a:gd name="connsiteY46" fmla="*/ 2907489 h 2908417"/>
                <a:gd name="connsiteX47" fmla="*/ 94444 w 835473"/>
                <a:gd name="connsiteY47" fmla="*/ 2824029 h 2908417"/>
                <a:gd name="connsiteX48" fmla="*/ 2342 w 835473"/>
                <a:gd name="connsiteY48"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403477 w 835473"/>
                <a:gd name="connsiteY9" fmla="*/ 365522 h 2908417"/>
                <a:gd name="connsiteX10" fmla="*/ 290236 w 835473"/>
                <a:gd name="connsiteY10" fmla="*/ 220530 h 2908417"/>
                <a:gd name="connsiteX11" fmla="*/ 180169 w 835473"/>
                <a:gd name="connsiteY11" fmla="*/ 75539 h 2908417"/>
                <a:gd name="connsiteX12" fmla="*/ 232027 w 835473"/>
                <a:gd name="connsiteY12" fmla="*/ 127397 h 2908417"/>
                <a:gd name="connsiteX13" fmla="*/ 230969 w 835473"/>
                <a:gd name="connsiteY13" fmla="*/ 48022 h 2908417"/>
                <a:gd name="connsiteX14" fmla="*/ 302936 w 835473"/>
                <a:gd name="connsiteY14" fmla="*/ 60722 h 2908417"/>
                <a:gd name="connsiteX15" fmla="*/ 325161 w 835473"/>
                <a:gd name="connsiteY15" fmla="*/ 225822 h 2908417"/>
                <a:gd name="connsiteX16" fmla="*/ 428877 w 835473"/>
                <a:gd name="connsiteY16" fmla="*/ 354939 h 2908417"/>
                <a:gd name="connsiteX17" fmla="*/ 445812 w 835473"/>
                <a:gd name="connsiteY17" fmla="*/ 7805 h 2908417"/>
                <a:gd name="connsiteX18" fmla="*/ 451102 w 835473"/>
                <a:gd name="connsiteY18" fmla="*/ 349647 h 2908417"/>
                <a:gd name="connsiteX19" fmla="*/ 502960 w 835473"/>
                <a:gd name="connsiteY19" fmla="*/ 262864 h 2908417"/>
                <a:gd name="connsiteX20" fmla="*/ 586569 w 835473"/>
                <a:gd name="connsiteY20" fmla="*/ 144330 h 2908417"/>
                <a:gd name="connsiteX21" fmla="*/ 573869 w 835473"/>
                <a:gd name="connsiteY21" fmla="*/ 224765 h 2908417"/>
                <a:gd name="connsiteX22" fmla="*/ 656419 w 835473"/>
                <a:gd name="connsiteY22" fmla="*/ 239580 h 2908417"/>
                <a:gd name="connsiteX23" fmla="*/ 552702 w 835473"/>
                <a:gd name="connsiteY23" fmla="*/ 245931 h 2908417"/>
                <a:gd name="connsiteX24" fmla="*/ 478619 w 835473"/>
                <a:gd name="connsiteY24" fmla="*/ 362347 h 2908417"/>
                <a:gd name="connsiteX25" fmla="*/ 646894 w 835473"/>
                <a:gd name="connsiteY25" fmla="*/ 313663 h 2908417"/>
                <a:gd name="connsiteX26" fmla="*/ 807759 w 835473"/>
                <a:gd name="connsiteY26" fmla="*/ 180313 h 2908417"/>
                <a:gd name="connsiteX27" fmla="*/ 723093 w 835473"/>
                <a:gd name="connsiteY27" fmla="*/ 255455 h 2908417"/>
                <a:gd name="connsiteX28" fmla="*/ 835276 w 835473"/>
                <a:gd name="connsiteY28" fmla="*/ 277679 h 2908417"/>
                <a:gd name="connsiteX29" fmla="*/ 760134 w 835473"/>
                <a:gd name="connsiteY29" fmla="*/ 261805 h 2908417"/>
                <a:gd name="connsiteX30" fmla="*/ 800350 w 835473"/>
                <a:gd name="connsiteY30" fmla="*/ 306255 h 2908417"/>
                <a:gd name="connsiteX31" fmla="*/ 712509 w 835473"/>
                <a:gd name="connsiteY31" fmla="*/ 276622 h 2908417"/>
                <a:gd name="connsiteX32" fmla="*/ 489200 w 835473"/>
                <a:gd name="connsiteY32" fmla="*/ 382454 h 2908417"/>
                <a:gd name="connsiteX33" fmla="*/ 451100 w 835473"/>
                <a:gd name="connsiteY33" fmla="*/ 438546 h 2908417"/>
                <a:gd name="connsiteX34" fmla="*/ 436285 w 835473"/>
                <a:gd name="connsiteY34" fmla="*/ 744404 h 2908417"/>
                <a:gd name="connsiteX35" fmla="*/ 440518 w 835473"/>
                <a:gd name="connsiteY35" fmla="*/ 1109529 h 2908417"/>
                <a:gd name="connsiteX36" fmla="*/ 147360 w 835473"/>
                <a:gd name="connsiteY36" fmla="*/ 1757229 h 2908417"/>
                <a:gd name="connsiteX37" fmla="*/ 96560 w 835473"/>
                <a:gd name="connsiteY37" fmla="*/ 2121296 h 2908417"/>
                <a:gd name="connsiteX38" fmla="*/ 198162 w 835473"/>
                <a:gd name="connsiteY38" fmla="*/ 2567913 h 2908417"/>
                <a:gd name="connsiteX39" fmla="*/ 197102 w 835473"/>
                <a:gd name="connsiteY39" fmla="*/ 2820854 h 2908417"/>
                <a:gd name="connsiteX40" fmla="*/ 347634 w 835473"/>
                <a:gd name="connsiteY40" fmla="*/ 2871973 h 2908417"/>
                <a:gd name="connsiteX41" fmla="*/ 270375 w 835473"/>
                <a:gd name="connsiteY41" fmla="*/ 2827055 h 2908417"/>
                <a:gd name="connsiteX42" fmla="*/ 277536 w 835473"/>
                <a:gd name="connsiteY42" fmla="*/ 2893878 h 2908417"/>
                <a:gd name="connsiteX43" fmla="*/ 207686 w 835473"/>
                <a:gd name="connsiteY43" fmla="*/ 2837787 h 2908417"/>
                <a:gd name="connsiteX44" fmla="*/ 210861 w 835473"/>
                <a:gd name="connsiteY44" fmla="*/ 2890703 h 2908417"/>
                <a:gd name="connsiteX45" fmla="*/ 141011 w 835473"/>
                <a:gd name="connsiteY45" fmla="*/ 2826145 h 2908417"/>
                <a:gd name="connsiteX46" fmla="*/ 24568 w 835473"/>
                <a:gd name="connsiteY46" fmla="*/ 2907489 h 2908417"/>
                <a:gd name="connsiteX47" fmla="*/ 94444 w 835473"/>
                <a:gd name="connsiteY47" fmla="*/ 2824029 h 2908417"/>
                <a:gd name="connsiteX48" fmla="*/ 2342 w 835473"/>
                <a:gd name="connsiteY48"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403477 w 835473"/>
                <a:gd name="connsiteY9" fmla="*/ 365522 h 2908417"/>
                <a:gd name="connsiteX10" fmla="*/ 290236 w 835473"/>
                <a:gd name="connsiteY10" fmla="*/ 220530 h 2908417"/>
                <a:gd name="connsiteX11" fmla="*/ 180169 w 835473"/>
                <a:gd name="connsiteY11" fmla="*/ 75539 h 2908417"/>
                <a:gd name="connsiteX12" fmla="*/ 232027 w 835473"/>
                <a:gd name="connsiteY12" fmla="*/ 127397 h 2908417"/>
                <a:gd name="connsiteX13" fmla="*/ 230969 w 835473"/>
                <a:gd name="connsiteY13" fmla="*/ 48022 h 2908417"/>
                <a:gd name="connsiteX14" fmla="*/ 302936 w 835473"/>
                <a:gd name="connsiteY14" fmla="*/ 60722 h 2908417"/>
                <a:gd name="connsiteX15" fmla="*/ 325161 w 835473"/>
                <a:gd name="connsiteY15" fmla="*/ 225822 h 2908417"/>
                <a:gd name="connsiteX16" fmla="*/ 428877 w 835473"/>
                <a:gd name="connsiteY16" fmla="*/ 354939 h 2908417"/>
                <a:gd name="connsiteX17" fmla="*/ 445812 w 835473"/>
                <a:gd name="connsiteY17" fmla="*/ 7805 h 2908417"/>
                <a:gd name="connsiteX18" fmla="*/ 451102 w 835473"/>
                <a:gd name="connsiteY18" fmla="*/ 349647 h 2908417"/>
                <a:gd name="connsiteX19" fmla="*/ 502960 w 835473"/>
                <a:gd name="connsiteY19" fmla="*/ 262864 h 2908417"/>
                <a:gd name="connsiteX20" fmla="*/ 586569 w 835473"/>
                <a:gd name="connsiteY20" fmla="*/ 144330 h 2908417"/>
                <a:gd name="connsiteX21" fmla="*/ 573869 w 835473"/>
                <a:gd name="connsiteY21" fmla="*/ 224765 h 2908417"/>
                <a:gd name="connsiteX22" fmla="*/ 656419 w 835473"/>
                <a:gd name="connsiteY22" fmla="*/ 239580 h 2908417"/>
                <a:gd name="connsiteX23" fmla="*/ 552702 w 835473"/>
                <a:gd name="connsiteY23" fmla="*/ 245931 h 2908417"/>
                <a:gd name="connsiteX24" fmla="*/ 478619 w 835473"/>
                <a:gd name="connsiteY24" fmla="*/ 362347 h 2908417"/>
                <a:gd name="connsiteX25" fmla="*/ 646894 w 835473"/>
                <a:gd name="connsiteY25" fmla="*/ 313663 h 2908417"/>
                <a:gd name="connsiteX26" fmla="*/ 807759 w 835473"/>
                <a:gd name="connsiteY26" fmla="*/ 180313 h 2908417"/>
                <a:gd name="connsiteX27" fmla="*/ 723093 w 835473"/>
                <a:gd name="connsiteY27" fmla="*/ 255455 h 2908417"/>
                <a:gd name="connsiteX28" fmla="*/ 835276 w 835473"/>
                <a:gd name="connsiteY28" fmla="*/ 277679 h 2908417"/>
                <a:gd name="connsiteX29" fmla="*/ 760134 w 835473"/>
                <a:gd name="connsiteY29" fmla="*/ 261805 h 2908417"/>
                <a:gd name="connsiteX30" fmla="*/ 800350 w 835473"/>
                <a:gd name="connsiteY30" fmla="*/ 306255 h 2908417"/>
                <a:gd name="connsiteX31" fmla="*/ 712509 w 835473"/>
                <a:gd name="connsiteY31" fmla="*/ 276622 h 2908417"/>
                <a:gd name="connsiteX32" fmla="*/ 489200 w 835473"/>
                <a:gd name="connsiteY32" fmla="*/ 382454 h 2908417"/>
                <a:gd name="connsiteX33" fmla="*/ 451100 w 835473"/>
                <a:gd name="connsiteY33" fmla="*/ 438546 h 2908417"/>
                <a:gd name="connsiteX34" fmla="*/ 436285 w 835473"/>
                <a:gd name="connsiteY34" fmla="*/ 744404 h 2908417"/>
                <a:gd name="connsiteX35" fmla="*/ 440518 w 835473"/>
                <a:gd name="connsiteY35" fmla="*/ 1109529 h 2908417"/>
                <a:gd name="connsiteX36" fmla="*/ 147360 w 835473"/>
                <a:gd name="connsiteY36" fmla="*/ 1757229 h 2908417"/>
                <a:gd name="connsiteX37" fmla="*/ 96560 w 835473"/>
                <a:gd name="connsiteY37" fmla="*/ 2121296 h 2908417"/>
                <a:gd name="connsiteX38" fmla="*/ 198162 w 835473"/>
                <a:gd name="connsiteY38" fmla="*/ 2567913 h 2908417"/>
                <a:gd name="connsiteX39" fmla="*/ 197102 w 835473"/>
                <a:gd name="connsiteY39" fmla="*/ 2820854 h 2908417"/>
                <a:gd name="connsiteX40" fmla="*/ 347634 w 835473"/>
                <a:gd name="connsiteY40" fmla="*/ 2871973 h 2908417"/>
                <a:gd name="connsiteX41" fmla="*/ 270375 w 835473"/>
                <a:gd name="connsiteY41" fmla="*/ 2827055 h 2908417"/>
                <a:gd name="connsiteX42" fmla="*/ 277536 w 835473"/>
                <a:gd name="connsiteY42" fmla="*/ 2893878 h 2908417"/>
                <a:gd name="connsiteX43" fmla="*/ 207686 w 835473"/>
                <a:gd name="connsiteY43" fmla="*/ 2837787 h 2908417"/>
                <a:gd name="connsiteX44" fmla="*/ 210861 w 835473"/>
                <a:gd name="connsiteY44" fmla="*/ 2890703 h 2908417"/>
                <a:gd name="connsiteX45" fmla="*/ 141011 w 835473"/>
                <a:gd name="connsiteY45" fmla="*/ 2826145 h 2908417"/>
                <a:gd name="connsiteX46" fmla="*/ 24568 w 835473"/>
                <a:gd name="connsiteY46" fmla="*/ 2907489 h 2908417"/>
                <a:gd name="connsiteX47" fmla="*/ 94444 w 835473"/>
                <a:gd name="connsiteY47" fmla="*/ 2824029 h 2908417"/>
                <a:gd name="connsiteX48" fmla="*/ 2342 w 835473"/>
                <a:gd name="connsiteY48"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403477 w 835473"/>
                <a:gd name="connsiteY9" fmla="*/ 365522 h 2908417"/>
                <a:gd name="connsiteX10" fmla="*/ 290236 w 835473"/>
                <a:gd name="connsiteY10" fmla="*/ 220530 h 2908417"/>
                <a:gd name="connsiteX11" fmla="*/ 254252 w 835473"/>
                <a:gd name="connsiteY11" fmla="*/ 162322 h 2908417"/>
                <a:gd name="connsiteX12" fmla="*/ 180169 w 835473"/>
                <a:gd name="connsiteY12" fmla="*/ 75539 h 2908417"/>
                <a:gd name="connsiteX13" fmla="*/ 232027 w 835473"/>
                <a:gd name="connsiteY13" fmla="*/ 127397 h 2908417"/>
                <a:gd name="connsiteX14" fmla="*/ 230969 w 835473"/>
                <a:gd name="connsiteY14" fmla="*/ 48022 h 2908417"/>
                <a:gd name="connsiteX15" fmla="*/ 302936 w 835473"/>
                <a:gd name="connsiteY15" fmla="*/ 60722 h 2908417"/>
                <a:gd name="connsiteX16" fmla="*/ 325161 w 835473"/>
                <a:gd name="connsiteY16" fmla="*/ 225822 h 2908417"/>
                <a:gd name="connsiteX17" fmla="*/ 428877 w 835473"/>
                <a:gd name="connsiteY17" fmla="*/ 354939 h 2908417"/>
                <a:gd name="connsiteX18" fmla="*/ 445812 w 835473"/>
                <a:gd name="connsiteY18" fmla="*/ 7805 h 2908417"/>
                <a:gd name="connsiteX19" fmla="*/ 451102 w 835473"/>
                <a:gd name="connsiteY19" fmla="*/ 349647 h 2908417"/>
                <a:gd name="connsiteX20" fmla="*/ 502960 w 835473"/>
                <a:gd name="connsiteY20" fmla="*/ 262864 h 2908417"/>
                <a:gd name="connsiteX21" fmla="*/ 586569 w 835473"/>
                <a:gd name="connsiteY21" fmla="*/ 144330 h 2908417"/>
                <a:gd name="connsiteX22" fmla="*/ 573869 w 835473"/>
                <a:gd name="connsiteY22" fmla="*/ 224765 h 2908417"/>
                <a:gd name="connsiteX23" fmla="*/ 656419 w 835473"/>
                <a:gd name="connsiteY23" fmla="*/ 239580 h 2908417"/>
                <a:gd name="connsiteX24" fmla="*/ 552702 w 835473"/>
                <a:gd name="connsiteY24" fmla="*/ 245931 h 2908417"/>
                <a:gd name="connsiteX25" fmla="*/ 478619 w 835473"/>
                <a:gd name="connsiteY25" fmla="*/ 362347 h 2908417"/>
                <a:gd name="connsiteX26" fmla="*/ 646894 w 835473"/>
                <a:gd name="connsiteY26" fmla="*/ 313663 h 2908417"/>
                <a:gd name="connsiteX27" fmla="*/ 807759 w 835473"/>
                <a:gd name="connsiteY27" fmla="*/ 180313 h 2908417"/>
                <a:gd name="connsiteX28" fmla="*/ 723093 w 835473"/>
                <a:gd name="connsiteY28" fmla="*/ 255455 h 2908417"/>
                <a:gd name="connsiteX29" fmla="*/ 835276 w 835473"/>
                <a:gd name="connsiteY29" fmla="*/ 277679 h 2908417"/>
                <a:gd name="connsiteX30" fmla="*/ 760134 w 835473"/>
                <a:gd name="connsiteY30" fmla="*/ 261805 h 2908417"/>
                <a:gd name="connsiteX31" fmla="*/ 800350 w 835473"/>
                <a:gd name="connsiteY31" fmla="*/ 306255 h 2908417"/>
                <a:gd name="connsiteX32" fmla="*/ 712509 w 835473"/>
                <a:gd name="connsiteY32" fmla="*/ 276622 h 2908417"/>
                <a:gd name="connsiteX33" fmla="*/ 489200 w 835473"/>
                <a:gd name="connsiteY33" fmla="*/ 382454 h 2908417"/>
                <a:gd name="connsiteX34" fmla="*/ 451100 w 835473"/>
                <a:gd name="connsiteY34" fmla="*/ 438546 h 2908417"/>
                <a:gd name="connsiteX35" fmla="*/ 436285 w 835473"/>
                <a:gd name="connsiteY35" fmla="*/ 744404 h 2908417"/>
                <a:gd name="connsiteX36" fmla="*/ 440518 w 835473"/>
                <a:gd name="connsiteY36" fmla="*/ 1109529 h 2908417"/>
                <a:gd name="connsiteX37" fmla="*/ 147360 w 835473"/>
                <a:gd name="connsiteY37" fmla="*/ 1757229 h 2908417"/>
                <a:gd name="connsiteX38" fmla="*/ 96560 w 835473"/>
                <a:gd name="connsiteY38" fmla="*/ 2121296 h 2908417"/>
                <a:gd name="connsiteX39" fmla="*/ 198162 w 835473"/>
                <a:gd name="connsiteY39" fmla="*/ 2567913 h 2908417"/>
                <a:gd name="connsiteX40" fmla="*/ 197102 w 835473"/>
                <a:gd name="connsiteY40" fmla="*/ 2820854 h 2908417"/>
                <a:gd name="connsiteX41" fmla="*/ 347634 w 835473"/>
                <a:gd name="connsiteY41" fmla="*/ 2871973 h 2908417"/>
                <a:gd name="connsiteX42" fmla="*/ 270375 w 835473"/>
                <a:gd name="connsiteY42" fmla="*/ 2827055 h 2908417"/>
                <a:gd name="connsiteX43" fmla="*/ 277536 w 835473"/>
                <a:gd name="connsiteY43" fmla="*/ 2893878 h 2908417"/>
                <a:gd name="connsiteX44" fmla="*/ 207686 w 835473"/>
                <a:gd name="connsiteY44" fmla="*/ 2837787 h 2908417"/>
                <a:gd name="connsiteX45" fmla="*/ 210861 w 835473"/>
                <a:gd name="connsiteY45" fmla="*/ 2890703 h 2908417"/>
                <a:gd name="connsiteX46" fmla="*/ 141011 w 835473"/>
                <a:gd name="connsiteY46" fmla="*/ 2826145 h 2908417"/>
                <a:gd name="connsiteX47" fmla="*/ 24568 w 835473"/>
                <a:gd name="connsiteY47" fmla="*/ 2907489 h 2908417"/>
                <a:gd name="connsiteX48" fmla="*/ 94444 w 835473"/>
                <a:gd name="connsiteY48" fmla="*/ 2824029 h 2908417"/>
                <a:gd name="connsiteX49" fmla="*/ 2342 w 835473"/>
                <a:gd name="connsiteY4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403477 w 835473"/>
                <a:gd name="connsiteY9" fmla="*/ 365522 h 2908417"/>
                <a:gd name="connsiteX10" fmla="*/ 290236 w 835473"/>
                <a:gd name="connsiteY10" fmla="*/ 220530 h 2908417"/>
                <a:gd name="connsiteX11" fmla="*/ 254252 w 835473"/>
                <a:gd name="connsiteY11" fmla="*/ 162322 h 2908417"/>
                <a:gd name="connsiteX12" fmla="*/ 180169 w 835473"/>
                <a:gd name="connsiteY12" fmla="*/ 75539 h 2908417"/>
                <a:gd name="connsiteX13" fmla="*/ 232027 w 835473"/>
                <a:gd name="connsiteY13" fmla="*/ 127397 h 2908417"/>
                <a:gd name="connsiteX14" fmla="*/ 230969 w 835473"/>
                <a:gd name="connsiteY14" fmla="*/ 48022 h 2908417"/>
                <a:gd name="connsiteX15" fmla="*/ 302936 w 835473"/>
                <a:gd name="connsiteY15" fmla="*/ 60722 h 2908417"/>
                <a:gd name="connsiteX16" fmla="*/ 325161 w 835473"/>
                <a:gd name="connsiteY16" fmla="*/ 225822 h 2908417"/>
                <a:gd name="connsiteX17" fmla="*/ 428877 w 835473"/>
                <a:gd name="connsiteY17" fmla="*/ 354939 h 2908417"/>
                <a:gd name="connsiteX18" fmla="*/ 445812 w 835473"/>
                <a:gd name="connsiteY18" fmla="*/ 7805 h 2908417"/>
                <a:gd name="connsiteX19" fmla="*/ 451102 w 835473"/>
                <a:gd name="connsiteY19" fmla="*/ 349647 h 2908417"/>
                <a:gd name="connsiteX20" fmla="*/ 502960 w 835473"/>
                <a:gd name="connsiteY20" fmla="*/ 262864 h 2908417"/>
                <a:gd name="connsiteX21" fmla="*/ 586569 w 835473"/>
                <a:gd name="connsiteY21" fmla="*/ 144330 h 2908417"/>
                <a:gd name="connsiteX22" fmla="*/ 573869 w 835473"/>
                <a:gd name="connsiteY22" fmla="*/ 224765 h 2908417"/>
                <a:gd name="connsiteX23" fmla="*/ 656419 w 835473"/>
                <a:gd name="connsiteY23" fmla="*/ 239580 h 2908417"/>
                <a:gd name="connsiteX24" fmla="*/ 552702 w 835473"/>
                <a:gd name="connsiteY24" fmla="*/ 245931 h 2908417"/>
                <a:gd name="connsiteX25" fmla="*/ 478619 w 835473"/>
                <a:gd name="connsiteY25" fmla="*/ 362347 h 2908417"/>
                <a:gd name="connsiteX26" fmla="*/ 646894 w 835473"/>
                <a:gd name="connsiteY26" fmla="*/ 313663 h 2908417"/>
                <a:gd name="connsiteX27" fmla="*/ 807759 w 835473"/>
                <a:gd name="connsiteY27" fmla="*/ 180313 h 2908417"/>
                <a:gd name="connsiteX28" fmla="*/ 723093 w 835473"/>
                <a:gd name="connsiteY28" fmla="*/ 255455 h 2908417"/>
                <a:gd name="connsiteX29" fmla="*/ 835276 w 835473"/>
                <a:gd name="connsiteY29" fmla="*/ 277679 h 2908417"/>
                <a:gd name="connsiteX30" fmla="*/ 760134 w 835473"/>
                <a:gd name="connsiteY30" fmla="*/ 261805 h 2908417"/>
                <a:gd name="connsiteX31" fmla="*/ 800350 w 835473"/>
                <a:gd name="connsiteY31" fmla="*/ 306255 h 2908417"/>
                <a:gd name="connsiteX32" fmla="*/ 712509 w 835473"/>
                <a:gd name="connsiteY32" fmla="*/ 276622 h 2908417"/>
                <a:gd name="connsiteX33" fmla="*/ 489200 w 835473"/>
                <a:gd name="connsiteY33" fmla="*/ 382454 h 2908417"/>
                <a:gd name="connsiteX34" fmla="*/ 451100 w 835473"/>
                <a:gd name="connsiteY34" fmla="*/ 438546 h 2908417"/>
                <a:gd name="connsiteX35" fmla="*/ 436285 w 835473"/>
                <a:gd name="connsiteY35" fmla="*/ 744404 h 2908417"/>
                <a:gd name="connsiteX36" fmla="*/ 440518 w 835473"/>
                <a:gd name="connsiteY36" fmla="*/ 1109529 h 2908417"/>
                <a:gd name="connsiteX37" fmla="*/ 147360 w 835473"/>
                <a:gd name="connsiteY37" fmla="*/ 1757229 h 2908417"/>
                <a:gd name="connsiteX38" fmla="*/ 96560 w 835473"/>
                <a:gd name="connsiteY38" fmla="*/ 2121296 h 2908417"/>
                <a:gd name="connsiteX39" fmla="*/ 198162 w 835473"/>
                <a:gd name="connsiteY39" fmla="*/ 2567913 h 2908417"/>
                <a:gd name="connsiteX40" fmla="*/ 197102 w 835473"/>
                <a:gd name="connsiteY40" fmla="*/ 2820854 h 2908417"/>
                <a:gd name="connsiteX41" fmla="*/ 347634 w 835473"/>
                <a:gd name="connsiteY41" fmla="*/ 2871973 h 2908417"/>
                <a:gd name="connsiteX42" fmla="*/ 270375 w 835473"/>
                <a:gd name="connsiteY42" fmla="*/ 2827055 h 2908417"/>
                <a:gd name="connsiteX43" fmla="*/ 277536 w 835473"/>
                <a:gd name="connsiteY43" fmla="*/ 2893878 h 2908417"/>
                <a:gd name="connsiteX44" fmla="*/ 207686 w 835473"/>
                <a:gd name="connsiteY44" fmla="*/ 2837787 h 2908417"/>
                <a:gd name="connsiteX45" fmla="*/ 210861 w 835473"/>
                <a:gd name="connsiteY45" fmla="*/ 2890703 h 2908417"/>
                <a:gd name="connsiteX46" fmla="*/ 141011 w 835473"/>
                <a:gd name="connsiteY46" fmla="*/ 2826145 h 2908417"/>
                <a:gd name="connsiteX47" fmla="*/ 24568 w 835473"/>
                <a:gd name="connsiteY47" fmla="*/ 2907489 h 2908417"/>
                <a:gd name="connsiteX48" fmla="*/ 94444 w 835473"/>
                <a:gd name="connsiteY48" fmla="*/ 2824029 h 2908417"/>
                <a:gd name="connsiteX49" fmla="*/ 2342 w 835473"/>
                <a:gd name="connsiteY4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403477 w 835473"/>
                <a:gd name="connsiteY9" fmla="*/ 365522 h 2908417"/>
                <a:gd name="connsiteX10" fmla="*/ 290236 w 835473"/>
                <a:gd name="connsiteY10" fmla="*/ 220530 h 2908417"/>
                <a:gd name="connsiteX11" fmla="*/ 254252 w 835473"/>
                <a:gd name="connsiteY11" fmla="*/ 162322 h 2908417"/>
                <a:gd name="connsiteX12" fmla="*/ 180169 w 835473"/>
                <a:gd name="connsiteY12" fmla="*/ 75539 h 2908417"/>
                <a:gd name="connsiteX13" fmla="*/ 232027 w 835473"/>
                <a:gd name="connsiteY13" fmla="*/ 127397 h 2908417"/>
                <a:gd name="connsiteX14" fmla="*/ 230969 w 835473"/>
                <a:gd name="connsiteY14" fmla="*/ 48022 h 2908417"/>
                <a:gd name="connsiteX15" fmla="*/ 302936 w 835473"/>
                <a:gd name="connsiteY15" fmla="*/ 60722 h 2908417"/>
                <a:gd name="connsiteX16" fmla="*/ 325161 w 835473"/>
                <a:gd name="connsiteY16" fmla="*/ 225822 h 2908417"/>
                <a:gd name="connsiteX17" fmla="*/ 428877 w 835473"/>
                <a:gd name="connsiteY17" fmla="*/ 354939 h 2908417"/>
                <a:gd name="connsiteX18" fmla="*/ 445812 w 835473"/>
                <a:gd name="connsiteY18" fmla="*/ 7805 h 2908417"/>
                <a:gd name="connsiteX19" fmla="*/ 451102 w 835473"/>
                <a:gd name="connsiteY19" fmla="*/ 349647 h 2908417"/>
                <a:gd name="connsiteX20" fmla="*/ 502960 w 835473"/>
                <a:gd name="connsiteY20" fmla="*/ 262864 h 2908417"/>
                <a:gd name="connsiteX21" fmla="*/ 586569 w 835473"/>
                <a:gd name="connsiteY21" fmla="*/ 144330 h 2908417"/>
                <a:gd name="connsiteX22" fmla="*/ 573869 w 835473"/>
                <a:gd name="connsiteY22" fmla="*/ 224765 h 2908417"/>
                <a:gd name="connsiteX23" fmla="*/ 656419 w 835473"/>
                <a:gd name="connsiteY23" fmla="*/ 239580 h 2908417"/>
                <a:gd name="connsiteX24" fmla="*/ 552702 w 835473"/>
                <a:gd name="connsiteY24" fmla="*/ 245931 h 2908417"/>
                <a:gd name="connsiteX25" fmla="*/ 478619 w 835473"/>
                <a:gd name="connsiteY25" fmla="*/ 362347 h 2908417"/>
                <a:gd name="connsiteX26" fmla="*/ 646894 w 835473"/>
                <a:gd name="connsiteY26" fmla="*/ 313663 h 2908417"/>
                <a:gd name="connsiteX27" fmla="*/ 807759 w 835473"/>
                <a:gd name="connsiteY27" fmla="*/ 180313 h 2908417"/>
                <a:gd name="connsiteX28" fmla="*/ 723093 w 835473"/>
                <a:gd name="connsiteY28" fmla="*/ 255455 h 2908417"/>
                <a:gd name="connsiteX29" fmla="*/ 835276 w 835473"/>
                <a:gd name="connsiteY29" fmla="*/ 277679 h 2908417"/>
                <a:gd name="connsiteX30" fmla="*/ 760134 w 835473"/>
                <a:gd name="connsiteY30" fmla="*/ 261805 h 2908417"/>
                <a:gd name="connsiteX31" fmla="*/ 800350 w 835473"/>
                <a:gd name="connsiteY31" fmla="*/ 306255 h 2908417"/>
                <a:gd name="connsiteX32" fmla="*/ 712509 w 835473"/>
                <a:gd name="connsiteY32" fmla="*/ 276622 h 2908417"/>
                <a:gd name="connsiteX33" fmla="*/ 489200 w 835473"/>
                <a:gd name="connsiteY33" fmla="*/ 382454 h 2908417"/>
                <a:gd name="connsiteX34" fmla="*/ 451100 w 835473"/>
                <a:gd name="connsiteY34" fmla="*/ 438546 h 2908417"/>
                <a:gd name="connsiteX35" fmla="*/ 436285 w 835473"/>
                <a:gd name="connsiteY35" fmla="*/ 744404 h 2908417"/>
                <a:gd name="connsiteX36" fmla="*/ 440518 w 835473"/>
                <a:gd name="connsiteY36" fmla="*/ 1109529 h 2908417"/>
                <a:gd name="connsiteX37" fmla="*/ 147360 w 835473"/>
                <a:gd name="connsiteY37" fmla="*/ 1757229 h 2908417"/>
                <a:gd name="connsiteX38" fmla="*/ 96560 w 835473"/>
                <a:gd name="connsiteY38" fmla="*/ 2121296 h 2908417"/>
                <a:gd name="connsiteX39" fmla="*/ 198162 w 835473"/>
                <a:gd name="connsiteY39" fmla="*/ 2567913 h 2908417"/>
                <a:gd name="connsiteX40" fmla="*/ 197102 w 835473"/>
                <a:gd name="connsiteY40" fmla="*/ 2820854 h 2908417"/>
                <a:gd name="connsiteX41" fmla="*/ 347634 w 835473"/>
                <a:gd name="connsiteY41" fmla="*/ 2871973 h 2908417"/>
                <a:gd name="connsiteX42" fmla="*/ 270375 w 835473"/>
                <a:gd name="connsiteY42" fmla="*/ 2827055 h 2908417"/>
                <a:gd name="connsiteX43" fmla="*/ 277536 w 835473"/>
                <a:gd name="connsiteY43" fmla="*/ 2893878 h 2908417"/>
                <a:gd name="connsiteX44" fmla="*/ 207686 w 835473"/>
                <a:gd name="connsiteY44" fmla="*/ 2837787 h 2908417"/>
                <a:gd name="connsiteX45" fmla="*/ 210861 w 835473"/>
                <a:gd name="connsiteY45" fmla="*/ 2890703 h 2908417"/>
                <a:gd name="connsiteX46" fmla="*/ 141011 w 835473"/>
                <a:gd name="connsiteY46" fmla="*/ 2826145 h 2908417"/>
                <a:gd name="connsiteX47" fmla="*/ 24568 w 835473"/>
                <a:gd name="connsiteY47" fmla="*/ 2907489 h 2908417"/>
                <a:gd name="connsiteX48" fmla="*/ 94444 w 835473"/>
                <a:gd name="connsiteY48" fmla="*/ 2824029 h 2908417"/>
                <a:gd name="connsiteX49" fmla="*/ 2342 w 835473"/>
                <a:gd name="connsiteY4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108202 w 835473"/>
                <a:gd name="connsiteY8" fmla="*/ 155972 h 2908417"/>
                <a:gd name="connsiteX9" fmla="*/ 403477 w 835473"/>
                <a:gd name="connsiteY9" fmla="*/ 365522 h 2908417"/>
                <a:gd name="connsiteX10" fmla="*/ 290236 w 835473"/>
                <a:gd name="connsiteY10" fmla="*/ 213122 h 2908417"/>
                <a:gd name="connsiteX11" fmla="*/ 254252 w 835473"/>
                <a:gd name="connsiteY11" fmla="*/ 162322 h 2908417"/>
                <a:gd name="connsiteX12" fmla="*/ 180169 w 835473"/>
                <a:gd name="connsiteY12" fmla="*/ 75539 h 2908417"/>
                <a:gd name="connsiteX13" fmla="*/ 232027 w 835473"/>
                <a:gd name="connsiteY13" fmla="*/ 127397 h 2908417"/>
                <a:gd name="connsiteX14" fmla="*/ 230969 w 835473"/>
                <a:gd name="connsiteY14" fmla="*/ 48022 h 2908417"/>
                <a:gd name="connsiteX15" fmla="*/ 302936 w 835473"/>
                <a:gd name="connsiteY15" fmla="*/ 60722 h 2908417"/>
                <a:gd name="connsiteX16" fmla="*/ 325161 w 835473"/>
                <a:gd name="connsiteY16" fmla="*/ 225822 h 2908417"/>
                <a:gd name="connsiteX17" fmla="*/ 428877 w 835473"/>
                <a:gd name="connsiteY17" fmla="*/ 354939 h 2908417"/>
                <a:gd name="connsiteX18" fmla="*/ 445812 w 835473"/>
                <a:gd name="connsiteY18" fmla="*/ 7805 h 2908417"/>
                <a:gd name="connsiteX19" fmla="*/ 451102 w 835473"/>
                <a:gd name="connsiteY19" fmla="*/ 349647 h 2908417"/>
                <a:gd name="connsiteX20" fmla="*/ 502960 w 835473"/>
                <a:gd name="connsiteY20" fmla="*/ 262864 h 2908417"/>
                <a:gd name="connsiteX21" fmla="*/ 586569 w 835473"/>
                <a:gd name="connsiteY21" fmla="*/ 144330 h 2908417"/>
                <a:gd name="connsiteX22" fmla="*/ 573869 w 835473"/>
                <a:gd name="connsiteY22" fmla="*/ 224765 h 2908417"/>
                <a:gd name="connsiteX23" fmla="*/ 656419 w 835473"/>
                <a:gd name="connsiteY23" fmla="*/ 239580 h 2908417"/>
                <a:gd name="connsiteX24" fmla="*/ 552702 w 835473"/>
                <a:gd name="connsiteY24" fmla="*/ 245931 h 2908417"/>
                <a:gd name="connsiteX25" fmla="*/ 478619 w 835473"/>
                <a:gd name="connsiteY25" fmla="*/ 362347 h 2908417"/>
                <a:gd name="connsiteX26" fmla="*/ 646894 w 835473"/>
                <a:gd name="connsiteY26" fmla="*/ 313663 h 2908417"/>
                <a:gd name="connsiteX27" fmla="*/ 807759 w 835473"/>
                <a:gd name="connsiteY27" fmla="*/ 180313 h 2908417"/>
                <a:gd name="connsiteX28" fmla="*/ 723093 w 835473"/>
                <a:gd name="connsiteY28" fmla="*/ 255455 h 2908417"/>
                <a:gd name="connsiteX29" fmla="*/ 835276 w 835473"/>
                <a:gd name="connsiteY29" fmla="*/ 277679 h 2908417"/>
                <a:gd name="connsiteX30" fmla="*/ 760134 w 835473"/>
                <a:gd name="connsiteY30" fmla="*/ 261805 h 2908417"/>
                <a:gd name="connsiteX31" fmla="*/ 800350 w 835473"/>
                <a:gd name="connsiteY31" fmla="*/ 306255 h 2908417"/>
                <a:gd name="connsiteX32" fmla="*/ 712509 w 835473"/>
                <a:gd name="connsiteY32" fmla="*/ 276622 h 2908417"/>
                <a:gd name="connsiteX33" fmla="*/ 489200 w 835473"/>
                <a:gd name="connsiteY33" fmla="*/ 382454 h 2908417"/>
                <a:gd name="connsiteX34" fmla="*/ 451100 w 835473"/>
                <a:gd name="connsiteY34" fmla="*/ 438546 h 2908417"/>
                <a:gd name="connsiteX35" fmla="*/ 436285 w 835473"/>
                <a:gd name="connsiteY35" fmla="*/ 744404 h 2908417"/>
                <a:gd name="connsiteX36" fmla="*/ 440518 w 835473"/>
                <a:gd name="connsiteY36" fmla="*/ 1109529 h 2908417"/>
                <a:gd name="connsiteX37" fmla="*/ 147360 w 835473"/>
                <a:gd name="connsiteY37" fmla="*/ 1757229 h 2908417"/>
                <a:gd name="connsiteX38" fmla="*/ 96560 w 835473"/>
                <a:gd name="connsiteY38" fmla="*/ 2121296 h 2908417"/>
                <a:gd name="connsiteX39" fmla="*/ 198162 w 835473"/>
                <a:gd name="connsiteY39" fmla="*/ 2567913 h 2908417"/>
                <a:gd name="connsiteX40" fmla="*/ 197102 w 835473"/>
                <a:gd name="connsiteY40" fmla="*/ 2820854 h 2908417"/>
                <a:gd name="connsiteX41" fmla="*/ 347634 w 835473"/>
                <a:gd name="connsiteY41" fmla="*/ 2871973 h 2908417"/>
                <a:gd name="connsiteX42" fmla="*/ 270375 w 835473"/>
                <a:gd name="connsiteY42" fmla="*/ 2827055 h 2908417"/>
                <a:gd name="connsiteX43" fmla="*/ 277536 w 835473"/>
                <a:gd name="connsiteY43" fmla="*/ 2893878 h 2908417"/>
                <a:gd name="connsiteX44" fmla="*/ 207686 w 835473"/>
                <a:gd name="connsiteY44" fmla="*/ 2837787 h 2908417"/>
                <a:gd name="connsiteX45" fmla="*/ 210861 w 835473"/>
                <a:gd name="connsiteY45" fmla="*/ 2890703 h 2908417"/>
                <a:gd name="connsiteX46" fmla="*/ 141011 w 835473"/>
                <a:gd name="connsiteY46" fmla="*/ 2826145 h 2908417"/>
                <a:gd name="connsiteX47" fmla="*/ 24568 w 835473"/>
                <a:gd name="connsiteY47" fmla="*/ 2907489 h 2908417"/>
                <a:gd name="connsiteX48" fmla="*/ 94444 w 835473"/>
                <a:gd name="connsiteY48" fmla="*/ 2824029 h 2908417"/>
                <a:gd name="connsiteX49" fmla="*/ 2342 w 835473"/>
                <a:gd name="connsiteY49"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214036 w 835473"/>
                <a:gd name="connsiteY8" fmla="*/ 309430 h 2908417"/>
                <a:gd name="connsiteX9" fmla="*/ 108202 w 835473"/>
                <a:gd name="connsiteY9" fmla="*/ 155972 h 2908417"/>
                <a:gd name="connsiteX10" fmla="*/ 403477 w 835473"/>
                <a:gd name="connsiteY10" fmla="*/ 365522 h 2908417"/>
                <a:gd name="connsiteX11" fmla="*/ 290236 w 835473"/>
                <a:gd name="connsiteY11" fmla="*/ 213122 h 2908417"/>
                <a:gd name="connsiteX12" fmla="*/ 254252 w 835473"/>
                <a:gd name="connsiteY12" fmla="*/ 162322 h 2908417"/>
                <a:gd name="connsiteX13" fmla="*/ 180169 w 835473"/>
                <a:gd name="connsiteY13" fmla="*/ 75539 h 2908417"/>
                <a:gd name="connsiteX14" fmla="*/ 232027 w 835473"/>
                <a:gd name="connsiteY14" fmla="*/ 127397 h 2908417"/>
                <a:gd name="connsiteX15" fmla="*/ 230969 w 835473"/>
                <a:gd name="connsiteY15" fmla="*/ 48022 h 2908417"/>
                <a:gd name="connsiteX16" fmla="*/ 302936 w 835473"/>
                <a:gd name="connsiteY16" fmla="*/ 60722 h 2908417"/>
                <a:gd name="connsiteX17" fmla="*/ 325161 w 835473"/>
                <a:gd name="connsiteY17" fmla="*/ 225822 h 2908417"/>
                <a:gd name="connsiteX18" fmla="*/ 428877 w 835473"/>
                <a:gd name="connsiteY18" fmla="*/ 354939 h 2908417"/>
                <a:gd name="connsiteX19" fmla="*/ 445812 w 835473"/>
                <a:gd name="connsiteY19" fmla="*/ 7805 h 2908417"/>
                <a:gd name="connsiteX20" fmla="*/ 451102 w 835473"/>
                <a:gd name="connsiteY20" fmla="*/ 349647 h 2908417"/>
                <a:gd name="connsiteX21" fmla="*/ 502960 w 835473"/>
                <a:gd name="connsiteY21" fmla="*/ 262864 h 2908417"/>
                <a:gd name="connsiteX22" fmla="*/ 586569 w 835473"/>
                <a:gd name="connsiteY22" fmla="*/ 144330 h 2908417"/>
                <a:gd name="connsiteX23" fmla="*/ 573869 w 835473"/>
                <a:gd name="connsiteY23" fmla="*/ 224765 h 2908417"/>
                <a:gd name="connsiteX24" fmla="*/ 656419 w 835473"/>
                <a:gd name="connsiteY24" fmla="*/ 239580 h 2908417"/>
                <a:gd name="connsiteX25" fmla="*/ 552702 w 835473"/>
                <a:gd name="connsiteY25" fmla="*/ 245931 h 2908417"/>
                <a:gd name="connsiteX26" fmla="*/ 478619 w 835473"/>
                <a:gd name="connsiteY26" fmla="*/ 362347 h 2908417"/>
                <a:gd name="connsiteX27" fmla="*/ 646894 w 835473"/>
                <a:gd name="connsiteY27" fmla="*/ 313663 h 2908417"/>
                <a:gd name="connsiteX28" fmla="*/ 807759 w 835473"/>
                <a:gd name="connsiteY28" fmla="*/ 180313 h 2908417"/>
                <a:gd name="connsiteX29" fmla="*/ 723093 w 835473"/>
                <a:gd name="connsiteY29" fmla="*/ 255455 h 2908417"/>
                <a:gd name="connsiteX30" fmla="*/ 835276 w 835473"/>
                <a:gd name="connsiteY30" fmla="*/ 277679 h 2908417"/>
                <a:gd name="connsiteX31" fmla="*/ 760134 w 835473"/>
                <a:gd name="connsiteY31" fmla="*/ 261805 h 2908417"/>
                <a:gd name="connsiteX32" fmla="*/ 800350 w 835473"/>
                <a:gd name="connsiteY32" fmla="*/ 306255 h 2908417"/>
                <a:gd name="connsiteX33" fmla="*/ 712509 w 835473"/>
                <a:gd name="connsiteY33" fmla="*/ 276622 h 2908417"/>
                <a:gd name="connsiteX34" fmla="*/ 489200 w 835473"/>
                <a:gd name="connsiteY34" fmla="*/ 382454 h 2908417"/>
                <a:gd name="connsiteX35" fmla="*/ 451100 w 835473"/>
                <a:gd name="connsiteY35" fmla="*/ 438546 h 2908417"/>
                <a:gd name="connsiteX36" fmla="*/ 436285 w 835473"/>
                <a:gd name="connsiteY36" fmla="*/ 744404 h 2908417"/>
                <a:gd name="connsiteX37" fmla="*/ 440518 w 835473"/>
                <a:gd name="connsiteY37" fmla="*/ 1109529 h 2908417"/>
                <a:gd name="connsiteX38" fmla="*/ 147360 w 835473"/>
                <a:gd name="connsiteY38" fmla="*/ 1757229 h 2908417"/>
                <a:gd name="connsiteX39" fmla="*/ 96560 w 835473"/>
                <a:gd name="connsiteY39" fmla="*/ 2121296 h 2908417"/>
                <a:gd name="connsiteX40" fmla="*/ 198162 w 835473"/>
                <a:gd name="connsiteY40" fmla="*/ 2567913 h 2908417"/>
                <a:gd name="connsiteX41" fmla="*/ 197102 w 835473"/>
                <a:gd name="connsiteY41" fmla="*/ 2820854 h 2908417"/>
                <a:gd name="connsiteX42" fmla="*/ 347634 w 835473"/>
                <a:gd name="connsiteY42" fmla="*/ 2871973 h 2908417"/>
                <a:gd name="connsiteX43" fmla="*/ 270375 w 835473"/>
                <a:gd name="connsiteY43" fmla="*/ 2827055 h 2908417"/>
                <a:gd name="connsiteX44" fmla="*/ 277536 w 835473"/>
                <a:gd name="connsiteY44" fmla="*/ 2893878 h 2908417"/>
                <a:gd name="connsiteX45" fmla="*/ 207686 w 835473"/>
                <a:gd name="connsiteY45" fmla="*/ 2837787 h 2908417"/>
                <a:gd name="connsiteX46" fmla="*/ 210861 w 835473"/>
                <a:gd name="connsiteY46" fmla="*/ 2890703 h 2908417"/>
                <a:gd name="connsiteX47" fmla="*/ 141011 w 835473"/>
                <a:gd name="connsiteY47" fmla="*/ 2826145 h 2908417"/>
                <a:gd name="connsiteX48" fmla="*/ 24568 w 835473"/>
                <a:gd name="connsiteY48" fmla="*/ 2907489 h 2908417"/>
                <a:gd name="connsiteX49" fmla="*/ 94444 w 835473"/>
                <a:gd name="connsiteY49" fmla="*/ 2824029 h 2908417"/>
                <a:gd name="connsiteX50" fmla="*/ 2342 w 835473"/>
                <a:gd name="connsiteY50"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108202 w 835473"/>
                <a:gd name="connsiteY10" fmla="*/ 155972 h 2908417"/>
                <a:gd name="connsiteX11" fmla="*/ 403477 w 835473"/>
                <a:gd name="connsiteY11" fmla="*/ 365522 h 2908417"/>
                <a:gd name="connsiteX12" fmla="*/ 290236 w 835473"/>
                <a:gd name="connsiteY12" fmla="*/ 213122 h 2908417"/>
                <a:gd name="connsiteX13" fmla="*/ 254252 w 835473"/>
                <a:gd name="connsiteY13" fmla="*/ 162322 h 2908417"/>
                <a:gd name="connsiteX14" fmla="*/ 180169 w 835473"/>
                <a:gd name="connsiteY14" fmla="*/ 75539 h 2908417"/>
                <a:gd name="connsiteX15" fmla="*/ 232027 w 835473"/>
                <a:gd name="connsiteY15" fmla="*/ 127397 h 2908417"/>
                <a:gd name="connsiteX16" fmla="*/ 230969 w 835473"/>
                <a:gd name="connsiteY16" fmla="*/ 48022 h 2908417"/>
                <a:gd name="connsiteX17" fmla="*/ 302936 w 835473"/>
                <a:gd name="connsiteY17" fmla="*/ 60722 h 2908417"/>
                <a:gd name="connsiteX18" fmla="*/ 325161 w 835473"/>
                <a:gd name="connsiteY18" fmla="*/ 225822 h 2908417"/>
                <a:gd name="connsiteX19" fmla="*/ 428877 w 835473"/>
                <a:gd name="connsiteY19" fmla="*/ 354939 h 2908417"/>
                <a:gd name="connsiteX20" fmla="*/ 445812 w 835473"/>
                <a:gd name="connsiteY20" fmla="*/ 7805 h 2908417"/>
                <a:gd name="connsiteX21" fmla="*/ 451102 w 835473"/>
                <a:gd name="connsiteY21" fmla="*/ 349647 h 2908417"/>
                <a:gd name="connsiteX22" fmla="*/ 502960 w 835473"/>
                <a:gd name="connsiteY22" fmla="*/ 262864 h 2908417"/>
                <a:gd name="connsiteX23" fmla="*/ 586569 w 835473"/>
                <a:gd name="connsiteY23" fmla="*/ 144330 h 2908417"/>
                <a:gd name="connsiteX24" fmla="*/ 573869 w 835473"/>
                <a:gd name="connsiteY24" fmla="*/ 224765 h 2908417"/>
                <a:gd name="connsiteX25" fmla="*/ 656419 w 835473"/>
                <a:gd name="connsiteY25" fmla="*/ 239580 h 2908417"/>
                <a:gd name="connsiteX26" fmla="*/ 552702 w 835473"/>
                <a:gd name="connsiteY26" fmla="*/ 245931 h 2908417"/>
                <a:gd name="connsiteX27" fmla="*/ 478619 w 835473"/>
                <a:gd name="connsiteY27" fmla="*/ 362347 h 2908417"/>
                <a:gd name="connsiteX28" fmla="*/ 646894 w 835473"/>
                <a:gd name="connsiteY28" fmla="*/ 313663 h 2908417"/>
                <a:gd name="connsiteX29" fmla="*/ 807759 w 835473"/>
                <a:gd name="connsiteY29" fmla="*/ 180313 h 2908417"/>
                <a:gd name="connsiteX30" fmla="*/ 723093 w 835473"/>
                <a:gd name="connsiteY30" fmla="*/ 255455 h 2908417"/>
                <a:gd name="connsiteX31" fmla="*/ 835276 w 835473"/>
                <a:gd name="connsiteY31" fmla="*/ 277679 h 2908417"/>
                <a:gd name="connsiteX32" fmla="*/ 760134 w 835473"/>
                <a:gd name="connsiteY32" fmla="*/ 261805 h 2908417"/>
                <a:gd name="connsiteX33" fmla="*/ 800350 w 835473"/>
                <a:gd name="connsiteY33" fmla="*/ 306255 h 2908417"/>
                <a:gd name="connsiteX34" fmla="*/ 712509 w 835473"/>
                <a:gd name="connsiteY34" fmla="*/ 276622 h 2908417"/>
                <a:gd name="connsiteX35" fmla="*/ 489200 w 835473"/>
                <a:gd name="connsiteY35" fmla="*/ 382454 h 2908417"/>
                <a:gd name="connsiteX36" fmla="*/ 451100 w 835473"/>
                <a:gd name="connsiteY36" fmla="*/ 438546 h 2908417"/>
                <a:gd name="connsiteX37" fmla="*/ 436285 w 835473"/>
                <a:gd name="connsiteY37" fmla="*/ 744404 h 2908417"/>
                <a:gd name="connsiteX38" fmla="*/ 440518 w 835473"/>
                <a:gd name="connsiteY38" fmla="*/ 1109529 h 2908417"/>
                <a:gd name="connsiteX39" fmla="*/ 147360 w 835473"/>
                <a:gd name="connsiteY39" fmla="*/ 1757229 h 2908417"/>
                <a:gd name="connsiteX40" fmla="*/ 96560 w 835473"/>
                <a:gd name="connsiteY40" fmla="*/ 2121296 h 2908417"/>
                <a:gd name="connsiteX41" fmla="*/ 198162 w 835473"/>
                <a:gd name="connsiteY41" fmla="*/ 2567913 h 2908417"/>
                <a:gd name="connsiteX42" fmla="*/ 197102 w 835473"/>
                <a:gd name="connsiteY42" fmla="*/ 2820854 h 2908417"/>
                <a:gd name="connsiteX43" fmla="*/ 347634 w 835473"/>
                <a:gd name="connsiteY43" fmla="*/ 2871973 h 2908417"/>
                <a:gd name="connsiteX44" fmla="*/ 270375 w 835473"/>
                <a:gd name="connsiteY44" fmla="*/ 2827055 h 2908417"/>
                <a:gd name="connsiteX45" fmla="*/ 277536 w 835473"/>
                <a:gd name="connsiteY45" fmla="*/ 2893878 h 2908417"/>
                <a:gd name="connsiteX46" fmla="*/ 207686 w 835473"/>
                <a:gd name="connsiteY46" fmla="*/ 2837787 h 2908417"/>
                <a:gd name="connsiteX47" fmla="*/ 210861 w 835473"/>
                <a:gd name="connsiteY47" fmla="*/ 2890703 h 2908417"/>
                <a:gd name="connsiteX48" fmla="*/ 141011 w 835473"/>
                <a:gd name="connsiteY48" fmla="*/ 2826145 h 2908417"/>
                <a:gd name="connsiteX49" fmla="*/ 24568 w 835473"/>
                <a:gd name="connsiteY49" fmla="*/ 2907489 h 2908417"/>
                <a:gd name="connsiteX50" fmla="*/ 94444 w 835473"/>
                <a:gd name="connsiteY50" fmla="*/ 2824029 h 2908417"/>
                <a:gd name="connsiteX51" fmla="*/ 2342 w 835473"/>
                <a:gd name="connsiteY51"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108202 w 835473"/>
                <a:gd name="connsiteY10" fmla="*/ 155972 h 2908417"/>
                <a:gd name="connsiteX11" fmla="*/ 403477 w 835473"/>
                <a:gd name="connsiteY11" fmla="*/ 365522 h 2908417"/>
                <a:gd name="connsiteX12" fmla="*/ 290236 w 835473"/>
                <a:gd name="connsiteY12" fmla="*/ 213122 h 2908417"/>
                <a:gd name="connsiteX13" fmla="*/ 254252 w 835473"/>
                <a:gd name="connsiteY13" fmla="*/ 162322 h 2908417"/>
                <a:gd name="connsiteX14" fmla="*/ 180169 w 835473"/>
                <a:gd name="connsiteY14" fmla="*/ 75539 h 2908417"/>
                <a:gd name="connsiteX15" fmla="*/ 232027 w 835473"/>
                <a:gd name="connsiteY15" fmla="*/ 127397 h 2908417"/>
                <a:gd name="connsiteX16" fmla="*/ 230969 w 835473"/>
                <a:gd name="connsiteY16" fmla="*/ 48022 h 2908417"/>
                <a:gd name="connsiteX17" fmla="*/ 302936 w 835473"/>
                <a:gd name="connsiteY17" fmla="*/ 60722 h 2908417"/>
                <a:gd name="connsiteX18" fmla="*/ 325161 w 835473"/>
                <a:gd name="connsiteY18" fmla="*/ 225822 h 2908417"/>
                <a:gd name="connsiteX19" fmla="*/ 428877 w 835473"/>
                <a:gd name="connsiteY19" fmla="*/ 354939 h 2908417"/>
                <a:gd name="connsiteX20" fmla="*/ 445812 w 835473"/>
                <a:gd name="connsiteY20" fmla="*/ 7805 h 2908417"/>
                <a:gd name="connsiteX21" fmla="*/ 451102 w 835473"/>
                <a:gd name="connsiteY21" fmla="*/ 349647 h 2908417"/>
                <a:gd name="connsiteX22" fmla="*/ 502960 w 835473"/>
                <a:gd name="connsiteY22" fmla="*/ 262864 h 2908417"/>
                <a:gd name="connsiteX23" fmla="*/ 586569 w 835473"/>
                <a:gd name="connsiteY23" fmla="*/ 144330 h 2908417"/>
                <a:gd name="connsiteX24" fmla="*/ 573869 w 835473"/>
                <a:gd name="connsiteY24" fmla="*/ 224765 h 2908417"/>
                <a:gd name="connsiteX25" fmla="*/ 656419 w 835473"/>
                <a:gd name="connsiteY25" fmla="*/ 239580 h 2908417"/>
                <a:gd name="connsiteX26" fmla="*/ 552702 w 835473"/>
                <a:gd name="connsiteY26" fmla="*/ 245931 h 2908417"/>
                <a:gd name="connsiteX27" fmla="*/ 478619 w 835473"/>
                <a:gd name="connsiteY27" fmla="*/ 362347 h 2908417"/>
                <a:gd name="connsiteX28" fmla="*/ 646894 w 835473"/>
                <a:gd name="connsiteY28" fmla="*/ 313663 h 2908417"/>
                <a:gd name="connsiteX29" fmla="*/ 807759 w 835473"/>
                <a:gd name="connsiteY29" fmla="*/ 180313 h 2908417"/>
                <a:gd name="connsiteX30" fmla="*/ 723093 w 835473"/>
                <a:gd name="connsiteY30" fmla="*/ 255455 h 2908417"/>
                <a:gd name="connsiteX31" fmla="*/ 835276 w 835473"/>
                <a:gd name="connsiteY31" fmla="*/ 277679 h 2908417"/>
                <a:gd name="connsiteX32" fmla="*/ 760134 w 835473"/>
                <a:gd name="connsiteY32" fmla="*/ 261805 h 2908417"/>
                <a:gd name="connsiteX33" fmla="*/ 800350 w 835473"/>
                <a:gd name="connsiteY33" fmla="*/ 306255 h 2908417"/>
                <a:gd name="connsiteX34" fmla="*/ 712509 w 835473"/>
                <a:gd name="connsiteY34" fmla="*/ 276622 h 2908417"/>
                <a:gd name="connsiteX35" fmla="*/ 489200 w 835473"/>
                <a:gd name="connsiteY35" fmla="*/ 382454 h 2908417"/>
                <a:gd name="connsiteX36" fmla="*/ 451100 w 835473"/>
                <a:gd name="connsiteY36" fmla="*/ 438546 h 2908417"/>
                <a:gd name="connsiteX37" fmla="*/ 436285 w 835473"/>
                <a:gd name="connsiteY37" fmla="*/ 744404 h 2908417"/>
                <a:gd name="connsiteX38" fmla="*/ 440518 w 835473"/>
                <a:gd name="connsiteY38" fmla="*/ 1109529 h 2908417"/>
                <a:gd name="connsiteX39" fmla="*/ 147360 w 835473"/>
                <a:gd name="connsiteY39" fmla="*/ 1757229 h 2908417"/>
                <a:gd name="connsiteX40" fmla="*/ 96560 w 835473"/>
                <a:gd name="connsiteY40" fmla="*/ 2121296 h 2908417"/>
                <a:gd name="connsiteX41" fmla="*/ 198162 w 835473"/>
                <a:gd name="connsiteY41" fmla="*/ 2567913 h 2908417"/>
                <a:gd name="connsiteX42" fmla="*/ 197102 w 835473"/>
                <a:gd name="connsiteY42" fmla="*/ 2820854 h 2908417"/>
                <a:gd name="connsiteX43" fmla="*/ 347634 w 835473"/>
                <a:gd name="connsiteY43" fmla="*/ 2871973 h 2908417"/>
                <a:gd name="connsiteX44" fmla="*/ 270375 w 835473"/>
                <a:gd name="connsiteY44" fmla="*/ 2827055 h 2908417"/>
                <a:gd name="connsiteX45" fmla="*/ 277536 w 835473"/>
                <a:gd name="connsiteY45" fmla="*/ 2893878 h 2908417"/>
                <a:gd name="connsiteX46" fmla="*/ 207686 w 835473"/>
                <a:gd name="connsiteY46" fmla="*/ 2837787 h 2908417"/>
                <a:gd name="connsiteX47" fmla="*/ 210861 w 835473"/>
                <a:gd name="connsiteY47" fmla="*/ 2890703 h 2908417"/>
                <a:gd name="connsiteX48" fmla="*/ 141011 w 835473"/>
                <a:gd name="connsiteY48" fmla="*/ 2826145 h 2908417"/>
                <a:gd name="connsiteX49" fmla="*/ 24568 w 835473"/>
                <a:gd name="connsiteY49" fmla="*/ 2907489 h 2908417"/>
                <a:gd name="connsiteX50" fmla="*/ 94444 w 835473"/>
                <a:gd name="connsiteY50" fmla="*/ 2824029 h 2908417"/>
                <a:gd name="connsiteX51" fmla="*/ 2342 w 835473"/>
                <a:gd name="connsiteY51"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08202 w 835473"/>
                <a:gd name="connsiteY11" fmla="*/ 155972 h 2908417"/>
                <a:gd name="connsiteX12" fmla="*/ 403477 w 835473"/>
                <a:gd name="connsiteY12" fmla="*/ 365522 h 2908417"/>
                <a:gd name="connsiteX13" fmla="*/ 290236 w 835473"/>
                <a:gd name="connsiteY13" fmla="*/ 213122 h 2908417"/>
                <a:gd name="connsiteX14" fmla="*/ 254252 w 835473"/>
                <a:gd name="connsiteY14" fmla="*/ 162322 h 2908417"/>
                <a:gd name="connsiteX15" fmla="*/ 180169 w 835473"/>
                <a:gd name="connsiteY15" fmla="*/ 75539 h 2908417"/>
                <a:gd name="connsiteX16" fmla="*/ 232027 w 835473"/>
                <a:gd name="connsiteY16" fmla="*/ 127397 h 2908417"/>
                <a:gd name="connsiteX17" fmla="*/ 230969 w 835473"/>
                <a:gd name="connsiteY17" fmla="*/ 48022 h 2908417"/>
                <a:gd name="connsiteX18" fmla="*/ 302936 w 835473"/>
                <a:gd name="connsiteY18" fmla="*/ 60722 h 2908417"/>
                <a:gd name="connsiteX19" fmla="*/ 325161 w 835473"/>
                <a:gd name="connsiteY19" fmla="*/ 225822 h 2908417"/>
                <a:gd name="connsiteX20" fmla="*/ 428877 w 835473"/>
                <a:gd name="connsiteY20" fmla="*/ 354939 h 2908417"/>
                <a:gd name="connsiteX21" fmla="*/ 445812 w 835473"/>
                <a:gd name="connsiteY21" fmla="*/ 7805 h 2908417"/>
                <a:gd name="connsiteX22" fmla="*/ 451102 w 835473"/>
                <a:gd name="connsiteY22" fmla="*/ 349647 h 2908417"/>
                <a:gd name="connsiteX23" fmla="*/ 502960 w 835473"/>
                <a:gd name="connsiteY23" fmla="*/ 262864 h 2908417"/>
                <a:gd name="connsiteX24" fmla="*/ 586569 w 835473"/>
                <a:gd name="connsiteY24" fmla="*/ 144330 h 2908417"/>
                <a:gd name="connsiteX25" fmla="*/ 573869 w 835473"/>
                <a:gd name="connsiteY25" fmla="*/ 224765 h 2908417"/>
                <a:gd name="connsiteX26" fmla="*/ 656419 w 835473"/>
                <a:gd name="connsiteY26" fmla="*/ 239580 h 2908417"/>
                <a:gd name="connsiteX27" fmla="*/ 552702 w 835473"/>
                <a:gd name="connsiteY27" fmla="*/ 245931 h 2908417"/>
                <a:gd name="connsiteX28" fmla="*/ 478619 w 835473"/>
                <a:gd name="connsiteY28" fmla="*/ 362347 h 2908417"/>
                <a:gd name="connsiteX29" fmla="*/ 646894 w 835473"/>
                <a:gd name="connsiteY29" fmla="*/ 313663 h 2908417"/>
                <a:gd name="connsiteX30" fmla="*/ 807759 w 835473"/>
                <a:gd name="connsiteY30" fmla="*/ 180313 h 2908417"/>
                <a:gd name="connsiteX31" fmla="*/ 723093 w 835473"/>
                <a:gd name="connsiteY31" fmla="*/ 255455 h 2908417"/>
                <a:gd name="connsiteX32" fmla="*/ 835276 w 835473"/>
                <a:gd name="connsiteY32" fmla="*/ 277679 h 2908417"/>
                <a:gd name="connsiteX33" fmla="*/ 760134 w 835473"/>
                <a:gd name="connsiteY33" fmla="*/ 261805 h 2908417"/>
                <a:gd name="connsiteX34" fmla="*/ 800350 w 835473"/>
                <a:gd name="connsiteY34" fmla="*/ 306255 h 2908417"/>
                <a:gd name="connsiteX35" fmla="*/ 712509 w 835473"/>
                <a:gd name="connsiteY35" fmla="*/ 276622 h 2908417"/>
                <a:gd name="connsiteX36" fmla="*/ 489200 w 835473"/>
                <a:gd name="connsiteY36" fmla="*/ 382454 h 2908417"/>
                <a:gd name="connsiteX37" fmla="*/ 451100 w 835473"/>
                <a:gd name="connsiteY37" fmla="*/ 438546 h 2908417"/>
                <a:gd name="connsiteX38" fmla="*/ 436285 w 835473"/>
                <a:gd name="connsiteY38" fmla="*/ 744404 h 2908417"/>
                <a:gd name="connsiteX39" fmla="*/ 440518 w 835473"/>
                <a:gd name="connsiteY39" fmla="*/ 1109529 h 2908417"/>
                <a:gd name="connsiteX40" fmla="*/ 147360 w 835473"/>
                <a:gd name="connsiteY40" fmla="*/ 1757229 h 2908417"/>
                <a:gd name="connsiteX41" fmla="*/ 96560 w 835473"/>
                <a:gd name="connsiteY41" fmla="*/ 2121296 h 2908417"/>
                <a:gd name="connsiteX42" fmla="*/ 198162 w 835473"/>
                <a:gd name="connsiteY42" fmla="*/ 2567913 h 2908417"/>
                <a:gd name="connsiteX43" fmla="*/ 197102 w 835473"/>
                <a:gd name="connsiteY43" fmla="*/ 2820854 h 2908417"/>
                <a:gd name="connsiteX44" fmla="*/ 347634 w 835473"/>
                <a:gd name="connsiteY44" fmla="*/ 2871973 h 2908417"/>
                <a:gd name="connsiteX45" fmla="*/ 270375 w 835473"/>
                <a:gd name="connsiteY45" fmla="*/ 2827055 h 2908417"/>
                <a:gd name="connsiteX46" fmla="*/ 277536 w 835473"/>
                <a:gd name="connsiteY46" fmla="*/ 2893878 h 2908417"/>
                <a:gd name="connsiteX47" fmla="*/ 207686 w 835473"/>
                <a:gd name="connsiteY47" fmla="*/ 2837787 h 2908417"/>
                <a:gd name="connsiteX48" fmla="*/ 210861 w 835473"/>
                <a:gd name="connsiteY48" fmla="*/ 2890703 h 2908417"/>
                <a:gd name="connsiteX49" fmla="*/ 141011 w 835473"/>
                <a:gd name="connsiteY49" fmla="*/ 2826145 h 2908417"/>
                <a:gd name="connsiteX50" fmla="*/ 24568 w 835473"/>
                <a:gd name="connsiteY50" fmla="*/ 2907489 h 2908417"/>
                <a:gd name="connsiteX51" fmla="*/ 94444 w 835473"/>
                <a:gd name="connsiteY51" fmla="*/ 2824029 h 2908417"/>
                <a:gd name="connsiteX52" fmla="*/ 2342 w 835473"/>
                <a:gd name="connsiteY52"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08202 w 835473"/>
                <a:gd name="connsiteY11" fmla="*/ 155972 h 2908417"/>
                <a:gd name="connsiteX12" fmla="*/ 403477 w 835473"/>
                <a:gd name="connsiteY12" fmla="*/ 365522 h 2908417"/>
                <a:gd name="connsiteX13" fmla="*/ 290236 w 835473"/>
                <a:gd name="connsiteY13" fmla="*/ 213122 h 2908417"/>
                <a:gd name="connsiteX14" fmla="*/ 254252 w 835473"/>
                <a:gd name="connsiteY14" fmla="*/ 162322 h 2908417"/>
                <a:gd name="connsiteX15" fmla="*/ 180169 w 835473"/>
                <a:gd name="connsiteY15" fmla="*/ 75539 h 2908417"/>
                <a:gd name="connsiteX16" fmla="*/ 232027 w 835473"/>
                <a:gd name="connsiteY16" fmla="*/ 127397 h 2908417"/>
                <a:gd name="connsiteX17" fmla="*/ 230969 w 835473"/>
                <a:gd name="connsiteY17" fmla="*/ 48022 h 2908417"/>
                <a:gd name="connsiteX18" fmla="*/ 302936 w 835473"/>
                <a:gd name="connsiteY18" fmla="*/ 60722 h 2908417"/>
                <a:gd name="connsiteX19" fmla="*/ 325161 w 835473"/>
                <a:gd name="connsiteY19" fmla="*/ 225822 h 2908417"/>
                <a:gd name="connsiteX20" fmla="*/ 428877 w 835473"/>
                <a:gd name="connsiteY20" fmla="*/ 354939 h 2908417"/>
                <a:gd name="connsiteX21" fmla="*/ 445812 w 835473"/>
                <a:gd name="connsiteY21" fmla="*/ 7805 h 2908417"/>
                <a:gd name="connsiteX22" fmla="*/ 451102 w 835473"/>
                <a:gd name="connsiteY22" fmla="*/ 349647 h 2908417"/>
                <a:gd name="connsiteX23" fmla="*/ 502960 w 835473"/>
                <a:gd name="connsiteY23" fmla="*/ 262864 h 2908417"/>
                <a:gd name="connsiteX24" fmla="*/ 586569 w 835473"/>
                <a:gd name="connsiteY24" fmla="*/ 144330 h 2908417"/>
                <a:gd name="connsiteX25" fmla="*/ 573869 w 835473"/>
                <a:gd name="connsiteY25" fmla="*/ 224765 h 2908417"/>
                <a:gd name="connsiteX26" fmla="*/ 656419 w 835473"/>
                <a:gd name="connsiteY26" fmla="*/ 239580 h 2908417"/>
                <a:gd name="connsiteX27" fmla="*/ 552702 w 835473"/>
                <a:gd name="connsiteY27" fmla="*/ 245931 h 2908417"/>
                <a:gd name="connsiteX28" fmla="*/ 478619 w 835473"/>
                <a:gd name="connsiteY28" fmla="*/ 362347 h 2908417"/>
                <a:gd name="connsiteX29" fmla="*/ 646894 w 835473"/>
                <a:gd name="connsiteY29" fmla="*/ 313663 h 2908417"/>
                <a:gd name="connsiteX30" fmla="*/ 807759 w 835473"/>
                <a:gd name="connsiteY30" fmla="*/ 180313 h 2908417"/>
                <a:gd name="connsiteX31" fmla="*/ 723093 w 835473"/>
                <a:gd name="connsiteY31" fmla="*/ 255455 h 2908417"/>
                <a:gd name="connsiteX32" fmla="*/ 835276 w 835473"/>
                <a:gd name="connsiteY32" fmla="*/ 277679 h 2908417"/>
                <a:gd name="connsiteX33" fmla="*/ 760134 w 835473"/>
                <a:gd name="connsiteY33" fmla="*/ 261805 h 2908417"/>
                <a:gd name="connsiteX34" fmla="*/ 800350 w 835473"/>
                <a:gd name="connsiteY34" fmla="*/ 306255 h 2908417"/>
                <a:gd name="connsiteX35" fmla="*/ 712509 w 835473"/>
                <a:gd name="connsiteY35" fmla="*/ 276622 h 2908417"/>
                <a:gd name="connsiteX36" fmla="*/ 489200 w 835473"/>
                <a:gd name="connsiteY36" fmla="*/ 382454 h 2908417"/>
                <a:gd name="connsiteX37" fmla="*/ 451100 w 835473"/>
                <a:gd name="connsiteY37" fmla="*/ 438546 h 2908417"/>
                <a:gd name="connsiteX38" fmla="*/ 436285 w 835473"/>
                <a:gd name="connsiteY38" fmla="*/ 744404 h 2908417"/>
                <a:gd name="connsiteX39" fmla="*/ 440518 w 835473"/>
                <a:gd name="connsiteY39" fmla="*/ 1109529 h 2908417"/>
                <a:gd name="connsiteX40" fmla="*/ 147360 w 835473"/>
                <a:gd name="connsiteY40" fmla="*/ 1757229 h 2908417"/>
                <a:gd name="connsiteX41" fmla="*/ 96560 w 835473"/>
                <a:gd name="connsiteY41" fmla="*/ 2121296 h 2908417"/>
                <a:gd name="connsiteX42" fmla="*/ 198162 w 835473"/>
                <a:gd name="connsiteY42" fmla="*/ 2567913 h 2908417"/>
                <a:gd name="connsiteX43" fmla="*/ 197102 w 835473"/>
                <a:gd name="connsiteY43" fmla="*/ 2820854 h 2908417"/>
                <a:gd name="connsiteX44" fmla="*/ 347634 w 835473"/>
                <a:gd name="connsiteY44" fmla="*/ 2871973 h 2908417"/>
                <a:gd name="connsiteX45" fmla="*/ 270375 w 835473"/>
                <a:gd name="connsiteY45" fmla="*/ 2827055 h 2908417"/>
                <a:gd name="connsiteX46" fmla="*/ 277536 w 835473"/>
                <a:gd name="connsiteY46" fmla="*/ 2893878 h 2908417"/>
                <a:gd name="connsiteX47" fmla="*/ 207686 w 835473"/>
                <a:gd name="connsiteY47" fmla="*/ 2837787 h 2908417"/>
                <a:gd name="connsiteX48" fmla="*/ 210861 w 835473"/>
                <a:gd name="connsiteY48" fmla="*/ 2890703 h 2908417"/>
                <a:gd name="connsiteX49" fmla="*/ 141011 w 835473"/>
                <a:gd name="connsiteY49" fmla="*/ 2826145 h 2908417"/>
                <a:gd name="connsiteX50" fmla="*/ 24568 w 835473"/>
                <a:gd name="connsiteY50" fmla="*/ 2907489 h 2908417"/>
                <a:gd name="connsiteX51" fmla="*/ 94444 w 835473"/>
                <a:gd name="connsiteY51" fmla="*/ 2824029 h 2908417"/>
                <a:gd name="connsiteX52" fmla="*/ 2342 w 835473"/>
                <a:gd name="connsiteY52"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08202 w 835473"/>
                <a:gd name="connsiteY11" fmla="*/ 155972 h 2908417"/>
                <a:gd name="connsiteX12" fmla="*/ 403477 w 835473"/>
                <a:gd name="connsiteY12" fmla="*/ 365522 h 2908417"/>
                <a:gd name="connsiteX13" fmla="*/ 290236 w 835473"/>
                <a:gd name="connsiteY13" fmla="*/ 213122 h 2908417"/>
                <a:gd name="connsiteX14" fmla="*/ 254252 w 835473"/>
                <a:gd name="connsiteY14" fmla="*/ 162322 h 2908417"/>
                <a:gd name="connsiteX15" fmla="*/ 180169 w 835473"/>
                <a:gd name="connsiteY15" fmla="*/ 75539 h 2908417"/>
                <a:gd name="connsiteX16" fmla="*/ 232027 w 835473"/>
                <a:gd name="connsiteY16" fmla="*/ 127397 h 2908417"/>
                <a:gd name="connsiteX17" fmla="*/ 230969 w 835473"/>
                <a:gd name="connsiteY17" fmla="*/ 48022 h 2908417"/>
                <a:gd name="connsiteX18" fmla="*/ 302936 w 835473"/>
                <a:gd name="connsiteY18" fmla="*/ 60722 h 2908417"/>
                <a:gd name="connsiteX19" fmla="*/ 325161 w 835473"/>
                <a:gd name="connsiteY19" fmla="*/ 225822 h 2908417"/>
                <a:gd name="connsiteX20" fmla="*/ 428877 w 835473"/>
                <a:gd name="connsiteY20" fmla="*/ 354939 h 2908417"/>
                <a:gd name="connsiteX21" fmla="*/ 445812 w 835473"/>
                <a:gd name="connsiteY21" fmla="*/ 7805 h 2908417"/>
                <a:gd name="connsiteX22" fmla="*/ 451102 w 835473"/>
                <a:gd name="connsiteY22" fmla="*/ 349647 h 2908417"/>
                <a:gd name="connsiteX23" fmla="*/ 502960 w 835473"/>
                <a:gd name="connsiteY23" fmla="*/ 262864 h 2908417"/>
                <a:gd name="connsiteX24" fmla="*/ 586569 w 835473"/>
                <a:gd name="connsiteY24" fmla="*/ 144330 h 2908417"/>
                <a:gd name="connsiteX25" fmla="*/ 573869 w 835473"/>
                <a:gd name="connsiteY25" fmla="*/ 224765 h 2908417"/>
                <a:gd name="connsiteX26" fmla="*/ 656419 w 835473"/>
                <a:gd name="connsiteY26" fmla="*/ 239580 h 2908417"/>
                <a:gd name="connsiteX27" fmla="*/ 552702 w 835473"/>
                <a:gd name="connsiteY27" fmla="*/ 245931 h 2908417"/>
                <a:gd name="connsiteX28" fmla="*/ 478619 w 835473"/>
                <a:gd name="connsiteY28" fmla="*/ 362347 h 2908417"/>
                <a:gd name="connsiteX29" fmla="*/ 646894 w 835473"/>
                <a:gd name="connsiteY29" fmla="*/ 313663 h 2908417"/>
                <a:gd name="connsiteX30" fmla="*/ 807759 w 835473"/>
                <a:gd name="connsiteY30" fmla="*/ 180313 h 2908417"/>
                <a:gd name="connsiteX31" fmla="*/ 723093 w 835473"/>
                <a:gd name="connsiteY31" fmla="*/ 255455 h 2908417"/>
                <a:gd name="connsiteX32" fmla="*/ 835276 w 835473"/>
                <a:gd name="connsiteY32" fmla="*/ 277679 h 2908417"/>
                <a:gd name="connsiteX33" fmla="*/ 760134 w 835473"/>
                <a:gd name="connsiteY33" fmla="*/ 261805 h 2908417"/>
                <a:gd name="connsiteX34" fmla="*/ 800350 w 835473"/>
                <a:gd name="connsiteY34" fmla="*/ 306255 h 2908417"/>
                <a:gd name="connsiteX35" fmla="*/ 712509 w 835473"/>
                <a:gd name="connsiteY35" fmla="*/ 276622 h 2908417"/>
                <a:gd name="connsiteX36" fmla="*/ 489200 w 835473"/>
                <a:gd name="connsiteY36" fmla="*/ 382454 h 2908417"/>
                <a:gd name="connsiteX37" fmla="*/ 451100 w 835473"/>
                <a:gd name="connsiteY37" fmla="*/ 438546 h 2908417"/>
                <a:gd name="connsiteX38" fmla="*/ 436285 w 835473"/>
                <a:gd name="connsiteY38" fmla="*/ 744404 h 2908417"/>
                <a:gd name="connsiteX39" fmla="*/ 440518 w 835473"/>
                <a:gd name="connsiteY39" fmla="*/ 1109529 h 2908417"/>
                <a:gd name="connsiteX40" fmla="*/ 147360 w 835473"/>
                <a:gd name="connsiteY40" fmla="*/ 1757229 h 2908417"/>
                <a:gd name="connsiteX41" fmla="*/ 96560 w 835473"/>
                <a:gd name="connsiteY41" fmla="*/ 2121296 h 2908417"/>
                <a:gd name="connsiteX42" fmla="*/ 198162 w 835473"/>
                <a:gd name="connsiteY42" fmla="*/ 2567913 h 2908417"/>
                <a:gd name="connsiteX43" fmla="*/ 197102 w 835473"/>
                <a:gd name="connsiteY43" fmla="*/ 2820854 h 2908417"/>
                <a:gd name="connsiteX44" fmla="*/ 347634 w 835473"/>
                <a:gd name="connsiteY44" fmla="*/ 2871973 h 2908417"/>
                <a:gd name="connsiteX45" fmla="*/ 270375 w 835473"/>
                <a:gd name="connsiteY45" fmla="*/ 2827055 h 2908417"/>
                <a:gd name="connsiteX46" fmla="*/ 277536 w 835473"/>
                <a:gd name="connsiteY46" fmla="*/ 2893878 h 2908417"/>
                <a:gd name="connsiteX47" fmla="*/ 207686 w 835473"/>
                <a:gd name="connsiteY47" fmla="*/ 2837787 h 2908417"/>
                <a:gd name="connsiteX48" fmla="*/ 210861 w 835473"/>
                <a:gd name="connsiteY48" fmla="*/ 2890703 h 2908417"/>
                <a:gd name="connsiteX49" fmla="*/ 141011 w 835473"/>
                <a:gd name="connsiteY49" fmla="*/ 2826145 h 2908417"/>
                <a:gd name="connsiteX50" fmla="*/ 24568 w 835473"/>
                <a:gd name="connsiteY50" fmla="*/ 2907489 h 2908417"/>
                <a:gd name="connsiteX51" fmla="*/ 94444 w 835473"/>
                <a:gd name="connsiteY51" fmla="*/ 2824029 h 2908417"/>
                <a:gd name="connsiteX52" fmla="*/ 2342 w 835473"/>
                <a:gd name="connsiteY52"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08202 w 835473"/>
                <a:gd name="connsiteY11" fmla="*/ 155972 h 2908417"/>
                <a:gd name="connsiteX12" fmla="*/ 403477 w 835473"/>
                <a:gd name="connsiteY12" fmla="*/ 365522 h 2908417"/>
                <a:gd name="connsiteX13" fmla="*/ 290236 w 835473"/>
                <a:gd name="connsiteY13" fmla="*/ 213122 h 2908417"/>
                <a:gd name="connsiteX14" fmla="*/ 254252 w 835473"/>
                <a:gd name="connsiteY14" fmla="*/ 162322 h 2908417"/>
                <a:gd name="connsiteX15" fmla="*/ 180169 w 835473"/>
                <a:gd name="connsiteY15" fmla="*/ 75539 h 2908417"/>
                <a:gd name="connsiteX16" fmla="*/ 232027 w 835473"/>
                <a:gd name="connsiteY16" fmla="*/ 127397 h 2908417"/>
                <a:gd name="connsiteX17" fmla="*/ 230969 w 835473"/>
                <a:gd name="connsiteY17" fmla="*/ 48022 h 2908417"/>
                <a:gd name="connsiteX18" fmla="*/ 302936 w 835473"/>
                <a:gd name="connsiteY18" fmla="*/ 60722 h 2908417"/>
                <a:gd name="connsiteX19" fmla="*/ 325161 w 835473"/>
                <a:gd name="connsiteY19" fmla="*/ 225822 h 2908417"/>
                <a:gd name="connsiteX20" fmla="*/ 428877 w 835473"/>
                <a:gd name="connsiteY20" fmla="*/ 354939 h 2908417"/>
                <a:gd name="connsiteX21" fmla="*/ 445812 w 835473"/>
                <a:gd name="connsiteY21" fmla="*/ 7805 h 2908417"/>
                <a:gd name="connsiteX22" fmla="*/ 451102 w 835473"/>
                <a:gd name="connsiteY22" fmla="*/ 349647 h 2908417"/>
                <a:gd name="connsiteX23" fmla="*/ 502960 w 835473"/>
                <a:gd name="connsiteY23" fmla="*/ 262864 h 2908417"/>
                <a:gd name="connsiteX24" fmla="*/ 586569 w 835473"/>
                <a:gd name="connsiteY24" fmla="*/ 144330 h 2908417"/>
                <a:gd name="connsiteX25" fmla="*/ 573869 w 835473"/>
                <a:gd name="connsiteY25" fmla="*/ 224765 h 2908417"/>
                <a:gd name="connsiteX26" fmla="*/ 656419 w 835473"/>
                <a:gd name="connsiteY26" fmla="*/ 239580 h 2908417"/>
                <a:gd name="connsiteX27" fmla="*/ 552702 w 835473"/>
                <a:gd name="connsiteY27" fmla="*/ 245931 h 2908417"/>
                <a:gd name="connsiteX28" fmla="*/ 478619 w 835473"/>
                <a:gd name="connsiteY28" fmla="*/ 362347 h 2908417"/>
                <a:gd name="connsiteX29" fmla="*/ 646894 w 835473"/>
                <a:gd name="connsiteY29" fmla="*/ 313663 h 2908417"/>
                <a:gd name="connsiteX30" fmla="*/ 807759 w 835473"/>
                <a:gd name="connsiteY30" fmla="*/ 180313 h 2908417"/>
                <a:gd name="connsiteX31" fmla="*/ 723093 w 835473"/>
                <a:gd name="connsiteY31" fmla="*/ 255455 h 2908417"/>
                <a:gd name="connsiteX32" fmla="*/ 835276 w 835473"/>
                <a:gd name="connsiteY32" fmla="*/ 277679 h 2908417"/>
                <a:gd name="connsiteX33" fmla="*/ 760134 w 835473"/>
                <a:gd name="connsiteY33" fmla="*/ 261805 h 2908417"/>
                <a:gd name="connsiteX34" fmla="*/ 800350 w 835473"/>
                <a:gd name="connsiteY34" fmla="*/ 306255 h 2908417"/>
                <a:gd name="connsiteX35" fmla="*/ 712509 w 835473"/>
                <a:gd name="connsiteY35" fmla="*/ 276622 h 2908417"/>
                <a:gd name="connsiteX36" fmla="*/ 489200 w 835473"/>
                <a:gd name="connsiteY36" fmla="*/ 382454 h 2908417"/>
                <a:gd name="connsiteX37" fmla="*/ 451100 w 835473"/>
                <a:gd name="connsiteY37" fmla="*/ 438546 h 2908417"/>
                <a:gd name="connsiteX38" fmla="*/ 436285 w 835473"/>
                <a:gd name="connsiteY38" fmla="*/ 744404 h 2908417"/>
                <a:gd name="connsiteX39" fmla="*/ 440518 w 835473"/>
                <a:gd name="connsiteY39" fmla="*/ 1109529 h 2908417"/>
                <a:gd name="connsiteX40" fmla="*/ 147360 w 835473"/>
                <a:gd name="connsiteY40" fmla="*/ 1757229 h 2908417"/>
                <a:gd name="connsiteX41" fmla="*/ 96560 w 835473"/>
                <a:gd name="connsiteY41" fmla="*/ 2121296 h 2908417"/>
                <a:gd name="connsiteX42" fmla="*/ 198162 w 835473"/>
                <a:gd name="connsiteY42" fmla="*/ 2567913 h 2908417"/>
                <a:gd name="connsiteX43" fmla="*/ 197102 w 835473"/>
                <a:gd name="connsiteY43" fmla="*/ 2820854 h 2908417"/>
                <a:gd name="connsiteX44" fmla="*/ 347634 w 835473"/>
                <a:gd name="connsiteY44" fmla="*/ 2871973 h 2908417"/>
                <a:gd name="connsiteX45" fmla="*/ 270375 w 835473"/>
                <a:gd name="connsiteY45" fmla="*/ 2827055 h 2908417"/>
                <a:gd name="connsiteX46" fmla="*/ 277536 w 835473"/>
                <a:gd name="connsiteY46" fmla="*/ 2893878 h 2908417"/>
                <a:gd name="connsiteX47" fmla="*/ 207686 w 835473"/>
                <a:gd name="connsiteY47" fmla="*/ 2837787 h 2908417"/>
                <a:gd name="connsiteX48" fmla="*/ 210861 w 835473"/>
                <a:gd name="connsiteY48" fmla="*/ 2890703 h 2908417"/>
                <a:gd name="connsiteX49" fmla="*/ 141011 w 835473"/>
                <a:gd name="connsiteY49" fmla="*/ 2826145 h 2908417"/>
                <a:gd name="connsiteX50" fmla="*/ 24568 w 835473"/>
                <a:gd name="connsiteY50" fmla="*/ 2907489 h 2908417"/>
                <a:gd name="connsiteX51" fmla="*/ 94444 w 835473"/>
                <a:gd name="connsiteY51" fmla="*/ 2824029 h 2908417"/>
                <a:gd name="connsiteX52" fmla="*/ 2342 w 835473"/>
                <a:gd name="connsiteY52"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108202 w 835473"/>
                <a:gd name="connsiteY12" fmla="*/ 155972 h 2908417"/>
                <a:gd name="connsiteX13" fmla="*/ 403477 w 835473"/>
                <a:gd name="connsiteY13" fmla="*/ 365522 h 2908417"/>
                <a:gd name="connsiteX14" fmla="*/ 290236 w 835473"/>
                <a:gd name="connsiteY14" fmla="*/ 213122 h 2908417"/>
                <a:gd name="connsiteX15" fmla="*/ 254252 w 835473"/>
                <a:gd name="connsiteY15" fmla="*/ 162322 h 2908417"/>
                <a:gd name="connsiteX16" fmla="*/ 180169 w 835473"/>
                <a:gd name="connsiteY16" fmla="*/ 75539 h 2908417"/>
                <a:gd name="connsiteX17" fmla="*/ 232027 w 835473"/>
                <a:gd name="connsiteY17" fmla="*/ 127397 h 2908417"/>
                <a:gd name="connsiteX18" fmla="*/ 230969 w 835473"/>
                <a:gd name="connsiteY18" fmla="*/ 48022 h 2908417"/>
                <a:gd name="connsiteX19" fmla="*/ 302936 w 835473"/>
                <a:gd name="connsiteY19" fmla="*/ 60722 h 2908417"/>
                <a:gd name="connsiteX20" fmla="*/ 325161 w 835473"/>
                <a:gd name="connsiteY20" fmla="*/ 225822 h 2908417"/>
                <a:gd name="connsiteX21" fmla="*/ 428877 w 835473"/>
                <a:gd name="connsiteY21" fmla="*/ 354939 h 2908417"/>
                <a:gd name="connsiteX22" fmla="*/ 445812 w 835473"/>
                <a:gd name="connsiteY22" fmla="*/ 7805 h 2908417"/>
                <a:gd name="connsiteX23" fmla="*/ 451102 w 835473"/>
                <a:gd name="connsiteY23" fmla="*/ 349647 h 2908417"/>
                <a:gd name="connsiteX24" fmla="*/ 502960 w 835473"/>
                <a:gd name="connsiteY24" fmla="*/ 262864 h 2908417"/>
                <a:gd name="connsiteX25" fmla="*/ 586569 w 835473"/>
                <a:gd name="connsiteY25" fmla="*/ 144330 h 2908417"/>
                <a:gd name="connsiteX26" fmla="*/ 573869 w 835473"/>
                <a:gd name="connsiteY26" fmla="*/ 224765 h 2908417"/>
                <a:gd name="connsiteX27" fmla="*/ 656419 w 835473"/>
                <a:gd name="connsiteY27" fmla="*/ 239580 h 2908417"/>
                <a:gd name="connsiteX28" fmla="*/ 552702 w 835473"/>
                <a:gd name="connsiteY28" fmla="*/ 245931 h 2908417"/>
                <a:gd name="connsiteX29" fmla="*/ 478619 w 835473"/>
                <a:gd name="connsiteY29" fmla="*/ 362347 h 2908417"/>
                <a:gd name="connsiteX30" fmla="*/ 646894 w 835473"/>
                <a:gd name="connsiteY30" fmla="*/ 313663 h 2908417"/>
                <a:gd name="connsiteX31" fmla="*/ 807759 w 835473"/>
                <a:gd name="connsiteY31" fmla="*/ 180313 h 2908417"/>
                <a:gd name="connsiteX32" fmla="*/ 723093 w 835473"/>
                <a:gd name="connsiteY32" fmla="*/ 255455 h 2908417"/>
                <a:gd name="connsiteX33" fmla="*/ 835276 w 835473"/>
                <a:gd name="connsiteY33" fmla="*/ 277679 h 2908417"/>
                <a:gd name="connsiteX34" fmla="*/ 760134 w 835473"/>
                <a:gd name="connsiteY34" fmla="*/ 261805 h 2908417"/>
                <a:gd name="connsiteX35" fmla="*/ 800350 w 835473"/>
                <a:gd name="connsiteY35" fmla="*/ 306255 h 2908417"/>
                <a:gd name="connsiteX36" fmla="*/ 712509 w 835473"/>
                <a:gd name="connsiteY36" fmla="*/ 276622 h 2908417"/>
                <a:gd name="connsiteX37" fmla="*/ 489200 w 835473"/>
                <a:gd name="connsiteY37" fmla="*/ 382454 h 2908417"/>
                <a:gd name="connsiteX38" fmla="*/ 451100 w 835473"/>
                <a:gd name="connsiteY38" fmla="*/ 438546 h 2908417"/>
                <a:gd name="connsiteX39" fmla="*/ 436285 w 835473"/>
                <a:gd name="connsiteY39" fmla="*/ 744404 h 2908417"/>
                <a:gd name="connsiteX40" fmla="*/ 440518 w 835473"/>
                <a:gd name="connsiteY40" fmla="*/ 1109529 h 2908417"/>
                <a:gd name="connsiteX41" fmla="*/ 147360 w 835473"/>
                <a:gd name="connsiteY41" fmla="*/ 1757229 h 2908417"/>
                <a:gd name="connsiteX42" fmla="*/ 96560 w 835473"/>
                <a:gd name="connsiteY42" fmla="*/ 2121296 h 2908417"/>
                <a:gd name="connsiteX43" fmla="*/ 198162 w 835473"/>
                <a:gd name="connsiteY43" fmla="*/ 2567913 h 2908417"/>
                <a:gd name="connsiteX44" fmla="*/ 197102 w 835473"/>
                <a:gd name="connsiteY44" fmla="*/ 2820854 h 2908417"/>
                <a:gd name="connsiteX45" fmla="*/ 347634 w 835473"/>
                <a:gd name="connsiteY45" fmla="*/ 2871973 h 2908417"/>
                <a:gd name="connsiteX46" fmla="*/ 270375 w 835473"/>
                <a:gd name="connsiteY46" fmla="*/ 2827055 h 2908417"/>
                <a:gd name="connsiteX47" fmla="*/ 277536 w 835473"/>
                <a:gd name="connsiteY47" fmla="*/ 2893878 h 2908417"/>
                <a:gd name="connsiteX48" fmla="*/ 207686 w 835473"/>
                <a:gd name="connsiteY48" fmla="*/ 2837787 h 2908417"/>
                <a:gd name="connsiteX49" fmla="*/ 210861 w 835473"/>
                <a:gd name="connsiteY49" fmla="*/ 2890703 h 2908417"/>
                <a:gd name="connsiteX50" fmla="*/ 141011 w 835473"/>
                <a:gd name="connsiteY50" fmla="*/ 2826145 h 2908417"/>
                <a:gd name="connsiteX51" fmla="*/ 24568 w 835473"/>
                <a:gd name="connsiteY51" fmla="*/ 2907489 h 2908417"/>
                <a:gd name="connsiteX52" fmla="*/ 94444 w 835473"/>
                <a:gd name="connsiteY52" fmla="*/ 2824029 h 2908417"/>
                <a:gd name="connsiteX53" fmla="*/ 2342 w 835473"/>
                <a:gd name="connsiteY53"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108202 w 835473"/>
                <a:gd name="connsiteY12" fmla="*/ 155972 h 2908417"/>
                <a:gd name="connsiteX13" fmla="*/ 403477 w 835473"/>
                <a:gd name="connsiteY13" fmla="*/ 365522 h 2908417"/>
                <a:gd name="connsiteX14" fmla="*/ 290236 w 835473"/>
                <a:gd name="connsiteY14" fmla="*/ 213122 h 2908417"/>
                <a:gd name="connsiteX15" fmla="*/ 254252 w 835473"/>
                <a:gd name="connsiteY15" fmla="*/ 162322 h 2908417"/>
                <a:gd name="connsiteX16" fmla="*/ 180169 w 835473"/>
                <a:gd name="connsiteY16" fmla="*/ 75539 h 2908417"/>
                <a:gd name="connsiteX17" fmla="*/ 232027 w 835473"/>
                <a:gd name="connsiteY17" fmla="*/ 127397 h 2908417"/>
                <a:gd name="connsiteX18" fmla="*/ 230969 w 835473"/>
                <a:gd name="connsiteY18" fmla="*/ 48022 h 2908417"/>
                <a:gd name="connsiteX19" fmla="*/ 302936 w 835473"/>
                <a:gd name="connsiteY19" fmla="*/ 60722 h 2908417"/>
                <a:gd name="connsiteX20" fmla="*/ 325161 w 835473"/>
                <a:gd name="connsiteY20" fmla="*/ 225822 h 2908417"/>
                <a:gd name="connsiteX21" fmla="*/ 428877 w 835473"/>
                <a:gd name="connsiteY21" fmla="*/ 354939 h 2908417"/>
                <a:gd name="connsiteX22" fmla="*/ 445812 w 835473"/>
                <a:gd name="connsiteY22" fmla="*/ 7805 h 2908417"/>
                <a:gd name="connsiteX23" fmla="*/ 451102 w 835473"/>
                <a:gd name="connsiteY23" fmla="*/ 349647 h 2908417"/>
                <a:gd name="connsiteX24" fmla="*/ 502960 w 835473"/>
                <a:gd name="connsiteY24" fmla="*/ 262864 h 2908417"/>
                <a:gd name="connsiteX25" fmla="*/ 586569 w 835473"/>
                <a:gd name="connsiteY25" fmla="*/ 144330 h 2908417"/>
                <a:gd name="connsiteX26" fmla="*/ 573869 w 835473"/>
                <a:gd name="connsiteY26" fmla="*/ 224765 h 2908417"/>
                <a:gd name="connsiteX27" fmla="*/ 656419 w 835473"/>
                <a:gd name="connsiteY27" fmla="*/ 239580 h 2908417"/>
                <a:gd name="connsiteX28" fmla="*/ 552702 w 835473"/>
                <a:gd name="connsiteY28" fmla="*/ 245931 h 2908417"/>
                <a:gd name="connsiteX29" fmla="*/ 478619 w 835473"/>
                <a:gd name="connsiteY29" fmla="*/ 362347 h 2908417"/>
                <a:gd name="connsiteX30" fmla="*/ 646894 w 835473"/>
                <a:gd name="connsiteY30" fmla="*/ 313663 h 2908417"/>
                <a:gd name="connsiteX31" fmla="*/ 807759 w 835473"/>
                <a:gd name="connsiteY31" fmla="*/ 180313 h 2908417"/>
                <a:gd name="connsiteX32" fmla="*/ 723093 w 835473"/>
                <a:gd name="connsiteY32" fmla="*/ 255455 h 2908417"/>
                <a:gd name="connsiteX33" fmla="*/ 835276 w 835473"/>
                <a:gd name="connsiteY33" fmla="*/ 277679 h 2908417"/>
                <a:gd name="connsiteX34" fmla="*/ 760134 w 835473"/>
                <a:gd name="connsiteY34" fmla="*/ 261805 h 2908417"/>
                <a:gd name="connsiteX35" fmla="*/ 800350 w 835473"/>
                <a:gd name="connsiteY35" fmla="*/ 306255 h 2908417"/>
                <a:gd name="connsiteX36" fmla="*/ 712509 w 835473"/>
                <a:gd name="connsiteY36" fmla="*/ 276622 h 2908417"/>
                <a:gd name="connsiteX37" fmla="*/ 489200 w 835473"/>
                <a:gd name="connsiteY37" fmla="*/ 382454 h 2908417"/>
                <a:gd name="connsiteX38" fmla="*/ 451100 w 835473"/>
                <a:gd name="connsiteY38" fmla="*/ 438546 h 2908417"/>
                <a:gd name="connsiteX39" fmla="*/ 436285 w 835473"/>
                <a:gd name="connsiteY39" fmla="*/ 744404 h 2908417"/>
                <a:gd name="connsiteX40" fmla="*/ 440518 w 835473"/>
                <a:gd name="connsiteY40" fmla="*/ 1109529 h 2908417"/>
                <a:gd name="connsiteX41" fmla="*/ 147360 w 835473"/>
                <a:gd name="connsiteY41" fmla="*/ 1757229 h 2908417"/>
                <a:gd name="connsiteX42" fmla="*/ 96560 w 835473"/>
                <a:gd name="connsiteY42" fmla="*/ 2121296 h 2908417"/>
                <a:gd name="connsiteX43" fmla="*/ 198162 w 835473"/>
                <a:gd name="connsiteY43" fmla="*/ 2567913 h 2908417"/>
                <a:gd name="connsiteX44" fmla="*/ 197102 w 835473"/>
                <a:gd name="connsiteY44" fmla="*/ 2820854 h 2908417"/>
                <a:gd name="connsiteX45" fmla="*/ 347634 w 835473"/>
                <a:gd name="connsiteY45" fmla="*/ 2871973 h 2908417"/>
                <a:gd name="connsiteX46" fmla="*/ 270375 w 835473"/>
                <a:gd name="connsiteY46" fmla="*/ 2827055 h 2908417"/>
                <a:gd name="connsiteX47" fmla="*/ 277536 w 835473"/>
                <a:gd name="connsiteY47" fmla="*/ 2893878 h 2908417"/>
                <a:gd name="connsiteX48" fmla="*/ 207686 w 835473"/>
                <a:gd name="connsiteY48" fmla="*/ 2837787 h 2908417"/>
                <a:gd name="connsiteX49" fmla="*/ 210861 w 835473"/>
                <a:gd name="connsiteY49" fmla="*/ 2890703 h 2908417"/>
                <a:gd name="connsiteX50" fmla="*/ 141011 w 835473"/>
                <a:gd name="connsiteY50" fmla="*/ 2826145 h 2908417"/>
                <a:gd name="connsiteX51" fmla="*/ 24568 w 835473"/>
                <a:gd name="connsiteY51" fmla="*/ 2907489 h 2908417"/>
                <a:gd name="connsiteX52" fmla="*/ 94444 w 835473"/>
                <a:gd name="connsiteY52" fmla="*/ 2824029 h 2908417"/>
                <a:gd name="connsiteX53" fmla="*/ 2342 w 835473"/>
                <a:gd name="connsiteY53"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108202 w 835473"/>
                <a:gd name="connsiteY12" fmla="*/ 155972 h 2908417"/>
                <a:gd name="connsiteX13" fmla="*/ 403477 w 835473"/>
                <a:gd name="connsiteY13" fmla="*/ 365522 h 2908417"/>
                <a:gd name="connsiteX14" fmla="*/ 290236 w 835473"/>
                <a:gd name="connsiteY14" fmla="*/ 213122 h 2908417"/>
                <a:gd name="connsiteX15" fmla="*/ 254252 w 835473"/>
                <a:gd name="connsiteY15" fmla="*/ 162322 h 2908417"/>
                <a:gd name="connsiteX16" fmla="*/ 180169 w 835473"/>
                <a:gd name="connsiteY16" fmla="*/ 75539 h 2908417"/>
                <a:gd name="connsiteX17" fmla="*/ 232027 w 835473"/>
                <a:gd name="connsiteY17" fmla="*/ 127397 h 2908417"/>
                <a:gd name="connsiteX18" fmla="*/ 230969 w 835473"/>
                <a:gd name="connsiteY18" fmla="*/ 48022 h 2908417"/>
                <a:gd name="connsiteX19" fmla="*/ 302936 w 835473"/>
                <a:gd name="connsiteY19" fmla="*/ 60722 h 2908417"/>
                <a:gd name="connsiteX20" fmla="*/ 325161 w 835473"/>
                <a:gd name="connsiteY20" fmla="*/ 225822 h 2908417"/>
                <a:gd name="connsiteX21" fmla="*/ 428877 w 835473"/>
                <a:gd name="connsiteY21" fmla="*/ 354939 h 2908417"/>
                <a:gd name="connsiteX22" fmla="*/ 445812 w 835473"/>
                <a:gd name="connsiteY22" fmla="*/ 7805 h 2908417"/>
                <a:gd name="connsiteX23" fmla="*/ 451102 w 835473"/>
                <a:gd name="connsiteY23" fmla="*/ 349647 h 2908417"/>
                <a:gd name="connsiteX24" fmla="*/ 502960 w 835473"/>
                <a:gd name="connsiteY24" fmla="*/ 262864 h 2908417"/>
                <a:gd name="connsiteX25" fmla="*/ 586569 w 835473"/>
                <a:gd name="connsiteY25" fmla="*/ 144330 h 2908417"/>
                <a:gd name="connsiteX26" fmla="*/ 573869 w 835473"/>
                <a:gd name="connsiteY26" fmla="*/ 224765 h 2908417"/>
                <a:gd name="connsiteX27" fmla="*/ 656419 w 835473"/>
                <a:gd name="connsiteY27" fmla="*/ 239580 h 2908417"/>
                <a:gd name="connsiteX28" fmla="*/ 552702 w 835473"/>
                <a:gd name="connsiteY28" fmla="*/ 245931 h 2908417"/>
                <a:gd name="connsiteX29" fmla="*/ 478619 w 835473"/>
                <a:gd name="connsiteY29" fmla="*/ 362347 h 2908417"/>
                <a:gd name="connsiteX30" fmla="*/ 646894 w 835473"/>
                <a:gd name="connsiteY30" fmla="*/ 313663 h 2908417"/>
                <a:gd name="connsiteX31" fmla="*/ 807759 w 835473"/>
                <a:gd name="connsiteY31" fmla="*/ 180313 h 2908417"/>
                <a:gd name="connsiteX32" fmla="*/ 723093 w 835473"/>
                <a:gd name="connsiteY32" fmla="*/ 255455 h 2908417"/>
                <a:gd name="connsiteX33" fmla="*/ 835276 w 835473"/>
                <a:gd name="connsiteY33" fmla="*/ 277679 h 2908417"/>
                <a:gd name="connsiteX34" fmla="*/ 760134 w 835473"/>
                <a:gd name="connsiteY34" fmla="*/ 261805 h 2908417"/>
                <a:gd name="connsiteX35" fmla="*/ 800350 w 835473"/>
                <a:gd name="connsiteY35" fmla="*/ 306255 h 2908417"/>
                <a:gd name="connsiteX36" fmla="*/ 712509 w 835473"/>
                <a:gd name="connsiteY36" fmla="*/ 276622 h 2908417"/>
                <a:gd name="connsiteX37" fmla="*/ 489200 w 835473"/>
                <a:gd name="connsiteY37" fmla="*/ 382454 h 2908417"/>
                <a:gd name="connsiteX38" fmla="*/ 451100 w 835473"/>
                <a:gd name="connsiteY38" fmla="*/ 438546 h 2908417"/>
                <a:gd name="connsiteX39" fmla="*/ 436285 w 835473"/>
                <a:gd name="connsiteY39" fmla="*/ 744404 h 2908417"/>
                <a:gd name="connsiteX40" fmla="*/ 440518 w 835473"/>
                <a:gd name="connsiteY40" fmla="*/ 1109529 h 2908417"/>
                <a:gd name="connsiteX41" fmla="*/ 147360 w 835473"/>
                <a:gd name="connsiteY41" fmla="*/ 1757229 h 2908417"/>
                <a:gd name="connsiteX42" fmla="*/ 96560 w 835473"/>
                <a:gd name="connsiteY42" fmla="*/ 2121296 h 2908417"/>
                <a:gd name="connsiteX43" fmla="*/ 198162 w 835473"/>
                <a:gd name="connsiteY43" fmla="*/ 2567913 h 2908417"/>
                <a:gd name="connsiteX44" fmla="*/ 197102 w 835473"/>
                <a:gd name="connsiteY44" fmla="*/ 2820854 h 2908417"/>
                <a:gd name="connsiteX45" fmla="*/ 347634 w 835473"/>
                <a:gd name="connsiteY45" fmla="*/ 2871973 h 2908417"/>
                <a:gd name="connsiteX46" fmla="*/ 270375 w 835473"/>
                <a:gd name="connsiteY46" fmla="*/ 2827055 h 2908417"/>
                <a:gd name="connsiteX47" fmla="*/ 277536 w 835473"/>
                <a:gd name="connsiteY47" fmla="*/ 2893878 h 2908417"/>
                <a:gd name="connsiteX48" fmla="*/ 207686 w 835473"/>
                <a:gd name="connsiteY48" fmla="*/ 2837787 h 2908417"/>
                <a:gd name="connsiteX49" fmla="*/ 210861 w 835473"/>
                <a:gd name="connsiteY49" fmla="*/ 2890703 h 2908417"/>
                <a:gd name="connsiteX50" fmla="*/ 141011 w 835473"/>
                <a:gd name="connsiteY50" fmla="*/ 2826145 h 2908417"/>
                <a:gd name="connsiteX51" fmla="*/ 24568 w 835473"/>
                <a:gd name="connsiteY51" fmla="*/ 2907489 h 2908417"/>
                <a:gd name="connsiteX52" fmla="*/ 94444 w 835473"/>
                <a:gd name="connsiteY52" fmla="*/ 2824029 h 2908417"/>
                <a:gd name="connsiteX53" fmla="*/ 2342 w 835473"/>
                <a:gd name="connsiteY53"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108202 w 835473"/>
                <a:gd name="connsiteY12" fmla="*/ 155972 h 2908417"/>
                <a:gd name="connsiteX13" fmla="*/ 403477 w 835473"/>
                <a:gd name="connsiteY13" fmla="*/ 365522 h 2908417"/>
                <a:gd name="connsiteX14" fmla="*/ 290236 w 835473"/>
                <a:gd name="connsiteY14" fmla="*/ 213122 h 2908417"/>
                <a:gd name="connsiteX15" fmla="*/ 254252 w 835473"/>
                <a:gd name="connsiteY15" fmla="*/ 162322 h 2908417"/>
                <a:gd name="connsiteX16" fmla="*/ 180169 w 835473"/>
                <a:gd name="connsiteY16" fmla="*/ 75539 h 2908417"/>
                <a:gd name="connsiteX17" fmla="*/ 232027 w 835473"/>
                <a:gd name="connsiteY17" fmla="*/ 127397 h 2908417"/>
                <a:gd name="connsiteX18" fmla="*/ 230969 w 835473"/>
                <a:gd name="connsiteY18" fmla="*/ 48022 h 2908417"/>
                <a:gd name="connsiteX19" fmla="*/ 302936 w 835473"/>
                <a:gd name="connsiteY19" fmla="*/ 60722 h 2908417"/>
                <a:gd name="connsiteX20" fmla="*/ 325161 w 835473"/>
                <a:gd name="connsiteY20" fmla="*/ 225822 h 2908417"/>
                <a:gd name="connsiteX21" fmla="*/ 428877 w 835473"/>
                <a:gd name="connsiteY21" fmla="*/ 354939 h 2908417"/>
                <a:gd name="connsiteX22" fmla="*/ 445812 w 835473"/>
                <a:gd name="connsiteY22" fmla="*/ 7805 h 2908417"/>
                <a:gd name="connsiteX23" fmla="*/ 451102 w 835473"/>
                <a:gd name="connsiteY23" fmla="*/ 349647 h 2908417"/>
                <a:gd name="connsiteX24" fmla="*/ 502960 w 835473"/>
                <a:gd name="connsiteY24" fmla="*/ 262864 h 2908417"/>
                <a:gd name="connsiteX25" fmla="*/ 586569 w 835473"/>
                <a:gd name="connsiteY25" fmla="*/ 144330 h 2908417"/>
                <a:gd name="connsiteX26" fmla="*/ 573869 w 835473"/>
                <a:gd name="connsiteY26" fmla="*/ 224765 h 2908417"/>
                <a:gd name="connsiteX27" fmla="*/ 656419 w 835473"/>
                <a:gd name="connsiteY27" fmla="*/ 239580 h 2908417"/>
                <a:gd name="connsiteX28" fmla="*/ 552702 w 835473"/>
                <a:gd name="connsiteY28" fmla="*/ 245931 h 2908417"/>
                <a:gd name="connsiteX29" fmla="*/ 478619 w 835473"/>
                <a:gd name="connsiteY29" fmla="*/ 362347 h 2908417"/>
                <a:gd name="connsiteX30" fmla="*/ 646894 w 835473"/>
                <a:gd name="connsiteY30" fmla="*/ 313663 h 2908417"/>
                <a:gd name="connsiteX31" fmla="*/ 807759 w 835473"/>
                <a:gd name="connsiteY31" fmla="*/ 180313 h 2908417"/>
                <a:gd name="connsiteX32" fmla="*/ 723093 w 835473"/>
                <a:gd name="connsiteY32" fmla="*/ 255455 h 2908417"/>
                <a:gd name="connsiteX33" fmla="*/ 835276 w 835473"/>
                <a:gd name="connsiteY33" fmla="*/ 277679 h 2908417"/>
                <a:gd name="connsiteX34" fmla="*/ 760134 w 835473"/>
                <a:gd name="connsiteY34" fmla="*/ 261805 h 2908417"/>
                <a:gd name="connsiteX35" fmla="*/ 800350 w 835473"/>
                <a:gd name="connsiteY35" fmla="*/ 306255 h 2908417"/>
                <a:gd name="connsiteX36" fmla="*/ 712509 w 835473"/>
                <a:gd name="connsiteY36" fmla="*/ 276622 h 2908417"/>
                <a:gd name="connsiteX37" fmla="*/ 489200 w 835473"/>
                <a:gd name="connsiteY37" fmla="*/ 382454 h 2908417"/>
                <a:gd name="connsiteX38" fmla="*/ 451100 w 835473"/>
                <a:gd name="connsiteY38" fmla="*/ 438546 h 2908417"/>
                <a:gd name="connsiteX39" fmla="*/ 436285 w 835473"/>
                <a:gd name="connsiteY39" fmla="*/ 744404 h 2908417"/>
                <a:gd name="connsiteX40" fmla="*/ 440518 w 835473"/>
                <a:gd name="connsiteY40" fmla="*/ 1109529 h 2908417"/>
                <a:gd name="connsiteX41" fmla="*/ 147360 w 835473"/>
                <a:gd name="connsiteY41" fmla="*/ 1757229 h 2908417"/>
                <a:gd name="connsiteX42" fmla="*/ 96560 w 835473"/>
                <a:gd name="connsiteY42" fmla="*/ 2121296 h 2908417"/>
                <a:gd name="connsiteX43" fmla="*/ 198162 w 835473"/>
                <a:gd name="connsiteY43" fmla="*/ 2567913 h 2908417"/>
                <a:gd name="connsiteX44" fmla="*/ 197102 w 835473"/>
                <a:gd name="connsiteY44" fmla="*/ 2820854 h 2908417"/>
                <a:gd name="connsiteX45" fmla="*/ 347634 w 835473"/>
                <a:gd name="connsiteY45" fmla="*/ 2871973 h 2908417"/>
                <a:gd name="connsiteX46" fmla="*/ 270375 w 835473"/>
                <a:gd name="connsiteY46" fmla="*/ 2827055 h 2908417"/>
                <a:gd name="connsiteX47" fmla="*/ 277536 w 835473"/>
                <a:gd name="connsiteY47" fmla="*/ 2893878 h 2908417"/>
                <a:gd name="connsiteX48" fmla="*/ 207686 w 835473"/>
                <a:gd name="connsiteY48" fmla="*/ 2837787 h 2908417"/>
                <a:gd name="connsiteX49" fmla="*/ 210861 w 835473"/>
                <a:gd name="connsiteY49" fmla="*/ 2890703 h 2908417"/>
                <a:gd name="connsiteX50" fmla="*/ 141011 w 835473"/>
                <a:gd name="connsiteY50" fmla="*/ 2826145 h 2908417"/>
                <a:gd name="connsiteX51" fmla="*/ 24568 w 835473"/>
                <a:gd name="connsiteY51" fmla="*/ 2907489 h 2908417"/>
                <a:gd name="connsiteX52" fmla="*/ 94444 w 835473"/>
                <a:gd name="connsiteY52" fmla="*/ 2824029 h 2908417"/>
                <a:gd name="connsiteX53" fmla="*/ 2342 w 835473"/>
                <a:gd name="connsiteY53"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403477 w 835473"/>
                <a:gd name="connsiteY14" fmla="*/ 365522 h 2908417"/>
                <a:gd name="connsiteX15" fmla="*/ 290236 w 835473"/>
                <a:gd name="connsiteY15" fmla="*/ 213122 h 2908417"/>
                <a:gd name="connsiteX16" fmla="*/ 254252 w 835473"/>
                <a:gd name="connsiteY16" fmla="*/ 162322 h 2908417"/>
                <a:gd name="connsiteX17" fmla="*/ 180169 w 835473"/>
                <a:gd name="connsiteY17" fmla="*/ 75539 h 2908417"/>
                <a:gd name="connsiteX18" fmla="*/ 232027 w 835473"/>
                <a:gd name="connsiteY18" fmla="*/ 127397 h 2908417"/>
                <a:gd name="connsiteX19" fmla="*/ 230969 w 835473"/>
                <a:gd name="connsiteY19" fmla="*/ 48022 h 2908417"/>
                <a:gd name="connsiteX20" fmla="*/ 302936 w 835473"/>
                <a:gd name="connsiteY20" fmla="*/ 60722 h 2908417"/>
                <a:gd name="connsiteX21" fmla="*/ 325161 w 835473"/>
                <a:gd name="connsiteY21" fmla="*/ 225822 h 2908417"/>
                <a:gd name="connsiteX22" fmla="*/ 428877 w 835473"/>
                <a:gd name="connsiteY22" fmla="*/ 354939 h 2908417"/>
                <a:gd name="connsiteX23" fmla="*/ 445812 w 835473"/>
                <a:gd name="connsiteY23" fmla="*/ 7805 h 2908417"/>
                <a:gd name="connsiteX24" fmla="*/ 451102 w 835473"/>
                <a:gd name="connsiteY24" fmla="*/ 349647 h 2908417"/>
                <a:gd name="connsiteX25" fmla="*/ 502960 w 835473"/>
                <a:gd name="connsiteY25" fmla="*/ 262864 h 2908417"/>
                <a:gd name="connsiteX26" fmla="*/ 586569 w 835473"/>
                <a:gd name="connsiteY26" fmla="*/ 144330 h 2908417"/>
                <a:gd name="connsiteX27" fmla="*/ 573869 w 835473"/>
                <a:gd name="connsiteY27" fmla="*/ 224765 h 2908417"/>
                <a:gd name="connsiteX28" fmla="*/ 656419 w 835473"/>
                <a:gd name="connsiteY28" fmla="*/ 239580 h 2908417"/>
                <a:gd name="connsiteX29" fmla="*/ 552702 w 835473"/>
                <a:gd name="connsiteY29" fmla="*/ 245931 h 2908417"/>
                <a:gd name="connsiteX30" fmla="*/ 478619 w 835473"/>
                <a:gd name="connsiteY30" fmla="*/ 362347 h 2908417"/>
                <a:gd name="connsiteX31" fmla="*/ 646894 w 835473"/>
                <a:gd name="connsiteY31" fmla="*/ 313663 h 2908417"/>
                <a:gd name="connsiteX32" fmla="*/ 807759 w 835473"/>
                <a:gd name="connsiteY32" fmla="*/ 180313 h 2908417"/>
                <a:gd name="connsiteX33" fmla="*/ 723093 w 835473"/>
                <a:gd name="connsiteY33" fmla="*/ 255455 h 2908417"/>
                <a:gd name="connsiteX34" fmla="*/ 835276 w 835473"/>
                <a:gd name="connsiteY34" fmla="*/ 277679 h 2908417"/>
                <a:gd name="connsiteX35" fmla="*/ 760134 w 835473"/>
                <a:gd name="connsiteY35" fmla="*/ 261805 h 2908417"/>
                <a:gd name="connsiteX36" fmla="*/ 800350 w 835473"/>
                <a:gd name="connsiteY36" fmla="*/ 306255 h 2908417"/>
                <a:gd name="connsiteX37" fmla="*/ 712509 w 835473"/>
                <a:gd name="connsiteY37" fmla="*/ 276622 h 2908417"/>
                <a:gd name="connsiteX38" fmla="*/ 489200 w 835473"/>
                <a:gd name="connsiteY38" fmla="*/ 382454 h 2908417"/>
                <a:gd name="connsiteX39" fmla="*/ 451100 w 835473"/>
                <a:gd name="connsiteY39" fmla="*/ 438546 h 2908417"/>
                <a:gd name="connsiteX40" fmla="*/ 436285 w 835473"/>
                <a:gd name="connsiteY40" fmla="*/ 744404 h 2908417"/>
                <a:gd name="connsiteX41" fmla="*/ 440518 w 835473"/>
                <a:gd name="connsiteY41" fmla="*/ 1109529 h 2908417"/>
                <a:gd name="connsiteX42" fmla="*/ 147360 w 835473"/>
                <a:gd name="connsiteY42" fmla="*/ 1757229 h 2908417"/>
                <a:gd name="connsiteX43" fmla="*/ 96560 w 835473"/>
                <a:gd name="connsiteY43" fmla="*/ 2121296 h 2908417"/>
                <a:gd name="connsiteX44" fmla="*/ 198162 w 835473"/>
                <a:gd name="connsiteY44" fmla="*/ 2567913 h 2908417"/>
                <a:gd name="connsiteX45" fmla="*/ 197102 w 835473"/>
                <a:gd name="connsiteY45" fmla="*/ 2820854 h 2908417"/>
                <a:gd name="connsiteX46" fmla="*/ 347634 w 835473"/>
                <a:gd name="connsiteY46" fmla="*/ 2871973 h 2908417"/>
                <a:gd name="connsiteX47" fmla="*/ 270375 w 835473"/>
                <a:gd name="connsiteY47" fmla="*/ 2827055 h 2908417"/>
                <a:gd name="connsiteX48" fmla="*/ 277536 w 835473"/>
                <a:gd name="connsiteY48" fmla="*/ 2893878 h 2908417"/>
                <a:gd name="connsiteX49" fmla="*/ 207686 w 835473"/>
                <a:gd name="connsiteY49" fmla="*/ 2837787 h 2908417"/>
                <a:gd name="connsiteX50" fmla="*/ 210861 w 835473"/>
                <a:gd name="connsiteY50" fmla="*/ 2890703 h 2908417"/>
                <a:gd name="connsiteX51" fmla="*/ 141011 w 835473"/>
                <a:gd name="connsiteY51" fmla="*/ 2826145 h 2908417"/>
                <a:gd name="connsiteX52" fmla="*/ 24568 w 835473"/>
                <a:gd name="connsiteY52" fmla="*/ 2907489 h 2908417"/>
                <a:gd name="connsiteX53" fmla="*/ 94444 w 835473"/>
                <a:gd name="connsiteY53" fmla="*/ 2824029 h 2908417"/>
                <a:gd name="connsiteX54" fmla="*/ 2342 w 835473"/>
                <a:gd name="connsiteY54"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403477 w 835473"/>
                <a:gd name="connsiteY14" fmla="*/ 365522 h 2908417"/>
                <a:gd name="connsiteX15" fmla="*/ 290236 w 835473"/>
                <a:gd name="connsiteY15" fmla="*/ 213122 h 2908417"/>
                <a:gd name="connsiteX16" fmla="*/ 254252 w 835473"/>
                <a:gd name="connsiteY16" fmla="*/ 162322 h 2908417"/>
                <a:gd name="connsiteX17" fmla="*/ 180169 w 835473"/>
                <a:gd name="connsiteY17" fmla="*/ 75539 h 2908417"/>
                <a:gd name="connsiteX18" fmla="*/ 232027 w 835473"/>
                <a:gd name="connsiteY18" fmla="*/ 127397 h 2908417"/>
                <a:gd name="connsiteX19" fmla="*/ 230969 w 835473"/>
                <a:gd name="connsiteY19" fmla="*/ 48022 h 2908417"/>
                <a:gd name="connsiteX20" fmla="*/ 302936 w 835473"/>
                <a:gd name="connsiteY20" fmla="*/ 60722 h 2908417"/>
                <a:gd name="connsiteX21" fmla="*/ 325161 w 835473"/>
                <a:gd name="connsiteY21" fmla="*/ 225822 h 2908417"/>
                <a:gd name="connsiteX22" fmla="*/ 428877 w 835473"/>
                <a:gd name="connsiteY22" fmla="*/ 354939 h 2908417"/>
                <a:gd name="connsiteX23" fmla="*/ 445812 w 835473"/>
                <a:gd name="connsiteY23" fmla="*/ 7805 h 2908417"/>
                <a:gd name="connsiteX24" fmla="*/ 451102 w 835473"/>
                <a:gd name="connsiteY24" fmla="*/ 349647 h 2908417"/>
                <a:gd name="connsiteX25" fmla="*/ 502960 w 835473"/>
                <a:gd name="connsiteY25" fmla="*/ 262864 h 2908417"/>
                <a:gd name="connsiteX26" fmla="*/ 586569 w 835473"/>
                <a:gd name="connsiteY26" fmla="*/ 144330 h 2908417"/>
                <a:gd name="connsiteX27" fmla="*/ 573869 w 835473"/>
                <a:gd name="connsiteY27" fmla="*/ 224765 h 2908417"/>
                <a:gd name="connsiteX28" fmla="*/ 656419 w 835473"/>
                <a:gd name="connsiteY28" fmla="*/ 239580 h 2908417"/>
                <a:gd name="connsiteX29" fmla="*/ 552702 w 835473"/>
                <a:gd name="connsiteY29" fmla="*/ 245931 h 2908417"/>
                <a:gd name="connsiteX30" fmla="*/ 478619 w 835473"/>
                <a:gd name="connsiteY30" fmla="*/ 362347 h 2908417"/>
                <a:gd name="connsiteX31" fmla="*/ 646894 w 835473"/>
                <a:gd name="connsiteY31" fmla="*/ 313663 h 2908417"/>
                <a:gd name="connsiteX32" fmla="*/ 807759 w 835473"/>
                <a:gd name="connsiteY32" fmla="*/ 180313 h 2908417"/>
                <a:gd name="connsiteX33" fmla="*/ 723093 w 835473"/>
                <a:gd name="connsiteY33" fmla="*/ 255455 h 2908417"/>
                <a:gd name="connsiteX34" fmla="*/ 835276 w 835473"/>
                <a:gd name="connsiteY34" fmla="*/ 277679 h 2908417"/>
                <a:gd name="connsiteX35" fmla="*/ 760134 w 835473"/>
                <a:gd name="connsiteY35" fmla="*/ 261805 h 2908417"/>
                <a:gd name="connsiteX36" fmla="*/ 800350 w 835473"/>
                <a:gd name="connsiteY36" fmla="*/ 306255 h 2908417"/>
                <a:gd name="connsiteX37" fmla="*/ 712509 w 835473"/>
                <a:gd name="connsiteY37" fmla="*/ 276622 h 2908417"/>
                <a:gd name="connsiteX38" fmla="*/ 489200 w 835473"/>
                <a:gd name="connsiteY38" fmla="*/ 382454 h 2908417"/>
                <a:gd name="connsiteX39" fmla="*/ 451100 w 835473"/>
                <a:gd name="connsiteY39" fmla="*/ 438546 h 2908417"/>
                <a:gd name="connsiteX40" fmla="*/ 436285 w 835473"/>
                <a:gd name="connsiteY40" fmla="*/ 744404 h 2908417"/>
                <a:gd name="connsiteX41" fmla="*/ 440518 w 835473"/>
                <a:gd name="connsiteY41" fmla="*/ 1109529 h 2908417"/>
                <a:gd name="connsiteX42" fmla="*/ 147360 w 835473"/>
                <a:gd name="connsiteY42" fmla="*/ 1757229 h 2908417"/>
                <a:gd name="connsiteX43" fmla="*/ 96560 w 835473"/>
                <a:gd name="connsiteY43" fmla="*/ 2121296 h 2908417"/>
                <a:gd name="connsiteX44" fmla="*/ 198162 w 835473"/>
                <a:gd name="connsiteY44" fmla="*/ 2567913 h 2908417"/>
                <a:gd name="connsiteX45" fmla="*/ 197102 w 835473"/>
                <a:gd name="connsiteY45" fmla="*/ 2820854 h 2908417"/>
                <a:gd name="connsiteX46" fmla="*/ 347634 w 835473"/>
                <a:gd name="connsiteY46" fmla="*/ 2871973 h 2908417"/>
                <a:gd name="connsiteX47" fmla="*/ 270375 w 835473"/>
                <a:gd name="connsiteY47" fmla="*/ 2827055 h 2908417"/>
                <a:gd name="connsiteX48" fmla="*/ 277536 w 835473"/>
                <a:gd name="connsiteY48" fmla="*/ 2893878 h 2908417"/>
                <a:gd name="connsiteX49" fmla="*/ 207686 w 835473"/>
                <a:gd name="connsiteY49" fmla="*/ 2837787 h 2908417"/>
                <a:gd name="connsiteX50" fmla="*/ 210861 w 835473"/>
                <a:gd name="connsiteY50" fmla="*/ 2890703 h 2908417"/>
                <a:gd name="connsiteX51" fmla="*/ 141011 w 835473"/>
                <a:gd name="connsiteY51" fmla="*/ 2826145 h 2908417"/>
                <a:gd name="connsiteX52" fmla="*/ 24568 w 835473"/>
                <a:gd name="connsiteY52" fmla="*/ 2907489 h 2908417"/>
                <a:gd name="connsiteX53" fmla="*/ 94444 w 835473"/>
                <a:gd name="connsiteY53" fmla="*/ 2824029 h 2908417"/>
                <a:gd name="connsiteX54" fmla="*/ 2342 w 835473"/>
                <a:gd name="connsiteY54"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403477 w 835473"/>
                <a:gd name="connsiteY14" fmla="*/ 365522 h 2908417"/>
                <a:gd name="connsiteX15" fmla="*/ 290236 w 835473"/>
                <a:gd name="connsiteY15" fmla="*/ 213122 h 2908417"/>
                <a:gd name="connsiteX16" fmla="*/ 254252 w 835473"/>
                <a:gd name="connsiteY16" fmla="*/ 162322 h 2908417"/>
                <a:gd name="connsiteX17" fmla="*/ 180169 w 835473"/>
                <a:gd name="connsiteY17" fmla="*/ 75539 h 2908417"/>
                <a:gd name="connsiteX18" fmla="*/ 232027 w 835473"/>
                <a:gd name="connsiteY18" fmla="*/ 127397 h 2908417"/>
                <a:gd name="connsiteX19" fmla="*/ 230969 w 835473"/>
                <a:gd name="connsiteY19" fmla="*/ 48022 h 2908417"/>
                <a:gd name="connsiteX20" fmla="*/ 302936 w 835473"/>
                <a:gd name="connsiteY20" fmla="*/ 60722 h 2908417"/>
                <a:gd name="connsiteX21" fmla="*/ 325161 w 835473"/>
                <a:gd name="connsiteY21" fmla="*/ 225822 h 2908417"/>
                <a:gd name="connsiteX22" fmla="*/ 428877 w 835473"/>
                <a:gd name="connsiteY22" fmla="*/ 354939 h 2908417"/>
                <a:gd name="connsiteX23" fmla="*/ 445812 w 835473"/>
                <a:gd name="connsiteY23" fmla="*/ 7805 h 2908417"/>
                <a:gd name="connsiteX24" fmla="*/ 451102 w 835473"/>
                <a:gd name="connsiteY24" fmla="*/ 349647 h 2908417"/>
                <a:gd name="connsiteX25" fmla="*/ 502960 w 835473"/>
                <a:gd name="connsiteY25" fmla="*/ 262864 h 2908417"/>
                <a:gd name="connsiteX26" fmla="*/ 586569 w 835473"/>
                <a:gd name="connsiteY26" fmla="*/ 144330 h 2908417"/>
                <a:gd name="connsiteX27" fmla="*/ 573869 w 835473"/>
                <a:gd name="connsiteY27" fmla="*/ 224765 h 2908417"/>
                <a:gd name="connsiteX28" fmla="*/ 656419 w 835473"/>
                <a:gd name="connsiteY28" fmla="*/ 239580 h 2908417"/>
                <a:gd name="connsiteX29" fmla="*/ 552702 w 835473"/>
                <a:gd name="connsiteY29" fmla="*/ 245931 h 2908417"/>
                <a:gd name="connsiteX30" fmla="*/ 478619 w 835473"/>
                <a:gd name="connsiteY30" fmla="*/ 362347 h 2908417"/>
                <a:gd name="connsiteX31" fmla="*/ 646894 w 835473"/>
                <a:gd name="connsiteY31" fmla="*/ 313663 h 2908417"/>
                <a:gd name="connsiteX32" fmla="*/ 807759 w 835473"/>
                <a:gd name="connsiteY32" fmla="*/ 180313 h 2908417"/>
                <a:gd name="connsiteX33" fmla="*/ 723093 w 835473"/>
                <a:gd name="connsiteY33" fmla="*/ 255455 h 2908417"/>
                <a:gd name="connsiteX34" fmla="*/ 835276 w 835473"/>
                <a:gd name="connsiteY34" fmla="*/ 277679 h 2908417"/>
                <a:gd name="connsiteX35" fmla="*/ 760134 w 835473"/>
                <a:gd name="connsiteY35" fmla="*/ 261805 h 2908417"/>
                <a:gd name="connsiteX36" fmla="*/ 800350 w 835473"/>
                <a:gd name="connsiteY36" fmla="*/ 306255 h 2908417"/>
                <a:gd name="connsiteX37" fmla="*/ 712509 w 835473"/>
                <a:gd name="connsiteY37" fmla="*/ 276622 h 2908417"/>
                <a:gd name="connsiteX38" fmla="*/ 489200 w 835473"/>
                <a:gd name="connsiteY38" fmla="*/ 382454 h 2908417"/>
                <a:gd name="connsiteX39" fmla="*/ 451100 w 835473"/>
                <a:gd name="connsiteY39" fmla="*/ 438546 h 2908417"/>
                <a:gd name="connsiteX40" fmla="*/ 436285 w 835473"/>
                <a:gd name="connsiteY40" fmla="*/ 744404 h 2908417"/>
                <a:gd name="connsiteX41" fmla="*/ 440518 w 835473"/>
                <a:gd name="connsiteY41" fmla="*/ 1109529 h 2908417"/>
                <a:gd name="connsiteX42" fmla="*/ 147360 w 835473"/>
                <a:gd name="connsiteY42" fmla="*/ 1757229 h 2908417"/>
                <a:gd name="connsiteX43" fmla="*/ 96560 w 835473"/>
                <a:gd name="connsiteY43" fmla="*/ 2121296 h 2908417"/>
                <a:gd name="connsiteX44" fmla="*/ 198162 w 835473"/>
                <a:gd name="connsiteY44" fmla="*/ 2567913 h 2908417"/>
                <a:gd name="connsiteX45" fmla="*/ 197102 w 835473"/>
                <a:gd name="connsiteY45" fmla="*/ 2820854 h 2908417"/>
                <a:gd name="connsiteX46" fmla="*/ 347634 w 835473"/>
                <a:gd name="connsiteY46" fmla="*/ 2871973 h 2908417"/>
                <a:gd name="connsiteX47" fmla="*/ 270375 w 835473"/>
                <a:gd name="connsiteY47" fmla="*/ 2827055 h 2908417"/>
                <a:gd name="connsiteX48" fmla="*/ 277536 w 835473"/>
                <a:gd name="connsiteY48" fmla="*/ 2893878 h 2908417"/>
                <a:gd name="connsiteX49" fmla="*/ 207686 w 835473"/>
                <a:gd name="connsiteY49" fmla="*/ 2837787 h 2908417"/>
                <a:gd name="connsiteX50" fmla="*/ 210861 w 835473"/>
                <a:gd name="connsiteY50" fmla="*/ 2890703 h 2908417"/>
                <a:gd name="connsiteX51" fmla="*/ 141011 w 835473"/>
                <a:gd name="connsiteY51" fmla="*/ 2826145 h 2908417"/>
                <a:gd name="connsiteX52" fmla="*/ 24568 w 835473"/>
                <a:gd name="connsiteY52" fmla="*/ 2907489 h 2908417"/>
                <a:gd name="connsiteX53" fmla="*/ 94444 w 835473"/>
                <a:gd name="connsiteY53" fmla="*/ 2824029 h 2908417"/>
                <a:gd name="connsiteX54" fmla="*/ 2342 w 835473"/>
                <a:gd name="connsiteY54"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237319 w 835473"/>
                <a:gd name="connsiteY14" fmla="*/ 306255 h 2908417"/>
                <a:gd name="connsiteX15" fmla="*/ 403477 w 835473"/>
                <a:gd name="connsiteY15" fmla="*/ 365522 h 2908417"/>
                <a:gd name="connsiteX16" fmla="*/ 290236 w 835473"/>
                <a:gd name="connsiteY16" fmla="*/ 213122 h 2908417"/>
                <a:gd name="connsiteX17" fmla="*/ 254252 w 835473"/>
                <a:gd name="connsiteY17" fmla="*/ 162322 h 2908417"/>
                <a:gd name="connsiteX18" fmla="*/ 180169 w 835473"/>
                <a:gd name="connsiteY18" fmla="*/ 75539 h 2908417"/>
                <a:gd name="connsiteX19" fmla="*/ 232027 w 835473"/>
                <a:gd name="connsiteY19" fmla="*/ 127397 h 2908417"/>
                <a:gd name="connsiteX20" fmla="*/ 230969 w 835473"/>
                <a:gd name="connsiteY20" fmla="*/ 48022 h 2908417"/>
                <a:gd name="connsiteX21" fmla="*/ 302936 w 835473"/>
                <a:gd name="connsiteY21" fmla="*/ 60722 h 2908417"/>
                <a:gd name="connsiteX22" fmla="*/ 325161 w 835473"/>
                <a:gd name="connsiteY22" fmla="*/ 225822 h 2908417"/>
                <a:gd name="connsiteX23" fmla="*/ 428877 w 835473"/>
                <a:gd name="connsiteY23" fmla="*/ 354939 h 2908417"/>
                <a:gd name="connsiteX24" fmla="*/ 445812 w 835473"/>
                <a:gd name="connsiteY24" fmla="*/ 7805 h 2908417"/>
                <a:gd name="connsiteX25" fmla="*/ 451102 w 835473"/>
                <a:gd name="connsiteY25" fmla="*/ 349647 h 2908417"/>
                <a:gd name="connsiteX26" fmla="*/ 502960 w 835473"/>
                <a:gd name="connsiteY26" fmla="*/ 262864 h 2908417"/>
                <a:gd name="connsiteX27" fmla="*/ 586569 w 835473"/>
                <a:gd name="connsiteY27" fmla="*/ 144330 h 2908417"/>
                <a:gd name="connsiteX28" fmla="*/ 573869 w 835473"/>
                <a:gd name="connsiteY28" fmla="*/ 224765 h 2908417"/>
                <a:gd name="connsiteX29" fmla="*/ 656419 w 835473"/>
                <a:gd name="connsiteY29" fmla="*/ 239580 h 2908417"/>
                <a:gd name="connsiteX30" fmla="*/ 552702 w 835473"/>
                <a:gd name="connsiteY30" fmla="*/ 245931 h 2908417"/>
                <a:gd name="connsiteX31" fmla="*/ 478619 w 835473"/>
                <a:gd name="connsiteY31" fmla="*/ 362347 h 2908417"/>
                <a:gd name="connsiteX32" fmla="*/ 646894 w 835473"/>
                <a:gd name="connsiteY32" fmla="*/ 313663 h 2908417"/>
                <a:gd name="connsiteX33" fmla="*/ 807759 w 835473"/>
                <a:gd name="connsiteY33" fmla="*/ 180313 h 2908417"/>
                <a:gd name="connsiteX34" fmla="*/ 723093 w 835473"/>
                <a:gd name="connsiteY34" fmla="*/ 255455 h 2908417"/>
                <a:gd name="connsiteX35" fmla="*/ 835276 w 835473"/>
                <a:gd name="connsiteY35" fmla="*/ 277679 h 2908417"/>
                <a:gd name="connsiteX36" fmla="*/ 760134 w 835473"/>
                <a:gd name="connsiteY36" fmla="*/ 261805 h 2908417"/>
                <a:gd name="connsiteX37" fmla="*/ 800350 w 835473"/>
                <a:gd name="connsiteY37" fmla="*/ 306255 h 2908417"/>
                <a:gd name="connsiteX38" fmla="*/ 712509 w 835473"/>
                <a:gd name="connsiteY38" fmla="*/ 276622 h 2908417"/>
                <a:gd name="connsiteX39" fmla="*/ 489200 w 835473"/>
                <a:gd name="connsiteY39" fmla="*/ 382454 h 2908417"/>
                <a:gd name="connsiteX40" fmla="*/ 451100 w 835473"/>
                <a:gd name="connsiteY40" fmla="*/ 438546 h 2908417"/>
                <a:gd name="connsiteX41" fmla="*/ 436285 w 835473"/>
                <a:gd name="connsiteY41" fmla="*/ 744404 h 2908417"/>
                <a:gd name="connsiteX42" fmla="*/ 440518 w 835473"/>
                <a:gd name="connsiteY42" fmla="*/ 1109529 h 2908417"/>
                <a:gd name="connsiteX43" fmla="*/ 147360 w 835473"/>
                <a:gd name="connsiteY43" fmla="*/ 1757229 h 2908417"/>
                <a:gd name="connsiteX44" fmla="*/ 96560 w 835473"/>
                <a:gd name="connsiteY44" fmla="*/ 2121296 h 2908417"/>
                <a:gd name="connsiteX45" fmla="*/ 198162 w 835473"/>
                <a:gd name="connsiteY45" fmla="*/ 2567913 h 2908417"/>
                <a:gd name="connsiteX46" fmla="*/ 197102 w 835473"/>
                <a:gd name="connsiteY46" fmla="*/ 2820854 h 2908417"/>
                <a:gd name="connsiteX47" fmla="*/ 347634 w 835473"/>
                <a:gd name="connsiteY47" fmla="*/ 2871973 h 2908417"/>
                <a:gd name="connsiteX48" fmla="*/ 270375 w 835473"/>
                <a:gd name="connsiteY48" fmla="*/ 2827055 h 2908417"/>
                <a:gd name="connsiteX49" fmla="*/ 277536 w 835473"/>
                <a:gd name="connsiteY49" fmla="*/ 2893878 h 2908417"/>
                <a:gd name="connsiteX50" fmla="*/ 207686 w 835473"/>
                <a:gd name="connsiteY50" fmla="*/ 2837787 h 2908417"/>
                <a:gd name="connsiteX51" fmla="*/ 210861 w 835473"/>
                <a:gd name="connsiteY51" fmla="*/ 2890703 h 2908417"/>
                <a:gd name="connsiteX52" fmla="*/ 141011 w 835473"/>
                <a:gd name="connsiteY52" fmla="*/ 2826145 h 2908417"/>
                <a:gd name="connsiteX53" fmla="*/ 24568 w 835473"/>
                <a:gd name="connsiteY53" fmla="*/ 2907489 h 2908417"/>
                <a:gd name="connsiteX54" fmla="*/ 94444 w 835473"/>
                <a:gd name="connsiteY54" fmla="*/ 2824029 h 2908417"/>
                <a:gd name="connsiteX55" fmla="*/ 2342 w 835473"/>
                <a:gd name="connsiteY55"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237319 w 835473"/>
                <a:gd name="connsiteY14" fmla="*/ 306255 h 2908417"/>
                <a:gd name="connsiteX15" fmla="*/ 403477 w 835473"/>
                <a:gd name="connsiteY15" fmla="*/ 365522 h 2908417"/>
                <a:gd name="connsiteX16" fmla="*/ 290236 w 835473"/>
                <a:gd name="connsiteY16" fmla="*/ 213122 h 2908417"/>
                <a:gd name="connsiteX17" fmla="*/ 254252 w 835473"/>
                <a:gd name="connsiteY17" fmla="*/ 162322 h 2908417"/>
                <a:gd name="connsiteX18" fmla="*/ 180169 w 835473"/>
                <a:gd name="connsiteY18" fmla="*/ 75539 h 2908417"/>
                <a:gd name="connsiteX19" fmla="*/ 232027 w 835473"/>
                <a:gd name="connsiteY19" fmla="*/ 127397 h 2908417"/>
                <a:gd name="connsiteX20" fmla="*/ 230969 w 835473"/>
                <a:gd name="connsiteY20" fmla="*/ 48022 h 2908417"/>
                <a:gd name="connsiteX21" fmla="*/ 302936 w 835473"/>
                <a:gd name="connsiteY21" fmla="*/ 60722 h 2908417"/>
                <a:gd name="connsiteX22" fmla="*/ 325161 w 835473"/>
                <a:gd name="connsiteY22" fmla="*/ 225822 h 2908417"/>
                <a:gd name="connsiteX23" fmla="*/ 428877 w 835473"/>
                <a:gd name="connsiteY23" fmla="*/ 354939 h 2908417"/>
                <a:gd name="connsiteX24" fmla="*/ 445812 w 835473"/>
                <a:gd name="connsiteY24" fmla="*/ 7805 h 2908417"/>
                <a:gd name="connsiteX25" fmla="*/ 451102 w 835473"/>
                <a:gd name="connsiteY25" fmla="*/ 349647 h 2908417"/>
                <a:gd name="connsiteX26" fmla="*/ 502960 w 835473"/>
                <a:gd name="connsiteY26" fmla="*/ 262864 h 2908417"/>
                <a:gd name="connsiteX27" fmla="*/ 586569 w 835473"/>
                <a:gd name="connsiteY27" fmla="*/ 144330 h 2908417"/>
                <a:gd name="connsiteX28" fmla="*/ 573869 w 835473"/>
                <a:gd name="connsiteY28" fmla="*/ 224765 h 2908417"/>
                <a:gd name="connsiteX29" fmla="*/ 656419 w 835473"/>
                <a:gd name="connsiteY29" fmla="*/ 239580 h 2908417"/>
                <a:gd name="connsiteX30" fmla="*/ 552702 w 835473"/>
                <a:gd name="connsiteY30" fmla="*/ 245931 h 2908417"/>
                <a:gd name="connsiteX31" fmla="*/ 478619 w 835473"/>
                <a:gd name="connsiteY31" fmla="*/ 362347 h 2908417"/>
                <a:gd name="connsiteX32" fmla="*/ 646894 w 835473"/>
                <a:gd name="connsiteY32" fmla="*/ 313663 h 2908417"/>
                <a:gd name="connsiteX33" fmla="*/ 807759 w 835473"/>
                <a:gd name="connsiteY33" fmla="*/ 180313 h 2908417"/>
                <a:gd name="connsiteX34" fmla="*/ 723093 w 835473"/>
                <a:gd name="connsiteY34" fmla="*/ 255455 h 2908417"/>
                <a:gd name="connsiteX35" fmla="*/ 835276 w 835473"/>
                <a:gd name="connsiteY35" fmla="*/ 277679 h 2908417"/>
                <a:gd name="connsiteX36" fmla="*/ 760134 w 835473"/>
                <a:gd name="connsiteY36" fmla="*/ 261805 h 2908417"/>
                <a:gd name="connsiteX37" fmla="*/ 800350 w 835473"/>
                <a:gd name="connsiteY37" fmla="*/ 306255 h 2908417"/>
                <a:gd name="connsiteX38" fmla="*/ 712509 w 835473"/>
                <a:gd name="connsiteY38" fmla="*/ 276622 h 2908417"/>
                <a:gd name="connsiteX39" fmla="*/ 489200 w 835473"/>
                <a:gd name="connsiteY39" fmla="*/ 382454 h 2908417"/>
                <a:gd name="connsiteX40" fmla="*/ 451100 w 835473"/>
                <a:gd name="connsiteY40" fmla="*/ 438546 h 2908417"/>
                <a:gd name="connsiteX41" fmla="*/ 436285 w 835473"/>
                <a:gd name="connsiteY41" fmla="*/ 744404 h 2908417"/>
                <a:gd name="connsiteX42" fmla="*/ 440518 w 835473"/>
                <a:gd name="connsiteY42" fmla="*/ 1109529 h 2908417"/>
                <a:gd name="connsiteX43" fmla="*/ 147360 w 835473"/>
                <a:gd name="connsiteY43" fmla="*/ 1757229 h 2908417"/>
                <a:gd name="connsiteX44" fmla="*/ 96560 w 835473"/>
                <a:gd name="connsiteY44" fmla="*/ 2121296 h 2908417"/>
                <a:gd name="connsiteX45" fmla="*/ 198162 w 835473"/>
                <a:gd name="connsiteY45" fmla="*/ 2567913 h 2908417"/>
                <a:gd name="connsiteX46" fmla="*/ 197102 w 835473"/>
                <a:gd name="connsiteY46" fmla="*/ 2820854 h 2908417"/>
                <a:gd name="connsiteX47" fmla="*/ 347634 w 835473"/>
                <a:gd name="connsiteY47" fmla="*/ 2871973 h 2908417"/>
                <a:gd name="connsiteX48" fmla="*/ 270375 w 835473"/>
                <a:gd name="connsiteY48" fmla="*/ 2827055 h 2908417"/>
                <a:gd name="connsiteX49" fmla="*/ 277536 w 835473"/>
                <a:gd name="connsiteY49" fmla="*/ 2893878 h 2908417"/>
                <a:gd name="connsiteX50" fmla="*/ 207686 w 835473"/>
                <a:gd name="connsiteY50" fmla="*/ 2837787 h 2908417"/>
                <a:gd name="connsiteX51" fmla="*/ 210861 w 835473"/>
                <a:gd name="connsiteY51" fmla="*/ 2890703 h 2908417"/>
                <a:gd name="connsiteX52" fmla="*/ 141011 w 835473"/>
                <a:gd name="connsiteY52" fmla="*/ 2826145 h 2908417"/>
                <a:gd name="connsiteX53" fmla="*/ 24568 w 835473"/>
                <a:gd name="connsiteY53" fmla="*/ 2907489 h 2908417"/>
                <a:gd name="connsiteX54" fmla="*/ 94444 w 835473"/>
                <a:gd name="connsiteY54" fmla="*/ 2824029 h 2908417"/>
                <a:gd name="connsiteX55" fmla="*/ 2342 w 835473"/>
                <a:gd name="connsiteY55"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237319 w 835473"/>
                <a:gd name="connsiteY14" fmla="*/ 306255 h 2908417"/>
                <a:gd name="connsiteX15" fmla="*/ 403477 w 835473"/>
                <a:gd name="connsiteY15" fmla="*/ 365522 h 2908417"/>
                <a:gd name="connsiteX16" fmla="*/ 290236 w 835473"/>
                <a:gd name="connsiteY16" fmla="*/ 213122 h 2908417"/>
                <a:gd name="connsiteX17" fmla="*/ 254252 w 835473"/>
                <a:gd name="connsiteY17" fmla="*/ 162322 h 2908417"/>
                <a:gd name="connsiteX18" fmla="*/ 180169 w 835473"/>
                <a:gd name="connsiteY18" fmla="*/ 75539 h 2908417"/>
                <a:gd name="connsiteX19" fmla="*/ 232027 w 835473"/>
                <a:gd name="connsiteY19" fmla="*/ 127397 h 2908417"/>
                <a:gd name="connsiteX20" fmla="*/ 230969 w 835473"/>
                <a:gd name="connsiteY20" fmla="*/ 48022 h 2908417"/>
                <a:gd name="connsiteX21" fmla="*/ 302936 w 835473"/>
                <a:gd name="connsiteY21" fmla="*/ 60722 h 2908417"/>
                <a:gd name="connsiteX22" fmla="*/ 325161 w 835473"/>
                <a:gd name="connsiteY22" fmla="*/ 225822 h 2908417"/>
                <a:gd name="connsiteX23" fmla="*/ 428877 w 835473"/>
                <a:gd name="connsiteY23" fmla="*/ 354939 h 2908417"/>
                <a:gd name="connsiteX24" fmla="*/ 445812 w 835473"/>
                <a:gd name="connsiteY24" fmla="*/ 7805 h 2908417"/>
                <a:gd name="connsiteX25" fmla="*/ 451102 w 835473"/>
                <a:gd name="connsiteY25" fmla="*/ 349647 h 2908417"/>
                <a:gd name="connsiteX26" fmla="*/ 502960 w 835473"/>
                <a:gd name="connsiteY26" fmla="*/ 262864 h 2908417"/>
                <a:gd name="connsiteX27" fmla="*/ 586569 w 835473"/>
                <a:gd name="connsiteY27" fmla="*/ 144330 h 2908417"/>
                <a:gd name="connsiteX28" fmla="*/ 573869 w 835473"/>
                <a:gd name="connsiteY28" fmla="*/ 224765 h 2908417"/>
                <a:gd name="connsiteX29" fmla="*/ 656419 w 835473"/>
                <a:gd name="connsiteY29" fmla="*/ 239580 h 2908417"/>
                <a:gd name="connsiteX30" fmla="*/ 552702 w 835473"/>
                <a:gd name="connsiteY30" fmla="*/ 245931 h 2908417"/>
                <a:gd name="connsiteX31" fmla="*/ 478619 w 835473"/>
                <a:gd name="connsiteY31" fmla="*/ 362347 h 2908417"/>
                <a:gd name="connsiteX32" fmla="*/ 646894 w 835473"/>
                <a:gd name="connsiteY32" fmla="*/ 313663 h 2908417"/>
                <a:gd name="connsiteX33" fmla="*/ 807759 w 835473"/>
                <a:gd name="connsiteY33" fmla="*/ 180313 h 2908417"/>
                <a:gd name="connsiteX34" fmla="*/ 723093 w 835473"/>
                <a:gd name="connsiteY34" fmla="*/ 255455 h 2908417"/>
                <a:gd name="connsiteX35" fmla="*/ 835276 w 835473"/>
                <a:gd name="connsiteY35" fmla="*/ 277679 h 2908417"/>
                <a:gd name="connsiteX36" fmla="*/ 760134 w 835473"/>
                <a:gd name="connsiteY36" fmla="*/ 261805 h 2908417"/>
                <a:gd name="connsiteX37" fmla="*/ 800350 w 835473"/>
                <a:gd name="connsiteY37" fmla="*/ 306255 h 2908417"/>
                <a:gd name="connsiteX38" fmla="*/ 712509 w 835473"/>
                <a:gd name="connsiteY38" fmla="*/ 276622 h 2908417"/>
                <a:gd name="connsiteX39" fmla="*/ 489200 w 835473"/>
                <a:gd name="connsiteY39" fmla="*/ 382454 h 2908417"/>
                <a:gd name="connsiteX40" fmla="*/ 451100 w 835473"/>
                <a:gd name="connsiteY40" fmla="*/ 438546 h 2908417"/>
                <a:gd name="connsiteX41" fmla="*/ 436285 w 835473"/>
                <a:gd name="connsiteY41" fmla="*/ 744404 h 2908417"/>
                <a:gd name="connsiteX42" fmla="*/ 440518 w 835473"/>
                <a:gd name="connsiteY42" fmla="*/ 1109529 h 2908417"/>
                <a:gd name="connsiteX43" fmla="*/ 147360 w 835473"/>
                <a:gd name="connsiteY43" fmla="*/ 1757229 h 2908417"/>
                <a:gd name="connsiteX44" fmla="*/ 96560 w 835473"/>
                <a:gd name="connsiteY44" fmla="*/ 2121296 h 2908417"/>
                <a:gd name="connsiteX45" fmla="*/ 198162 w 835473"/>
                <a:gd name="connsiteY45" fmla="*/ 2567913 h 2908417"/>
                <a:gd name="connsiteX46" fmla="*/ 197102 w 835473"/>
                <a:gd name="connsiteY46" fmla="*/ 2820854 h 2908417"/>
                <a:gd name="connsiteX47" fmla="*/ 347634 w 835473"/>
                <a:gd name="connsiteY47" fmla="*/ 2871973 h 2908417"/>
                <a:gd name="connsiteX48" fmla="*/ 270375 w 835473"/>
                <a:gd name="connsiteY48" fmla="*/ 2827055 h 2908417"/>
                <a:gd name="connsiteX49" fmla="*/ 277536 w 835473"/>
                <a:gd name="connsiteY49" fmla="*/ 2893878 h 2908417"/>
                <a:gd name="connsiteX50" fmla="*/ 207686 w 835473"/>
                <a:gd name="connsiteY50" fmla="*/ 2837787 h 2908417"/>
                <a:gd name="connsiteX51" fmla="*/ 210861 w 835473"/>
                <a:gd name="connsiteY51" fmla="*/ 2890703 h 2908417"/>
                <a:gd name="connsiteX52" fmla="*/ 141011 w 835473"/>
                <a:gd name="connsiteY52" fmla="*/ 2826145 h 2908417"/>
                <a:gd name="connsiteX53" fmla="*/ 24568 w 835473"/>
                <a:gd name="connsiteY53" fmla="*/ 2907489 h 2908417"/>
                <a:gd name="connsiteX54" fmla="*/ 94444 w 835473"/>
                <a:gd name="connsiteY54" fmla="*/ 2824029 h 2908417"/>
                <a:gd name="connsiteX55" fmla="*/ 2342 w 835473"/>
                <a:gd name="connsiteY55"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237319 w 835473"/>
                <a:gd name="connsiteY14" fmla="*/ 306255 h 2908417"/>
                <a:gd name="connsiteX15" fmla="*/ 403477 w 835473"/>
                <a:gd name="connsiteY15" fmla="*/ 365522 h 2908417"/>
                <a:gd name="connsiteX16" fmla="*/ 290236 w 835473"/>
                <a:gd name="connsiteY16" fmla="*/ 213122 h 2908417"/>
                <a:gd name="connsiteX17" fmla="*/ 254252 w 835473"/>
                <a:gd name="connsiteY17" fmla="*/ 162322 h 2908417"/>
                <a:gd name="connsiteX18" fmla="*/ 180169 w 835473"/>
                <a:gd name="connsiteY18" fmla="*/ 75539 h 2908417"/>
                <a:gd name="connsiteX19" fmla="*/ 232027 w 835473"/>
                <a:gd name="connsiteY19" fmla="*/ 127397 h 2908417"/>
                <a:gd name="connsiteX20" fmla="*/ 230969 w 835473"/>
                <a:gd name="connsiteY20" fmla="*/ 48022 h 2908417"/>
                <a:gd name="connsiteX21" fmla="*/ 302936 w 835473"/>
                <a:gd name="connsiteY21" fmla="*/ 60722 h 2908417"/>
                <a:gd name="connsiteX22" fmla="*/ 325161 w 835473"/>
                <a:gd name="connsiteY22" fmla="*/ 225822 h 2908417"/>
                <a:gd name="connsiteX23" fmla="*/ 428877 w 835473"/>
                <a:gd name="connsiteY23" fmla="*/ 354939 h 2908417"/>
                <a:gd name="connsiteX24" fmla="*/ 445812 w 835473"/>
                <a:gd name="connsiteY24" fmla="*/ 7805 h 2908417"/>
                <a:gd name="connsiteX25" fmla="*/ 451102 w 835473"/>
                <a:gd name="connsiteY25" fmla="*/ 349647 h 2908417"/>
                <a:gd name="connsiteX26" fmla="*/ 502960 w 835473"/>
                <a:gd name="connsiteY26" fmla="*/ 262864 h 2908417"/>
                <a:gd name="connsiteX27" fmla="*/ 586569 w 835473"/>
                <a:gd name="connsiteY27" fmla="*/ 144330 h 2908417"/>
                <a:gd name="connsiteX28" fmla="*/ 573869 w 835473"/>
                <a:gd name="connsiteY28" fmla="*/ 224765 h 2908417"/>
                <a:gd name="connsiteX29" fmla="*/ 656419 w 835473"/>
                <a:gd name="connsiteY29" fmla="*/ 239580 h 2908417"/>
                <a:gd name="connsiteX30" fmla="*/ 552702 w 835473"/>
                <a:gd name="connsiteY30" fmla="*/ 245931 h 2908417"/>
                <a:gd name="connsiteX31" fmla="*/ 478619 w 835473"/>
                <a:gd name="connsiteY31" fmla="*/ 362347 h 2908417"/>
                <a:gd name="connsiteX32" fmla="*/ 646894 w 835473"/>
                <a:gd name="connsiteY32" fmla="*/ 313663 h 2908417"/>
                <a:gd name="connsiteX33" fmla="*/ 807759 w 835473"/>
                <a:gd name="connsiteY33" fmla="*/ 180313 h 2908417"/>
                <a:gd name="connsiteX34" fmla="*/ 723093 w 835473"/>
                <a:gd name="connsiteY34" fmla="*/ 255455 h 2908417"/>
                <a:gd name="connsiteX35" fmla="*/ 835276 w 835473"/>
                <a:gd name="connsiteY35" fmla="*/ 277679 h 2908417"/>
                <a:gd name="connsiteX36" fmla="*/ 760134 w 835473"/>
                <a:gd name="connsiteY36" fmla="*/ 261805 h 2908417"/>
                <a:gd name="connsiteX37" fmla="*/ 800350 w 835473"/>
                <a:gd name="connsiteY37" fmla="*/ 306255 h 2908417"/>
                <a:gd name="connsiteX38" fmla="*/ 712509 w 835473"/>
                <a:gd name="connsiteY38" fmla="*/ 276622 h 2908417"/>
                <a:gd name="connsiteX39" fmla="*/ 489200 w 835473"/>
                <a:gd name="connsiteY39" fmla="*/ 382454 h 2908417"/>
                <a:gd name="connsiteX40" fmla="*/ 451100 w 835473"/>
                <a:gd name="connsiteY40" fmla="*/ 438546 h 2908417"/>
                <a:gd name="connsiteX41" fmla="*/ 436285 w 835473"/>
                <a:gd name="connsiteY41" fmla="*/ 744404 h 2908417"/>
                <a:gd name="connsiteX42" fmla="*/ 440518 w 835473"/>
                <a:gd name="connsiteY42" fmla="*/ 1109529 h 2908417"/>
                <a:gd name="connsiteX43" fmla="*/ 147360 w 835473"/>
                <a:gd name="connsiteY43" fmla="*/ 1757229 h 2908417"/>
                <a:gd name="connsiteX44" fmla="*/ 96560 w 835473"/>
                <a:gd name="connsiteY44" fmla="*/ 2121296 h 2908417"/>
                <a:gd name="connsiteX45" fmla="*/ 198162 w 835473"/>
                <a:gd name="connsiteY45" fmla="*/ 2567913 h 2908417"/>
                <a:gd name="connsiteX46" fmla="*/ 197102 w 835473"/>
                <a:gd name="connsiteY46" fmla="*/ 2820854 h 2908417"/>
                <a:gd name="connsiteX47" fmla="*/ 347634 w 835473"/>
                <a:gd name="connsiteY47" fmla="*/ 2871973 h 2908417"/>
                <a:gd name="connsiteX48" fmla="*/ 270375 w 835473"/>
                <a:gd name="connsiteY48" fmla="*/ 2827055 h 2908417"/>
                <a:gd name="connsiteX49" fmla="*/ 277536 w 835473"/>
                <a:gd name="connsiteY49" fmla="*/ 2893878 h 2908417"/>
                <a:gd name="connsiteX50" fmla="*/ 207686 w 835473"/>
                <a:gd name="connsiteY50" fmla="*/ 2837787 h 2908417"/>
                <a:gd name="connsiteX51" fmla="*/ 210861 w 835473"/>
                <a:gd name="connsiteY51" fmla="*/ 2890703 h 2908417"/>
                <a:gd name="connsiteX52" fmla="*/ 141011 w 835473"/>
                <a:gd name="connsiteY52" fmla="*/ 2826145 h 2908417"/>
                <a:gd name="connsiteX53" fmla="*/ 24568 w 835473"/>
                <a:gd name="connsiteY53" fmla="*/ 2907489 h 2908417"/>
                <a:gd name="connsiteX54" fmla="*/ 94444 w 835473"/>
                <a:gd name="connsiteY54" fmla="*/ 2824029 h 2908417"/>
                <a:gd name="connsiteX55" fmla="*/ 2342 w 835473"/>
                <a:gd name="connsiteY55"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237319 w 835473"/>
                <a:gd name="connsiteY14" fmla="*/ 306255 h 2908417"/>
                <a:gd name="connsiteX15" fmla="*/ 347386 w 835473"/>
                <a:gd name="connsiteY15" fmla="*/ 313664 h 2908417"/>
                <a:gd name="connsiteX16" fmla="*/ 403477 w 835473"/>
                <a:gd name="connsiteY16" fmla="*/ 365522 h 2908417"/>
                <a:gd name="connsiteX17" fmla="*/ 290236 w 835473"/>
                <a:gd name="connsiteY17" fmla="*/ 213122 h 2908417"/>
                <a:gd name="connsiteX18" fmla="*/ 254252 w 835473"/>
                <a:gd name="connsiteY18" fmla="*/ 162322 h 2908417"/>
                <a:gd name="connsiteX19" fmla="*/ 180169 w 835473"/>
                <a:gd name="connsiteY19" fmla="*/ 75539 h 2908417"/>
                <a:gd name="connsiteX20" fmla="*/ 232027 w 835473"/>
                <a:gd name="connsiteY20" fmla="*/ 127397 h 2908417"/>
                <a:gd name="connsiteX21" fmla="*/ 230969 w 835473"/>
                <a:gd name="connsiteY21" fmla="*/ 48022 h 2908417"/>
                <a:gd name="connsiteX22" fmla="*/ 302936 w 835473"/>
                <a:gd name="connsiteY22" fmla="*/ 60722 h 2908417"/>
                <a:gd name="connsiteX23" fmla="*/ 325161 w 835473"/>
                <a:gd name="connsiteY23" fmla="*/ 225822 h 2908417"/>
                <a:gd name="connsiteX24" fmla="*/ 428877 w 835473"/>
                <a:gd name="connsiteY24" fmla="*/ 354939 h 2908417"/>
                <a:gd name="connsiteX25" fmla="*/ 445812 w 835473"/>
                <a:gd name="connsiteY25" fmla="*/ 7805 h 2908417"/>
                <a:gd name="connsiteX26" fmla="*/ 451102 w 835473"/>
                <a:gd name="connsiteY26" fmla="*/ 349647 h 2908417"/>
                <a:gd name="connsiteX27" fmla="*/ 502960 w 835473"/>
                <a:gd name="connsiteY27" fmla="*/ 262864 h 2908417"/>
                <a:gd name="connsiteX28" fmla="*/ 586569 w 835473"/>
                <a:gd name="connsiteY28" fmla="*/ 144330 h 2908417"/>
                <a:gd name="connsiteX29" fmla="*/ 573869 w 835473"/>
                <a:gd name="connsiteY29" fmla="*/ 224765 h 2908417"/>
                <a:gd name="connsiteX30" fmla="*/ 656419 w 835473"/>
                <a:gd name="connsiteY30" fmla="*/ 239580 h 2908417"/>
                <a:gd name="connsiteX31" fmla="*/ 552702 w 835473"/>
                <a:gd name="connsiteY31" fmla="*/ 245931 h 2908417"/>
                <a:gd name="connsiteX32" fmla="*/ 478619 w 835473"/>
                <a:gd name="connsiteY32" fmla="*/ 362347 h 2908417"/>
                <a:gd name="connsiteX33" fmla="*/ 646894 w 835473"/>
                <a:gd name="connsiteY33" fmla="*/ 313663 h 2908417"/>
                <a:gd name="connsiteX34" fmla="*/ 807759 w 835473"/>
                <a:gd name="connsiteY34" fmla="*/ 180313 h 2908417"/>
                <a:gd name="connsiteX35" fmla="*/ 723093 w 835473"/>
                <a:gd name="connsiteY35" fmla="*/ 255455 h 2908417"/>
                <a:gd name="connsiteX36" fmla="*/ 835276 w 835473"/>
                <a:gd name="connsiteY36" fmla="*/ 277679 h 2908417"/>
                <a:gd name="connsiteX37" fmla="*/ 760134 w 835473"/>
                <a:gd name="connsiteY37" fmla="*/ 261805 h 2908417"/>
                <a:gd name="connsiteX38" fmla="*/ 800350 w 835473"/>
                <a:gd name="connsiteY38" fmla="*/ 306255 h 2908417"/>
                <a:gd name="connsiteX39" fmla="*/ 712509 w 835473"/>
                <a:gd name="connsiteY39" fmla="*/ 276622 h 2908417"/>
                <a:gd name="connsiteX40" fmla="*/ 489200 w 835473"/>
                <a:gd name="connsiteY40" fmla="*/ 382454 h 2908417"/>
                <a:gd name="connsiteX41" fmla="*/ 451100 w 835473"/>
                <a:gd name="connsiteY41" fmla="*/ 438546 h 2908417"/>
                <a:gd name="connsiteX42" fmla="*/ 436285 w 835473"/>
                <a:gd name="connsiteY42" fmla="*/ 744404 h 2908417"/>
                <a:gd name="connsiteX43" fmla="*/ 440518 w 835473"/>
                <a:gd name="connsiteY43" fmla="*/ 1109529 h 2908417"/>
                <a:gd name="connsiteX44" fmla="*/ 147360 w 835473"/>
                <a:gd name="connsiteY44" fmla="*/ 1757229 h 2908417"/>
                <a:gd name="connsiteX45" fmla="*/ 96560 w 835473"/>
                <a:gd name="connsiteY45" fmla="*/ 2121296 h 2908417"/>
                <a:gd name="connsiteX46" fmla="*/ 198162 w 835473"/>
                <a:gd name="connsiteY46" fmla="*/ 2567913 h 2908417"/>
                <a:gd name="connsiteX47" fmla="*/ 197102 w 835473"/>
                <a:gd name="connsiteY47" fmla="*/ 2820854 h 2908417"/>
                <a:gd name="connsiteX48" fmla="*/ 347634 w 835473"/>
                <a:gd name="connsiteY48" fmla="*/ 2871973 h 2908417"/>
                <a:gd name="connsiteX49" fmla="*/ 270375 w 835473"/>
                <a:gd name="connsiteY49" fmla="*/ 2827055 h 2908417"/>
                <a:gd name="connsiteX50" fmla="*/ 277536 w 835473"/>
                <a:gd name="connsiteY50" fmla="*/ 2893878 h 2908417"/>
                <a:gd name="connsiteX51" fmla="*/ 207686 w 835473"/>
                <a:gd name="connsiteY51" fmla="*/ 2837787 h 2908417"/>
                <a:gd name="connsiteX52" fmla="*/ 210861 w 835473"/>
                <a:gd name="connsiteY52" fmla="*/ 2890703 h 2908417"/>
                <a:gd name="connsiteX53" fmla="*/ 141011 w 835473"/>
                <a:gd name="connsiteY53" fmla="*/ 2826145 h 2908417"/>
                <a:gd name="connsiteX54" fmla="*/ 24568 w 835473"/>
                <a:gd name="connsiteY54" fmla="*/ 2907489 h 2908417"/>
                <a:gd name="connsiteX55" fmla="*/ 94444 w 835473"/>
                <a:gd name="connsiteY55" fmla="*/ 2824029 h 2908417"/>
                <a:gd name="connsiteX56" fmla="*/ 2342 w 835473"/>
                <a:gd name="connsiteY56" fmla="*/ 2859272 h 2908417"/>
                <a:gd name="connsiteX0" fmla="*/ 2342 w 835473"/>
                <a:gd name="connsiteY0" fmla="*/ 2859272 h 2908417"/>
                <a:gd name="connsiteX1" fmla="*/ 108201 w 835473"/>
                <a:gd name="connsiteY1" fmla="*/ 2814503 h 2908417"/>
                <a:gd name="connsiteX2" fmla="*/ 170644 w 835473"/>
                <a:gd name="connsiteY2" fmla="*/ 2728779 h 2908417"/>
                <a:gd name="connsiteX3" fmla="*/ 118786 w 835473"/>
                <a:gd name="connsiteY3" fmla="*/ 2235596 h 2908417"/>
                <a:gd name="connsiteX4" fmla="*/ 100794 w 835473"/>
                <a:gd name="connsiteY4" fmla="*/ 1808029 h 2908417"/>
                <a:gd name="connsiteX5" fmla="*/ 405593 w 835473"/>
                <a:gd name="connsiteY5" fmla="*/ 1177263 h 2908417"/>
                <a:gd name="connsiteX6" fmla="*/ 413000 w 835473"/>
                <a:gd name="connsiteY6" fmla="*/ 743346 h 2908417"/>
                <a:gd name="connsiteX7" fmla="*/ 426759 w 835473"/>
                <a:gd name="connsiteY7" fmla="*/ 476646 h 2908417"/>
                <a:gd name="connsiteX8" fmla="*/ 380194 w 835473"/>
                <a:gd name="connsiteY8" fmla="*/ 363405 h 2908417"/>
                <a:gd name="connsiteX9" fmla="*/ 214036 w 835473"/>
                <a:gd name="connsiteY9" fmla="*/ 309430 h 2908417"/>
                <a:gd name="connsiteX10" fmla="*/ 95502 w 835473"/>
                <a:gd name="connsiteY10" fmla="*/ 237464 h 2908417"/>
                <a:gd name="connsiteX11" fmla="*/ 153711 w 835473"/>
                <a:gd name="connsiteY11" fmla="*/ 222647 h 2908417"/>
                <a:gd name="connsiteX12" fmla="*/ 84919 w 835473"/>
                <a:gd name="connsiteY12" fmla="*/ 185605 h 2908417"/>
                <a:gd name="connsiteX13" fmla="*/ 108202 w 835473"/>
                <a:gd name="connsiteY13" fmla="*/ 155972 h 2908417"/>
                <a:gd name="connsiteX14" fmla="*/ 237319 w 835473"/>
                <a:gd name="connsiteY14" fmla="*/ 306255 h 2908417"/>
                <a:gd name="connsiteX15" fmla="*/ 346328 w 835473"/>
                <a:gd name="connsiteY15" fmla="*/ 327422 h 2908417"/>
                <a:gd name="connsiteX16" fmla="*/ 403477 w 835473"/>
                <a:gd name="connsiteY16" fmla="*/ 365522 h 2908417"/>
                <a:gd name="connsiteX17" fmla="*/ 290236 w 835473"/>
                <a:gd name="connsiteY17" fmla="*/ 213122 h 2908417"/>
                <a:gd name="connsiteX18" fmla="*/ 254252 w 835473"/>
                <a:gd name="connsiteY18" fmla="*/ 162322 h 2908417"/>
                <a:gd name="connsiteX19" fmla="*/ 180169 w 835473"/>
                <a:gd name="connsiteY19" fmla="*/ 75539 h 2908417"/>
                <a:gd name="connsiteX20" fmla="*/ 232027 w 835473"/>
                <a:gd name="connsiteY20" fmla="*/ 127397 h 2908417"/>
                <a:gd name="connsiteX21" fmla="*/ 230969 w 835473"/>
                <a:gd name="connsiteY21" fmla="*/ 48022 h 2908417"/>
                <a:gd name="connsiteX22" fmla="*/ 302936 w 835473"/>
                <a:gd name="connsiteY22" fmla="*/ 60722 h 2908417"/>
                <a:gd name="connsiteX23" fmla="*/ 325161 w 835473"/>
                <a:gd name="connsiteY23" fmla="*/ 225822 h 2908417"/>
                <a:gd name="connsiteX24" fmla="*/ 428877 w 835473"/>
                <a:gd name="connsiteY24" fmla="*/ 354939 h 2908417"/>
                <a:gd name="connsiteX25" fmla="*/ 445812 w 835473"/>
                <a:gd name="connsiteY25" fmla="*/ 7805 h 2908417"/>
                <a:gd name="connsiteX26" fmla="*/ 451102 w 835473"/>
                <a:gd name="connsiteY26" fmla="*/ 349647 h 2908417"/>
                <a:gd name="connsiteX27" fmla="*/ 502960 w 835473"/>
                <a:gd name="connsiteY27" fmla="*/ 262864 h 2908417"/>
                <a:gd name="connsiteX28" fmla="*/ 586569 w 835473"/>
                <a:gd name="connsiteY28" fmla="*/ 144330 h 2908417"/>
                <a:gd name="connsiteX29" fmla="*/ 573869 w 835473"/>
                <a:gd name="connsiteY29" fmla="*/ 224765 h 2908417"/>
                <a:gd name="connsiteX30" fmla="*/ 656419 w 835473"/>
                <a:gd name="connsiteY30" fmla="*/ 239580 h 2908417"/>
                <a:gd name="connsiteX31" fmla="*/ 552702 w 835473"/>
                <a:gd name="connsiteY31" fmla="*/ 245931 h 2908417"/>
                <a:gd name="connsiteX32" fmla="*/ 478619 w 835473"/>
                <a:gd name="connsiteY32" fmla="*/ 362347 h 2908417"/>
                <a:gd name="connsiteX33" fmla="*/ 646894 w 835473"/>
                <a:gd name="connsiteY33" fmla="*/ 313663 h 2908417"/>
                <a:gd name="connsiteX34" fmla="*/ 807759 w 835473"/>
                <a:gd name="connsiteY34" fmla="*/ 180313 h 2908417"/>
                <a:gd name="connsiteX35" fmla="*/ 723093 w 835473"/>
                <a:gd name="connsiteY35" fmla="*/ 255455 h 2908417"/>
                <a:gd name="connsiteX36" fmla="*/ 835276 w 835473"/>
                <a:gd name="connsiteY36" fmla="*/ 277679 h 2908417"/>
                <a:gd name="connsiteX37" fmla="*/ 760134 w 835473"/>
                <a:gd name="connsiteY37" fmla="*/ 261805 h 2908417"/>
                <a:gd name="connsiteX38" fmla="*/ 800350 w 835473"/>
                <a:gd name="connsiteY38" fmla="*/ 306255 h 2908417"/>
                <a:gd name="connsiteX39" fmla="*/ 712509 w 835473"/>
                <a:gd name="connsiteY39" fmla="*/ 276622 h 2908417"/>
                <a:gd name="connsiteX40" fmla="*/ 489200 w 835473"/>
                <a:gd name="connsiteY40" fmla="*/ 382454 h 2908417"/>
                <a:gd name="connsiteX41" fmla="*/ 451100 w 835473"/>
                <a:gd name="connsiteY41" fmla="*/ 438546 h 2908417"/>
                <a:gd name="connsiteX42" fmla="*/ 436285 w 835473"/>
                <a:gd name="connsiteY42" fmla="*/ 744404 h 2908417"/>
                <a:gd name="connsiteX43" fmla="*/ 440518 w 835473"/>
                <a:gd name="connsiteY43" fmla="*/ 1109529 h 2908417"/>
                <a:gd name="connsiteX44" fmla="*/ 147360 w 835473"/>
                <a:gd name="connsiteY44" fmla="*/ 1757229 h 2908417"/>
                <a:gd name="connsiteX45" fmla="*/ 96560 w 835473"/>
                <a:gd name="connsiteY45" fmla="*/ 2121296 h 2908417"/>
                <a:gd name="connsiteX46" fmla="*/ 198162 w 835473"/>
                <a:gd name="connsiteY46" fmla="*/ 2567913 h 2908417"/>
                <a:gd name="connsiteX47" fmla="*/ 197102 w 835473"/>
                <a:gd name="connsiteY47" fmla="*/ 2820854 h 2908417"/>
                <a:gd name="connsiteX48" fmla="*/ 347634 w 835473"/>
                <a:gd name="connsiteY48" fmla="*/ 2871973 h 2908417"/>
                <a:gd name="connsiteX49" fmla="*/ 270375 w 835473"/>
                <a:gd name="connsiteY49" fmla="*/ 2827055 h 2908417"/>
                <a:gd name="connsiteX50" fmla="*/ 277536 w 835473"/>
                <a:gd name="connsiteY50" fmla="*/ 2893878 h 2908417"/>
                <a:gd name="connsiteX51" fmla="*/ 207686 w 835473"/>
                <a:gd name="connsiteY51" fmla="*/ 2837787 h 2908417"/>
                <a:gd name="connsiteX52" fmla="*/ 210861 w 835473"/>
                <a:gd name="connsiteY52" fmla="*/ 2890703 h 2908417"/>
                <a:gd name="connsiteX53" fmla="*/ 141011 w 835473"/>
                <a:gd name="connsiteY53" fmla="*/ 2826145 h 2908417"/>
                <a:gd name="connsiteX54" fmla="*/ 24568 w 835473"/>
                <a:gd name="connsiteY54" fmla="*/ 2907489 h 2908417"/>
                <a:gd name="connsiteX55" fmla="*/ 94444 w 835473"/>
                <a:gd name="connsiteY55" fmla="*/ 2824029 h 2908417"/>
                <a:gd name="connsiteX56" fmla="*/ 2342 w 835473"/>
                <a:gd name="connsiteY56" fmla="*/ 2859272 h 2908417"/>
                <a:gd name="connsiteX0" fmla="*/ 2342 w 835473"/>
                <a:gd name="connsiteY0" fmla="*/ 2882156 h 2931301"/>
                <a:gd name="connsiteX1" fmla="*/ 108201 w 835473"/>
                <a:gd name="connsiteY1" fmla="*/ 2837387 h 2931301"/>
                <a:gd name="connsiteX2" fmla="*/ 170644 w 835473"/>
                <a:gd name="connsiteY2" fmla="*/ 2751663 h 2931301"/>
                <a:gd name="connsiteX3" fmla="*/ 118786 w 835473"/>
                <a:gd name="connsiteY3" fmla="*/ 2258480 h 2931301"/>
                <a:gd name="connsiteX4" fmla="*/ 100794 w 835473"/>
                <a:gd name="connsiteY4" fmla="*/ 1830913 h 2931301"/>
                <a:gd name="connsiteX5" fmla="*/ 405593 w 835473"/>
                <a:gd name="connsiteY5" fmla="*/ 1200147 h 2931301"/>
                <a:gd name="connsiteX6" fmla="*/ 413000 w 835473"/>
                <a:gd name="connsiteY6" fmla="*/ 766230 h 2931301"/>
                <a:gd name="connsiteX7" fmla="*/ 426759 w 835473"/>
                <a:gd name="connsiteY7" fmla="*/ 499530 h 2931301"/>
                <a:gd name="connsiteX8" fmla="*/ 380194 w 835473"/>
                <a:gd name="connsiteY8" fmla="*/ 386289 h 2931301"/>
                <a:gd name="connsiteX9" fmla="*/ 214036 w 835473"/>
                <a:gd name="connsiteY9" fmla="*/ 332314 h 2931301"/>
                <a:gd name="connsiteX10" fmla="*/ 95502 w 835473"/>
                <a:gd name="connsiteY10" fmla="*/ 260348 h 2931301"/>
                <a:gd name="connsiteX11" fmla="*/ 153711 w 835473"/>
                <a:gd name="connsiteY11" fmla="*/ 245531 h 2931301"/>
                <a:gd name="connsiteX12" fmla="*/ 84919 w 835473"/>
                <a:gd name="connsiteY12" fmla="*/ 208489 h 2931301"/>
                <a:gd name="connsiteX13" fmla="*/ 108202 w 835473"/>
                <a:gd name="connsiteY13" fmla="*/ 178856 h 2931301"/>
                <a:gd name="connsiteX14" fmla="*/ 237319 w 835473"/>
                <a:gd name="connsiteY14" fmla="*/ 329139 h 2931301"/>
                <a:gd name="connsiteX15" fmla="*/ 346328 w 835473"/>
                <a:gd name="connsiteY15" fmla="*/ 350306 h 2931301"/>
                <a:gd name="connsiteX16" fmla="*/ 403477 w 835473"/>
                <a:gd name="connsiteY16" fmla="*/ 388406 h 2931301"/>
                <a:gd name="connsiteX17" fmla="*/ 290236 w 835473"/>
                <a:gd name="connsiteY17" fmla="*/ 236006 h 2931301"/>
                <a:gd name="connsiteX18" fmla="*/ 254252 w 835473"/>
                <a:gd name="connsiteY18" fmla="*/ 185206 h 2931301"/>
                <a:gd name="connsiteX19" fmla="*/ 180169 w 835473"/>
                <a:gd name="connsiteY19" fmla="*/ 98423 h 2931301"/>
                <a:gd name="connsiteX20" fmla="*/ 232027 w 835473"/>
                <a:gd name="connsiteY20" fmla="*/ 150281 h 2931301"/>
                <a:gd name="connsiteX21" fmla="*/ 230969 w 835473"/>
                <a:gd name="connsiteY21" fmla="*/ 70906 h 2931301"/>
                <a:gd name="connsiteX22" fmla="*/ 302936 w 835473"/>
                <a:gd name="connsiteY22" fmla="*/ 83606 h 2931301"/>
                <a:gd name="connsiteX23" fmla="*/ 325161 w 835473"/>
                <a:gd name="connsiteY23" fmla="*/ 248706 h 2931301"/>
                <a:gd name="connsiteX24" fmla="*/ 428877 w 835473"/>
                <a:gd name="connsiteY24" fmla="*/ 377823 h 2931301"/>
                <a:gd name="connsiteX25" fmla="*/ 517779 w 835473"/>
                <a:gd name="connsiteY25" fmla="*/ 7406 h 2931301"/>
                <a:gd name="connsiteX26" fmla="*/ 451102 w 835473"/>
                <a:gd name="connsiteY26" fmla="*/ 372531 h 2931301"/>
                <a:gd name="connsiteX27" fmla="*/ 502960 w 835473"/>
                <a:gd name="connsiteY27" fmla="*/ 285748 h 2931301"/>
                <a:gd name="connsiteX28" fmla="*/ 586569 w 835473"/>
                <a:gd name="connsiteY28" fmla="*/ 167214 h 2931301"/>
                <a:gd name="connsiteX29" fmla="*/ 573869 w 835473"/>
                <a:gd name="connsiteY29" fmla="*/ 247649 h 2931301"/>
                <a:gd name="connsiteX30" fmla="*/ 656419 w 835473"/>
                <a:gd name="connsiteY30" fmla="*/ 262464 h 2931301"/>
                <a:gd name="connsiteX31" fmla="*/ 552702 w 835473"/>
                <a:gd name="connsiteY31" fmla="*/ 268815 h 2931301"/>
                <a:gd name="connsiteX32" fmla="*/ 478619 w 835473"/>
                <a:gd name="connsiteY32" fmla="*/ 385231 h 2931301"/>
                <a:gd name="connsiteX33" fmla="*/ 646894 w 835473"/>
                <a:gd name="connsiteY33" fmla="*/ 336547 h 2931301"/>
                <a:gd name="connsiteX34" fmla="*/ 807759 w 835473"/>
                <a:gd name="connsiteY34" fmla="*/ 203197 h 2931301"/>
                <a:gd name="connsiteX35" fmla="*/ 723093 w 835473"/>
                <a:gd name="connsiteY35" fmla="*/ 278339 h 2931301"/>
                <a:gd name="connsiteX36" fmla="*/ 835276 w 835473"/>
                <a:gd name="connsiteY36" fmla="*/ 300563 h 2931301"/>
                <a:gd name="connsiteX37" fmla="*/ 760134 w 835473"/>
                <a:gd name="connsiteY37" fmla="*/ 284689 h 2931301"/>
                <a:gd name="connsiteX38" fmla="*/ 800350 w 835473"/>
                <a:gd name="connsiteY38" fmla="*/ 329139 h 2931301"/>
                <a:gd name="connsiteX39" fmla="*/ 712509 w 835473"/>
                <a:gd name="connsiteY39" fmla="*/ 299506 h 2931301"/>
                <a:gd name="connsiteX40" fmla="*/ 489200 w 835473"/>
                <a:gd name="connsiteY40" fmla="*/ 405338 h 2931301"/>
                <a:gd name="connsiteX41" fmla="*/ 451100 w 835473"/>
                <a:gd name="connsiteY41" fmla="*/ 461430 h 2931301"/>
                <a:gd name="connsiteX42" fmla="*/ 436285 w 835473"/>
                <a:gd name="connsiteY42" fmla="*/ 767288 h 2931301"/>
                <a:gd name="connsiteX43" fmla="*/ 440518 w 835473"/>
                <a:gd name="connsiteY43" fmla="*/ 1132413 h 2931301"/>
                <a:gd name="connsiteX44" fmla="*/ 147360 w 835473"/>
                <a:gd name="connsiteY44" fmla="*/ 1780113 h 2931301"/>
                <a:gd name="connsiteX45" fmla="*/ 96560 w 835473"/>
                <a:gd name="connsiteY45" fmla="*/ 2144180 h 2931301"/>
                <a:gd name="connsiteX46" fmla="*/ 198162 w 835473"/>
                <a:gd name="connsiteY46" fmla="*/ 2590797 h 2931301"/>
                <a:gd name="connsiteX47" fmla="*/ 197102 w 835473"/>
                <a:gd name="connsiteY47" fmla="*/ 2843738 h 2931301"/>
                <a:gd name="connsiteX48" fmla="*/ 347634 w 835473"/>
                <a:gd name="connsiteY48" fmla="*/ 2894857 h 2931301"/>
                <a:gd name="connsiteX49" fmla="*/ 270375 w 835473"/>
                <a:gd name="connsiteY49" fmla="*/ 2849939 h 2931301"/>
                <a:gd name="connsiteX50" fmla="*/ 277536 w 835473"/>
                <a:gd name="connsiteY50" fmla="*/ 2916762 h 2931301"/>
                <a:gd name="connsiteX51" fmla="*/ 207686 w 835473"/>
                <a:gd name="connsiteY51" fmla="*/ 2860671 h 2931301"/>
                <a:gd name="connsiteX52" fmla="*/ 210861 w 835473"/>
                <a:gd name="connsiteY52" fmla="*/ 2913587 h 2931301"/>
                <a:gd name="connsiteX53" fmla="*/ 141011 w 835473"/>
                <a:gd name="connsiteY53" fmla="*/ 2849029 h 2931301"/>
                <a:gd name="connsiteX54" fmla="*/ 24568 w 835473"/>
                <a:gd name="connsiteY54" fmla="*/ 2930373 h 2931301"/>
                <a:gd name="connsiteX55" fmla="*/ 94444 w 835473"/>
                <a:gd name="connsiteY55" fmla="*/ 2846913 h 2931301"/>
                <a:gd name="connsiteX56" fmla="*/ 2342 w 835473"/>
                <a:gd name="connsiteY56" fmla="*/ 2882156 h 2931301"/>
                <a:gd name="connsiteX0" fmla="*/ 2342 w 835473"/>
                <a:gd name="connsiteY0" fmla="*/ 2882156 h 2931301"/>
                <a:gd name="connsiteX1" fmla="*/ 108201 w 835473"/>
                <a:gd name="connsiteY1" fmla="*/ 2837387 h 2931301"/>
                <a:gd name="connsiteX2" fmla="*/ 170644 w 835473"/>
                <a:gd name="connsiteY2" fmla="*/ 2751663 h 2931301"/>
                <a:gd name="connsiteX3" fmla="*/ 118786 w 835473"/>
                <a:gd name="connsiteY3" fmla="*/ 2258480 h 2931301"/>
                <a:gd name="connsiteX4" fmla="*/ 100794 w 835473"/>
                <a:gd name="connsiteY4" fmla="*/ 1830913 h 2931301"/>
                <a:gd name="connsiteX5" fmla="*/ 405593 w 835473"/>
                <a:gd name="connsiteY5" fmla="*/ 1200147 h 2931301"/>
                <a:gd name="connsiteX6" fmla="*/ 413000 w 835473"/>
                <a:gd name="connsiteY6" fmla="*/ 766230 h 2931301"/>
                <a:gd name="connsiteX7" fmla="*/ 426759 w 835473"/>
                <a:gd name="connsiteY7" fmla="*/ 499530 h 2931301"/>
                <a:gd name="connsiteX8" fmla="*/ 380194 w 835473"/>
                <a:gd name="connsiteY8" fmla="*/ 386289 h 2931301"/>
                <a:gd name="connsiteX9" fmla="*/ 214036 w 835473"/>
                <a:gd name="connsiteY9" fmla="*/ 332314 h 2931301"/>
                <a:gd name="connsiteX10" fmla="*/ 95502 w 835473"/>
                <a:gd name="connsiteY10" fmla="*/ 260348 h 2931301"/>
                <a:gd name="connsiteX11" fmla="*/ 153711 w 835473"/>
                <a:gd name="connsiteY11" fmla="*/ 245531 h 2931301"/>
                <a:gd name="connsiteX12" fmla="*/ 84919 w 835473"/>
                <a:gd name="connsiteY12" fmla="*/ 208489 h 2931301"/>
                <a:gd name="connsiteX13" fmla="*/ 108202 w 835473"/>
                <a:gd name="connsiteY13" fmla="*/ 178856 h 2931301"/>
                <a:gd name="connsiteX14" fmla="*/ 237319 w 835473"/>
                <a:gd name="connsiteY14" fmla="*/ 329139 h 2931301"/>
                <a:gd name="connsiteX15" fmla="*/ 346328 w 835473"/>
                <a:gd name="connsiteY15" fmla="*/ 350306 h 2931301"/>
                <a:gd name="connsiteX16" fmla="*/ 403477 w 835473"/>
                <a:gd name="connsiteY16" fmla="*/ 388406 h 2931301"/>
                <a:gd name="connsiteX17" fmla="*/ 290236 w 835473"/>
                <a:gd name="connsiteY17" fmla="*/ 236006 h 2931301"/>
                <a:gd name="connsiteX18" fmla="*/ 254252 w 835473"/>
                <a:gd name="connsiteY18" fmla="*/ 185206 h 2931301"/>
                <a:gd name="connsiteX19" fmla="*/ 180169 w 835473"/>
                <a:gd name="connsiteY19" fmla="*/ 98423 h 2931301"/>
                <a:gd name="connsiteX20" fmla="*/ 232027 w 835473"/>
                <a:gd name="connsiteY20" fmla="*/ 150281 h 2931301"/>
                <a:gd name="connsiteX21" fmla="*/ 230969 w 835473"/>
                <a:gd name="connsiteY21" fmla="*/ 70906 h 2931301"/>
                <a:gd name="connsiteX22" fmla="*/ 302936 w 835473"/>
                <a:gd name="connsiteY22" fmla="*/ 83606 h 2931301"/>
                <a:gd name="connsiteX23" fmla="*/ 325161 w 835473"/>
                <a:gd name="connsiteY23" fmla="*/ 248706 h 2931301"/>
                <a:gd name="connsiteX24" fmla="*/ 428877 w 835473"/>
                <a:gd name="connsiteY24" fmla="*/ 377823 h 2931301"/>
                <a:gd name="connsiteX25" fmla="*/ 517779 w 835473"/>
                <a:gd name="connsiteY25" fmla="*/ 7406 h 2931301"/>
                <a:gd name="connsiteX26" fmla="*/ 451102 w 835473"/>
                <a:gd name="connsiteY26" fmla="*/ 372531 h 2931301"/>
                <a:gd name="connsiteX27" fmla="*/ 502960 w 835473"/>
                <a:gd name="connsiteY27" fmla="*/ 285748 h 2931301"/>
                <a:gd name="connsiteX28" fmla="*/ 586569 w 835473"/>
                <a:gd name="connsiteY28" fmla="*/ 167214 h 2931301"/>
                <a:gd name="connsiteX29" fmla="*/ 573869 w 835473"/>
                <a:gd name="connsiteY29" fmla="*/ 247649 h 2931301"/>
                <a:gd name="connsiteX30" fmla="*/ 656419 w 835473"/>
                <a:gd name="connsiteY30" fmla="*/ 262464 h 2931301"/>
                <a:gd name="connsiteX31" fmla="*/ 552702 w 835473"/>
                <a:gd name="connsiteY31" fmla="*/ 268815 h 2931301"/>
                <a:gd name="connsiteX32" fmla="*/ 478619 w 835473"/>
                <a:gd name="connsiteY32" fmla="*/ 385231 h 2931301"/>
                <a:gd name="connsiteX33" fmla="*/ 646894 w 835473"/>
                <a:gd name="connsiteY33" fmla="*/ 336547 h 2931301"/>
                <a:gd name="connsiteX34" fmla="*/ 807759 w 835473"/>
                <a:gd name="connsiteY34" fmla="*/ 203197 h 2931301"/>
                <a:gd name="connsiteX35" fmla="*/ 723093 w 835473"/>
                <a:gd name="connsiteY35" fmla="*/ 278339 h 2931301"/>
                <a:gd name="connsiteX36" fmla="*/ 835276 w 835473"/>
                <a:gd name="connsiteY36" fmla="*/ 300563 h 2931301"/>
                <a:gd name="connsiteX37" fmla="*/ 760134 w 835473"/>
                <a:gd name="connsiteY37" fmla="*/ 284689 h 2931301"/>
                <a:gd name="connsiteX38" fmla="*/ 800350 w 835473"/>
                <a:gd name="connsiteY38" fmla="*/ 329139 h 2931301"/>
                <a:gd name="connsiteX39" fmla="*/ 712509 w 835473"/>
                <a:gd name="connsiteY39" fmla="*/ 299506 h 2931301"/>
                <a:gd name="connsiteX40" fmla="*/ 489200 w 835473"/>
                <a:gd name="connsiteY40" fmla="*/ 405338 h 2931301"/>
                <a:gd name="connsiteX41" fmla="*/ 451100 w 835473"/>
                <a:gd name="connsiteY41" fmla="*/ 461430 h 2931301"/>
                <a:gd name="connsiteX42" fmla="*/ 436285 w 835473"/>
                <a:gd name="connsiteY42" fmla="*/ 767288 h 2931301"/>
                <a:gd name="connsiteX43" fmla="*/ 440518 w 835473"/>
                <a:gd name="connsiteY43" fmla="*/ 1132413 h 2931301"/>
                <a:gd name="connsiteX44" fmla="*/ 147360 w 835473"/>
                <a:gd name="connsiteY44" fmla="*/ 1780113 h 2931301"/>
                <a:gd name="connsiteX45" fmla="*/ 96560 w 835473"/>
                <a:gd name="connsiteY45" fmla="*/ 2144180 h 2931301"/>
                <a:gd name="connsiteX46" fmla="*/ 198162 w 835473"/>
                <a:gd name="connsiteY46" fmla="*/ 2590797 h 2931301"/>
                <a:gd name="connsiteX47" fmla="*/ 197102 w 835473"/>
                <a:gd name="connsiteY47" fmla="*/ 2843738 h 2931301"/>
                <a:gd name="connsiteX48" fmla="*/ 347634 w 835473"/>
                <a:gd name="connsiteY48" fmla="*/ 2894857 h 2931301"/>
                <a:gd name="connsiteX49" fmla="*/ 270375 w 835473"/>
                <a:gd name="connsiteY49" fmla="*/ 2849939 h 2931301"/>
                <a:gd name="connsiteX50" fmla="*/ 277536 w 835473"/>
                <a:gd name="connsiteY50" fmla="*/ 2916762 h 2931301"/>
                <a:gd name="connsiteX51" fmla="*/ 207686 w 835473"/>
                <a:gd name="connsiteY51" fmla="*/ 2860671 h 2931301"/>
                <a:gd name="connsiteX52" fmla="*/ 210861 w 835473"/>
                <a:gd name="connsiteY52" fmla="*/ 2913587 h 2931301"/>
                <a:gd name="connsiteX53" fmla="*/ 141011 w 835473"/>
                <a:gd name="connsiteY53" fmla="*/ 2849029 h 2931301"/>
                <a:gd name="connsiteX54" fmla="*/ 24568 w 835473"/>
                <a:gd name="connsiteY54" fmla="*/ 2930373 h 2931301"/>
                <a:gd name="connsiteX55" fmla="*/ 94444 w 835473"/>
                <a:gd name="connsiteY55" fmla="*/ 2846913 h 2931301"/>
                <a:gd name="connsiteX56" fmla="*/ 2342 w 835473"/>
                <a:gd name="connsiteY56" fmla="*/ 2882156 h 2931301"/>
                <a:gd name="connsiteX0" fmla="*/ 2342 w 835473"/>
                <a:gd name="connsiteY0" fmla="*/ 2875935 h 2925080"/>
                <a:gd name="connsiteX1" fmla="*/ 108201 w 835473"/>
                <a:gd name="connsiteY1" fmla="*/ 2831166 h 2925080"/>
                <a:gd name="connsiteX2" fmla="*/ 170644 w 835473"/>
                <a:gd name="connsiteY2" fmla="*/ 2745442 h 2925080"/>
                <a:gd name="connsiteX3" fmla="*/ 118786 w 835473"/>
                <a:gd name="connsiteY3" fmla="*/ 2252259 h 2925080"/>
                <a:gd name="connsiteX4" fmla="*/ 100794 w 835473"/>
                <a:gd name="connsiteY4" fmla="*/ 1824692 h 2925080"/>
                <a:gd name="connsiteX5" fmla="*/ 405593 w 835473"/>
                <a:gd name="connsiteY5" fmla="*/ 1193926 h 2925080"/>
                <a:gd name="connsiteX6" fmla="*/ 413000 w 835473"/>
                <a:gd name="connsiteY6" fmla="*/ 760009 h 2925080"/>
                <a:gd name="connsiteX7" fmla="*/ 426759 w 835473"/>
                <a:gd name="connsiteY7" fmla="*/ 493309 h 2925080"/>
                <a:gd name="connsiteX8" fmla="*/ 380194 w 835473"/>
                <a:gd name="connsiteY8" fmla="*/ 380068 h 2925080"/>
                <a:gd name="connsiteX9" fmla="*/ 214036 w 835473"/>
                <a:gd name="connsiteY9" fmla="*/ 326093 h 2925080"/>
                <a:gd name="connsiteX10" fmla="*/ 95502 w 835473"/>
                <a:gd name="connsiteY10" fmla="*/ 254127 h 2925080"/>
                <a:gd name="connsiteX11" fmla="*/ 153711 w 835473"/>
                <a:gd name="connsiteY11" fmla="*/ 239310 h 2925080"/>
                <a:gd name="connsiteX12" fmla="*/ 84919 w 835473"/>
                <a:gd name="connsiteY12" fmla="*/ 202268 h 2925080"/>
                <a:gd name="connsiteX13" fmla="*/ 108202 w 835473"/>
                <a:gd name="connsiteY13" fmla="*/ 172635 h 2925080"/>
                <a:gd name="connsiteX14" fmla="*/ 237319 w 835473"/>
                <a:gd name="connsiteY14" fmla="*/ 322918 h 2925080"/>
                <a:gd name="connsiteX15" fmla="*/ 346328 w 835473"/>
                <a:gd name="connsiteY15" fmla="*/ 344085 h 2925080"/>
                <a:gd name="connsiteX16" fmla="*/ 403477 w 835473"/>
                <a:gd name="connsiteY16" fmla="*/ 382185 h 2925080"/>
                <a:gd name="connsiteX17" fmla="*/ 290236 w 835473"/>
                <a:gd name="connsiteY17" fmla="*/ 229785 h 2925080"/>
                <a:gd name="connsiteX18" fmla="*/ 254252 w 835473"/>
                <a:gd name="connsiteY18" fmla="*/ 178985 h 2925080"/>
                <a:gd name="connsiteX19" fmla="*/ 180169 w 835473"/>
                <a:gd name="connsiteY19" fmla="*/ 92202 h 2925080"/>
                <a:gd name="connsiteX20" fmla="*/ 232027 w 835473"/>
                <a:gd name="connsiteY20" fmla="*/ 144060 h 2925080"/>
                <a:gd name="connsiteX21" fmla="*/ 230969 w 835473"/>
                <a:gd name="connsiteY21" fmla="*/ 64685 h 2925080"/>
                <a:gd name="connsiteX22" fmla="*/ 302936 w 835473"/>
                <a:gd name="connsiteY22" fmla="*/ 77385 h 2925080"/>
                <a:gd name="connsiteX23" fmla="*/ 325161 w 835473"/>
                <a:gd name="connsiteY23" fmla="*/ 242485 h 2925080"/>
                <a:gd name="connsiteX24" fmla="*/ 428877 w 835473"/>
                <a:gd name="connsiteY24" fmla="*/ 371602 h 2925080"/>
                <a:gd name="connsiteX25" fmla="*/ 517779 w 835473"/>
                <a:gd name="connsiteY25" fmla="*/ 1185 h 2925080"/>
                <a:gd name="connsiteX26" fmla="*/ 451102 w 835473"/>
                <a:gd name="connsiteY26" fmla="*/ 366310 h 2925080"/>
                <a:gd name="connsiteX27" fmla="*/ 502960 w 835473"/>
                <a:gd name="connsiteY27" fmla="*/ 279527 h 2925080"/>
                <a:gd name="connsiteX28" fmla="*/ 586569 w 835473"/>
                <a:gd name="connsiteY28" fmla="*/ 160993 h 2925080"/>
                <a:gd name="connsiteX29" fmla="*/ 573869 w 835473"/>
                <a:gd name="connsiteY29" fmla="*/ 241428 h 2925080"/>
                <a:gd name="connsiteX30" fmla="*/ 656419 w 835473"/>
                <a:gd name="connsiteY30" fmla="*/ 256243 h 2925080"/>
                <a:gd name="connsiteX31" fmla="*/ 552702 w 835473"/>
                <a:gd name="connsiteY31" fmla="*/ 262594 h 2925080"/>
                <a:gd name="connsiteX32" fmla="*/ 478619 w 835473"/>
                <a:gd name="connsiteY32" fmla="*/ 379010 h 2925080"/>
                <a:gd name="connsiteX33" fmla="*/ 646894 w 835473"/>
                <a:gd name="connsiteY33" fmla="*/ 330326 h 2925080"/>
                <a:gd name="connsiteX34" fmla="*/ 807759 w 835473"/>
                <a:gd name="connsiteY34" fmla="*/ 196976 h 2925080"/>
                <a:gd name="connsiteX35" fmla="*/ 723093 w 835473"/>
                <a:gd name="connsiteY35" fmla="*/ 272118 h 2925080"/>
                <a:gd name="connsiteX36" fmla="*/ 835276 w 835473"/>
                <a:gd name="connsiteY36" fmla="*/ 294342 h 2925080"/>
                <a:gd name="connsiteX37" fmla="*/ 760134 w 835473"/>
                <a:gd name="connsiteY37" fmla="*/ 278468 h 2925080"/>
                <a:gd name="connsiteX38" fmla="*/ 800350 w 835473"/>
                <a:gd name="connsiteY38" fmla="*/ 322918 h 2925080"/>
                <a:gd name="connsiteX39" fmla="*/ 712509 w 835473"/>
                <a:gd name="connsiteY39" fmla="*/ 293285 h 2925080"/>
                <a:gd name="connsiteX40" fmla="*/ 489200 w 835473"/>
                <a:gd name="connsiteY40" fmla="*/ 399117 h 2925080"/>
                <a:gd name="connsiteX41" fmla="*/ 451100 w 835473"/>
                <a:gd name="connsiteY41" fmla="*/ 455209 h 2925080"/>
                <a:gd name="connsiteX42" fmla="*/ 436285 w 835473"/>
                <a:gd name="connsiteY42" fmla="*/ 761067 h 2925080"/>
                <a:gd name="connsiteX43" fmla="*/ 440518 w 835473"/>
                <a:gd name="connsiteY43" fmla="*/ 1126192 h 2925080"/>
                <a:gd name="connsiteX44" fmla="*/ 147360 w 835473"/>
                <a:gd name="connsiteY44" fmla="*/ 1773892 h 2925080"/>
                <a:gd name="connsiteX45" fmla="*/ 96560 w 835473"/>
                <a:gd name="connsiteY45" fmla="*/ 2137959 h 2925080"/>
                <a:gd name="connsiteX46" fmla="*/ 198162 w 835473"/>
                <a:gd name="connsiteY46" fmla="*/ 2584576 h 2925080"/>
                <a:gd name="connsiteX47" fmla="*/ 197102 w 835473"/>
                <a:gd name="connsiteY47" fmla="*/ 2837517 h 2925080"/>
                <a:gd name="connsiteX48" fmla="*/ 347634 w 835473"/>
                <a:gd name="connsiteY48" fmla="*/ 2888636 h 2925080"/>
                <a:gd name="connsiteX49" fmla="*/ 270375 w 835473"/>
                <a:gd name="connsiteY49" fmla="*/ 2843718 h 2925080"/>
                <a:gd name="connsiteX50" fmla="*/ 277536 w 835473"/>
                <a:gd name="connsiteY50" fmla="*/ 2910541 h 2925080"/>
                <a:gd name="connsiteX51" fmla="*/ 207686 w 835473"/>
                <a:gd name="connsiteY51" fmla="*/ 2854450 h 2925080"/>
                <a:gd name="connsiteX52" fmla="*/ 210861 w 835473"/>
                <a:gd name="connsiteY52" fmla="*/ 2907366 h 2925080"/>
                <a:gd name="connsiteX53" fmla="*/ 141011 w 835473"/>
                <a:gd name="connsiteY53" fmla="*/ 2842808 h 2925080"/>
                <a:gd name="connsiteX54" fmla="*/ 24568 w 835473"/>
                <a:gd name="connsiteY54" fmla="*/ 2924152 h 2925080"/>
                <a:gd name="connsiteX55" fmla="*/ 94444 w 835473"/>
                <a:gd name="connsiteY55" fmla="*/ 2840692 h 2925080"/>
                <a:gd name="connsiteX56" fmla="*/ 2342 w 835473"/>
                <a:gd name="connsiteY56" fmla="*/ 2875935 h 2925080"/>
                <a:gd name="connsiteX0" fmla="*/ 2342 w 835473"/>
                <a:gd name="connsiteY0" fmla="*/ 2887806 h 2936951"/>
                <a:gd name="connsiteX1" fmla="*/ 108201 w 835473"/>
                <a:gd name="connsiteY1" fmla="*/ 2843037 h 2936951"/>
                <a:gd name="connsiteX2" fmla="*/ 170644 w 835473"/>
                <a:gd name="connsiteY2" fmla="*/ 2757313 h 2936951"/>
                <a:gd name="connsiteX3" fmla="*/ 118786 w 835473"/>
                <a:gd name="connsiteY3" fmla="*/ 2264130 h 2936951"/>
                <a:gd name="connsiteX4" fmla="*/ 100794 w 835473"/>
                <a:gd name="connsiteY4" fmla="*/ 1836563 h 2936951"/>
                <a:gd name="connsiteX5" fmla="*/ 405593 w 835473"/>
                <a:gd name="connsiteY5" fmla="*/ 1205797 h 2936951"/>
                <a:gd name="connsiteX6" fmla="*/ 413000 w 835473"/>
                <a:gd name="connsiteY6" fmla="*/ 771880 h 2936951"/>
                <a:gd name="connsiteX7" fmla="*/ 426759 w 835473"/>
                <a:gd name="connsiteY7" fmla="*/ 505180 h 2936951"/>
                <a:gd name="connsiteX8" fmla="*/ 380194 w 835473"/>
                <a:gd name="connsiteY8" fmla="*/ 391939 h 2936951"/>
                <a:gd name="connsiteX9" fmla="*/ 214036 w 835473"/>
                <a:gd name="connsiteY9" fmla="*/ 337964 h 2936951"/>
                <a:gd name="connsiteX10" fmla="*/ 95502 w 835473"/>
                <a:gd name="connsiteY10" fmla="*/ 265998 h 2936951"/>
                <a:gd name="connsiteX11" fmla="*/ 153711 w 835473"/>
                <a:gd name="connsiteY11" fmla="*/ 251181 h 2936951"/>
                <a:gd name="connsiteX12" fmla="*/ 84919 w 835473"/>
                <a:gd name="connsiteY12" fmla="*/ 214139 h 2936951"/>
                <a:gd name="connsiteX13" fmla="*/ 108202 w 835473"/>
                <a:gd name="connsiteY13" fmla="*/ 184506 h 2936951"/>
                <a:gd name="connsiteX14" fmla="*/ 237319 w 835473"/>
                <a:gd name="connsiteY14" fmla="*/ 334789 h 2936951"/>
                <a:gd name="connsiteX15" fmla="*/ 346328 w 835473"/>
                <a:gd name="connsiteY15" fmla="*/ 355956 h 2936951"/>
                <a:gd name="connsiteX16" fmla="*/ 403477 w 835473"/>
                <a:gd name="connsiteY16" fmla="*/ 394056 h 2936951"/>
                <a:gd name="connsiteX17" fmla="*/ 290236 w 835473"/>
                <a:gd name="connsiteY17" fmla="*/ 241656 h 2936951"/>
                <a:gd name="connsiteX18" fmla="*/ 254252 w 835473"/>
                <a:gd name="connsiteY18" fmla="*/ 190856 h 2936951"/>
                <a:gd name="connsiteX19" fmla="*/ 180169 w 835473"/>
                <a:gd name="connsiteY19" fmla="*/ 104073 h 2936951"/>
                <a:gd name="connsiteX20" fmla="*/ 232027 w 835473"/>
                <a:gd name="connsiteY20" fmla="*/ 155931 h 2936951"/>
                <a:gd name="connsiteX21" fmla="*/ 230969 w 835473"/>
                <a:gd name="connsiteY21" fmla="*/ 76556 h 2936951"/>
                <a:gd name="connsiteX22" fmla="*/ 302936 w 835473"/>
                <a:gd name="connsiteY22" fmla="*/ 89256 h 2936951"/>
                <a:gd name="connsiteX23" fmla="*/ 325161 w 835473"/>
                <a:gd name="connsiteY23" fmla="*/ 254356 h 2936951"/>
                <a:gd name="connsiteX24" fmla="*/ 428877 w 835473"/>
                <a:gd name="connsiteY24" fmla="*/ 383473 h 2936951"/>
                <a:gd name="connsiteX25" fmla="*/ 463802 w 835473"/>
                <a:gd name="connsiteY25" fmla="*/ 101955 h 2936951"/>
                <a:gd name="connsiteX26" fmla="*/ 517779 w 835473"/>
                <a:gd name="connsiteY26" fmla="*/ 13056 h 2936951"/>
                <a:gd name="connsiteX27" fmla="*/ 451102 w 835473"/>
                <a:gd name="connsiteY27" fmla="*/ 378181 h 2936951"/>
                <a:gd name="connsiteX28" fmla="*/ 502960 w 835473"/>
                <a:gd name="connsiteY28" fmla="*/ 291398 h 2936951"/>
                <a:gd name="connsiteX29" fmla="*/ 586569 w 835473"/>
                <a:gd name="connsiteY29" fmla="*/ 172864 h 2936951"/>
                <a:gd name="connsiteX30" fmla="*/ 573869 w 835473"/>
                <a:gd name="connsiteY30" fmla="*/ 253299 h 2936951"/>
                <a:gd name="connsiteX31" fmla="*/ 656419 w 835473"/>
                <a:gd name="connsiteY31" fmla="*/ 268114 h 2936951"/>
                <a:gd name="connsiteX32" fmla="*/ 552702 w 835473"/>
                <a:gd name="connsiteY32" fmla="*/ 274465 h 2936951"/>
                <a:gd name="connsiteX33" fmla="*/ 478619 w 835473"/>
                <a:gd name="connsiteY33" fmla="*/ 390881 h 2936951"/>
                <a:gd name="connsiteX34" fmla="*/ 646894 w 835473"/>
                <a:gd name="connsiteY34" fmla="*/ 342197 h 2936951"/>
                <a:gd name="connsiteX35" fmla="*/ 807759 w 835473"/>
                <a:gd name="connsiteY35" fmla="*/ 208847 h 2936951"/>
                <a:gd name="connsiteX36" fmla="*/ 723093 w 835473"/>
                <a:gd name="connsiteY36" fmla="*/ 283989 h 2936951"/>
                <a:gd name="connsiteX37" fmla="*/ 835276 w 835473"/>
                <a:gd name="connsiteY37" fmla="*/ 306213 h 2936951"/>
                <a:gd name="connsiteX38" fmla="*/ 760134 w 835473"/>
                <a:gd name="connsiteY38" fmla="*/ 290339 h 2936951"/>
                <a:gd name="connsiteX39" fmla="*/ 800350 w 835473"/>
                <a:gd name="connsiteY39" fmla="*/ 334789 h 2936951"/>
                <a:gd name="connsiteX40" fmla="*/ 712509 w 835473"/>
                <a:gd name="connsiteY40" fmla="*/ 305156 h 2936951"/>
                <a:gd name="connsiteX41" fmla="*/ 489200 w 835473"/>
                <a:gd name="connsiteY41" fmla="*/ 410988 h 2936951"/>
                <a:gd name="connsiteX42" fmla="*/ 451100 w 835473"/>
                <a:gd name="connsiteY42" fmla="*/ 467080 h 2936951"/>
                <a:gd name="connsiteX43" fmla="*/ 436285 w 835473"/>
                <a:gd name="connsiteY43" fmla="*/ 772938 h 2936951"/>
                <a:gd name="connsiteX44" fmla="*/ 440518 w 835473"/>
                <a:gd name="connsiteY44" fmla="*/ 1138063 h 2936951"/>
                <a:gd name="connsiteX45" fmla="*/ 147360 w 835473"/>
                <a:gd name="connsiteY45" fmla="*/ 1785763 h 2936951"/>
                <a:gd name="connsiteX46" fmla="*/ 96560 w 835473"/>
                <a:gd name="connsiteY46" fmla="*/ 2149830 h 2936951"/>
                <a:gd name="connsiteX47" fmla="*/ 198162 w 835473"/>
                <a:gd name="connsiteY47" fmla="*/ 2596447 h 2936951"/>
                <a:gd name="connsiteX48" fmla="*/ 197102 w 835473"/>
                <a:gd name="connsiteY48" fmla="*/ 2849388 h 2936951"/>
                <a:gd name="connsiteX49" fmla="*/ 347634 w 835473"/>
                <a:gd name="connsiteY49" fmla="*/ 2900507 h 2936951"/>
                <a:gd name="connsiteX50" fmla="*/ 270375 w 835473"/>
                <a:gd name="connsiteY50" fmla="*/ 2855589 h 2936951"/>
                <a:gd name="connsiteX51" fmla="*/ 277536 w 835473"/>
                <a:gd name="connsiteY51" fmla="*/ 2922412 h 2936951"/>
                <a:gd name="connsiteX52" fmla="*/ 207686 w 835473"/>
                <a:gd name="connsiteY52" fmla="*/ 2866321 h 2936951"/>
                <a:gd name="connsiteX53" fmla="*/ 210861 w 835473"/>
                <a:gd name="connsiteY53" fmla="*/ 2919237 h 2936951"/>
                <a:gd name="connsiteX54" fmla="*/ 141011 w 835473"/>
                <a:gd name="connsiteY54" fmla="*/ 2854679 h 2936951"/>
                <a:gd name="connsiteX55" fmla="*/ 24568 w 835473"/>
                <a:gd name="connsiteY55" fmla="*/ 2936023 h 2936951"/>
                <a:gd name="connsiteX56" fmla="*/ 94444 w 835473"/>
                <a:gd name="connsiteY56" fmla="*/ 2852563 h 2936951"/>
                <a:gd name="connsiteX57" fmla="*/ 2342 w 835473"/>
                <a:gd name="connsiteY57" fmla="*/ 2887806 h 2936951"/>
                <a:gd name="connsiteX0" fmla="*/ 2342 w 835473"/>
                <a:gd name="connsiteY0" fmla="*/ 2887806 h 2936951"/>
                <a:gd name="connsiteX1" fmla="*/ 108201 w 835473"/>
                <a:gd name="connsiteY1" fmla="*/ 2843037 h 2936951"/>
                <a:gd name="connsiteX2" fmla="*/ 170644 w 835473"/>
                <a:gd name="connsiteY2" fmla="*/ 2757313 h 2936951"/>
                <a:gd name="connsiteX3" fmla="*/ 118786 w 835473"/>
                <a:gd name="connsiteY3" fmla="*/ 2264130 h 2936951"/>
                <a:gd name="connsiteX4" fmla="*/ 100794 w 835473"/>
                <a:gd name="connsiteY4" fmla="*/ 1836563 h 2936951"/>
                <a:gd name="connsiteX5" fmla="*/ 405593 w 835473"/>
                <a:gd name="connsiteY5" fmla="*/ 1205797 h 2936951"/>
                <a:gd name="connsiteX6" fmla="*/ 413000 w 835473"/>
                <a:gd name="connsiteY6" fmla="*/ 771880 h 2936951"/>
                <a:gd name="connsiteX7" fmla="*/ 426759 w 835473"/>
                <a:gd name="connsiteY7" fmla="*/ 505180 h 2936951"/>
                <a:gd name="connsiteX8" fmla="*/ 380194 w 835473"/>
                <a:gd name="connsiteY8" fmla="*/ 391939 h 2936951"/>
                <a:gd name="connsiteX9" fmla="*/ 214036 w 835473"/>
                <a:gd name="connsiteY9" fmla="*/ 337964 h 2936951"/>
                <a:gd name="connsiteX10" fmla="*/ 95502 w 835473"/>
                <a:gd name="connsiteY10" fmla="*/ 265998 h 2936951"/>
                <a:gd name="connsiteX11" fmla="*/ 153711 w 835473"/>
                <a:gd name="connsiteY11" fmla="*/ 251181 h 2936951"/>
                <a:gd name="connsiteX12" fmla="*/ 84919 w 835473"/>
                <a:gd name="connsiteY12" fmla="*/ 214139 h 2936951"/>
                <a:gd name="connsiteX13" fmla="*/ 108202 w 835473"/>
                <a:gd name="connsiteY13" fmla="*/ 184506 h 2936951"/>
                <a:gd name="connsiteX14" fmla="*/ 237319 w 835473"/>
                <a:gd name="connsiteY14" fmla="*/ 334789 h 2936951"/>
                <a:gd name="connsiteX15" fmla="*/ 346328 w 835473"/>
                <a:gd name="connsiteY15" fmla="*/ 355956 h 2936951"/>
                <a:gd name="connsiteX16" fmla="*/ 403477 w 835473"/>
                <a:gd name="connsiteY16" fmla="*/ 394056 h 2936951"/>
                <a:gd name="connsiteX17" fmla="*/ 290236 w 835473"/>
                <a:gd name="connsiteY17" fmla="*/ 241656 h 2936951"/>
                <a:gd name="connsiteX18" fmla="*/ 254252 w 835473"/>
                <a:gd name="connsiteY18" fmla="*/ 190856 h 2936951"/>
                <a:gd name="connsiteX19" fmla="*/ 180169 w 835473"/>
                <a:gd name="connsiteY19" fmla="*/ 104073 h 2936951"/>
                <a:gd name="connsiteX20" fmla="*/ 232027 w 835473"/>
                <a:gd name="connsiteY20" fmla="*/ 155931 h 2936951"/>
                <a:gd name="connsiteX21" fmla="*/ 230969 w 835473"/>
                <a:gd name="connsiteY21" fmla="*/ 76556 h 2936951"/>
                <a:gd name="connsiteX22" fmla="*/ 302936 w 835473"/>
                <a:gd name="connsiteY22" fmla="*/ 89256 h 2936951"/>
                <a:gd name="connsiteX23" fmla="*/ 325161 w 835473"/>
                <a:gd name="connsiteY23" fmla="*/ 254356 h 2936951"/>
                <a:gd name="connsiteX24" fmla="*/ 428877 w 835473"/>
                <a:gd name="connsiteY24" fmla="*/ 383473 h 2936951"/>
                <a:gd name="connsiteX25" fmla="*/ 463802 w 835473"/>
                <a:gd name="connsiteY25" fmla="*/ 101955 h 2936951"/>
                <a:gd name="connsiteX26" fmla="*/ 517779 w 835473"/>
                <a:gd name="connsiteY26" fmla="*/ 13056 h 2936951"/>
                <a:gd name="connsiteX27" fmla="*/ 451102 w 835473"/>
                <a:gd name="connsiteY27" fmla="*/ 378181 h 2936951"/>
                <a:gd name="connsiteX28" fmla="*/ 502960 w 835473"/>
                <a:gd name="connsiteY28" fmla="*/ 291398 h 2936951"/>
                <a:gd name="connsiteX29" fmla="*/ 586569 w 835473"/>
                <a:gd name="connsiteY29" fmla="*/ 172864 h 2936951"/>
                <a:gd name="connsiteX30" fmla="*/ 573869 w 835473"/>
                <a:gd name="connsiteY30" fmla="*/ 253299 h 2936951"/>
                <a:gd name="connsiteX31" fmla="*/ 656419 w 835473"/>
                <a:gd name="connsiteY31" fmla="*/ 268114 h 2936951"/>
                <a:gd name="connsiteX32" fmla="*/ 552702 w 835473"/>
                <a:gd name="connsiteY32" fmla="*/ 274465 h 2936951"/>
                <a:gd name="connsiteX33" fmla="*/ 478619 w 835473"/>
                <a:gd name="connsiteY33" fmla="*/ 390881 h 2936951"/>
                <a:gd name="connsiteX34" fmla="*/ 646894 w 835473"/>
                <a:gd name="connsiteY34" fmla="*/ 342197 h 2936951"/>
                <a:gd name="connsiteX35" fmla="*/ 807759 w 835473"/>
                <a:gd name="connsiteY35" fmla="*/ 208847 h 2936951"/>
                <a:gd name="connsiteX36" fmla="*/ 723093 w 835473"/>
                <a:gd name="connsiteY36" fmla="*/ 283989 h 2936951"/>
                <a:gd name="connsiteX37" fmla="*/ 835276 w 835473"/>
                <a:gd name="connsiteY37" fmla="*/ 306213 h 2936951"/>
                <a:gd name="connsiteX38" fmla="*/ 760134 w 835473"/>
                <a:gd name="connsiteY38" fmla="*/ 290339 h 2936951"/>
                <a:gd name="connsiteX39" fmla="*/ 800350 w 835473"/>
                <a:gd name="connsiteY39" fmla="*/ 334789 h 2936951"/>
                <a:gd name="connsiteX40" fmla="*/ 712509 w 835473"/>
                <a:gd name="connsiteY40" fmla="*/ 305156 h 2936951"/>
                <a:gd name="connsiteX41" fmla="*/ 489200 w 835473"/>
                <a:gd name="connsiteY41" fmla="*/ 410988 h 2936951"/>
                <a:gd name="connsiteX42" fmla="*/ 451100 w 835473"/>
                <a:gd name="connsiteY42" fmla="*/ 467080 h 2936951"/>
                <a:gd name="connsiteX43" fmla="*/ 436285 w 835473"/>
                <a:gd name="connsiteY43" fmla="*/ 772938 h 2936951"/>
                <a:gd name="connsiteX44" fmla="*/ 440518 w 835473"/>
                <a:gd name="connsiteY44" fmla="*/ 1138063 h 2936951"/>
                <a:gd name="connsiteX45" fmla="*/ 147360 w 835473"/>
                <a:gd name="connsiteY45" fmla="*/ 1785763 h 2936951"/>
                <a:gd name="connsiteX46" fmla="*/ 96560 w 835473"/>
                <a:gd name="connsiteY46" fmla="*/ 2149830 h 2936951"/>
                <a:gd name="connsiteX47" fmla="*/ 198162 w 835473"/>
                <a:gd name="connsiteY47" fmla="*/ 2596447 h 2936951"/>
                <a:gd name="connsiteX48" fmla="*/ 197102 w 835473"/>
                <a:gd name="connsiteY48" fmla="*/ 2849388 h 2936951"/>
                <a:gd name="connsiteX49" fmla="*/ 347634 w 835473"/>
                <a:gd name="connsiteY49" fmla="*/ 2900507 h 2936951"/>
                <a:gd name="connsiteX50" fmla="*/ 270375 w 835473"/>
                <a:gd name="connsiteY50" fmla="*/ 2855589 h 2936951"/>
                <a:gd name="connsiteX51" fmla="*/ 277536 w 835473"/>
                <a:gd name="connsiteY51" fmla="*/ 2922412 h 2936951"/>
                <a:gd name="connsiteX52" fmla="*/ 207686 w 835473"/>
                <a:gd name="connsiteY52" fmla="*/ 2866321 h 2936951"/>
                <a:gd name="connsiteX53" fmla="*/ 210861 w 835473"/>
                <a:gd name="connsiteY53" fmla="*/ 2919237 h 2936951"/>
                <a:gd name="connsiteX54" fmla="*/ 141011 w 835473"/>
                <a:gd name="connsiteY54" fmla="*/ 2854679 h 2936951"/>
                <a:gd name="connsiteX55" fmla="*/ 24568 w 835473"/>
                <a:gd name="connsiteY55" fmla="*/ 2936023 h 2936951"/>
                <a:gd name="connsiteX56" fmla="*/ 94444 w 835473"/>
                <a:gd name="connsiteY56" fmla="*/ 2852563 h 2936951"/>
                <a:gd name="connsiteX57" fmla="*/ 2342 w 835473"/>
                <a:gd name="connsiteY57" fmla="*/ 2887806 h 2936951"/>
                <a:gd name="connsiteX0" fmla="*/ 2342 w 835473"/>
                <a:gd name="connsiteY0" fmla="*/ 2903931 h 2953076"/>
                <a:gd name="connsiteX1" fmla="*/ 108201 w 835473"/>
                <a:gd name="connsiteY1" fmla="*/ 2859162 h 2953076"/>
                <a:gd name="connsiteX2" fmla="*/ 170644 w 835473"/>
                <a:gd name="connsiteY2" fmla="*/ 2773438 h 2953076"/>
                <a:gd name="connsiteX3" fmla="*/ 118786 w 835473"/>
                <a:gd name="connsiteY3" fmla="*/ 2280255 h 2953076"/>
                <a:gd name="connsiteX4" fmla="*/ 100794 w 835473"/>
                <a:gd name="connsiteY4" fmla="*/ 1852688 h 2953076"/>
                <a:gd name="connsiteX5" fmla="*/ 405593 w 835473"/>
                <a:gd name="connsiteY5" fmla="*/ 1221922 h 2953076"/>
                <a:gd name="connsiteX6" fmla="*/ 413000 w 835473"/>
                <a:gd name="connsiteY6" fmla="*/ 788005 h 2953076"/>
                <a:gd name="connsiteX7" fmla="*/ 426759 w 835473"/>
                <a:gd name="connsiteY7" fmla="*/ 521305 h 2953076"/>
                <a:gd name="connsiteX8" fmla="*/ 380194 w 835473"/>
                <a:gd name="connsiteY8" fmla="*/ 408064 h 2953076"/>
                <a:gd name="connsiteX9" fmla="*/ 214036 w 835473"/>
                <a:gd name="connsiteY9" fmla="*/ 354089 h 2953076"/>
                <a:gd name="connsiteX10" fmla="*/ 95502 w 835473"/>
                <a:gd name="connsiteY10" fmla="*/ 282123 h 2953076"/>
                <a:gd name="connsiteX11" fmla="*/ 153711 w 835473"/>
                <a:gd name="connsiteY11" fmla="*/ 267306 h 2953076"/>
                <a:gd name="connsiteX12" fmla="*/ 84919 w 835473"/>
                <a:gd name="connsiteY12" fmla="*/ 230264 h 2953076"/>
                <a:gd name="connsiteX13" fmla="*/ 108202 w 835473"/>
                <a:gd name="connsiteY13" fmla="*/ 200631 h 2953076"/>
                <a:gd name="connsiteX14" fmla="*/ 237319 w 835473"/>
                <a:gd name="connsiteY14" fmla="*/ 350914 h 2953076"/>
                <a:gd name="connsiteX15" fmla="*/ 346328 w 835473"/>
                <a:gd name="connsiteY15" fmla="*/ 372081 h 2953076"/>
                <a:gd name="connsiteX16" fmla="*/ 403477 w 835473"/>
                <a:gd name="connsiteY16" fmla="*/ 410181 h 2953076"/>
                <a:gd name="connsiteX17" fmla="*/ 290236 w 835473"/>
                <a:gd name="connsiteY17" fmla="*/ 257781 h 2953076"/>
                <a:gd name="connsiteX18" fmla="*/ 254252 w 835473"/>
                <a:gd name="connsiteY18" fmla="*/ 206981 h 2953076"/>
                <a:gd name="connsiteX19" fmla="*/ 180169 w 835473"/>
                <a:gd name="connsiteY19" fmla="*/ 120198 h 2953076"/>
                <a:gd name="connsiteX20" fmla="*/ 232027 w 835473"/>
                <a:gd name="connsiteY20" fmla="*/ 172056 h 2953076"/>
                <a:gd name="connsiteX21" fmla="*/ 230969 w 835473"/>
                <a:gd name="connsiteY21" fmla="*/ 92681 h 2953076"/>
                <a:gd name="connsiteX22" fmla="*/ 302936 w 835473"/>
                <a:gd name="connsiteY22" fmla="*/ 105381 h 2953076"/>
                <a:gd name="connsiteX23" fmla="*/ 325161 w 835473"/>
                <a:gd name="connsiteY23" fmla="*/ 270481 h 2953076"/>
                <a:gd name="connsiteX24" fmla="*/ 428877 w 835473"/>
                <a:gd name="connsiteY24" fmla="*/ 399598 h 2953076"/>
                <a:gd name="connsiteX25" fmla="*/ 463802 w 835473"/>
                <a:gd name="connsiteY25" fmla="*/ 118080 h 2953076"/>
                <a:gd name="connsiteX26" fmla="*/ 465919 w 835473"/>
                <a:gd name="connsiteY26" fmla="*/ 27064 h 2953076"/>
                <a:gd name="connsiteX27" fmla="*/ 517779 w 835473"/>
                <a:gd name="connsiteY27" fmla="*/ 29181 h 2953076"/>
                <a:gd name="connsiteX28" fmla="*/ 451102 w 835473"/>
                <a:gd name="connsiteY28" fmla="*/ 394306 h 2953076"/>
                <a:gd name="connsiteX29" fmla="*/ 502960 w 835473"/>
                <a:gd name="connsiteY29" fmla="*/ 307523 h 2953076"/>
                <a:gd name="connsiteX30" fmla="*/ 586569 w 835473"/>
                <a:gd name="connsiteY30" fmla="*/ 188989 h 2953076"/>
                <a:gd name="connsiteX31" fmla="*/ 573869 w 835473"/>
                <a:gd name="connsiteY31" fmla="*/ 269424 h 2953076"/>
                <a:gd name="connsiteX32" fmla="*/ 656419 w 835473"/>
                <a:gd name="connsiteY32" fmla="*/ 284239 h 2953076"/>
                <a:gd name="connsiteX33" fmla="*/ 552702 w 835473"/>
                <a:gd name="connsiteY33" fmla="*/ 290590 h 2953076"/>
                <a:gd name="connsiteX34" fmla="*/ 478619 w 835473"/>
                <a:gd name="connsiteY34" fmla="*/ 407006 h 2953076"/>
                <a:gd name="connsiteX35" fmla="*/ 646894 w 835473"/>
                <a:gd name="connsiteY35" fmla="*/ 358322 h 2953076"/>
                <a:gd name="connsiteX36" fmla="*/ 807759 w 835473"/>
                <a:gd name="connsiteY36" fmla="*/ 224972 h 2953076"/>
                <a:gd name="connsiteX37" fmla="*/ 723093 w 835473"/>
                <a:gd name="connsiteY37" fmla="*/ 300114 h 2953076"/>
                <a:gd name="connsiteX38" fmla="*/ 835276 w 835473"/>
                <a:gd name="connsiteY38" fmla="*/ 322338 h 2953076"/>
                <a:gd name="connsiteX39" fmla="*/ 760134 w 835473"/>
                <a:gd name="connsiteY39" fmla="*/ 306464 h 2953076"/>
                <a:gd name="connsiteX40" fmla="*/ 800350 w 835473"/>
                <a:gd name="connsiteY40" fmla="*/ 350914 h 2953076"/>
                <a:gd name="connsiteX41" fmla="*/ 712509 w 835473"/>
                <a:gd name="connsiteY41" fmla="*/ 321281 h 2953076"/>
                <a:gd name="connsiteX42" fmla="*/ 489200 w 835473"/>
                <a:gd name="connsiteY42" fmla="*/ 427113 h 2953076"/>
                <a:gd name="connsiteX43" fmla="*/ 451100 w 835473"/>
                <a:gd name="connsiteY43" fmla="*/ 483205 h 2953076"/>
                <a:gd name="connsiteX44" fmla="*/ 436285 w 835473"/>
                <a:gd name="connsiteY44" fmla="*/ 789063 h 2953076"/>
                <a:gd name="connsiteX45" fmla="*/ 440518 w 835473"/>
                <a:gd name="connsiteY45" fmla="*/ 1154188 h 2953076"/>
                <a:gd name="connsiteX46" fmla="*/ 147360 w 835473"/>
                <a:gd name="connsiteY46" fmla="*/ 1801888 h 2953076"/>
                <a:gd name="connsiteX47" fmla="*/ 96560 w 835473"/>
                <a:gd name="connsiteY47" fmla="*/ 2165955 h 2953076"/>
                <a:gd name="connsiteX48" fmla="*/ 198162 w 835473"/>
                <a:gd name="connsiteY48" fmla="*/ 2612572 h 2953076"/>
                <a:gd name="connsiteX49" fmla="*/ 197102 w 835473"/>
                <a:gd name="connsiteY49" fmla="*/ 2865513 h 2953076"/>
                <a:gd name="connsiteX50" fmla="*/ 347634 w 835473"/>
                <a:gd name="connsiteY50" fmla="*/ 2916632 h 2953076"/>
                <a:gd name="connsiteX51" fmla="*/ 270375 w 835473"/>
                <a:gd name="connsiteY51" fmla="*/ 2871714 h 2953076"/>
                <a:gd name="connsiteX52" fmla="*/ 277536 w 835473"/>
                <a:gd name="connsiteY52" fmla="*/ 2938537 h 2953076"/>
                <a:gd name="connsiteX53" fmla="*/ 207686 w 835473"/>
                <a:gd name="connsiteY53" fmla="*/ 2882446 h 2953076"/>
                <a:gd name="connsiteX54" fmla="*/ 210861 w 835473"/>
                <a:gd name="connsiteY54" fmla="*/ 2935362 h 2953076"/>
                <a:gd name="connsiteX55" fmla="*/ 141011 w 835473"/>
                <a:gd name="connsiteY55" fmla="*/ 2870804 h 2953076"/>
                <a:gd name="connsiteX56" fmla="*/ 24568 w 835473"/>
                <a:gd name="connsiteY56" fmla="*/ 2952148 h 2953076"/>
                <a:gd name="connsiteX57" fmla="*/ 94444 w 835473"/>
                <a:gd name="connsiteY57" fmla="*/ 2868688 h 2953076"/>
                <a:gd name="connsiteX58" fmla="*/ 2342 w 835473"/>
                <a:gd name="connsiteY58" fmla="*/ 2903931 h 2953076"/>
                <a:gd name="connsiteX0" fmla="*/ 2342 w 835473"/>
                <a:gd name="connsiteY0" fmla="*/ 2903931 h 2953076"/>
                <a:gd name="connsiteX1" fmla="*/ 108201 w 835473"/>
                <a:gd name="connsiteY1" fmla="*/ 2859162 h 2953076"/>
                <a:gd name="connsiteX2" fmla="*/ 170644 w 835473"/>
                <a:gd name="connsiteY2" fmla="*/ 2773438 h 2953076"/>
                <a:gd name="connsiteX3" fmla="*/ 118786 w 835473"/>
                <a:gd name="connsiteY3" fmla="*/ 2280255 h 2953076"/>
                <a:gd name="connsiteX4" fmla="*/ 100794 w 835473"/>
                <a:gd name="connsiteY4" fmla="*/ 1852688 h 2953076"/>
                <a:gd name="connsiteX5" fmla="*/ 405593 w 835473"/>
                <a:gd name="connsiteY5" fmla="*/ 1221922 h 2953076"/>
                <a:gd name="connsiteX6" fmla="*/ 413000 w 835473"/>
                <a:gd name="connsiteY6" fmla="*/ 788005 h 2953076"/>
                <a:gd name="connsiteX7" fmla="*/ 426759 w 835473"/>
                <a:gd name="connsiteY7" fmla="*/ 521305 h 2953076"/>
                <a:gd name="connsiteX8" fmla="*/ 380194 w 835473"/>
                <a:gd name="connsiteY8" fmla="*/ 408064 h 2953076"/>
                <a:gd name="connsiteX9" fmla="*/ 214036 w 835473"/>
                <a:gd name="connsiteY9" fmla="*/ 354089 h 2953076"/>
                <a:gd name="connsiteX10" fmla="*/ 95502 w 835473"/>
                <a:gd name="connsiteY10" fmla="*/ 282123 h 2953076"/>
                <a:gd name="connsiteX11" fmla="*/ 153711 w 835473"/>
                <a:gd name="connsiteY11" fmla="*/ 267306 h 2953076"/>
                <a:gd name="connsiteX12" fmla="*/ 84919 w 835473"/>
                <a:gd name="connsiteY12" fmla="*/ 230264 h 2953076"/>
                <a:gd name="connsiteX13" fmla="*/ 108202 w 835473"/>
                <a:gd name="connsiteY13" fmla="*/ 200631 h 2953076"/>
                <a:gd name="connsiteX14" fmla="*/ 237319 w 835473"/>
                <a:gd name="connsiteY14" fmla="*/ 350914 h 2953076"/>
                <a:gd name="connsiteX15" fmla="*/ 346328 w 835473"/>
                <a:gd name="connsiteY15" fmla="*/ 372081 h 2953076"/>
                <a:gd name="connsiteX16" fmla="*/ 403477 w 835473"/>
                <a:gd name="connsiteY16" fmla="*/ 410181 h 2953076"/>
                <a:gd name="connsiteX17" fmla="*/ 290236 w 835473"/>
                <a:gd name="connsiteY17" fmla="*/ 257781 h 2953076"/>
                <a:gd name="connsiteX18" fmla="*/ 254252 w 835473"/>
                <a:gd name="connsiteY18" fmla="*/ 206981 h 2953076"/>
                <a:gd name="connsiteX19" fmla="*/ 180169 w 835473"/>
                <a:gd name="connsiteY19" fmla="*/ 120198 h 2953076"/>
                <a:gd name="connsiteX20" fmla="*/ 232027 w 835473"/>
                <a:gd name="connsiteY20" fmla="*/ 172056 h 2953076"/>
                <a:gd name="connsiteX21" fmla="*/ 230969 w 835473"/>
                <a:gd name="connsiteY21" fmla="*/ 92681 h 2953076"/>
                <a:gd name="connsiteX22" fmla="*/ 302936 w 835473"/>
                <a:gd name="connsiteY22" fmla="*/ 105381 h 2953076"/>
                <a:gd name="connsiteX23" fmla="*/ 325161 w 835473"/>
                <a:gd name="connsiteY23" fmla="*/ 270481 h 2953076"/>
                <a:gd name="connsiteX24" fmla="*/ 428877 w 835473"/>
                <a:gd name="connsiteY24" fmla="*/ 399598 h 2953076"/>
                <a:gd name="connsiteX25" fmla="*/ 463802 w 835473"/>
                <a:gd name="connsiteY25" fmla="*/ 118080 h 2953076"/>
                <a:gd name="connsiteX26" fmla="*/ 465919 w 835473"/>
                <a:gd name="connsiteY26" fmla="*/ 27064 h 2953076"/>
                <a:gd name="connsiteX27" fmla="*/ 517779 w 835473"/>
                <a:gd name="connsiteY27" fmla="*/ 29181 h 2953076"/>
                <a:gd name="connsiteX28" fmla="*/ 451102 w 835473"/>
                <a:gd name="connsiteY28" fmla="*/ 394306 h 2953076"/>
                <a:gd name="connsiteX29" fmla="*/ 502960 w 835473"/>
                <a:gd name="connsiteY29" fmla="*/ 307523 h 2953076"/>
                <a:gd name="connsiteX30" fmla="*/ 586569 w 835473"/>
                <a:gd name="connsiteY30" fmla="*/ 188989 h 2953076"/>
                <a:gd name="connsiteX31" fmla="*/ 573869 w 835473"/>
                <a:gd name="connsiteY31" fmla="*/ 269424 h 2953076"/>
                <a:gd name="connsiteX32" fmla="*/ 656419 w 835473"/>
                <a:gd name="connsiteY32" fmla="*/ 284239 h 2953076"/>
                <a:gd name="connsiteX33" fmla="*/ 552702 w 835473"/>
                <a:gd name="connsiteY33" fmla="*/ 290590 h 2953076"/>
                <a:gd name="connsiteX34" fmla="*/ 478619 w 835473"/>
                <a:gd name="connsiteY34" fmla="*/ 407006 h 2953076"/>
                <a:gd name="connsiteX35" fmla="*/ 646894 w 835473"/>
                <a:gd name="connsiteY35" fmla="*/ 358322 h 2953076"/>
                <a:gd name="connsiteX36" fmla="*/ 807759 w 835473"/>
                <a:gd name="connsiteY36" fmla="*/ 224972 h 2953076"/>
                <a:gd name="connsiteX37" fmla="*/ 723093 w 835473"/>
                <a:gd name="connsiteY37" fmla="*/ 300114 h 2953076"/>
                <a:gd name="connsiteX38" fmla="*/ 835276 w 835473"/>
                <a:gd name="connsiteY38" fmla="*/ 322338 h 2953076"/>
                <a:gd name="connsiteX39" fmla="*/ 760134 w 835473"/>
                <a:gd name="connsiteY39" fmla="*/ 306464 h 2953076"/>
                <a:gd name="connsiteX40" fmla="*/ 800350 w 835473"/>
                <a:gd name="connsiteY40" fmla="*/ 350914 h 2953076"/>
                <a:gd name="connsiteX41" fmla="*/ 712509 w 835473"/>
                <a:gd name="connsiteY41" fmla="*/ 321281 h 2953076"/>
                <a:gd name="connsiteX42" fmla="*/ 489200 w 835473"/>
                <a:gd name="connsiteY42" fmla="*/ 427113 h 2953076"/>
                <a:gd name="connsiteX43" fmla="*/ 451100 w 835473"/>
                <a:gd name="connsiteY43" fmla="*/ 483205 h 2953076"/>
                <a:gd name="connsiteX44" fmla="*/ 436285 w 835473"/>
                <a:gd name="connsiteY44" fmla="*/ 789063 h 2953076"/>
                <a:gd name="connsiteX45" fmla="*/ 440518 w 835473"/>
                <a:gd name="connsiteY45" fmla="*/ 1154188 h 2953076"/>
                <a:gd name="connsiteX46" fmla="*/ 147360 w 835473"/>
                <a:gd name="connsiteY46" fmla="*/ 1801888 h 2953076"/>
                <a:gd name="connsiteX47" fmla="*/ 96560 w 835473"/>
                <a:gd name="connsiteY47" fmla="*/ 2165955 h 2953076"/>
                <a:gd name="connsiteX48" fmla="*/ 198162 w 835473"/>
                <a:gd name="connsiteY48" fmla="*/ 2612572 h 2953076"/>
                <a:gd name="connsiteX49" fmla="*/ 197102 w 835473"/>
                <a:gd name="connsiteY49" fmla="*/ 2865513 h 2953076"/>
                <a:gd name="connsiteX50" fmla="*/ 347634 w 835473"/>
                <a:gd name="connsiteY50" fmla="*/ 2916632 h 2953076"/>
                <a:gd name="connsiteX51" fmla="*/ 270375 w 835473"/>
                <a:gd name="connsiteY51" fmla="*/ 2871714 h 2953076"/>
                <a:gd name="connsiteX52" fmla="*/ 277536 w 835473"/>
                <a:gd name="connsiteY52" fmla="*/ 2938537 h 2953076"/>
                <a:gd name="connsiteX53" fmla="*/ 207686 w 835473"/>
                <a:gd name="connsiteY53" fmla="*/ 2882446 h 2953076"/>
                <a:gd name="connsiteX54" fmla="*/ 210861 w 835473"/>
                <a:gd name="connsiteY54" fmla="*/ 2935362 h 2953076"/>
                <a:gd name="connsiteX55" fmla="*/ 141011 w 835473"/>
                <a:gd name="connsiteY55" fmla="*/ 2870804 h 2953076"/>
                <a:gd name="connsiteX56" fmla="*/ 24568 w 835473"/>
                <a:gd name="connsiteY56" fmla="*/ 2952148 h 2953076"/>
                <a:gd name="connsiteX57" fmla="*/ 94444 w 835473"/>
                <a:gd name="connsiteY57" fmla="*/ 2868688 h 2953076"/>
                <a:gd name="connsiteX58" fmla="*/ 2342 w 835473"/>
                <a:gd name="connsiteY58" fmla="*/ 2903931 h 2953076"/>
                <a:gd name="connsiteX0" fmla="*/ 2342 w 835473"/>
                <a:gd name="connsiteY0" fmla="*/ 2903931 h 2953076"/>
                <a:gd name="connsiteX1" fmla="*/ 108201 w 835473"/>
                <a:gd name="connsiteY1" fmla="*/ 2859162 h 2953076"/>
                <a:gd name="connsiteX2" fmla="*/ 170644 w 835473"/>
                <a:gd name="connsiteY2" fmla="*/ 2773438 h 2953076"/>
                <a:gd name="connsiteX3" fmla="*/ 118786 w 835473"/>
                <a:gd name="connsiteY3" fmla="*/ 2280255 h 2953076"/>
                <a:gd name="connsiteX4" fmla="*/ 100794 w 835473"/>
                <a:gd name="connsiteY4" fmla="*/ 1852688 h 2953076"/>
                <a:gd name="connsiteX5" fmla="*/ 405593 w 835473"/>
                <a:gd name="connsiteY5" fmla="*/ 1221922 h 2953076"/>
                <a:gd name="connsiteX6" fmla="*/ 413000 w 835473"/>
                <a:gd name="connsiteY6" fmla="*/ 788005 h 2953076"/>
                <a:gd name="connsiteX7" fmla="*/ 426759 w 835473"/>
                <a:gd name="connsiteY7" fmla="*/ 521305 h 2953076"/>
                <a:gd name="connsiteX8" fmla="*/ 380194 w 835473"/>
                <a:gd name="connsiteY8" fmla="*/ 408064 h 2953076"/>
                <a:gd name="connsiteX9" fmla="*/ 214036 w 835473"/>
                <a:gd name="connsiteY9" fmla="*/ 354089 h 2953076"/>
                <a:gd name="connsiteX10" fmla="*/ 95502 w 835473"/>
                <a:gd name="connsiteY10" fmla="*/ 282123 h 2953076"/>
                <a:gd name="connsiteX11" fmla="*/ 153711 w 835473"/>
                <a:gd name="connsiteY11" fmla="*/ 267306 h 2953076"/>
                <a:gd name="connsiteX12" fmla="*/ 84919 w 835473"/>
                <a:gd name="connsiteY12" fmla="*/ 230264 h 2953076"/>
                <a:gd name="connsiteX13" fmla="*/ 108202 w 835473"/>
                <a:gd name="connsiteY13" fmla="*/ 200631 h 2953076"/>
                <a:gd name="connsiteX14" fmla="*/ 237319 w 835473"/>
                <a:gd name="connsiteY14" fmla="*/ 350914 h 2953076"/>
                <a:gd name="connsiteX15" fmla="*/ 346328 w 835473"/>
                <a:gd name="connsiteY15" fmla="*/ 372081 h 2953076"/>
                <a:gd name="connsiteX16" fmla="*/ 403477 w 835473"/>
                <a:gd name="connsiteY16" fmla="*/ 410181 h 2953076"/>
                <a:gd name="connsiteX17" fmla="*/ 290236 w 835473"/>
                <a:gd name="connsiteY17" fmla="*/ 257781 h 2953076"/>
                <a:gd name="connsiteX18" fmla="*/ 254252 w 835473"/>
                <a:gd name="connsiteY18" fmla="*/ 206981 h 2953076"/>
                <a:gd name="connsiteX19" fmla="*/ 180169 w 835473"/>
                <a:gd name="connsiteY19" fmla="*/ 120198 h 2953076"/>
                <a:gd name="connsiteX20" fmla="*/ 232027 w 835473"/>
                <a:gd name="connsiteY20" fmla="*/ 172056 h 2953076"/>
                <a:gd name="connsiteX21" fmla="*/ 230969 w 835473"/>
                <a:gd name="connsiteY21" fmla="*/ 92681 h 2953076"/>
                <a:gd name="connsiteX22" fmla="*/ 302936 w 835473"/>
                <a:gd name="connsiteY22" fmla="*/ 105381 h 2953076"/>
                <a:gd name="connsiteX23" fmla="*/ 325161 w 835473"/>
                <a:gd name="connsiteY23" fmla="*/ 270481 h 2953076"/>
                <a:gd name="connsiteX24" fmla="*/ 428877 w 835473"/>
                <a:gd name="connsiteY24" fmla="*/ 399598 h 2953076"/>
                <a:gd name="connsiteX25" fmla="*/ 463802 w 835473"/>
                <a:gd name="connsiteY25" fmla="*/ 118080 h 2953076"/>
                <a:gd name="connsiteX26" fmla="*/ 465919 w 835473"/>
                <a:gd name="connsiteY26" fmla="*/ 27064 h 2953076"/>
                <a:gd name="connsiteX27" fmla="*/ 517779 w 835473"/>
                <a:gd name="connsiteY27" fmla="*/ 29181 h 2953076"/>
                <a:gd name="connsiteX28" fmla="*/ 451102 w 835473"/>
                <a:gd name="connsiteY28" fmla="*/ 394306 h 2953076"/>
                <a:gd name="connsiteX29" fmla="*/ 502960 w 835473"/>
                <a:gd name="connsiteY29" fmla="*/ 307523 h 2953076"/>
                <a:gd name="connsiteX30" fmla="*/ 586569 w 835473"/>
                <a:gd name="connsiteY30" fmla="*/ 188989 h 2953076"/>
                <a:gd name="connsiteX31" fmla="*/ 573869 w 835473"/>
                <a:gd name="connsiteY31" fmla="*/ 269424 h 2953076"/>
                <a:gd name="connsiteX32" fmla="*/ 656419 w 835473"/>
                <a:gd name="connsiteY32" fmla="*/ 284239 h 2953076"/>
                <a:gd name="connsiteX33" fmla="*/ 552702 w 835473"/>
                <a:gd name="connsiteY33" fmla="*/ 290590 h 2953076"/>
                <a:gd name="connsiteX34" fmla="*/ 478619 w 835473"/>
                <a:gd name="connsiteY34" fmla="*/ 407006 h 2953076"/>
                <a:gd name="connsiteX35" fmla="*/ 646894 w 835473"/>
                <a:gd name="connsiteY35" fmla="*/ 358322 h 2953076"/>
                <a:gd name="connsiteX36" fmla="*/ 807759 w 835473"/>
                <a:gd name="connsiteY36" fmla="*/ 224972 h 2953076"/>
                <a:gd name="connsiteX37" fmla="*/ 723093 w 835473"/>
                <a:gd name="connsiteY37" fmla="*/ 300114 h 2953076"/>
                <a:gd name="connsiteX38" fmla="*/ 835276 w 835473"/>
                <a:gd name="connsiteY38" fmla="*/ 322338 h 2953076"/>
                <a:gd name="connsiteX39" fmla="*/ 760134 w 835473"/>
                <a:gd name="connsiteY39" fmla="*/ 306464 h 2953076"/>
                <a:gd name="connsiteX40" fmla="*/ 800350 w 835473"/>
                <a:gd name="connsiteY40" fmla="*/ 350914 h 2953076"/>
                <a:gd name="connsiteX41" fmla="*/ 712509 w 835473"/>
                <a:gd name="connsiteY41" fmla="*/ 321281 h 2953076"/>
                <a:gd name="connsiteX42" fmla="*/ 489200 w 835473"/>
                <a:gd name="connsiteY42" fmla="*/ 427113 h 2953076"/>
                <a:gd name="connsiteX43" fmla="*/ 451100 w 835473"/>
                <a:gd name="connsiteY43" fmla="*/ 483205 h 2953076"/>
                <a:gd name="connsiteX44" fmla="*/ 436285 w 835473"/>
                <a:gd name="connsiteY44" fmla="*/ 789063 h 2953076"/>
                <a:gd name="connsiteX45" fmla="*/ 440518 w 835473"/>
                <a:gd name="connsiteY45" fmla="*/ 1154188 h 2953076"/>
                <a:gd name="connsiteX46" fmla="*/ 147360 w 835473"/>
                <a:gd name="connsiteY46" fmla="*/ 1801888 h 2953076"/>
                <a:gd name="connsiteX47" fmla="*/ 96560 w 835473"/>
                <a:gd name="connsiteY47" fmla="*/ 2165955 h 2953076"/>
                <a:gd name="connsiteX48" fmla="*/ 198162 w 835473"/>
                <a:gd name="connsiteY48" fmla="*/ 2612572 h 2953076"/>
                <a:gd name="connsiteX49" fmla="*/ 197102 w 835473"/>
                <a:gd name="connsiteY49" fmla="*/ 2865513 h 2953076"/>
                <a:gd name="connsiteX50" fmla="*/ 347634 w 835473"/>
                <a:gd name="connsiteY50" fmla="*/ 2916632 h 2953076"/>
                <a:gd name="connsiteX51" fmla="*/ 270375 w 835473"/>
                <a:gd name="connsiteY51" fmla="*/ 2871714 h 2953076"/>
                <a:gd name="connsiteX52" fmla="*/ 277536 w 835473"/>
                <a:gd name="connsiteY52" fmla="*/ 2938537 h 2953076"/>
                <a:gd name="connsiteX53" fmla="*/ 207686 w 835473"/>
                <a:gd name="connsiteY53" fmla="*/ 2882446 h 2953076"/>
                <a:gd name="connsiteX54" fmla="*/ 210861 w 835473"/>
                <a:gd name="connsiteY54" fmla="*/ 2935362 h 2953076"/>
                <a:gd name="connsiteX55" fmla="*/ 141011 w 835473"/>
                <a:gd name="connsiteY55" fmla="*/ 2870804 h 2953076"/>
                <a:gd name="connsiteX56" fmla="*/ 24568 w 835473"/>
                <a:gd name="connsiteY56" fmla="*/ 2952148 h 2953076"/>
                <a:gd name="connsiteX57" fmla="*/ 94444 w 835473"/>
                <a:gd name="connsiteY57" fmla="*/ 2868688 h 2953076"/>
                <a:gd name="connsiteX58" fmla="*/ 2342 w 835473"/>
                <a:gd name="connsiteY58" fmla="*/ 2903931 h 2953076"/>
                <a:gd name="connsiteX0" fmla="*/ 2342 w 835473"/>
                <a:gd name="connsiteY0" fmla="*/ 2880012 h 2929157"/>
                <a:gd name="connsiteX1" fmla="*/ 108201 w 835473"/>
                <a:gd name="connsiteY1" fmla="*/ 2835243 h 2929157"/>
                <a:gd name="connsiteX2" fmla="*/ 170644 w 835473"/>
                <a:gd name="connsiteY2" fmla="*/ 2749519 h 2929157"/>
                <a:gd name="connsiteX3" fmla="*/ 118786 w 835473"/>
                <a:gd name="connsiteY3" fmla="*/ 2256336 h 2929157"/>
                <a:gd name="connsiteX4" fmla="*/ 100794 w 835473"/>
                <a:gd name="connsiteY4" fmla="*/ 1828769 h 2929157"/>
                <a:gd name="connsiteX5" fmla="*/ 405593 w 835473"/>
                <a:gd name="connsiteY5" fmla="*/ 1198003 h 2929157"/>
                <a:gd name="connsiteX6" fmla="*/ 413000 w 835473"/>
                <a:gd name="connsiteY6" fmla="*/ 764086 h 2929157"/>
                <a:gd name="connsiteX7" fmla="*/ 426759 w 835473"/>
                <a:gd name="connsiteY7" fmla="*/ 497386 h 2929157"/>
                <a:gd name="connsiteX8" fmla="*/ 380194 w 835473"/>
                <a:gd name="connsiteY8" fmla="*/ 384145 h 2929157"/>
                <a:gd name="connsiteX9" fmla="*/ 214036 w 835473"/>
                <a:gd name="connsiteY9" fmla="*/ 330170 h 2929157"/>
                <a:gd name="connsiteX10" fmla="*/ 95502 w 835473"/>
                <a:gd name="connsiteY10" fmla="*/ 258204 h 2929157"/>
                <a:gd name="connsiteX11" fmla="*/ 153711 w 835473"/>
                <a:gd name="connsiteY11" fmla="*/ 243387 h 2929157"/>
                <a:gd name="connsiteX12" fmla="*/ 84919 w 835473"/>
                <a:gd name="connsiteY12" fmla="*/ 206345 h 2929157"/>
                <a:gd name="connsiteX13" fmla="*/ 108202 w 835473"/>
                <a:gd name="connsiteY13" fmla="*/ 176712 h 2929157"/>
                <a:gd name="connsiteX14" fmla="*/ 237319 w 835473"/>
                <a:gd name="connsiteY14" fmla="*/ 326995 h 2929157"/>
                <a:gd name="connsiteX15" fmla="*/ 346328 w 835473"/>
                <a:gd name="connsiteY15" fmla="*/ 348162 h 2929157"/>
                <a:gd name="connsiteX16" fmla="*/ 403477 w 835473"/>
                <a:gd name="connsiteY16" fmla="*/ 386262 h 2929157"/>
                <a:gd name="connsiteX17" fmla="*/ 290236 w 835473"/>
                <a:gd name="connsiteY17" fmla="*/ 233862 h 2929157"/>
                <a:gd name="connsiteX18" fmla="*/ 254252 w 835473"/>
                <a:gd name="connsiteY18" fmla="*/ 183062 h 2929157"/>
                <a:gd name="connsiteX19" fmla="*/ 180169 w 835473"/>
                <a:gd name="connsiteY19" fmla="*/ 96279 h 2929157"/>
                <a:gd name="connsiteX20" fmla="*/ 232027 w 835473"/>
                <a:gd name="connsiteY20" fmla="*/ 148137 h 2929157"/>
                <a:gd name="connsiteX21" fmla="*/ 230969 w 835473"/>
                <a:gd name="connsiteY21" fmla="*/ 68762 h 2929157"/>
                <a:gd name="connsiteX22" fmla="*/ 302936 w 835473"/>
                <a:gd name="connsiteY22" fmla="*/ 81462 h 2929157"/>
                <a:gd name="connsiteX23" fmla="*/ 325161 w 835473"/>
                <a:gd name="connsiteY23" fmla="*/ 246562 h 2929157"/>
                <a:gd name="connsiteX24" fmla="*/ 428877 w 835473"/>
                <a:gd name="connsiteY24" fmla="*/ 375679 h 2929157"/>
                <a:gd name="connsiteX25" fmla="*/ 463802 w 835473"/>
                <a:gd name="connsiteY25" fmla="*/ 94161 h 2929157"/>
                <a:gd name="connsiteX26" fmla="*/ 465919 w 835473"/>
                <a:gd name="connsiteY26" fmla="*/ 3145 h 2929157"/>
                <a:gd name="connsiteX27" fmla="*/ 486029 w 835473"/>
                <a:gd name="connsiteY27" fmla="*/ 83579 h 2929157"/>
                <a:gd name="connsiteX28" fmla="*/ 451102 w 835473"/>
                <a:gd name="connsiteY28" fmla="*/ 370387 h 2929157"/>
                <a:gd name="connsiteX29" fmla="*/ 502960 w 835473"/>
                <a:gd name="connsiteY29" fmla="*/ 283604 h 2929157"/>
                <a:gd name="connsiteX30" fmla="*/ 586569 w 835473"/>
                <a:gd name="connsiteY30" fmla="*/ 165070 h 2929157"/>
                <a:gd name="connsiteX31" fmla="*/ 573869 w 835473"/>
                <a:gd name="connsiteY31" fmla="*/ 245505 h 2929157"/>
                <a:gd name="connsiteX32" fmla="*/ 656419 w 835473"/>
                <a:gd name="connsiteY32" fmla="*/ 260320 h 2929157"/>
                <a:gd name="connsiteX33" fmla="*/ 552702 w 835473"/>
                <a:gd name="connsiteY33" fmla="*/ 266671 h 2929157"/>
                <a:gd name="connsiteX34" fmla="*/ 478619 w 835473"/>
                <a:gd name="connsiteY34" fmla="*/ 383087 h 2929157"/>
                <a:gd name="connsiteX35" fmla="*/ 646894 w 835473"/>
                <a:gd name="connsiteY35" fmla="*/ 334403 h 2929157"/>
                <a:gd name="connsiteX36" fmla="*/ 807759 w 835473"/>
                <a:gd name="connsiteY36" fmla="*/ 201053 h 2929157"/>
                <a:gd name="connsiteX37" fmla="*/ 723093 w 835473"/>
                <a:gd name="connsiteY37" fmla="*/ 276195 h 2929157"/>
                <a:gd name="connsiteX38" fmla="*/ 835276 w 835473"/>
                <a:gd name="connsiteY38" fmla="*/ 298419 h 2929157"/>
                <a:gd name="connsiteX39" fmla="*/ 760134 w 835473"/>
                <a:gd name="connsiteY39" fmla="*/ 282545 h 2929157"/>
                <a:gd name="connsiteX40" fmla="*/ 800350 w 835473"/>
                <a:gd name="connsiteY40" fmla="*/ 326995 h 2929157"/>
                <a:gd name="connsiteX41" fmla="*/ 712509 w 835473"/>
                <a:gd name="connsiteY41" fmla="*/ 297362 h 2929157"/>
                <a:gd name="connsiteX42" fmla="*/ 489200 w 835473"/>
                <a:gd name="connsiteY42" fmla="*/ 403194 h 2929157"/>
                <a:gd name="connsiteX43" fmla="*/ 451100 w 835473"/>
                <a:gd name="connsiteY43" fmla="*/ 459286 h 2929157"/>
                <a:gd name="connsiteX44" fmla="*/ 436285 w 835473"/>
                <a:gd name="connsiteY44" fmla="*/ 765144 h 2929157"/>
                <a:gd name="connsiteX45" fmla="*/ 440518 w 835473"/>
                <a:gd name="connsiteY45" fmla="*/ 1130269 h 2929157"/>
                <a:gd name="connsiteX46" fmla="*/ 147360 w 835473"/>
                <a:gd name="connsiteY46" fmla="*/ 1777969 h 2929157"/>
                <a:gd name="connsiteX47" fmla="*/ 96560 w 835473"/>
                <a:gd name="connsiteY47" fmla="*/ 2142036 h 2929157"/>
                <a:gd name="connsiteX48" fmla="*/ 198162 w 835473"/>
                <a:gd name="connsiteY48" fmla="*/ 2588653 h 2929157"/>
                <a:gd name="connsiteX49" fmla="*/ 197102 w 835473"/>
                <a:gd name="connsiteY49" fmla="*/ 2841594 h 2929157"/>
                <a:gd name="connsiteX50" fmla="*/ 347634 w 835473"/>
                <a:gd name="connsiteY50" fmla="*/ 2892713 h 2929157"/>
                <a:gd name="connsiteX51" fmla="*/ 270375 w 835473"/>
                <a:gd name="connsiteY51" fmla="*/ 2847795 h 2929157"/>
                <a:gd name="connsiteX52" fmla="*/ 277536 w 835473"/>
                <a:gd name="connsiteY52" fmla="*/ 2914618 h 2929157"/>
                <a:gd name="connsiteX53" fmla="*/ 207686 w 835473"/>
                <a:gd name="connsiteY53" fmla="*/ 2858527 h 2929157"/>
                <a:gd name="connsiteX54" fmla="*/ 210861 w 835473"/>
                <a:gd name="connsiteY54" fmla="*/ 2911443 h 2929157"/>
                <a:gd name="connsiteX55" fmla="*/ 141011 w 835473"/>
                <a:gd name="connsiteY55" fmla="*/ 2846885 h 2929157"/>
                <a:gd name="connsiteX56" fmla="*/ 24568 w 835473"/>
                <a:gd name="connsiteY56" fmla="*/ 2928229 h 2929157"/>
                <a:gd name="connsiteX57" fmla="*/ 94444 w 835473"/>
                <a:gd name="connsiteY57" fmla="*/ 2844769 h 2929157"/>
                <a:gd name="connsiteX58" fmla="*/ 2342 w 835473"/>
                <a:gd name="connsiteY58" fmla="*/ 2880012 h 2929157"/>
                <a:gd name="connsiteX0" fmla="*/ 2342 w 835473"/>
                <a:gd name="connsiteY0" fmla="*/ 2878784 h 2927929"/>
                <a:gd name="connsiteX1" fmla="*/ 108201 w 835473"/>
                <a:gd name="connsiteY1" fmla="*/ 2834015 h 2927929"/>
                <a:gd name="connsiteX2" fmla="*/ 170644 w 835473"/>
                <a:gd name="connsiteY2" fmla="*/ 2748291 h 2927929"/>
                <a:gd name="connsiteX3" fmla="*/ 118786 w 835473"/>
                <a:gd name="connsiteY3" fmla="*/ 2255108 h 2927929"/>
                <a:gd name="connsiteX4" fmla="*/ 100794 w 835473"/>
                <a:gd name="connsiteY4" fmla="*/ 1827541 h 2927929"/>
                <a:gd name="connsiteX5" fmla="*/ 405593 w 835473"/>
                <a:gd name="connsiteY5" fmla="*/ 1196775 h 2927929"/>
                <a:gd name="connsiteX6" fmla="*/ 413000 w 835473"/>
                <a:gd name="connsiteY6" fmla="*/ 762858 h 2927929"/>
                <a:gd name="connsiteX7" fmla="*/ 426759 w 835473"/>
                <a:gd name="connsiteY7" fmla="*/ 496158 h 2927929"/>
                <a:gd name="connsiteX8" fmla="*/ 380194 w 835473"/>
                <a:gd name="connsiteY8" fmla="*/ 382917 h 2927929"/>
                <a:gd name="connsiteX9" fmla="*/ 214036 w 835473"/>
                <a:gd name="connsiteY9" fmla="*/ 328942 h 2927929"/>
                <a:gd name="connsiteX10" fmla="*/ 95502 w 835473"/>
                <a:gd name="connsiteY10" fmla="*/ 256976 h 2927929"/>
                <a:gd name="connsiteX11" fmla="*/ 153711 w 835473"/>
                <a:gd name="connsiteY11" fmla="*/ 242159 h 2927929"/>
                <a:gd name="connsiteX12" fmla="*/ 84919 w 835473"/>
                <a:gd name="connsiteY12" fmla="*/ 205117 h 2927929"/>
                <a:gd name="connsiteX13" fmla="*/ 108202 w 835473"/>
                <a:gd name="connsiteY13" fmla="*/ 175484 h 2927929"/>
                <a:gd name="connsiteX14" fmla="*/ 237319 w 835473"/>
                <a:gd name="connsiteY14" fmla="*/ 325767 h 2927929"/>
                <a:gd name="connsiteX15" fmla="*/ 346328 w 835473"/>
                <a:gd name="connsiteY15" fmla="*/ 346934 h 2927929"/>
                <a:gd name="connsiteX16" fmla="*/ 403477 w 835473"/>
                <a:gd name="connsiteY16" fmla="*/ 385034 h 2927929"/>
                <a:gd name="connsiteX17" fmla="*/ 290236 w 835473"/>
                <a:gd name="connsiteY17" fmla="*/ 232634 h 2927929"/>
                <a:gd name="connsiteX18" fmla="*/ 254252 w 835473"/>
                <a:gd name="connsiteY18" fmla="*/ 181834 h 2927929"/>
                <a:gd name="connsiteX19" fmla="*/ 180169 w 835473"/>
                <a:gd name="connsiteY19" fmla="*/ 95051 h 2927929"/>
                <a:gd name="connsiteX20" fmla="*/ 232027 w 835473"/>
                <a:gd name="connsiteY20" fmla="*/ 146909 h 2927929"/>
                <a:gd name="connsiteX21" fmla="*/ 230969 w 835473"/>
                <a:gd name="connsiteY21" fmla="*/ 67534 h 2927929"/>
                <a:gd name="connsiteX22" fmla="*/ 302936 w 835473"/>
                <a:gd name="connsiteY22" fmla="*/ 80234 h 2927929"/>
                <a:gd name="connsiteX23" fmla="*/ 325161 w 835473"/>
                <a:gd name="connsiteY23" fmla="*/ 245334 h 2927929"/>
                <a:gd name="connsiteX24" fmla="*/ 428877 w 835473"/>
                <a:gd name="connsiteY24" fmla="*/ 374451 h 2927929"/>
                <a:gd name="connsiteX25" fmla="*/ 463802 w 835473"/>
                <a:gd name="connsiteY25" fmla="*/ 92933 h 2927929"/>
                <a:gd name="connsiteX26" fmla="*/ 465919 w 835473"/>
                <a:gd name="connsiteY26" fmla="*/ 1917 h 2927929"/>
                <a:gd name="connsiteX27" fmla="*/ 486029 w 835473"/>
                <a:gd name="connsiteY27" fmla="*/ 82351 h 2927929"/>
                <a:gd name="connsiteX28" fmla="*/ 451102 w 835473"/>
                <a:gd name="connsiteY28" fmla="*/ 369159 h 2927929"/>
                <a:gd name="connsiteX29" fmla="*/ 502960 w 835473"/>
                <a:gd name="connsiteY29" fmla="*/ 282376 h 2927929"/>
                <a:gd name="connsiteX30" fmla="*/ 586569 w 835473"/>
                <a:gd name="connsiteY30" fmla="*/ 163842 h 2927929"/>
                <a:gd name="connsiteX31" fmla="*/ 573869 w 835473"/>
                <a:gd name="connsiteY31" fmla="*/ 244277 h 2927929"/>
                <a:gd name="connsiteX32" fmla="*/ 656419 w 835473"/>
                <a:gd name="connsiteY32" fmla="*/ 259092 h 2927929"/>
                <a:gd name="connsiteX33" fmla="*/ 552702 w 835473"/>
                <a:gd name="connsiteY33" fmla="*/ 265443 h 2927929"/>
                <a:gd name="connsiteX34" fmla="*/ 478619 w 835473"/>
                <a:gd name="connsiteY34" fmla="*/ 381859 h 2927929"/>
                <a:gd name="connsiteX35" fmla="*/ 646894 w 835473"/>
                <a:gd name="connsiteY35" fmla="*/ 333175 h 2927929"/>
                <a:gd name="connsiteX36" fmla="*/ 807759 w 835473"/>
                <a:gd name="connsiteY36" fmla="*/ 199825 h 2927929"/>
                <a:gd name="connsiteX37" fmla="*/ 723093 w 835473"/>
                <a:gd name="connsiteY37" fmla="*/ 274967 h 2927929"/>
                <a:gd name="connsiteX38" fmla="*/ 835276 w 835473"/>
                <a:gd name="connsiteY38" fmla="*/ 297191 h 2927929"/>
                <a:gd name="connsiteX39" fmla="*/ 760134 w 835473"/>
                <a:gd name="connsiteY39" fmla="*/ 281317 h 2927929"/>
                <a:gd name="connsiteX40" fmla="*/ 800350 w 835473"/>
                <a:gd name="connsiteY40" fmla="*/ 325767 h 2927929"/>
                <a:gd name="connsiteX41" fmla="*/ 712509 w 835473"/>
                <a:gd name="connsiteY41" fmla="*/ 296134 h 2927929"/>
                <a:gd name="connsiteX42" fmla="*/ 489200 w 835473"/>
                <a:gd name="connsiteY42" fmla="*/ 401966 h 2927929"/>
                <a:gd name="connsiteX43" fmla="*/ 451100 w 835473"/>
                <a:gd name="connsiteY43" fmla="*/ 458058 h 2927929"/>
                <a:gd name="connsiteX44" fmla="*/ 436285 w 835473"/>
                <a:gd name="connsiteY44" fmla="*/ 763916 h 2927929"/>
                <a:gd name="connsiteX45" fmla="*/ 440518 w 835473"/>
                <a:gd name="connsiteY45" fmla="*/ 1129041 h 2927929"/>
                <a:gd name="connsiteX46" fmla="*/ 147360 w 835473"/>
                <a:gd name="connsiteY46" fmla="*/ 1776741 h 2927929"/>
                <a:gd name="connsiteX47" fmla="*/ 96560 w 835473"/>
                <a:gd name="connsiteY47" fmla="*/ 2140808 h 2927929"/>
                <a:gd name="connsiteX48" fmla="*/ 198162 w 835473"/>
                <a:gd name="connsiteY48" fmla="*/ 2587425 h 2927929"/>
                <a:gd name="connsiteX49" fmla="*/ 197102 w 835473"/>
                <a:gd name="connsiteY49" fmla="*/ 2840366 h 2927929"/>
                <a:gd name="connsiteX50" fmla="*/ 347634 w 835473"/>
                <a:gd name="connsiteY50" fmla="*/ 2891485 h 2927929"/>
                <a:gd name="connsiteX51" fmla="*/ 270375 w 835473"/>
                <a:gd name="connsiteY51" fmla="*/ 2846567 h 2927929"/>
                <a:gd name="connsiteX52" fmla="*/ 277536 w 835473"/>
                <a:gd name="connsiteY52" fmla="*/ 2913390 h 2927929"/>
                <a:gd name="connsiteX53" fmla="*/ 207686 w 835473"/>
                <a:gd name="connsiteY53" fmla="*/ 2857299 h 2927929"/>
                <a:gd name="connsiteX54" fmla="*/ 210861 w 835473"/>
                <a:gd name="connsiteY54" fmla="*/ 2910215 h 2927929"/>
                <a:gd name="connsiteX55" fmla="*/ 141011 w 835473"/>
                <a:gd name="connsiteY55" fmla="*/ 2845657 h 2927929"/>
                <a:gd name="connsiteX56" fmla="*/ 24568 w 835473"/>
                <a:gd name="connsiteY56" fmla="*/ 2927001 h 2927929"/>
                <a:gd name="connsiteX57" fmla="*/ 94444 w 835473"/>
                <a:gd name="connsiteY57" fmla="*/ 2843541 h 2927929"/>
                <a:gd name="connsiteX58" fmla="*/ 2342 w 835473"/>
                <a:gd name="connsiteY58" fmla="*/ 2878784 h 2927929"/>
                <a:gd name="connsiteX0" fmla="*/ 2342 w 835473"/>
                <a:gd name="connsiteY0" fmla="*/ 2878736 h 2927881"/>
                <a:gd name="connsiteX1" fmla="*/ 108201 w 835473"/>
                <a:gd name="connsiteY1" fmla="*/ 2833967 h 2927881"/>
                <a:gd name="connsiteX2" fmla="*/ 170644 w 835473"/>
                <a:gd name="connsiteY2" fmla="*/ 2748243 h 2927881"/>
                <a:gd name="connsiteX3" fmla="*/ 118786 w 835473"/>
                <a:gd name="connsiteY3" fmla="*/ 2255060 h 2927881"/>
                <a:gd name="connsiteX4" fmla="*/ 100794 w 835473"/>
                <a:gd name="connsiteY4" fmla="*/ 1827493 h 2927881"/>
                <a:gd name="connsiteX5" fmla="*/ 405593 w 835473"/>
                <a:gd name="connsiteY5" fmla="*/ 1196727 h 2927881"/>
                <a:gd name="connsiteX6" fmla="*/ 413000 w 835473"/>
                <a:gd name="connsiteY6" fmla="*/ 762810 h 2927881"/>
                <a:gd name="connsiteX7" fmla="*/ 426759 w 835473"/>
                <a:gd name="connsiteY7" fmla="*/ 496110 h 2927881"/>
                <a:gd name="connsiteX8" fmla="*/ 380194 w 835473"/>
                <a:gd name="connsiteY8" fmla="*/ 382869 h 2927881"/>
                <a:gd name="connsiteX9" fmla="*/ 214036 w 835473"/>
                <a:gd name="connsiteY9" fmla="*/ 328894 h 2927881"/>
                <a:gd name="connsiteX10" fmla="*/ 95502 w 835473"/>
                <a:gd name="connsiteY10" fmla="*/ 256928 h 2927881"/>
                <a:gd name="connsiteX11" fmla="*/ 153711 w 835473"/>
                <a:gd name="connsiteY11" fmla="*/ 242111 h 2927881"/>
                <a:gd name="connsiteX12" fmla="*/ 84919 w 835473"/>
                <a:gd name="connsiteY12" fmla="*/ 205069 h 2927881"/>
                <a:gd name="connsiteX13" fmla="*/ 108202 w 835473"/>
                <a:gd name="connsiteY13" fmla="*/ 175436 h 2927881"/>
                <a:gd name="connsiteX14" fmla="*/ 237319 w 835473"/>
                <a:gd name="connsiteY14" fmla="*/ 325719 h 2927881"/>
                <a:gd name="connsiteX15" fmla="*/ 346328 w 835473"/>
                <a:gd name="connsiteY15" fmla="*/ 346886 h 2927881"/>
                <a:gd name="connsiteX16" fmla="*/ 403477 w 835473"/>
                <a:gd name="connsiteY16" fmla="*/ 384986 h 2927881"/>
                <a:gd name="connsiteX17" fmla="*/ 290236 w 835473"/>
                <a:gd name="connsiteY17" fmla="*/ 232586 h 2927881"/>
                <a:gd name="connsiteX18" fmla="*/ 254252 w 835473"/>
                <a:gd name="connsiteY18" fmla="*/ 181786 h 2927881"/>
                <a:gd name="connsiteX19" fmla="*/ 180169 w 835473"/>
                <a:gd name="connsiteY19" fmla="*/ 95003 h 2927881"/>
                <a:gd name="connsiteX20" fmla="*/ 232027 w 835473"/>
                <a:gd name="connsiteY20" fmla="*/ 146861 h 2927881"/>
                <a:gd name="connsiteX21" fmla="*/ 230969 w 835473"/>
                <a:gd name="connsiteY21" fmla="*/ 67486 h 2927881"/>
                <a:gd name="connsiteX22" fmla="*/ 302936 w 835473"/>
                <a:gd name="connsiteY22" fmla="*/ 80186 h 2927881"/>
                <a:gd name="connsiteX23" fmla="*/ 325161 w 835473"/>
                <a:gd name="connsiteY23" fmla="*/ 245286 h 2927881"/>
                <a:gd name="connsiteX24" fmla="*/ 428877 w 835473"/>
                <a:gd name="connsiteY24" fmla="*/ 374403 h 2927881"/>
                <a:gd name="connsiteX25" fmla="*/ 463802 w 835473"/>
                <a:gd name="connsiteY25" fmla="*/ 92885 h 2927881"/>
                <a:gd name="connsiteX26" fmla="*/ 465919 w 835473"/>
                <a:gd name="connsiteY26" fmla="*/ 1869 h 2927881"/>
                <a:gd name="connsiteX27" fmla="*/ 486029 w 835473"/>
                <a:gd name="connsiteY27" fmla="*/ 82303 h 2927881"/>
                <a:gd name="connsiteX28" fmla="*/ 552702 w 835473"/>
                <a:gd name="connsiteY28" fmla="*/ 33619 h 2927881"/>
                <a:gd name="connsiteX29" fmla="*/ 451102 w 835473"/>
                <a:gd name="connsiteY29" fmla="*/ 369111 h 2927881"/>
                <a:gd name="connsiteX30" fmla="*/ 502960 w 835473"/>
                <a:gd name="connsiteY30" fmla="*/ 282328 h 2927881"/>
                <a:gd name="connsiteX31" fmla="*/ 586569 w 835473"/>
                <a:gd name="connsiteY31" fmla="*/ 163794 h 2927881"/>
                <a:gd name="connsiteX32" fmla="*/ 573869 w 835473"/>
                <a:gd name="connsiteY32" fmla="*/ 244229 h 2927881"/>
                <a:gd name="connsiteX33" fmla="*/ 656419 w 835473"/>
                <a:gd name="connsiteY33" fmla="*/ 259044 h 2927881"/>
                <a:gd name="connsiteX34" fmla="*/ 552702 w 835473"/>
                <a:gd name="connsiteY34" fmla="*/ 265395 h 2927881"/>
                <a:gd name="connsiteX35" fmla="*/ 478619 w 835473"/>
                <a:gd name="connsiteY35" fmla="*/ 381811 h 2927881"/>
                <a:gd name="connsiteX36" fmla="*/ 646894 w 835473"/>
                <a:gd name="connsiteY36" fmla="*/ 333127 h 2927881"/>
                <a:gd name="connsiteX37" fmla="*/ 807759 w 835473"/>
                <a:gd name="connsiteY37" fmla="*/ 199777 h 2927881"/>
                <a:gd name="connsiteX38" fmla="*/ 723093 w 835473"/>
                <a:gd name="connsiteY38" fmla="*/ 274919 h 2927881"/>
                <a:gd name="connsiteX39" fmla="*/ 835276 w 835473"/>
                <a:gd name="connsiteY39" fmla="*/ 297143 h 2927881"/>
                <a:gd name="connsiteX40" fmla="*/ 760134 w 835473"/>
                <a:gd name="connsiteY40" fmla="*/ 281269 h 2927881"/>
                <a:gd name="connsiteX41" fmla="*/ 800350 w 835473"/>
                <a:gd name="connsiteY41" fmla="*/ 325719 h 2927881"/>
                <a:gd name="connsiteX42" fmla="*/ 712509 w 835473"/>
                <a:gd name="connsiteY42" fmla="*/ 296086 h 2927881"/>
                <a:gd name="connsiteX43" fmla="*/ 489200 w 835473"/>
                <a:gd name="connsiteY43" fmla="*/ 401918 h 2927881"/>
                <a:gd name="connsiteX44" fmla="*/ 451100 w 835473"/>
                <a:gd name="connsiteY44" fmla="*/ 458010 h 2927881"/>
                <a:gd name="connsiteX45" fmla="*/ 436285 w 835473"/>
                <a:gd name="connsiteY45" fmla="*/ 763868 h 2927881"/>
                <a:gd name="connsiteX46" fmla="*/ 440518 w 835473"/>
                <a:gd name="connsiteY46" fmla="*/ 1128993 h 2927881"/>
                <a:gd name="connsiteX47" fmla="*/ 147360 w 835473"/>
                <a:gd name="connsiteY47" fmla="*/ 1776693 h 2927881"/>
                <a:gd name="connsiteX48" fmla="*/ 96560 w 835473"/>
                <a:gd name="connsiteY48" fmla="*/ 2140760 h 2927881"/>
                <a:gd name="connsiteX49" fmla="*/ 198162 w 835473"/>
                <a:gd name="connsiteY49" fmla="*/ 2587377 h 2927881"/>
                <a:gd name="connsiteX50" fmla="*/ 197102 w 835473"/>
                <a:gd name="connsiteY50" fmla="*/ 2840318 h 2927881"/>
                <a:gd name="connsiteX51" fmla="*/ 347634 w 835473"/>
                <a:gd name="connsiteY51" fmla="*/ 2891437 h 2927881"/>
                <a:gd name="connsiteX52" fmla="*/ 270375 w 835473"/>
                <a:gd name="connsiteY52" fmla="*/ 2846519 h 2927881"/>
                <a:gd name="connsiteX53" fmla="*/ 277536 w 835473"/>
                <a:gd name="connsiteY53" fmla="*/ 2913342 h 2927881"/>
                <a:gd name="connsiteX54" fmla="*/ 207686 w 835473"/>
                <a:gd name="connsiteY54" fmla="*/ 2857251 h 2927881"/>
                <a:gd name="connsiteX55" fmla="*/ 210861 w 835473"/>
                <a:gd name="connsiteY55" fmla="*/ 2910167 h 2927881"/>
                <a:gd name="connsiteX56" fmla="*/ 141011 w 835473"/>
                <a:gd name="connsiteY56" fmla="*/ 2845609 h 2927881"/>
                <a:gd name="connsiteX57" fmla="*/ 24568 w 835473"/>
                <a:gd name="connsiteY57" fmla="*/ 2926953 h 2927881"/>
                <a:gd name="connsiteX58" fmla="*/ 94444 w 835473"/>
                <a:gd name="connsiteY58" fmla="*/ 2843493 h 2927881"/>
                <a:gd name="connsiteX59" fmla="*/ 2342 w 835473"/>
                <a:gd name="connsiteY59" fmla="*/ 2878736 h 2927881"/>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1102 w 835473"/>
                <a:gd name="connsiteY29" fmla="*/ 369438 h 2928208"/>
                <a:gd name="connsiteX30" fmla="*/ 502960 w 835473"/>
                <a:gd name="connsiteY30" fmla="*/ 282655 h 2928208"/>
                <a:gd name="connsiteX31" fmla="*/ 586569 w 835473"/>
                <a:gd name="connsiteY31" fmla="*/ 164121 h 2928208"/>
                <a:gd name="connsiteX32" fmla="*/ 573869 w 835473"/>
                <a:gd name="connsiteY32" fmla="*/ 244556 h 2928208"/>
                <a:gd name="connsiteX33" fmla="*/ 656419 w 835473"/>
                <a:gd name="connsiteY33" fmla="*/ 259371 h 2928208"/>
                <a:gd name="connsiteX34" fmla="*/ 552702 w 835473"/>
                <a:gd name="connsiteY34" fmla="*/ 265722 h 2928208"/>
                <a:gd name="connsiteX35" fmla="*/ 478619 w 835473"/>
                <a:gd name="connsiteY35" fmla="*/ 382138 h 2928208"/>
                <a:gd name="connsiteX36" fmla="*/ 646894 w 835473"/>
                <a:gd name="connsiteY36" fmla="*/ 333454 h 2928208"/>
                <a:gd name="connsiteX37" fmla="*/ 807759 w 835473"/>
                <a:gd name="connsiteY37" fmla="*/ 200104 h 2928208"/>
                <a:gd name="connsiteX38" fmla="*/ 723093 w 835473"/>
                <a:gd name="connsiteY38" fmla="*/ 275246 h 2928208"/>
                <a:gd name="connsiteX39" fmla="*/ 835276 w 835473"/>
                <a:gd name="connsiteY39" fmla="*/ 297470 h 2928208"/>
                <a:gd name="connsiteX40" fmla="*/ 760134 w 835473"/>
                <a:gd name="connsiteY40" fmla="*/ 281596 h 2928208"/>
                <a:gd name="connsiteX41" fmla="*/ 800350 w 835473"/>
                <a:gd name="connsiteY41" fmla="*/ 326046 h 2928208"/>
                <a:gd name="connsiteX42" fmla="*/ 712509 w 835473"/>
                <a:gd name="connsiteY42" fmla="*/ 296413 h 2928208"/>
                <a:gd name="connsiteX43" fmla="*/ 489200 w 835473"/>
                <a:gd name="connsiteY43" fmla="*/ 402245 h 2928208"/>
                <a:gd name="connsiteX44" fmla="*/ 451100 w 835473"/>
                <a:gd name="connsiteY44" fmla="*/ 458337 h 2928208"/>
                <a:gd name="connsiteX45" fmla="*/ 436285 w 835473"/>
                <a:gd name="connsiteY45" fmla="*/ 764195 h 2928208"/>
                <a:gd name="connsiteX46" fmla="*/ 440518 w 835473"/>
                <a:gd name="connsiteY46" fmla="*/ 1129320 h 2928208"/>
                <a:gd name="connsiteX47" fmla="*/ 147360 w 835473"/>
                <a:gd name="connsiteY47" fmla="*/ 1777020 h 2928208"/>
                <a:gd name="connsiteX48" fmla="*/ 96560 w 835473"/>
                <a:gd name="connsiteY48" fmla="*/ 2141087 h 2928208"/>
                <a:gd name="connsiteX49" fmla="*/ 198162 w 835473"/>
                <a:gd name="connsiteY49" fmla="*/ 2587704 h 2928208"/>
                <a:gd name="connsiteX50" fmla="*/ 197102 w 835473"/>
                <a:gd name="connsiteY50" fmla="*/ 2840645 h 2928208"/>
                <a:gd name="connsiteX51" fmla="*/ 347634 w 835473"/>
                <a:gd name="connsiteY51" fmla="*/ 2891764 h 2928208"/>
                <a:gd name="connsiteX52" fmla="*/ 270375 w 835473"/>
                <a:gd name="connsiteY52" fmla="*/ 2846846 h 2928208"/>
                <a:gd name="connsiteX53" fmla="*/ 277536 w 835473"/>
                <a:gd name="connsiteY53" fmla="*/ 2913669 h 2928208"/>
                <a:gd name="connsiteX54" fmla="*/ 207686 w 835473"/>
                <a:gd name="connsiteY54" fmla="*/ 2857578 h 2928208"/>
                <a:gd name="connsiteX55" fmla="*/ 210861 w 835473"/>
                <a:gd name="connsiteY55" fmla="*/ 2910494 h 2928208"/>
                <a:gd name="connsiteX56" fmla="*/ 141011 w 835473"/>
                <a:gd name="connsiteY56" fmla="*/ 2845936 h 2928208"/>
                <a:gd name="connsiteX57" fmla="*/ 24568 w 835473"/>
                <a:gd name="connsiteY57" fmla="*/ 2927280 h 2928208"/>
                <a:gd name="connsiteX58" fmla="*/ 94444 w 835473"/>
                <a:gd name="connsiteY58" fmla="*/ 2843820 h 2928208"/>
                <a:gd name="connsiteX59" fmla="*/ 2342 w 835473"/>
                <a:gd name="connsiteY59"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1102 w 835473"/>
                <a:gd name="connsiteY29" fmla="*/ 369438 h 2928208"/>
                <a:gd name="connsiteX30" fmla="*/ 502960 w 835473"/>
                <a:gd name="connsiteY30" fmla="*/ 282655 h 2928208"/>
                <a:gd name="connsiteX31" fmla="*/ 586569 w 835473"/>
                <a:gd name="connsiteY31" fmla="*/ 164121 h 2928208"/>
                <a:gd name="connsiteX32" fmla="*/ 573869 w 835473"/>
                <a:gd name="connsiteY32" fmla="*/ 244556 h 2928208"/>
                <a:gd name="connsiteX33" fmla="*/ 656419 w 835473"/>
                <a:gd name="connsiteY33" fmla="*/ 259371 h 2928208"/>
                <a:gd name="connsiteX34" fmla="*/ 552702 w 835473"/>
                <a:gd name="connsiteY34" fmla="*/ 265722 h 2928208"/>
                <a:gd name="connsiteX35" fmla="*/ 478619 w 835473"/>
                <a:gd name="connsiteY35" fmla="*/ 382138 h 2928208"/>
                <a:gd name="connsiteX36" fmla="*/ 646894 w 835473"/>
                <a:gd name="connsiteY36" fmla="*/ 333454 h 2928208"/>
                <a:gd name="connsiteX37" fmla="*/ 807759 w 835473"/>
                <a:gd name="connsiteY37" fmla="*/ 200104 h 2928208"/>
                <a:gd name="connsiteX38" fmla="*/ 723093 w 835473"/>
                <a:gd name="connsiteY38" fmla="*/ 275246 h 2928208"/>
                <a:gd name="connsiteX39" fmla="*/ 835276 w 835473"/>
                <a:gd name="connsiteY39" fmla="*/ 297470 h 2928208"/>
                <a:gd name="connsiteX40" fmla="*/ 760134 w 835473"/>
                <a:gd name="connsiteY40" fmla="*/ 281596 h 2928208"/>
                <a:gd name="connsiteX41" fmla="*/ 800350 w 835473"/>
                <a:gd name="connsiteY41" fmla="*/ 326046 h 2928208"/>
                <a:gd name="connsiteX42" fmla="*/ 712509 w 835473"/>
                <a:gd name="connsiteY42" fmla="*/ 296413 h 2928208"/>
                <a:gd name="connsiteX43" fmla="*/ 489200 w 835473"/>
                <a:gd name="connsiteY43" fmla="*/ 402245 h 2928208"/>
                <a:gd name="connsiteX44" fmla="*/ 451100 w 835473"/>
                <a:gd name="connsiteY44" fmla="*/ 458337 h 2928208"/>
                <a:gd name="connsiteX45" fmla="*/ 436285 w 835473"/>
                <a:gd name="connsiteY45" fmla="*/ 764195 h 2928208"/>
                <a:gd name="connsiteX46" fmla="*/ 440518 w 835473"/>
                <a:gd name="connsiteY46" fmla="*/ 1129320 h 2928208"/>
                <a:gd name="connsiteX47" fmla="*/ 147360 w 835473"/>
                <a:gd name="connsiteY47" fmla="*/ 1777020 h 2928208"/>
                <a:gd name="connsiteX48" fmla="*/ 96560 w 835473"/>
                <a:gd name="connsiteY48" fmla="*/ 2141087 h 2928208"/>
                <a:gd name="connsiteX49" fmla="*/ 198162 w 835473"/>
                <a:gd name="connsiteY49" fmla="*/ 2587704 h 2928208"/>
                <a:gd name="connsiteX50" fmla="*/ 197102 w 835473"/>
                <a:gd name="connsiteY50" fmla="*/ 2840645 h 2928208"/>
                <a:gd name="connsiteX51" fmla="*/ 347634 w 835473"/>
                <a:gd name="connsiteY51" fmla="*/ 2891764 h 2928208"/>
                <a:gd name="connsiteX52" fmla="*/ 270375 w 835473"/>
                <a:gd name="connsiteY52" fmla="*/ 2846846 h 2928208"/>
                <a:gd name="connsiteX53" fmla="*/ 277536 w 835473"/>
                <a:gd name="connsiteY53" fmla="*/ 2913669 h 2928208"/>
                <a:gd name="connsiteX54" fmla="*/ 207686 w 835473"/>
                <a:gd name="connsiteY54" fmla="*/ 2857578 h 2928208"/>
                <a:gd name="connsiteX55" fmla="*/ 210861 w 835473"/>
                <a:gd name="connsiteY55" fmla="*/ 2910494 h 2928208"/>
                <a:gd name="connsiteX56" fmla="*/ 141011 w 835473"/>
                <a:gd name="connsiteY56" fmla="*/ 2845936 h 2928208"/>
                <a:gd name="connsiteX57" fmla="*/ 24568 w 835473"/>
                <a:gd name="connsiteY57" fmla="*/ 2927280 h 2928208"/>
                <a:gd name="connsiteX58" fmla="*/ 94444 w 835473"/>
                <a:gd name="connsiteY58" fmla="*/ 2843820 h 2928208"/>
                <a:gd name="connsiteX59" fmla="*/ 2342 w 835473"/>
                <a:gd name="connsiteY59"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1102 w 835473"/>
                <a:gd name="connsiteY29" fmla="*/ 369438 h 2928208"/>
                <a:gd name="connsiteX30" fmla="*/ 502960 w 835473"/>
                <a:gd name="connsiteY30" fmla="*/ 282655 h 2928208"/>
                <a:gd name="connsiteX31" fmla="*/ 586569 w 835473"/>
                <a:gd name="connsiteY31" fmla="*/ 164121 h 2928208"/>
                <a:gd name="connsiteX32" fmla="*/ 573869 w 835473"/>
                <a:gd name="connsiteY32" fmla="*/ 244556 h 2928208"/>
                <a:gd name="connsiteX33" fmla="*/ 656419 w 835473"/>
                <a:gd name="connsiteY33" fmla="*/ 259371 h 2928208"/>
                <a:gd name="connsiteX34" fmla="*/ 552702 w 835473"/>
                <a:gd name="connsiteY34" fmla="*/ 265722 h 2928208"/>
                <a:gd name="connsiteX35" fmla="*/ 478619 w 835473"/>
                <a:gd name="connsiteY35" fmla="*/ 382138 h 2928208"/>
                <a:gd name="connsiteX36" fmla="*/ 646894 w 835473"/>
                <a:gd name="connsiteY36" fmla="*/ 333454 h 2928208"/>
                <a:gd name="connsiteX37" fmla="*/ 807759 w 835473"/>
                <a:gd name="connsiteY37" fmla="*/ 200104 h 2928208"/>
                <a:gd name="connsiteX38" fmla="*/ 723093 w 835473"/>
                <a:gd name="connsiteY38" fmla="*/ 275246 h 2928208"/>
                <a:gd name="connsiteX39" fmla="*/ 835276 w 835473"/>
                <a:gd name="connsiteY39" fmla="*/ 297470 h 2928208"/>
                <a:gd name="connsiteX40" fmla="*/ 760134 w 835473"/>
                <a:gd name="connsiteY40" fmla="*/ 281596 h 2928208"/>
                <a:gd name="connsiteX41" fmla="*/ 800350 w 835473"/>
                <a:gd name="connsiteY41" fmla="*/ 326046 h 2928208"/>
                <a:gd name="connsiteX42" fmla="*/ 712509 w 835473"/>
                <a:gd name="connsiteY42" fmla="*/ 296413 h 2928208"/>
                <a:gd name="connsiteX43" fmla="*/ 489200 w 835473"/>
                <a:gd name="connsiteY43" fmla="*/ 402245 h 2928208"/>
                <a:gd name="connsiteX44" fmla="*/ 451100 w 835473"/>
                <a:gd name="connsiteY44" fmla="*/ 458337 h 2928208"/>
                <a:gd name="connsiteX45" fmla="*/ 436285 w 835473"/>
                <a:gd name="connsiteY45" fmla="*/ 764195 h 2928208"/>
                <a:gd name="connsiteX46" fmla="*/ 440518 w 835473"/>
                <a:gd name="connsiteY46" fmla="*/ 1129320 h 2928208"/>
                <a:gd name="connsiteX47" fmla="*/ 147360 w 835473"/>
                <a:gd name="connsiteY47" fmla="*/ 1777020 h 2928208"/>
                <a:gd name="connsiteX48" fmla="*/ 96560 w 835473"/>
                <a:gd name="connsiteY48" fmla="*/ 2141087 h 2928208"/>
                <a:gd name="connsiteX49" fmla="*/ 198162 w 835473"/>
                <a:gd name="connsiteY49" fmla="*/ 2587704 h 2928208"/>
                <a:gd name="connsiteX50" fmla="*/ 197102 w 835473"/>
                <a:gd name="connsiteY50" fmla="*/ 2840645 h 2928208"/>
                <a:gd name="connsiteX51" fmla="*/ 347634 w 835473"/>
                <a:gd name="connsiteY51" fmla="*/ 2891764 h 2928208"/>
                <a:gd name="connsiteX52" fmla="*/ 270375 w 835473"/>
                <a:gd name="connsiteY52" fmla="*/ 2846846 h 2928208"/>
                <a:gd name="connsiteX53" fmla="*/ 277536 w 835473"/>
                <a:gd name="connsiteY53" fmla="*/ 2913669 h 2928208"/>
                <a:gd name="connsiteX54" fmla="*/ 207686 w 835473"/>
                <a:gd name="connsiteY54" fmla="*/ 2857578 h 2928208"/>
                <a:gd name="connsiteX55" fmla="*/ 210861 w 835473"/>
                <a:gd name="connsiteY55" fmla="*/ 2910494 h 2928208"/>
                <a:gd name="connsiteX56" fmla="*/ 141011 w 835473"/>
                <a:gd name="connsiteY56" fmla="*/ 2845936 h 2928208"/>
                <a:gd name="connsiteX57" fmla="*/ 24568 w 835473"/>
                <a:gd name="connsiteY57" fmla="*/ 2927280 h 2928208"/>
                <a:gd name="connsiteX58" fmla="*/ 94444 w 835473"/>
                <a:gd name="connsiteY58" fmla="*/ 2843820 h 2928208"/>
                <a:gd name="connsiteX59" fmla="*/ 2342 w 835473"/>
                <a:gd name="connsiteY59"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4277 w 835473"/>
                <a:gd name="connsiteY29" fmla="*/ 142955 h 2928208"/>
                <a:gd name="connsiteX30" fmla="*/ 451102 w 835473"/>
                <a:gd name="connsiteY30" fmla="*/ 369438 h 2928208"/>
                <a:gd name="connsiteX31" fmla="*/ 502960 w 835473"/>
                <a:gd name="connsiteY31" fmla="*/ 282655 h 2928208"/>
                <a:gd name="connsiteX32" fmla="*/ 586569 w 835473"/>
                <a:gd name="connsiteY32" fmla="*/ 164121 h 2928208"/>
                <a:gd name="connsiteX33" fmla="*/ 573869 w 835473"/>
                <a:gd name="connsiteY33" fmla="*/ 244556 h 2928208"/>
                <a:gd name="connsiteX34" fmla="*/ 656419 w 835473"/>
                <a:gd name="connsiteY34" fmla="*/ 259371 h 2928208"/>
                <a:gd name="connsiteX35" fmla="*/ 552702 w 835473"/>
                <a:gd name="connsiteY35" fmla="*/ 265722 h 2928208"/>
                <a:gd name="connsiteX36" fmla="*/ 478619 w 835473"/>
                <a:gd name="connsiteY36" fmla="*/ 382138 h 2928208"/>
                <a:gd name="connsiteX37" fmla="*/ 646894 w 835473"/>
                <a:gd name="connsiteY37" fmla="*/ 333454 h 2928208"/>
                <a:gd name="connsiteX38" fmla="*/ 807759 w 835473"/>
                <a:gd name="connsiteY38" fmla="*/ 200104 h 2928208"/>
                <a:gd name="connsiteX39" fmla="*/ 723093 w 835473"/>
                <a:gd name="connsiteY39" fmla="*/ 275246 h 2928208"/>
                <a:gd name="connsiteX40" fmla="*/ 835276 w 835473"/>
                <a:gd name="connsiteY40" fmla="*/ 297470 h 2928208"/>
                <a:gd name="connsiteX41" fmla="*/ 760134 w 835473"/>
                <a:gd name="connsiteY41" fmla="*/ 281596 h 2928208"/>
                <a:gd name="connsiteX42" fmla="*/ 800350 w 835473"/>
                <a:gd name="connsiteY42" fmla="*/ 326046 h 2928208"/>
                <a:gd name="connsiteX43" fmla="*/ 712509 w 835473"/>
                <a:gd name="connsiteY43" fmla="*/ 296413 h 2928208"/>
                <a:gd name="connsiteX44" fmla="*/ 489200 w 835473"/>
                <a:gd name="connsiteY44" fmla="*/ 402245 h 2928208"/>
                <a:gd name="connsiteX45" fmla="*/ 451100 w 835473"/>
                <a:gd name="connsiteY45" fmla="*/ 458337 h 2928208"/>
                <a:gd name="connsiteX46" fmla="*/ 436285 w 835473"/>
                <a:gd name="connsiteY46" fmla="*/ 764195 h 2928208"/>
                <a:gd name="connsiteX47" fmla="*/ 440518 w 835473"/>
                <a:gd name="connsiteY47" fmla="*/ 1129320 h 2928208"/>
                <a:gd name="connsiteX48" fmla="*/ 147360 w 835473"/>
                <a:gd name="connsiteY48" fmla="*/ 1777020 h 2928208"/>
                <a:gd name="connsiteX49" fmla="*/ 96560 w 835473"/>
                <a:gd name="connsiteY49" fmla="*/ 2141087 h 2928208"/>
                <a:gd name="connsiteX50" fmla="*/ 198162 w 835473"/>
                <a:gd name="connsiteY50" fmla="*/ 2587704 h 2928208"/>
                <a:gd name="connsiteX51" fmla="*/ 197102 w 835473"/>
                <a:gd name="connsiteY51" fmla="*/ 2840645 h 2928208"/>
                <a:gd name="connsiteX52" fmla="*/ 347634 w 835473"/>
                <a:gd name="connsiteY52" fmla="*/ 2891764 h 2928208"/>
                <a:gd name="connsiteX53" fmla="*/ 270375 w 835473"/>
                <a:gd name="connsiteY53" fmla="*/ 2846846 h 2928208"/>
                <a:gd name="connsiteX54" fmla="*/ 277536 w 835473"/>
                <a:gd name="connsiteY54" fmla="*/ 2913669 h 2928208"/>
                <a:gd name="connsiteX55" fmla="*/ 207686 w 835473"/>
                <a:gd name="connsiteY55" fmla="*/ 2857578 h 2928208"/>
                <a:gd name="connsiteX56" fmla="*/ 210861 w 835473"/>
                <a:gd name="connsiteY56" fmla="*/ 2910494 h 2928208"/>
                <a:gd name="connsiteX57" fmla="*/ 141011 w 835473"/>
                <a:gd name="connsiteY57" fmla="*/ 2845936 h 2928208"/>
                <a:gd name="connsiteX58" fmla="*/ 24568 w 835473"/>
                <a:gd name="connsiteY58" fmla="*/ 2927280 h 2928208"/>
                <a:gd name="connsiteX59" fmla="*/ 94444 w 835473"/>
                <a:gd name="connsiteY59" fmla="*/ 2843820 h 2928208"/>
                <a:gd name="connsiteX60" fmla="*/ 2342 w 835473"/>
                <a:gd name="connsiteY60"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4277 w 835473"/>
                <a:gd name="connsiteY29" fmla="*/ 142955 h 2928208"/>
                <a:gd name="connsiteX30" fmla="*/ 451102 w 835473"/>
                <a:gd name="connsiteY30" fmla="*/ 369438 h 2928208"/>
                <a:gd name="connsiteX31" fmla="*/ 502960 w 835473"/>
                <a:gd name="connsiteY31" fmla="*/ 282655 h 2928208"/>
                <a:gd name="connsiteX32" fmla="*/ 586569 w 835473"/>
                <a:gd name="connsiteY32" fmla="*/ 164121 h 2928208"/>
                <a:gd name="connsiteX33" fmla="*/ 573869 w 835473"/>
                <a:gd name="connsiteY33" fmla="*/ 244556 h 2928208"/>
                <a:gd name="connsiteX34" fmla="*/ 656419 w 835473"/>
                <a:gd name="connsiteY34" fmla="*/ 259371 h 2928208"/>
                <a:gd name="connsiteX35" fmla="*/ 552702 w 835473"/>
                <a:gd name="connsiteY35" fmla="*/ 265722 h 2928208"/>
                <a:gd name="connsiteX36" fmla="*/ 478619 w 835473"/>
                <a:gd name="connsiteY36" fmla="*/ 382138 h 2928208"/>
                <a:gd name="connsiteX37" fmla="*/ 646894 w 835473"/>
                <a:gd name="connsiteY37" fmla="*/ 333454 h 2928208"/>
                <a:gd name="connsiteX38" fmla="*/ 807759 w 835473"/>
                <a:gd name="connsiteY38" fmla="*/ 200104 h 2928208"/>
                <a:gd name="connsiteX39" fmla="*/ 723093 w 835473"/>
                <a:gd name="connsiteY39" fmla="*/ 275246 h 2928208"/>
                <a:gd name="connsiteX40" fmla="*/ 835276 w 835473"/>
                <a:gd name="connsiteY40" fmla="*/ 297470 h 2928208"/>
                <a:gd name="connsiteX41" fmla="*/ 760134 w 835473"/>
                <a:gd name="connsiteY41" fmla="*/ 281596 h 2928208"/>
                <a:gd name="connsiteX42" fmla="*/ 800350 w 835473"/>
                <a:gd name="connsiteY42" fmla="*/ 326046 h 2928208"/>
                <a:gd name="connsiteX43" fmla="*/ 712509 w 835473"/>
                <a:gd name="connsiteY43" fmla="*/ 296413 h 2928208"/>
                <a:gd name="connsiteX44" fmla="*/ 489200 w 835473"/>
                <a:gd name="connsiteY44" fmla="*/ 402245 h 2928208"/>
                <a:gd name="connsiteX45" fmla="*/ 451100 w 835473"/>
                <a:gd name="connsiteY45" fmla="*/ 458337 h 2928208"/>
                <a:gd name="connsiteX46" fmla="*/ 436285 w 835473"/>
                <a:gd name="connsiteY46" fmla="*/ 764195 h 2928208"/>
                <a:gd name="connsiteX47" fmla="*/ 440518 w 835473"/>
                <a:gd name="connsiteY47" fmla="*/ 1129320 h 2928208"/>
                <a:gd name="connsiteX48" fmla="*/ 147360 w 835473"/>
                <a:gd name="connsiteY48" fmla="*/ 1777020 h 2928208"/>
                <a:gd name="connsiteX49" fmla="*/ 96560 w 835473"/>
                <a:gd name="connsiteY49" fmla="*/ 2141087 h 2928208"/>
                <a:gd name="connsiteX50" fmla="*/ 198162 w 835473"/>
                <a:gd name="connsiteY50" fmla="*/ 2587704 h 2928208"/>
                <a:gd name="connsiteX51" fmla="*/ 197102 w 835473"/>
                <a:gd name="connsiteY51" fmla="*/ 2840645 h 2928208"/>
                <a:gd name="connsiteX52" fmla="*/ 347634 w 835473"/>
                <a:gd name="connsiteY52" fmla="*/ 2891764 h 2928208"/>
                <a:gd name="connsiteX53" fmla="*/ 270375 w 835473"/>
                <a:gd name="connsiteY53" fmla="*/ 2846846 h 2928208"/>
                <a:gd name="connsiteX54" fmla="*/ 277536 w 835473"/>
                <a:gd name="connsiteY54" fmla="*/ 2913669 h 2928208"/>
                <a:gd name="connsiteX55" fmla="*/ 207686 w 835473"/>
                <a:gd name="connsiteY55" fmla="*/ 2857578 h 2928208"/>
                <a:gd name="connsiteX56" fmla="*/ 210861 w 835473"/>
                <a:gd name="connsiteY56" fmla="*/ 2910494 h 2928208"/>
                <a:gd name="connsiteX57" fmla="*/ 141011 w 835473"/>
                <a:gd name="connsiteY57" fmla="*/ 2845936 h 2928208"/>
                <a:gd name="connsiteX58" fmla="*/ 24568 w 835473"/>
                <a:gd name="connsiteY58" fmla="*/ 2927280 h 2928208"/>
                <a:gd name="connsiteX59" fmla="*/ 94444 w 835473"/>
                <a:gd name="connsiteY59" fmla="*/ 2843820 h 2928208"/>
                <a:gd name="connsiteX60" fmla="*/ 2342 w 835473"/>
                <a:gd name="connsiteY60"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4277 w 835473"/>
                <a:gd name="connsiteY29" fmla="*/ 142955 h 2928208"/>
                <a:gd name="connsiteX30" fmla="*/ 451102 w 835473"/>
                <a:gd name="connsiteY30" fmla="*/ 369438 h 2928208"/>
                <a:gd name="connsiteX31" fmla="*/ 502960 w 835473"/>
                <a:gd name="connsiteY31" fmla="*/ 282655 h 2928208"/>
                <a:gd name="connsiteX32" fmla="*/ 586569 w 835473"/>
                <a:gd name="connsiteY32" fmla="*/ 164121 h 2928208"/>
                <a:gd name="connsiteX33" fmla="*/ 573869 w 835473"/>
                <a:gd name="connsiteY33" fmla="*/ 244556 h 2928208"/>
                <a:gd name="connsiteX34" fmla="*/ 656419 w 835473"/>
                <a:gd name="connsiteY34" fmla="*/ 259371 h 2928208"/>
                <a:gd name="connsiteX35" fmla="*/ 552702 w 835473"/>
                <a:gd name="connsiteY35" fmla="*/ 265722 h 2928208"/>
                <a:gd name="connsiteX36" fmla="*/ 478619 w 835473"/>
                <a:gd name="connsiteY36" fmla="*/ 382138 h 2928208"/>
                <a:gd name="connsiteX37" fmla="*/ 646894 w 835473"/>
                <a:gd name="connsiteY37" fmla="*/ 333454 h 2928208"/>
                <a:gd name="connsiteX38" fmla="*/ 807759 w 835473"/>
                <a:gd name="connsiteY38" fmla="*/ 200104 h 2928208"/>
                <a:gd name="connsiteX39" fmla="*/ 723093 w 835473"/>
                <a:gd name="connsiteY39" fmla="*/ 275246 h 2928208"/>
                <a:gd name="connsiteX40" fmla="*/ 835276 w 835473"/>
                <a:gd name="connsiteY40" fmla="*/ 297470 h 2928208"/>
                <a:gd name="connsiteX41" fmla="*/ 760134 w 835473"/>
                <a:gd name="connsiteY41" fmla="*/ 281596 h 2928208"/>
                <a:gd name="connsiteX42" fmla="*/ 800350 w 835473"/>
                <a:gd name="connsiteY42" fmla="*/ 326046 h 2928208"/>
                <a:gd name="connsiteX43" fmla="*/ 712509 w 835473"/>
                <a:gd name="connsiteY43" fmla="*/ 296413 h 2928208"/>
                <a:gd name="connsiteX44" fmla="*/ 489200 w 835473"/>
                <a:gd name="connsiteY44" fmla="*/ 402245 h 2928208"/>
                <a:gd name="connsiteX45" fmla="*/ 451100 w 835473"/>
                <a:gd name="connsiteY45" fmla="*/ 458337 h 2928208"/>
                <a:gd name="connsiteX46" fmla="*/ 436285 w 835473"/>
                <a:gd name="connsiteY46" fmla="*/ 764195 h 2928208"/>
                <a:gd name="connsiteX47" fmla="*/ 440518 w 835473"/>
                <a:gd name="connsiteY47" fmla="*/ 1129320 h 2928208"/>
                <a:gd name="connsiteX48" fmla="*/ 147360 w 835473"/>
                <a:gd name="connsiteY48" fmla="*/ 1777020 h 2928208"/>
                <a:gd name="connsiteX49" fmla="*/ 96560 w 835473"/>
                <a:gd name="connsiteY49" fmla="*/ 2141087 h 2928208"/>
                <a:gd name="connsiteX50" fmla="*/ 198162 w 835473"/>
                <a:gd name="connsiteY50" fmla="*/ 2587704 h 2928208"/>
                <a:gd name="connsiteX51" fmla="*/ 197102 w 835473"/>
                <a:gd name="connsiteY51" fmla="*/ 2840645 h 2928208"/>
                <a:gd name="connsiteX52" fmla="*/ 347634 w 835473"/>
                <a:gd name="connsiteY52" fmla="*/ 2891764 h 2928208"/>
                <a:gd name="connsiteX53" fmla="*/ 270375 w 835473"/>
                <a:gd name="connsiteY53" fmla="*/ 2846846 h 2928208"/>
                <a:gd name="connsiteX54" fmla="*/ 277536 w 835473"/>
                <a:gd name="connsiteY54" fmla="*/ 2913669 h 2928208"/>
                <a:gd name="connsiteX55" fmla="*/ 207686 w 835473"/>
                <a:gd name="connsiteY55" fmla="*/ 2857578 h 2928208"/>
                <a:gd name="connsiteX56" fmla="*/ 210861 w 835473"/>
                <a:gd name="connsiteY56" fmla="*/ 2910494 h 2928208"/>
                <a:gd name="connsiteX57" fmla="*/ 141011 w 835473"/>
                <a:gd name="connsiteY57" fmla="*/ 2845936 h 2928208"/>
                <a:gd name="connsiteX58" fmla="*/ 24568 w 835473"/>
                <a:gd name="connsiteY58" fmla="*/ 2927280 h 2928208"/>
                <a:gd name="connsiteX59" fmla="*/ 94444 w 835473"/>
                <a:gd name="connsiteY59" fmla="*/ 2843820 h 2928208"/>
                <a:gd name="connsiteX60" fmla="*/ 2342 w 835473"/>
                <a:gd name="connsiteY60"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4277 w 835473"/>
                <a:gd name="connsiteY29" fmla="*/ 142955 h 2928208"/>
                <a:gd name="connsiteX30" fmla="*/ 451102 w 835473"/>
                <a:gd name="connsiteY30" fmla="*/ 369438 h 2928208"/>
                <a:gd name="connsiteX31" fmla="*/ 502960 w 835473"/>
                <a:gd name="connsiteY31" fmla="*/ 282655 h 2928208"/>
                <a:gd name="connsiteX32" fmla="*/ 586569 w 835473"/>
                <a:gd name="connsiteY32" fmla="*/ 164121 h 2928208"/>
                <a:gd name="connsiteX33" fmla="*/ 573869 w 835473"/>
                <a:gd name="connsiteY33" fmla="*/ 244556 h 2928208"/>
                <a:gd name="connsiteX34" fmla="*/ 656419 w 835473"/>
                <a:gd name="connsiteY34" fmla="*/ 259371 h 2928208"/>
                <a:gd name="connsiteX35" fmla="*/ 552702 w 835473"/>
                <a:gd name="connsiteY35" fmla="*/ 265722 h 2928208"/>
                <a:gd name="connsiteX36" fmla="*/ 478619 w 835473"/>
                <a:gd name="connsiteY36" fmla="*/ 382138 h 2928208"/>
                <a:gd name="connsiteX37" fmla="*/ 646894 w 835473"/>
                <a:gd name="connsiteY37" fmla="*/ 333454 h 2928208"/>
                <a:gd name="connsiteX38" fmla="*/ 807759 w 835473"/>
                <a:gd name="connsiteY38" fmla="*/ 200104 h 2928208"/>
                <a:gd name="connsiteX39" fmla="*/ 723093 w 835473"/>
                <a:gd name="connsiteY39" fmla="*/ 275246 h 2928208"/>
                <a:gd name="connsiteX40" fmla="*/ 835276 w 835473"/>
                <a:gd name="connsiteY40" fmla="*/ 297470 h 2928208"/>
                <a:gd name="connsiteX41" fmla="*/ 760134 w 835473"/>
                <a:gd name="connsiteY41" fmla="*/ 281596 h 2928208"/>
                <a:gd name="connsiteX42" fmla="*/ 800350 w 835473"/>
                <a:gd name="connsiteY42" fmla="*/ 326046 h 2928208"/>
                <a:gd name="connsiteX43" fmla="*/ 712509 w 835473"/>
                <a:gd name="connsiteY43" fmla="*/ 296413 h 2928208"/>
                <a:gd name="connsiteX44" fmla="*/ 489200 w 835473"/>
                <a:gd name="connsiteY44" fmla="*/ 402245 h 2928208"/>
                <a:gd name="connsiteX45" fmla="*/ 451100 w 835473"/>
                <a:gd name="connsiteY45" fmla="*/ 458337 h 2928208"/>
                <a:gd name="connsiteX46" fmla="*/ 436285 w 835473"/>
                <a:gd name="connsiteY46" fmla="*/ 764195 h 2928208"/>
                <a:gd name="connsiteX47" fmla="*/ 440518 w 835473"/>
                <a:gd name="connsiteY47" fmla="*/ 1129320 h 2928208"/>
                <a:gd name="connsiteX48" fmla="*/ 147360 w 835473"/>
                <a:gd name="connsiteY48" fmla="*/ 1777020 h 2928208"/>
                <a:gd name="connsiteX49" fmla="*/ 96560 w 835473"/>
                <a:gd name="connsiteY49" fmla="*/ 2141087 h 2928208"/>
                <a:gd name="connsiteX50" fmla="*/ 198162 w 835473"/>
                <a:gd name="connsiteY50" fmla="*/ 2587704 h 2928208"/>
                <a:gd name="connsiteX51" fmla="*/ 197102 w 835473"/>
                <a:gd name="connsiteY51" fmla="*/ 2840645 h 2928208"/>
                <a:gd name="connsiteX52" fmla="*/ 347634 w 835473"/>
                <a:gd name="connsiteY52" fmla="*/ 2891764 h 2928208"/>
                <a:gd name="connsiteX53" fmla="*/ 270375 w 835473"/>
                <a:gd name="connsiteY53" fmla="*/ 2846846 h 2928208"/>
                <a:gd name="connsiteX54" fmla="*/ 277536 w 835473"/>
                <a:gd name="connsiteY54" fmla="*/ 2913669 h 2928208"/>
                <a:gd name="connsiteX55" fmla="*/ 207686 w 835473"/>
                <a:gd name="connsiteY55" fmla="*/ 2857578 h 2928208"/>
                <a:gd name="connsiteX56" fmla="*/ 210861 w 835473"/>
                <a:gd name="connsiteY56" fmla="*/ 2910494 h 2928208"/>
                <a:gd name="connsiteX57" fmla="*/ 141011 w 835473"/>
                <a:gd name="connsiteY57" fmla="*/ 2845936 h 2928208"/>
                <a:gd name="connsiteX58" fmla="*/ 24568 w 835473"/>
                <a:gd name="connsiteY58" fmla="*/ 2927280 h 2928208"/>
                <a:gd name="connsiteX59" fmla="*/ 94444 w 835473"/>
                <a:gd name="connsiteY59" fmla="*/ 2843820 h 2928208"/>
                <a:gd name="connsiteX60" fmla="*/ 2342 w 835473"/>
                <a:gd name="connsiteY60"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3219 w 835473"/>
                <a:gd name="connsiteY29" fmla="*/ 146130 h 2928208"/>
                <a:gd name="connsiteX30" fmla="*/ 451102 w 835473"/>
                <a:gd name="connsiteY30" fmla="*/ 369438 h 2928208"/>
                <a:gd name="connsiteX31" fmla="*/ 502960 w 835473"/>
                <a:gd name="connsiteY31" fmla="*/ 282655 h 2928208"/>
                <a:gd name="connsiteX32" fmla="*/ 586569 w 835473"/>
                <a:gd name="connsiteY32" fmla="*/ 164121 h 2928208"/>
                <a:gd name="connsiteX33" fmla="*/ 573869 w 835473"/>
                <a:gd name="connsiteY33" fmla="*/ 244556 h 2928208"/>
                <a:gd name="connsiteX34" fmla="*/ 656419 w 835473"/>
                <a:gd name="connsiteY34" fmla="*/ 259371 h 2928208"/>
                <a:gd name="connsiteX35" fmla="*/ 552702 w 835473"/>
                <a:gd name="connsiteY35" fmla="*/ 265722 h 2928208"/>
                <a:gd name="connsiteX36" fmla="*/ 478619 w 835473"/>
                <a:gd name="connsiteY36" fmla="*/ 382138 h 2928208"/>
                <a:gd name="connsiteX37" fmla="*/ 646894 w 835473"/>
                <a:gd name="connsiteY37" fmla="*/ 333454 h 2928208"/>
                <a:gd name="connsiteX38" fmla="*/ 807759 w 835473"/>
                <a:gd name="connsiteY38" fmla="*/ 200104 h 2928208"/>
                <a:gd name="connsiteX39" fmla="*/ 723093 w 835473"/>
                <a:gd name="connsiteY39" fmla="*/ 275246 h 2928208"/>
                <a:gd name="connsiteX40" fmla="*/ 835276 w 835473"/>
                <a:gd name="connsiteY40" fmla="*/ 297470 h 2928208"/>
                <a:gd name="connsiteX41" fmla="*/ 760134 w 835473"/>
                <a:gd name="connsiteY41" fmla="*/ 281596 h 2928208"/>
                <a:gd name="connsiteX42" fmla="*/ 800350 w 835473"/>
                <a:gd name="connsiteY42" fmla="*/ 326046 h 2928208"/>
                <a:gd name="connsiteX43" fmla="*/ 712509 w 835473"/>
                <a:gd name="connsiteY43" fmla="*/ 296413 h 2928208"/>
                <a:gd name="connsiteX44" fmla="*/ 489200 w 835473"/>
                <a:gd name="connsiteY44" fmla="*/ 402245 h 2928208"/>
                <a:gd name="connsiteX45" fmla="*/ 451100 w 835473"/>
                <a:gd name="connsiteY45" fmla="*/ 458337 h 2928208"/>
                <a:gd name="connsiteX46" fmla="*/ 436285 w 835473"/>
                <a:gd name="connsiteY46" fmla="*/ 764195 h 2928208"/>
                <a:gd name="connsiteX47" fmla="*/ 440518 w 835473"/>
                <a:gd name="connsiteY47" fmla="*/ 1129320 h 2928208"/>
                <a:gd name="connsiteX48" fmla="*/ 147360 w 835473"/>
                <a:gd name="connsiteY48" fmla="*/ 1777020 h 2928208"/>
                <a:gd name="connsiteX49" fmla="*/ 96560 w 835473"/>
                <a:gd name="connsiteY49" fmla="*/ 2141087 h 2928208"/>
                <a:gd name="connsiteX50" fmla="*/ 198162 w 835473"/>
                <a:gd name="connsiteY50" fmla="*/ 2587704 h 2928208"/>
                <a:gd name="connsiteX51" fmla="*/ 197102 w 835473"/>
                <a:gd name="connsiteY51" fmla="*/ 2840645 h 2928208"/>
                <a:gd name="connsiteX52" fmla="*/ 347634 w 835473"/>
                <a:gd name="connsiteY52" fmla="*/ 2891764 h 2928208"/>
                <a:gd name="connsiteX53" fmla="*/ 270375 w 835473"/>
                <a:gd name="connsiteY53" fmla="*/ 2846846 h 2928208"/>
                <a:gd name="connsiteX54" fmla="*/ 277536 w 835473"/>
                <a:gd name="connsiteY54" fmla="*/ 2913669 h 2928208"/>
                <a:gd name="connsiteX55" fmla="*/ 207686 w 835473"/>
                <a:gd name="connsiteY55" fmla="*/ 2857578 h 2928208"/>
                <a:gd name="connsiteX56" fmla="*/ 210861 w 835473"/>
                <a:gd name="connsiteY56" fmla="*/ 2910494 h 2928208"/>
                <a:gd name="connsiteX57" fmla="*/ 141011 w 835473"/>
                <a:gd name="connsiteY57" fmla="*/ 2845936 h 2928208"/>
                <a:gd name="connsiteX58" fmla="*/ 24568 w 835473"/>
                <a:gd name="connsiteY58" fmla="*/ 2927280 h 2928208"/>
                <a:gd name="connsiteX59" fmla="*/ 94444 w 835473"/>
                <a:gd name="connsiteY59" fmla="*/ 2843820 h 2928208"/>
                <a:gd name="connsiteX60" fmla="*/ 2342 w 835473"/>
                <a:gd name="connsiteY60"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3219 w 835473"/>
                <a:gd name="connsiteY29" fmla="*/ 146130 h 2928208"/>
                <a:gd name="connsiteX30" fmla="*/ 451102 w 835473"/>
                <a:gd name="connsiteY30" fmla="*/ 369438 h 2928208"/>
                <a:gd name="connsiteX31" fmla="*/ 502960 w 835473"/>
                <a:gd name="connsiteY31" fmla="*/ 282655 h 2928208"/>
                <a:gd name="connsiteX32" fmla="*/ 586569 w 835473"/>
                <a:gd name="connsiteY32" fmla="*/ 164121 h 2928208"/>
                <a:gd name="connsiteX33" fmla="*/ 573869 w 835473"/>
                <a:gd name="connsiteY33" fmla="*/ 244556 h 2928208"/>
                <a:gd name="connsiteX34" fmla="*/ 656419 w 835473"/>
                <a:gd name="connsiteY34" fmla="*/ 259371 h 2928208"/>
                <a:gd name="connsiteX35" fmla="*/ 552702 w 835473"/>
                <a:gd name="connsiteY35" fmla="*/ 265722 h 2928208"/>
                <a:gd name="connsiteX36" fmla="*/ 478619 w 835473"/>
                <a:gd name="connsiteY36" fmla="*/ 382138 h 2928208"/>
                <a:gd name="connsiteX37" fmla="*/ 646894 w 835473"/>
                <a:gd name="connsiteY37" fmla="*/ 333454 h 2928208"/>
                <a:gd name="connsiteX38" fmla="*/ 807759 w 835473"/>
                <a:gd name="connsiteY38" fmla="*/ 200104 h 2928208"/>
                <a:gd name="connsiteX39" fmla="*/ 723093 w 835473"/>
                <a:gd name="connsiteY39" fmla="*/ 275246 h 2928208"/>
                <a:gd name="connsiteX40" fmla="*/ 835276 w 835473"/>
                <a:gd name="connsiteY40" fmla="*/ 297470 h 2928208"/>
                <a:gd name="connsiteX41" fmla="*/ 760134 w 835473"/>
                <a:gd name="connsiteY41" fmla="*/ 281596 h 2928208"/>
                <a:gd name="connsiteX42" fmla="*/ 800350 w 835473"/>
                <a:gd name="connsiteY42" fmla="*/ 326046 h 2928208"/>
                <a:gd name="connsiteX43" fmla="*/ 712509 w 835473"/>
                <a:gd name="connsiteY43" fmla="*/ 296413 h 2928208"/>
                <a:gd name="connsiteX44" fmla="*/ 489200 w 835473"/>
                <a:gd name="connsiteY44" fmla="*/ 402245 h 2928208"/>
                <a:gd name="connsiteX45" fmla="*/ 451100 w 835473"/>
                <a:gd name="connsiteY45" fmla="*/ 458337 h 2928208"/>
                <a:gd name="connsiteX46" fmla="*/ 436285 w 835473"/>
                <a:gd name="connsiteY46" fmla="*/ 764195 h 2928208"/>
                <a:gd name="connsiteX47" fmla="*/ 440518 w 835473"/>
                <a:gd name="connsiteY47" fmla="*/ 1129320 h 2928208"/>
                <a:gd name="connsiteX48" fmla="*/ 147360 w 835473"/>
                <a:gd name="connsiteY48" fmla="*/ 1777020 h 2928208"/>
                <a:gd name="connsiteX49" fmla="*/ 96560 w 835473"/>
                <a:gd name="connsiteY49" fmla="*/ 2141087 h 2928208"/>
                <a:gd name="connsiteX50" fmla="*/ 198162 w 835473"/>
                <a:gd name="connsiteY50" fmla="*/ 2587704 h 2928208"/>
                <a:gd name="connsiteX51" fmla="*/ 197102 w 835473"/>
                <a:gd name="connsiteY51" fmla="*/ 2840645 h 2928208"/>
                <a:gd name="connsiteX52" fmla="*/ 347634 w 835473"/>
                <a:gd name="connsiteY52" fmla="*/ 2891764 h 2928208"/>
                <a:gd name="connsiteX53" fmla="*/ 270375 w 835473"/>
                <a:gd name="connsiteY53" fmla="*/ 2846846 h 2928208"/>
                <a:gd name="connsiteX54" fmla="*/ 277536 w 835473"/>
                <a:gd name="connsiteY54" fmla="*/ 2913669 h 2928208"/>
                <a:gd name="connsiteX55" fmla="*/ 207686 w 835473"/>
                <a:gd name="connsiteY55" fmla="*/ 2857578 h 2928208"/>
                <a:gd name="connsiteX56" fmla="*/ 210861 w 835473"/>
                <a:gd name="connsiteY56" fmla="*/ 2910494 h 2928208"/>
                <a:gd name="connsiteX57" fmla="*/ 141011 w 835473"/>
                <a:gd name="connsiteY57" fmla="*/ 2845936 h 2928208"/>
                <a:gd name="connsiteX58" fmla="*/ 24568 w 835473"/>
                <a:gd name="connsiteY58" fmla="*/ 2927280 h 2928208"/>
                <a:gd name="connsiteX59" fmla="*/ 94444 w 835473"/>
                <a:gd name="connsiteY59" fmla="*/ 2843820 h 2928208"/>
                <a:gd name="connsiteX60" fmla="*/ 2342 w 835473"/>
                <a:gd name="connsiteY60"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3219 w 835473"/>
                <a:gd name="connsiteY29" fmla="*/ 146130 h 2928208"/>
                <a:gd name="connsiteX30" fmla="*/ 451102 w 835473"/>
                <a:gd name="connsiteY30" fmla="*/ 369438 h 2928208"/>
                <a:gd name="connsiteX31" fmla="*/ 502960 w 835473"/>
                <a:gd name="connsiteY31" fmla="*/ 282655 h 2928208"/>
                <a:gd name="connsiteX32" fmla="*/ 586569 w 835473"/>
                <a:gd name="connsiteY32" fmla="*/ 164121 h 2928208"/>
                <a:gd name="connsiteX33" fmla="*/ 573869 w 835473"/>
                <a:gd name="connsiteY33" fmla="*/ 244556 h 2928208"/>
                <a:gd name="connsiteX34" fmla="*/ 656419 w 835473"/>
                <a:gd name="connsiteY34" fmla="*/ 259371 h 2928208"/>
                <a:gd name="connsiteX35" fmla="*/ 552702 w 835473"/>
                <a:gd name="connsiteY35" fmla="*/ 265722 h 2928208"/>
                <a:gd name="connsiteX36" fmla="*/ 478619 w 835473"/>
                <a:gd name="connsiteY36" fmla="*/ 382138 h 2928208"/>
                <a:gd name="connsiteX37" fmla="*/ 646894 w 835473"/>
                <a:gd name="connsiteY37" fmla="*/ 333454 h 2928208"/>
                <a:gd name="connsiteX38" fmla="*/ 807759 w 835473"/>
                <a:gd name="connsiteY38" fmla="*/ 200104 h 2928208"/>
                <a:gd name="connsiteX39" fmla="*/ 723093 w 835473"/>
                <a:gd name="connsiteY39" fmla="*/ 275246 h 2928208"/>
                <a:gd name="connsiteX40" fmla="*/ 835276 w 835473"/>
                <a:gd name="connsiteY40" fmla="*/ 297470 h 2928208"/>
                <a:gd name="connsiteX41" fmla="*/ 760134 w 835473"/>
                <a:gd name="connsiteY41" fmla="*/ 281596 h 2928208"/>
                <a:gd name="connsiteX42" fmla="*/ 800350 w 835473"/>
                <a:gd name="connsiteY42" fmla="*/ 326046 h 2928208"/>
                <a:gd name="connsiteX43" fmla="*/ 712509 w 835473"/>
                <a:gd name="connsiteY43" fmla="*/ 296413 h 2928208"/>
                <a:gd name="connsiteX44" fmla="*/ 489200 w 835473"/>
                <a:gd name="connsiteY44" fmla="*/ 402245 h 2928208"/>
                <a:gd name="connsiteX45" fmla="*/ 451100 w 835473"/>
                <a:gd name="connsiteY45" fmla="*/ 458337 h 2928208"/>
                <a:gd name="connsiteX46" fmla="*/ 436285 w 835473"/>
                <a:gd name="connsiteY46" fmla="*/ 764195 h 2928208"/>
                <a:gd name="connsiteX47" fmla="*/ 440518 w 835473"/>
                <a:gd name="connsiteY47" fmla="*/ 1129320 h 2928208"/>
                <a:gd name="connsiteX48" fmla="*/ 147360 w 835473"/>
                <a:gd name="connsiteY48" fmla="*/ 1777020 h 2928208"/>
                <a:gd name="connsiteX49" fmla="*/ 96560 w 835473"/>
                <a:gd name="connsiteY49" fmla="*/ 2141087 h 2928208"/>
                <a:gd name="connsiteX50" fmla="*/ 198162 w 835473"/>
                <a:gd name="connsiteY50" fmla="*/ 2587704 h 2928208"/>
                <a:gd name="connsiteX51" fmla="*/ 197102 w 835473"/>
                <a:gd name="connsiteY51" fmla="*/ 2840645 h 2928208"/>
                <a:gd name="connsiteX52" fmla="*/ 347634 w 835473"/>
                <a:gd name="connsiteY52" fmla="*/ 2891764 h 2928208"/>
                <a:gd name="connsiteX53" fmla="*/ 270375 w 835473"/>
                <a:gd name="connsiteY53" fmla="*/ 2846846 h 2928208"/>
                <a:gd name="connsiteX54" fmla="*/ 277536 w 835473"/>
                <a:gd name="connsiteY54" fmla="*/ 2913669 h 2928208"/>
                <a:gd name="connsiteX55" fmla="*/ 207686 w 835473"/>
                <a:gd name="connsiteY55" fmla="*/ 2857578 h 2928208"/>
                <a:gd name="connsiteX56" fmla="*/ 210861 w 835473"/>
                <a:gd name="connsiteY56" fmla="*/ 2910494 h 2928208"/>
                <a:gd name="connsiteX57" fmla="*/ 141011 w 835473"/>
                <a:gd name="connsiteY57" fmla="*/ 2845936 h 2928208"/>
                <a:gd name="connsiteX58" fmla="*/ 24568 w 835473"/>
                <a:gd name="connsiteY58" fmla="*/ 2927280 h 2928208"/>
                <a:gd name="connsiteX59" fmla="*/ 94444 w 835473"/>
                <a:gd name="connsiteY59" fmla="*/ 2843820 h 2928208"/>
                <a:gd name="connsiteX60" fmla="*/ 2342 w 835473"/>
                <a:gd name="connsiteY60" fmla="*/ 2879063 h 2928208"/>
                <a:gd name="connsiteX0" fmla="*/ 2342 w 835473"/>
                <a:gd name="connsiteY0" fmla="*/ 2879063 h 2928208"/>
                <a:gd name="connsiteX1" fmla="*/ 108201 w 835473"/>
                <a:gd name="connsiteY1" fmla="*/ 2834294 h 2928208"/>
                <a:gd name="connsiteX2" fmla="*/ 170644 w 835473"/>
                <a:gd name="connsiteY2" fmla="*/ 2748570 h 2928208"/>
                <a:gd name="connsiteX3" fmla="*/ 118786 w 835473"/>
                <a:gd name="connsiteY3" fmla="*/ 2255387 h 2928208"/>
                <a:gd name="connsiteX4" fmla="*/ 100794 w 835473"/>
                <a:gd name="connsiteY4" fmla="*/ 1827820 h 2928208"/>
                <a:gd name="connsiteX5" fmla="*/ 405593 w 835473"/>
                <a:gd name="connsiteY5" fmla="*/ 1197054 h 2928208"/>
                <a:gd name="connsiteX6" fmla="*/ 413000 w 835473"/>
                <a:gd name="connsiteY6" fmla="*/ 763137 h 2928208"/>
                <a:gd name="connsiteX7" fmla="*/ 426759 w 835473"/>
                <a:gd name="connsiteY7" fmla="*/ 496437 h 2928208"/>
                <a:gd name="connsiteX8" fmla="*/ 380194 w 835473"/>
                <a:gd name="connsiteY8" fmla="*/ 383196 h 2928208"/>
                <a:gd name="connsiteX9" fmla="*/ 214036 w 835473"/>
                <a:gd name="connsiteY9" fmla="*/ 329221 h 2928208"/>
                <a:gd name="connsiteX10" fmla="*/ 95502 w 835473"/>
                <a:gd name="connsiteY10" fmla="*/ 257255 h 2928208"/>
                <a:gd name="connsiteX11" fmla="*/ 153711 w 835473"/>
                <a:gd name="connsiteY11" fmla="*/ 242438 h 2928208"/>
                <a:gd name="connsiteX12" fmla="*/ 84919 w 835473"/>
                <a:gd name="connsiteY12" fmla="*/ 205396 h 2928208"/>
                <a:gd name="connsiteX13" fmla="*/ 108202 w 835473"/>
                <a:gd name="connsiteY13" fmla="*/ 175763 h 2928208"/>
                <a:gd name="connsiteX14" fmla="*/ 237319 w 835473"/>
                <a:gd name="connsiteY14" fmla="*/ 326046 h 2928208"/>
                <a:gd name="connsiteX15" fmla="*/ 346328 w 835473"/>
                <a:gd name="connsiteY15" fmla="*/ 347213 h 2928208"/>
                <a:gd name="connsiteX16" fmla="*/ 403477 w 835473"/>
                <a:gd name="connsiteY16" fmla="*/ 385313 h 2928208"/>
                <a:gd name="connsiteX17" fmla="*/ 290236 w 835473"/>
                <a:gd name="connsiteY17" fmla="*/ 232913 h 2928208"/>
                <a:gd name="connsiteX18" fmla="*/ 254252 w 835473"/>
                <a:gd name="connsiteY18" fmla="*/ 182113 h 2928208"/>
                <a:gd name="connsiteX19" fmla="*/ 180169 w 835473"/>
                <a:gd name="connsiteY19" fmla="*/ 95330 h 2928208"/>
                <a:gd name="connsiteX20" fmla="*/ 232027 w 835473"/>
                <a:gd name="connsiteY20" fmla="*/ 147188 h 2928208"/>
                <a:gd name="connsiteX21" fmla="*/ 230969 w 835473"/>
                <a:gd name="connsiteY21" fmla="*/ 67813 h 2928208"/>
                <a:gd name="connsiteX22" fmla="*/ 302936 w 835473"/>
                <a:gd name="connsiteY22" fmla="*/ 80513 h 2928208"/>
                <a:gd name="connsiteX23" fmla="*/ 325161 w 835473"/>
                <a:gd name="connsiteY23" fmla="*/ 245613 h 2928208"/>
                <a:gd name="connsiteX24" fmla="*/ 428877 w 835473"/>
                <a:gd name="connsiteY24" fmla="*/ 374730 h 2928208"/>
                <a:gd name="connsiteX25" fmla="*/ 463802 w 835473"/>
                <a:gd name="connsiteY25" fmla="*/ 93212 h 2928208"/>
                <a:gd name="connsiteX26" fmla="*/ 465919 w 835473"/>
                <a:gd name="connsiteY26" fmla="*/ 2196 h 2928208"/>
                <a:gd name="connsiteX27" fmla="*/ 486029 w 835473"/>
                <a:gd name="connsiteY27" fmla="*/ 82630 h 2928208"/>
                <a:gd name="connsiteX28" fmla="*/ 552702 w 835473"/>
                <a:gd name="connsiteY28" fmla="*/ 33946 h 2928208"/>
                <a:gd name="connsiteX29" fmla="*/ 453219 w 835473"/>
                <a:gd name="connsiteY29" fmla="*/ 146130 h 2928208"/>
                <a:gd name="connsiteX30" fmla="*/ 451102 w 835473"/>
                <a:gd name="connsiteY30" fmla="*/ 369438 h 2928208"/>
                <a:gd name="connsiteX31" fmla="*/ 502960 w 835473"/>
                <a:gd name="connsiteY31" fmla="*/ 282655 h 2928208"/>
                <a:gd name="connsiteX32" fmla="*/ 586569 w 835473"/>
                <a:gd name="connsiteY32" fmla="*/ 164121 h 2928208"/>
                <a:gd name="connsiteX33" fmla="*/ 573869 w 835473"/>
                <a:gd name="connsiteY33" fmla="*/ 244556 h 2928208"/>
                <a:gd name="connsiteX34" fmla="*/ 656419 w 835473"/>
                <a:gd name="connsiteY34" fmla="*/ 259371 h 2928208"/>
                <a:gd name="connsiteX35" fmla="*/ 552702 w 835473"/>
                <a:gd name="connsiteY35" fmla="*/ 265722 h 2928208"/>
                <a:gd name="connsiteX36" fmla="*/ 478619 w 835473"/>
                <a:gd name="connsiteY36" fmla="*/ 382138 h 2928208"/>
                <a:gd name="connsiteX37" fmla="*/ 646894 w 835473"/>
                <a:gd name="connsiteY37" fmla="*/ 333454 h 2928208"/>
                <a:gd name="connsiteX38" fmla="*/ 807759 w 835473"/>
                <a:gd name="connsiteY38" fmla="*/ 200104 h 2928208"/>
                <a:gd name="connsiteX39" fmla="*/ 723093 w 835473"/>
                <a:gd name="connsiteY39" fmla="*/ 275246 h 2928208"/>
                <a:gd name="connsiteX40" fmla="*/ 835276 w 835473"/>
                <a:gd name="connsiteY40" fmla="*/ 297470 h 2928208"/>
                <a:gd name="connsiteX41" fmla="*/ 760134 w 835473"/>
                <a:gd name="connsiteY41" fmla="*/ 281596 h 2928208"/>
                <a:gd name="connsiteX42" fmla="*/ 800350 w 835473"/>
                <a:gd name="connsiteY42" fmla="*/ 326046 h 2928208"/>
                <a:gd name="connsiteX43" fmla="*/ 712509 w 835473"/>
                <a:gd name="connsiteY43" fmla="*/ 296413 h 2928208"/>
                <a:gd name="connsiteX44" fmla="*/ 489200 w 835473"/>
                <a:gd name="connsiteY44" fmla="*/ 402245 h 2928208"/>
                <a:gd name="connsiteX45" fmla="*/ 451100 w 835473"/>
                <a:gd name="connsiteY45" fmla="*/ 458337 h 2928208"/>
                <a:gd name="connsiteX46" fmla="*/ 436285 w 835473"/>
                <a:gd name="connsiteY46" fmla="*/ 764195 h 2928208"/>
                <a:gd name="connsiteX47" fmla="*/ 440518 w 835473"/>
                <a:gd name="connsiteY47" fmla="*/ 1129320 h 2928208"/>
                <a:gd name="connsiteX48" fmla="*/ 147360 w 835473"/>
                <a:gd name="connsiteY48" fmla="*/ 1777020 h 2928208"/>
                <a:gd name="connsiteX49" fmla="*/ 96560 w 835473"/>
                <a:gd name="connsiteY49" fmla="*/ 2141087 h 2928208"/>
                <a:gd name="connsiteX50" fmla="*/ 198162 w 835473"/>
                <a:gd name="connsiteY50" fmla="*/ 2587704 h 2928208"/>
                <a:gd name="connsiteX51" fmla="*/ 197102 w 835473"/>
                <a:gd name="connsiteY51" fmla="*/ 2840645 h 2928208"/>
                <a:gd name="connsiteX52" fmla="*/ 347634 w 835473"/>
                <a:gd name="connsiteY52" fmla="*/ 2891764 h 2928208"/>
                <a:gd name="connsiteX53" fmla="*/ 270375 w 835473"/>
                <a:gd name="connsiteY53" fmla="*/ 2846846 h 2928208"/>
                <a:gd name="connsiteX54" fmla="*/ 277536 w 835473"/>
                <a:gd name="connsiteY54" fmla="*/ 2913669 h 2928208"/>
                <a:gd name="connsiteX55" fmla="*/ 207686 w 835473"/>
                <a:gd name="connsiteY55" fmla="*/ 2857578 h 2928208"/>
                <a:gd name="connsiteX56" fmla="*/ 210861 w 835473"/>
                <a:gd name="connsiteY56" fmla="*/ 2910494 h 2928208"/>
                <a:gd name="connsiteX57" fmla="*/ 141011 w 835473"/>
                <a:gd name="connsiteY57" fmla="*/ 2845936 h 2928208"/>
                <a:gd name="connsiteX58" fmla="*/ 24568 w 835473"/>
                <a:gd name="connsiteY58" fmla="*/ 2927280 h 2928208"/>
                <a:gd name="connsiteX59" fmla="*/ 94444 w 835473"/>
                <a:gd name="connsiteY59" fmla="*/ 2843820 h 2928208"/>
                <a:gd name="connsiteX60" fmla="*/ 2342 w 835473"/>
                <a:gd name="connsiteY60" fmla="*/ 2879063 h 2928208"/>
                <a:gd name="connsiteX0" fmla="*/ 2394 w 835525"/>
                <a:gd name="connsiteY0" fmla="*/ 2879063 h 2928208"/>
                <a:gd name="connsiteX1" fmla="*/ 106136 w 835525"/>
                <a:gd name="connsiteY1" fmla="*/ 2829002 h 2928208"/>
                <a:gd name="connsiteX2" fmla="*/ 170696 w 835525"/>
                <a:gd name="connsiteY2" fmla="*/ 2748570 h 2928208"/>
                <a:gd name="connsiteX3" fmla="*/ 118838 w 835525"/>
                <a:gd name="connsiteY3" fmla="*/ 2255387 h 2928208"/>
                <a:gd name="connsiteX4" fmla="*/ 100846 w 835525"/>
                <a:gd name="connsiteY4" fmla="*/ 1827820 h 2928208"/>
                <a:gd name="connsiteX5" fmla="*/ 405645 w 835525"/>
                <a:gd name="connsiteY5" fmla="*/ 1197054 h 2928208"/>
                <a:gd name="connsiteX6" fmla="*/ 413052 w 835525"/>
                <a:gd name="connsiteY6" fmla="*/ 763137 h 2928208"/>
                <a:gd name="connsiteX7" fmla="*/ 426811 w 835525"/>
                <a:gd name="connsiteY7" fmla="*/ 496437 h 2928208"/>
                <a:gd name="connsiteX8" fmla="*/ 380246 w 835525"/>
                <a:gd name="connsiteY8" fmla="*/ 383196 h 2928208"/>
                <a:gd name="connsiteX9" fmla="*/ 214088 w 835525"/>
                <a:gd name="connsiteY9" fmla="*/ 329221 h 2928208"/>
                <a:gd name="connsiteX10" fmla="*/ 95554 w 835525"/>
                <a:gd name="connsiteY10" fmla="*/ 257255 h 2928208"/>
                <a:gd name="connsiteX11" fmla="*/ 153763 w 835525"/>
                <a:gd name="connsiteY11" fmla="*/ 242438 h 2928208"/>
                <a:gd name="connsiteX12" fmla="*/ 84971 w 835525"/>
                <a:gd name="connsiteY12" fmla="*/ 205396 h 2928208"/>
                <a:gd name="connsiteX13" fmla="*/ 108254 w 835525"/>
                <a:gd name="connsiteY13" fmla="*/ 175763 h 2928208"/>
                <a:gd name="connsiteX14" fmla="*/ 237371 w 835525"/>
                <a:gd name="connsiteY14" fmla="*/ 326046 h 2928208"/>
                <a:gd name="connsiteX15" fmla="*/ 346380 w 835525"/>
                <a:gd name="connsiteY15" fmla="*/ 347213 h 2928208"/>
                <a:gd name="connsiteX16" fmla="*/ 403529 w 835525"/>
                <a:gd name="connsiteY16" fmla="*/ 385313 h 2928208"/>
                <a:gd name="connsiteX17" fmla="*/ 290288 w 835525"/>
                <a:gd name="connsiteY17" fmla="*/ 232913 h 2928208"/>
                <a:gd name="connsiteX18" fmla="*/ 254304 w 835525"/>
                <a:gd name="connsiteY18" fmla="*/ 182113 h 2928208"/>
                <a:gd name="connsiteX19" fmla="*/ 180221 w 835525"/>
                <a:gd name="connsiteY19" fmla="*/ 95330 h 2928208"/>
                <a:gd name="connsiteX20" fmla="*/ 232079 w 835525"/>
                <a:gd name="connsiteY20" fmla="*/ 147188 h 2928208"/>
                <a:gd name="connsiteX21" fmla="*/ 231021 w 835525"/>
                <a:gd name="connsiteY21" fmla="*/ 67813 h 2928208"/>
                <a:gd name="connsiteX22" fmla="*/ 302988 w 835525"/>
                <a:gd name="connsiteY22" fmla="*/ 80513 h 2928208"/>
                <a:gd name="connsiteX23" fmla="*/ 325213 w 835525"/>
                <a:gd name="connsiteY23" fmla="*/ 245613 h 2928208"/>
                <a:gd name="connsiteX24" fmla="*/ 428929 w 835525"/>
                <a:gd name="connsiteY24" fmla="*/ 374730 h 2928208"/>
                <a:gd name="connsiteX25" fmla="*/ 463854 w 835525"/>
                <a:gd name="connsiteY25" fmla="*/ 93212 h 2928208"/>
                <a:gd name="connsiteX26" fmla="*/ 465971 w 835525"/>
                <a:gd name="connsiteY26" fmla="*/ 2196 h 2928208"/>
                <a:gd name="connsiteX27" fmla="*/ 486081 w 835525"/>
                <a:gd name="connsiteY27" fmla="*/ 82630 h 2928208"/>
                <a:gd name="connsiteX28" fmla="*/ 552754 w 835525"/>
                <a:gd name="connsiteY28" fmla="*/ 33946 h 2928208"/>
                <a:gd name="connsiteX29" fmla="*/ 453271 w 835525"/>
                <a:gd name="connsiteY29" fmla="*/ 146130 h 2928208"/>
                <a:gd name="connsiteX30" fmla="*/ 451154 w 835525"/>
                <a:gd name="connsiteY30" fmla="*/ 369438 h 2928208"/>
                <a:gd name="connsiteX31" fmla="*/ 503012 w 835525"/>
                <a:gd name="connsiteY31" fmla="*/ 282655 h 2928208"/>
                <a:gd name="connsiteX32" fmla="*/ 586621 w 835525"/>
                <a:gd name="connsiteY32" fmla="*/ 164121 h 2928208"/>
                <a:gd name="connsiteX33" fmla="*/ 573921 w 835525"/>
                <a:gd name="connsiteY33" fmla="*/ 244556 h 2928208"/>
                <a:gd name="connsiteX34" fmla="*/ 656471 w 835525"/>
                <a:gd name="connsiteY34" fmla="*/ 259371 h 2928208"/>
                <a:gd name="connsiteX35" fmla="*/ 552754 w 835525"/>
                <a:gd name="connsiteY35" fmla="*/ 265722 h 2928208"/>
                <a:gd name="connsiteX36" fmla="*/ 478671 w 835525"/>
                <a:gd name="connsiteY36" fmla="*/ 382138 h 2928208"/>
                <a:gd name="connsiteX37" fmla="*/ 646946 w 835525"/>
                <a:gd name="connsiteY37" fmla="*/ 333454 h 2928208"/>
                <a:gd name="connsiteX38" fmla="*/ 807811 w 835525"/>
                <a:gd name="connsiteY38" fmla="*/ 200104 h 2928208"/>
                <a:gd name="connsiteX39" fmla="*/ 723145 w 835525"/>
                <a:gd name="connsiteY39" fmla="*/ 275246 h 2928208"/>
                <a:gd name="connsiteX40" fmla="*/ 835328 w 835525"/>
                <a:gd name="connsiteY40" fmla="*/ 297470 h 2928208"/>
                <a:gd name="connsiteX41" fmla="*/ 760186 w 835525"/>
                <a:gd name="connsiteY41" fmla="*/ 281596 h 2928208"/>
                <a:gd name="connsiteX42" fmla="*/ 800402 w 835525"/>
                <a:gd name="connsiteY42" fmla="*/ 326046 h 2928208"/>
                <a:gd name="connsiteX43" fmla="*/ 712561 w 835525"/>
                <a:gd name="connsiteY43" fmla="*/ 296413 h 2928208"/>
                <a:gd name="connsiteX44" fmla="*/ 489252 w 835525"/>
                <a:gd name="connsiteY44" fmla="*/ 402245 h 2928208"/>
                <a:gd name="connsiteX45" fmla="*/ 451152 w 835525"/>
                <a:gd name="connsiteY45" fmla="*/ 458337 h 2928208"/>
                <a:gd name="connsiteX46" fmla="*/ 436337 w 835525"/>
                <a:gd name="connsiteY46" fmla="*/ 764195 h 2928208"/>
                <a:gd name="connsiteX47" fmla="*/ 440570 w 835525"/>
                <a:gd name="connsiteY47" fmla="*/ 1129320 h 2928208"/>
                <a:gd name="connsiteX48" fmla="*/ 147412 w 835525"/>
                <a:gd name="connsiteY48" fmla="*/ 1777020 h 2928208"/>
                <a:gd name="connsiteX49" fmla="*/ 96612 w 835525"/>
                <a:gd name="connsiteY49" fmla="*/ 2141087 h 2928208"/>
                <a:gd name="connsiteX50" fmla="*/ 198214 w 835525"/>
                <a:gd name="connsiteY50" fmla="*/ 2587704 h 2928208"/>
                <a:gd name="connsiteX51" fmla="*/ 197154 w 835525"/>
                <a:gd name="connsiteY51" fmla="*/ 2840645 h 2928208"/>
                <a:gd name="connsiteX52" fmla="*/ 347686 w 835525"/>
                <a:gd name="connsiteY52" fmla="*/ 2891764 h 2928208"/>
                <a:gd name="connsiteX53" fmla="*/ 270427 w 835525"/>
                <a:gd name="connsiteY53" fmla="*/ 2846846 h 2928208"/>
                <a:gd name="connsiteX54" fmla="*/ 277588 w 835525"/>
                <a:gd name="connsiteY54" fmla="*/ 2913669 h 2928208"/>
                <a:gd name="connsiteX55" fmla="*/ 207738 w 835525"/>
                <a:gd name="connsiteY55" fmla="*/ 2857578 h 2928208"/>
                <a:gd name="connsiteX56" fmla="*/ 210913 w 835525"/>
                <a:gd name="connsiteY56" fmla="*/ 2910494 h 2928208"/>
                <a:gd name="connsiteX57" fmla="*/ 141063 w 835525"/>
                <a:gd name="connsiteY57" fmla="*/ 2845936 h 2928208"/>
                <a:gd name="connsiteX58" fmla="*/ 24620 w 835525"/>
                <a:gd name="connsiteY58" fmla="*/ 2927280 h 2928208"/>
                <a:gd name="connsiteX59" fmla="*/ 94496 w 835525"/>
                <a:gd name="connsiteY59" fmla="*/ 2843820 h 2928208"/>
                <a:gd name="connsiteX60" fmla="*/ 2394 w 835525"/>
                <a:gd name="connsiteY60" fmla="*/ 2879063 h 2928208"/>
                <a:gd name="connsiteX0" fmla="*/ 2859 w 835990"/>
                <a:gd name="connsiteY0" fmla="*/ 2879063 h 2928208"/>
                <a:gd name="connsiteX1" fmla="*/ 106601 w 835990"/>
                <a:gd name="connsiteY1" fmla="*/ 2829002 h 2928208"/>
                <a:gd name="connsiteX2" fmla="*/ 171161 w 835990"/>
                <a:gd name="connsiteY2" fmla="*/ 2748570 h 2928208"/>
                <a:gd name="connsiteX3" fmla="*/ 119303 w 835990"/>
                <a:gd name="connsiteY3" fmla="*/ 2255387 h 2928208"/>
                <a:gd name="connsiteX4" fmla="*/ 101311 w 835990"/>
                <a:gd name="connsiteY4" fmla="*/ 1827820 h 2928208"/>
                <a:gd name="connsiteX5" fmla="*/ 406110 w 835990"/>
                <a:gd name="connsiteY5" fmla="*/ 1197054 h 2928208"/>
                <a:gd name="connsiteX6" fmla="*/ 413517 w 835990"/>
                <a:gd name="connsiteY6" fmla="*/ 763137 h 2928208"/>
                <a:gd name="connsiteX7" fmla="*/ 427276 w 835990"/>
                <a:gd name="connsiteY7" fmla="*/ 496437 h 2928208"/>
                <a:gd name="connsiteX8" fmla="*/ 380711 w 835990"/>
                <a:gd name="connsiteY8" fmla="*/ 383196 h 2928208"/>
                <a:gd name="connsiteX9" fmla="*/ 214553 w 835990"/>
                <a:gd name="connsiteY9" fmla="*/ 329221 h 2928208"/>
                <a:gd name="connsiteX10" fmla="*/ 96019 w 835990"/>
                <a:gd name="connsiteY10" fmla="*/ 257255 h 2928208"/>
                <a:gd name="connsiteX11" fmla="*/ 154228 w 835990"/>
                <a:gd name="connsiteY11" fmla="*/ 242438 h 2928208"/>
                <a:gd name="connsiteX12" fmla="*/ 85436 w 835990"/>
                <a:gd name="connsiteY12" fmla="*/ 205396 h 2928208"/>
                <a:gd name="connsiteX13" fmla="*/ 108719 w 835990"/>
                <a:gd name="connsiteY13" fmla="*/ 175763 h 2928208"/>
                <a:gd name="connsiteX14" fmla="*/ 237836 w 835990"/>
                <a:gd name="connsiteY14" fmla="*/ 326046 h 2928208"/>
                <a:gd name="connsiteX15" fmla="*/ 346845 w 835990"/>
                <a:gd name="connsiteY15" fmla="*/ 347213 h 2928208"/>
                <a:gd name="connsiteX16" fmla="*/ 403994 w 835990"/>
                <a:gd name="connsiteY16" fmla="*/ 385313 h 2928208"/>
                <a:gd name="connsiteX17" fmla="*/ 290753 w 835990"/>
                <a:gd name="connsiteY17" fmla="*/ 232913 h 2928208"/>
                <a:gd name="connsiteX18" fmla="*/ 254769 w 835990"/>
                <a:gd name="connsiteY18" fmla="*/ 182113 h 2928208"/>
                <a:gd name="connsiteX19" fmla="*/ 180686 w 835990"/>
                <a:gd name="connsiteY19" fmla="*/ 95330 h 2928208"/>
                <a:gd name="connsiteX20" fmla="*/ 232544 w 835990"/>
                <a:gd name="connsiteY20" fmla="*/ 147188 h 2928208"/>
                <a:gd name="connsiteX21" fmla="*/ 231486 w 835990"/>
                <a:gd name="connsiteY21" fmla="*/ 67813 h 2928208"/>
                <a:gd name="connsiteX22" fmla="*/ 303453 w 835990"/>
                <a:gd name="connsiteY22" fmla="*/ 80513 h 2928208"/>
                <a:gd name="connsiteX23" fmla="*/ 325678 w 835990"/>
                <a:gd name="connsiteY23" fmla="*/ 245613 h 2928208"/>
                <a:gd name="connsiteX24" fmla="*/ 429394 w 835990"/>
                <a:gd name="connsiteY24" fmla="*/ 374730 h 2928208"/>
                <a:gd name="connsiteX25" fmla="*/ 464319 w 835990"/>
                <a:gd name="connsiteY25" fmla="*/ 93212 h 2928208"/>
                <a:gd name="connsiteX26" fmla="*/ 466436 w 835990"/>
                <a:gd name="connsiteY26" fmla="*/ 2196 h 2928208"/>
                <a:gd name="connsiteX27" fmla="*/ 486546 w 835990"/>
                <a:gd name="connsiteY27" fmla="*/ 82630 h 2928208"/>
                <a:gd name="connsiteX28" fmla="*/ 553219 w 835990"/>
                <a:gd name="connsiteY28" fmla="*/ 33946 h 2928208"/>
                <a:gd name="connsiteX29" fmla="*/ 453736 w 835990"/>
                <a:gd name="connsiteY29" fmla="*/ 146130 h 2928208"/>
                <a:gd name="connsiteX30" fmla="*/ 451619 w 835990"/>
                <a:gd name="connsiteY30" fmla="*/ 369438 h 2928208"/>
                <a:gd name="connsiteX31" fmla="*/ 503477 w 835990"/>
                <a:gd name="connsiteY31" fmla="*/ 282655 h 2928208"/>
                <a:gd name="connsiteX32" fmla="*/ 587086 w 835990"/>
                <a:gd name="connsiteY32" fmla="*/ 164121 h 2928208"/>
                <a:gd name="connsiteX33" fmla="*/ 574386 w 835990"/>
                <a:gd name="connsiteY33" fmla="*/ 244556 h 2928208"/>
                <a:gd name="connsiteX34" fmla="*/ 656936 w 835990"/>
                <a:gd name="connsiteY34" fmla="*/ 259371 h 2928208"/>
                <a:gd name="connsiteX35" fmla="*/ 553219 w 835990"/>
                <a:gd name="connsiteY35" fmla="*/ 265722 h 2928208"/>
                <a:gd name="connsiteX36" fmla="*/ 479136 w 835990"/>
                <a:gd name="connsiteY36" fmla="*/ 382138 h 2928208"/>
                <a:gd name="connsiteX37" fmla="*/ 647411 w 835990"/>
                <a:gd name="connsiteY37" fmla="*/ 333454 h 2928208"/>
                <a:gd name="connsiteX38" fmla="*/ 808276 w 835990"/>
                <a:gd name="connsiteY38" fmla="*/ 200104 h 2928208"/>
                <a:gd name="connsiteX39" fmla="*/ 723610 w 835990"/>
                <a:gd name="connsiteY39" fmla="*/ 275246 h 2928208"/>
                <a:gd name="connsiteX40" fmla="*/ 835793 w 835990"/>
                <a:gd name="connsiteY40" fmla="*/ 297470 h 2928208"/>
                <a:gd name="connsiteX41" fmla="*/ 760651 w 835990"/>
                <a:gd name="connsiteY41" fmla="*/ 281596 h 2928208"/>
                <a:gd name="connsiteX42" fmla="*/ 800867 w 835990"/>
                <a:gd name="connsiteY42" fmla="*/ 326046 h 2928208"/>
                <a:gd name="connsiteX43" fmla="*/ 713026 w 835990"/>
                <a:gd name="connsiteY43" fmla="*/ 296413 h 2928208"/>
                <a:gd name="connsiteX44" fmla="*/ 489717 w 835990"/>
                <a:gd name="connsiteY44" fmla="*/ 402245 h 2928208"/>
                <a:gd name="connsiteX45" fmla="*/ 451617 w 835990"/>
                <a:gd name="connsiteY45" fmla="*/ 458337 h 2928208"/>
                <a:gd name="connsiteX46" fmla="*/ 436802 w 835990"/>
                <a:gd name="connsiteY46" fmla="*/ 764195 h 2928208"/>
                <a:gd name="connsiteX47" fmla="*/ 441035 w 835990"/>
                <a:gd name="connsiteY47" fmla="*/ 1129320 h 2928208"/>
                <a:gd name="connsiteX48" fmla="*/ 147877 w 835990"/>
                <a:gd name="connsiteY48" fmla="*/ 1777020 h 2928208"/>
                <a:gd name="connsiteX49" fmla="*/ 97077 w 835990"/>
                <a:gd name="connsiteY49" fmla="*/ 2141087 h 2928208"/>
                <a:gd name="connsiteX50" fmla="*/ 198679 w 835990"/>
                <a:gd name="connsiteY50" fmla="*/ 2587704 h 2928208"/>
                <a:gd name="connsiteX51" fmla="*/ 197619 w 835990"/>
                <a:gd name="connsiteY51" fmla="*/ 2840645 h 2928208"/>
                <a:gd name="connsiteX52" fmla="*/ 348151 w 835990"/>
                <a:gd name="connsiteY52" fmla="*/ 2891764 h 2928208"/>
                <a:gd name="connsiteX53" fmla="*/ 270892 w 835990"/>
                <a:gd name="connsiteY53" fmla="*/ 2846846 h 2928208"/>
                <a:gd name="connsiteX54" fmla="*/ 278053 w 835990"/>
                <a:gd name="connsiteY54" fmla="*/ 2913669 h 2928208"/>
                <a:gd name="connsiteX55" fmla="*/ 208203 w 835990"/>
                <a:gd name="connsiteY55" fmla="*/ 2857578 h 2928208"/>
                <a:gd name="connsiteX56" fmla="*/ 211378 w 835990"/>
                <a:gd name="connsiteY56" fmla="*/ 2910494 h 2928208"/>
                <a:gd name="connsiteX57" fmla="*/ 141528 w 835990"/>
                <a:gd name="connsiteY57" fmla="*/ 2845936 h 2928208"/>
                <a:gd name="connsiteX58" fmla="*/ 25085 w 835990"/>
                <a:gd name="connsiteY58" fmla="*/ 2927280 h 2928208"/>
                <a:gd name="connsiteX59" fmla="*/ 94961 w 835990"/>
                <a:gd name="connsiteY59" fmla="*/ 2843820 h 2928208"/>
                <a:gd name="connsiteX60" fmla="*/ 2859 w 835990"/>
                <a:gd name="connsiteY60" fmla="*/ 2879063 h 2928208"/>
                <a:gd name="connsiteX0" fmla="*/ 2859 w 835990"/>
                <a:gd name="connsiteY0" fmla="*/ 2879063 h 2928208"/>
                <a:gd name="connsiteX1" fmla="*/ 106601 w 835990"/>
                <a:gd name="connsiteY1" fmla="*/ 2829002 h 2928208"/>
                <a:gd name="connsiteX2" fmla="*/ 171161 w 835990"/>
                <a:gd name="connsiteY2" fmla="*/ 2748570 h 2928208"/>
                <a:gd name="connsiteX3" fmla="*/ 119303 w 835990"/>
                <a:gd name="connsiteY3" fmla="*/ 2255387 h 2928208"/>
                <a:gd name="connsiteX4" fmla="*/ 101311 w 835990"/>
                <a:gd name="connsiteY4" fmla="*/ 1827820 h 2928208"/>
                <a:gd name="connsiteX5" fmla="*/ 406110 w 835990"/>
                <a:gd name="connsiteY5" fmla="*/ 1197054 h 2928208"/>
                <a:gd name="connsiteX6" fmla="*/ 413517 w 835990"/>
                <a:gd name="connsiteY6" fmla="*/ 763137 h 2928208"/>
                <a:gd name="connsiteX7" fmla="*/ 427276 w 835990"/>
                <a:gd name="connsiteY7" fmla="*/ 496437 h 2928208"/>
                <a:gd name="connsiteX8" fmla="*/ 380711 w 835990"/>
                <a:gd name="connsiteY8" fmla="*/ 383196 h 2928208"/>
                <a:gd name="connsiteX9" fmla="*/ 214553 w 835990"/>
                <a:gd name="connsiteY9" fmla="*/ 329221 h 2928208"/>
                <a:gd name="connsiteX10" fmla="*/ 96019 w 835990"/>
                <a:gd name="connsiteY10" fmla="*/ 257255 h 2928208"/>
                <a:gd name="connsiteX11" fmla="*/ 154228 w 835990"/>
                <a:gd name="connsiteY11" fmla="*/ 242438 h 2928208"/>
                <a:gd name="connsiteX12" fmla="*/ 85436 w 835990"/>
                <a:gd name="connsiteY12" fmla="*/ 205396 h 2928208"/>
                <a:gd name="connsiteX13" fmla="*/ 108719 w 835990"/>
                <a:gd name="connsiteY13" fmla="*/ 175763 h 2928208"/>
                <a:gd name="connsiteX14" fmla="*/ 237836 w 835990"/>
                <a:gd name="connsiteY14" fmla="*/ 326046 h 2928208"/>
                <a:gd name="connsiteX15" fmla="*/ 346845 w 835990"/>
                <a:gd name="connsiteY15" fmla="*/ 347213 h 2928208"/>
                <a:gd name="connsiteX16" fmla="*/ 403994 w 835990"/>
                <a:gd name="connsiteY16" fmla="*/ 385313 h 2928208"/>
                <a:gd name="connsiteX17" fmla="*/ 290753 w 835990"/>
                <a:gd name="connsiteY17" fmla="*/ 232913 h 2928208"/>
                <a:gd name="connsiteX18" fmla="*/ 254769 w 835990"/>
                <a:gd name="connsiteY18" fmla="*/ 182113 h 2928208"/>
                <a:gd name="connsiteX19" fmla="*/ 180686 w 835990"/>
                <a:gd name="connsiteY19" fmla="*/ 95330 h 2928208"/>
                <a:gd name="connsiteX20" fmla="*/ 232544 w 835990"/>
                <a:gd name="connsiteY20" fmla="*/ 147188 h 2928208"/>
                <a:gd name="connsiteX21" fmla="*/ 231486 w 835990"/>
                <a:gd name="connsiteY21" fmla="*/ 67813 h 2928208"/>
                <a:gd name="connsiteX22" fmla="*/ 303453 w 835990"/>
                <a:gd name="connsiteY22" fmla="*/ 80513 h 2928208"/>
                <a:gd name="connsiteX23" fmla="*/ 325678 w 835990"/>
                <a:gd name="connsiteY23" fmla="*/ 245613 h 2928208"/>
                <a:gd name="connsiteX24" fmla="*/ 429394 w 835990"/>
                <a:gd name="connsiteY24" fmla="*/ 374730 h 2928208"/>
                <a:gd name="connsiteX25" fmla="*/ 464319 w 835990"/>
                <a:gd name="connsiteY25" fmla="*/ 93212 h 2928208"/>
                <a:gd name="connsiteX26" fmla="*/ 466436 w 835990"/>
                <a:gd name="connsiteY26" fmla="*/ 2196 h 2928208"/>
                <a:gd name="connsiteX27" fmla="*/ 486546 w 835990"/>
                <a:gd name="connsiteY27" fmla="*/ 82630 h 2928208"/>
                <a:gd name="connsiteX28" fmla="*/ 553219 w 835990"/>
                <a:gd name="connsiteY28" fmla="*/ 33946 h 2928208"/>
                <a:gd name="connsiteX29" fmla="*/ 453736 w 835990"/>
                <a:gd name="connsiteY29" fmla="*/ 146130 h 2928208"/>
                <a:gd name="connsiteX30" fmla="*/ 451619 w 835990"/>
                <a:gd name="connsiteY30" fmla="*/ 369438 h 2928208"/>
                <a:gd name="connsiteX31" fmla="*/ 503477 w 835990"/>
                <a:gd name="connsiteY31" fmla="*/ 282655 h 2928208"/>
                <a:gd name="connsiteX32" fmla="*/ 587086 w 835990"/>
                <a:gd name="connsiteY32" fmla="*/ 164121 h 2928208"/>
                <a:gd name="connsiteX33" fmla="*/ 574386 w 835990"/>
                <a:gd name="connsiteY33" fmla="*/ 244556 h 2928208"/>
                <a:gd name="connsiteX34" fmla="*/ 656936 w 835990"/>
                <a:gd name="connsiteY34" fmla="*/ 259371 h 2928208"/>
                <a:gd name="connsiteX35" fmla="*/ 553219 w 835990"/>
                <a:gd name="connsiteY35" fmla="*/ 265722 h 2928208"/>
                <a:gd name="connsiteX36" fmla="*/ 479136 w 835990"/>
                <a:gd name="connsiteY36" fmla="*/ 382138 h 2928208"/>
                <a:gd name="connsiteX37" fmla="*/ 647411 w 835990"/>
                <a:gd name="connsiteY37" fmla="*/ 333454 h 2928208"/>
                <a:gd name="connsiteX38" fmla="*/ 808276 w 835990"/>
                <a:gd name="connsiteY38" fmla="*/ 200104 h 2928208"/>
                <a:gd name="connsiteX39" fmla="*/ 723610 w 835990"/>
                <a:gd name="connsiteY39" fmla="*/ 275246 h 2928208"/>
                <a:gd name="connsiteX40" fmla="*/ 835793 w 835990"/>
                <a:gd name="connsiteY40" fmla="*/ 297470 h 2928208"/>
                <a:gd name="connsiteX41" fmla="*/ 760651 w 835990"/>
                <a:gd name="connsiteY41" fmla="*/ 281596 h 2928208"/>
                <a:gd name="connsiteX42" fmla="*/ 800867 w 835990"/>
                <a:gd name="connsiteY42" fmla="*/ 326046 h 2928208"/>
                <a:gd name="connsiteX43" fmla="*/ 713026 w 835990"/>
                <a:gd name="connsiteY43" fmla="*/ 296413 h 2928208"/>
                <a:gd name="connsiteX44" fmla="*/ 489717 w 835990"/>
                <a:gd name="connsiteY44" fmla="*/ 402245 h 2928208"/>
                <a:gd name="connsiteX45" fmla="*/ 451617 w 835990"/>
                <a:gd name="connsiteY45" fmla="*/ 458337 h 2928208"/>
                <a:gd name="connsiteX46" fmla="*/ 436802 w 835990"/>
                <a:gd name="connsiteY46" fmla="*/ 764195 h 2928208"/>
                <a:gd name="connsiteX47" fmla="*/ 441035 w 835990"/>
                <a:gd name="connsiteY47" fmla="*/ 1129320 h 2928208"/>
                <a:gd name="connsiteX48" fmla="*/ 147877 w 835990"/>
                <a:gd name="connsiteY48" fmla="*/ 1777020 h 2928208"/>
                <a:gd name="connsiteX49" fmla="*/ 97077 w 835990"/>
                <a:gd name="connsiteY49" fmla="*/ 2141087 h 2928208"/>
                <a:gd name="connsiteX50" fmla="*/ 198679 w 835990"/>
                <a:gd name="connsiteY50" fmla="*/ 2587704 h 2928208"/>
                <a:gd name="connsiteX51" fmla="*/ 197619 w 835990"/>
                <a:gd name="connsiteY51" fmla="*/ 2840645 h 2928208"/>
                <a:gd name="connsiteX52" fmla="*/ 348151 w 835990"/>
                <a:gd name="connsiteY52" fmla="*/ 2891764 h 2928208"/>
                <a:gd name="connsiteX53" fmla="*/ 270892 w 835990"/>
                <a:gd name="connsiteY53" fmla="*/ 2846846 h 2928208"/>
                <a:gd name="connsiteX54" fmla="*/ 278053 w 835990"/>
                <a:gd name="connsiteY54" fmla="*/ 2913669 h 2928208"/>
                <a:gd name="connsiteX55" fmla="*/ 208203 w 835990"/>
                <a:gd name="connsiteY55" fmla="*/ 2857578 h 2928208"/>
                <a:gd name="connsiteX56" fmla="*/ 211378 w 835990"/>
                <a:gd name="connsiteY56" fmla="*/ 2910494 h 2928208"/>
                <a:gd name="connsiteX57" fmla="*/ 141528 w 835990"/>
                <a:gd name="connsiteY57" fmla="*/ 2845936 h 2928208"/>
                <a:gd name="connsiteX58" fmla="*/ 25085 w 835990"/>
                <a:gd name="connsiteY58" fmla="*/ 2927280 h 2928208"/>
                <a:gd name="connsiteX59" fmla="*/ 94961 w 835990"/>
                <a:gd name="connsiteY59" fmla="*/ 2843820 h 2928208"/>
                <a:gd name="connsiteX60" fmla="*/ 2859 w 835990"/>
                <a:gd name="connsiteY60" fmla="*/ 2879063 h 2928208"/>
                <a:gd name="connsiteX0" fmla="*/ 2859 w 835990"/>
                <a:gd name="connsiteY0" fmla="*/ 2879063 h 2928208"/>
                <a:gd name="connsiteX1" fmla="*/ 106601 w 835990"/>
                <a:gd name="connsiteY1" fmla="*/ 2829002 h 2928208"/>
                <a:gd name="connsiteX2" fmla="*/ 171161 w 835990"/>
                <a:gd name="connsiteY2" fmla="*/ 2748570 h 2928208"/>
                <a:gd name="connsiteX3" fmla="*/ 119303 w 835990"/>
                <a:gd name="connsiteY3" fmla="*/ 2255387 h 2928208"/>
                <a:gd name="connsiteX4" fmla="*/ 101311 w 835990"/>
                <a:gd name="connsiteY4" fmla="*/ 1827820 h 2928208"/>
                <a:gd name="connsiteX5" fmla="*/ 406110 w 835990"/>
                <a:gd name="connsiteY5" fmla="*/ 1197054 h 2928208"/>
                <a:gd name="connsiteX6" fmla="*/ 413517 w 835990"/>
                <a:gd name="connsiteY6" fmla="*/ 763137 h 2928208"/>
                <a:gd name="connsiteX7" fmla="*/ 427276 w 835990"/>
                <a:gd name="connsiteY7" fmla="*/ 496437 h 2928208"/>
                <a:gd name="connsiteX8" fmla="*/ 380711 w 835990"/>
                <a:gd name="connsiteY8" fmla="*/ 383196 h 2928208"/>
                <a:gd name="connsiteX9" fmla="*/ 214553 w 835990"/>
                <a:gd name="connsiteY9" fmla="*/ 329221 h 2928208"/>
                <a:gd name="connsiteX10" fmla="*/ 96019 w 835990"/>
                <a:gd name="connsiteY10" fmla="*/ 257255 h 2928208"/>
                <a:gd name="connsiteX11" fmla="*/ 154228 w 835990"/>
                <a:gd name="connsiteY11" fmla="*/ 242438 h 2928208"/>
                <a:gd name="connsiteX12" fmla="*/ 85436 w 835990"/>
                <a:gd name="connsiteY12" fmla="*/ 205396 h 2928208"/>
                <a:gd name="connsiteX13" fmla="*/ 108719 w 835990"/>
                <a:gd name="connsiteY13" fmla="*/ 175763 h 2928208"/>
                <a:gd name="connsiteX14" fmla="*/ 237836 w 835990"/>
                <a:gd name="connsiteY14" fmla="*/ 326046 h 2928208"/>
                <a:gd name="connsiteX15" fmla="*/ 346845 w 835990"/>
                <a:gd name="connsiteY15" fmla="*/ 347213 h 2928208"/>
                <a:gd name="connsiteX16" fmla="*/ 403994 w 835990"/>
                <a:gd name="connsiteY16" fmla="*/ 385313 h 2928208"/>
                <a:gd name="connsiteX17" fmla="*/ 290753 w 835990"/>
                <a:gd name="connsiteY17" fmla="*/ 232913 h 2928208"/>
                <a:gd name="connsiteX18" fmla="*/ 254769 w 835990"/>
                <a:gd name="connsiteY18" fmla="*/ 182113 h 2928208"/>
                <a:gd name="connsiteX19" fmla="*/ 180686 w 835990"/>
                <a:gd name="connsiteY19" fmla="*/ 95330 h 2928208"/>
                <a:gd name="connsiteX20" fmla="*/ 232544 w 835990"/>
                <a:gd name="connsiteY20" fmla="*/ 147188 h 2928208"/>
                <a:gd name="connsiteX21" fmla="*/ 231486 w 835990"/>
                <a:gd name="connsiteY21" fmla="*/ 67813 h 2928208"/>
                <a:gd name="connsiteX22" fmla="*/ 303453 w 835990"/>
                <a:gd name="connsiteY22" fmla="*/ 80513 h 2928208"/>
                <a:gd name="connsiteX23" fmla="*/ 325678 w 835990"/>
                <a:gd name="connsiteY23" fmla="*/ 245613 h 2928208"/>
                <a:gd name="connsiteX24" fmla="*/ 429394 w 835990"/>
                <a:gd name="connsiteY24" fmla="*/ 374730 h 2928208"/>
                <a:gd name="connsiteX25" fmla="*/ 464319 w 835990"/>
                <a:gd name="connsiteY25" fmla="*/ 93212 h 2928208"/>
                <a:gd name="connsiteX26" fmla="*/ 466436 w 835990"/>
                <a:gd name="connsiteY26" fmla="*/ 2196 h 2928208"/>
                <a:gd name="connsiteX27" fmla="*/ 486546 w 835990"/>
                <a:gd name="connsiteY27" fmla="*/ 82630 h 2928208"/>
                <a:gd name="connsiteX28" fmla="*/ 553219 w 835990"/>
                <a:gd name="connsiteY28" fmla="*/ 33946 h 2928208"/>
                <a:gd name="connsiteX29" fmla="*/ 453736 w 835990"/>
                <a:gd name="connsiteY29" fmla="*/ 146130 h 2928208"/>
                <a:gd name="connsiteX30" fmla="*/ 451619 w 835990"/>
                <a:gd name="connsiteY30" fmla="*/ 369438 h 2928208"/>
                <a:gd name="connsiteX31" fmla="*/ 503477 w 835990"/>
                <a:gd name="connsiteY31" fmla="*/ 282655 h 2928208"/>
                <a:gd name="connsiteX32" fmla="*/ 587086 w 835990"/>
                <a:gd name="connsiteY32" fmla="*/ 164121 h 2928208"/>
                <a:gd name="connsiteX33" fmla="*/ 574386 w 835990"/>
                <a:gd name="connsiteY33" fmla="*/ 244556 h 2928208"/>
                <a:gd name="connsiteX34" fmla="*/ 656936 w 835990"/>
                <a:gd name="connsiteY34" fmla="*/ 259371 h 2928208"/>
                <a:gd name="connsiteX35" fmla="*/ 553219 w 835990"/>
                <a:gd name="connsiteY35" fmla="*/ 265722 h 2928208"/>
                <a:gd name="connsiteX36" fmla="*/ 479136 w 835990"/>
                <a:gd name="connsiteY36" fmla="*/ 382138 h 2928208"/>
                <a:gd name="connsiteX37" fmla="*/ 647411 w 835990"/>
                <a:gd name="connsiteY37" fmla="*/ 333454 h 2928208"/>
                <a:gd name="connsiteX38" fmla="*/ 808276 w 835990"/>
                <a:gd name="connsiteY38" fmla="*/ 200104 h 2928208"/>
                <a:gd name="connsiteX39" fmla="*/ 723610 w 835990"/>
                <a:gd name="connsiteY39" fmla="*/ 275246 h 2928208"/>
                <a:gd name="connsiteX40" fmla="*/ 835793 w 835990"/>
                <a:gd name="connsiteY40" fmla="*/ 297470 h 2928208"/>
                <a:gd name="connsiteX41" fmla="*/ 760651 w 835990"/>
                <a:gd name="connsiteY41" fmla="*/ 281596 h 2928208"/>
                <a:gd name="connsiteX42" fmla="*/ 800867 w 835990"/>
                <a:gd name="connsiteY42" fmla="*/ 326046 h 2928208"/>
                <a:gd name="connsiteX43" fmla="*/ 713026 w 835990"/>
                <a:gd name="connsiteY43" fmla="*/ 296413 h 2928208"/>
                <a:gd name="connsiteX44" fmla="*/ 489717 w 835990"/>
                <a:gd name="connsiteY44" fmla="*/ 402245 h 2928208"/>
                <a:gd name="connsiteX45" fmla="*/ 451617 w 835990"/>
                <a:gd name="connsiteY45" fmla="*/ 458337 h 2928208"/>
                <a:gd name="connsiteX46" fmla="*/ 436802 w 835990"/>
                <a:gd name="connsiteY46" fmla="*/ 764195 h 2928208"/>
                <a:gd name="connsiteX47" fmla="*/ 441035 w 835990"/>
                <a:gd name="connsiteY47" fmla="*/ 1129320 h 2928208"/>
                <a:gd name="connsiteX48" fmla="*/ 147877 w 835990"/>
                <a:gd name="connsiteY48" fmla="*/ 1777020 h 2928208"/>
                <a:gd name="connsiteX49" fmla="*/ 97077 w 835990"/>
                <a:gd name="connsiteY49" fmla="*/ 2141087 h 2928208"/>
                <a:gd name="connsiteX50" fmla="*/ 198679 w 835990"/>
                <a:gd name="connsiteY50" fmla="*/ 2587704 h 2928208"/>
                <a:gd name="connsiteX51" fmla="*/ 197619 w 835990"/>
                <a:gd name="connsiteY51" fmla="*/ 2840645 h 2928208"/>
                <a:gd name="connsiteX52" fmla="*/ 348151 w 835990"/>
                <a:gd name="connsiteY52" fmla="*/ 2891764 h 2928208"/>
                <a:gd name="connsiteX53" fmla="*/ 270892 w 835990"/>
                <a:gd name="connsiteY53" fmla="*/ 2846846 h 2928208"/>
                <a:gd name="connsiteX54" fmla="*/ 278053 w 835990"/>
                <a:gd name="connsiteY54" fmla="*/ 2913669 h 2928208"/>
                <a:gd name="connsiteX55" fmla="*/ 208203 w 835990"/>
                <a:gd name="connsiteY55" fmla="*/ 2857578 h 2928208"/>
                <a:gd name="connsiteX56" fmla="*/ 211378 w 835990"/>
                <a:gd name="connsiteY56" fmla="*/ 2910494 h 2928208"/>
                <a:gd name="connsiteX57" fmla="*/ 141528 w 835990"/>
                <a:gd name="connsiteY57" fmla="*/ 2845936 h 2928208"/>
                <a:gd name="connsiteX58" fmla="*/ 25085 w 835990"/>
                <a:gd name="connsiteY58" fmla="*/ 2927280 h 2928208"/>
                <a:gd name="connsiteX59" fmla="*/ 94961 w 835990"/>
                <a:gd name="connsiteY59" fmla="*/ 2843820 h 2928208"/>
                <a:gd name="connsiteX60" fmla="*/ 2859 w 835990"/>
                <a:gd name="connsiteY60" fmla="*/ 2879063 h 2928208"/>
                <a:gd name="connsiteX0" fmla="*/ 2859 w 835990"/>
                <a:gd name="connsiteY0" fmla="*/ 2879063 h 2928208"/>
                <a:gd name="connsiteX1" fmla="*/ 106601 w 835990"/>
                <a:gd name="connsiteY1" fmla="*/ 2829002 h 2928208"/>
                <a:gd name="connsiteX2" fmla="*/ 171161 w 835990"/>
                <a:gd name="connsiteY2" fmla="*/ 2748570 h 2928208"/>
                <a:gd name="connsiteX3" fmla="*/ 119303 w 835990"/>
                <a:gd name="connsiteY3" fmla="*/ 2255387 h 2928208"/>
                <a:gd name="connsiteX4" fmla="*/ 101311 w 835990"/>
                <a:gd name="connsiteY4" fmla="*/ 1827820 h 2928208"/>
                <a:gd name="connsiteX5" fmla="*/ 406110 w 835990"/>
                <a:gd name="connsiteY5" fmla="*/ 1197054 h 2928208"/>
                <a:gd name="connsiteX6" fmla="*/ 413517 w 835990"/>
                <a:gd name="connsiteY6" fmla="*/ 763137 h 2928208"/>
                <a:gd name="connsiteX7" fmla="*/ 427276 w 835990"/>
                <a:gd name="connsiteY7" fmla="*/ 496437 h 2928208"/>
                <a:gd name="connsiteX8" fmla="*/ 380711 w 835990"/>
                <a:gd name="connsiteY8" fmla="*/ 383196 h 2928208"/>
                <a:gd name="connsiteX9" fmla="*/ 214553 w 835990"/>
                <a:gd name="connsiteY9" fmla="*/ 329221 h 2928208"/>
                <a:gd name="connsiteX10" fmla="*/ 96019 w 835990"/>
                <a:gd name="connsiteY10" fmla="*/ 257255 h 2928208"/>
                <a:gd name="connsiteX11" fmla="*/ 154228 w 835990"/>
                <a:gd name="connsiteY11" fmla="*/ 242438 h 2928208"/>
                <a:gd name="connsiteX12" fmla="*/ 85436 w 835990"/>
                <a:gd name="connsiteY12" fmla="*/ 205396 h 2928208"/>
                <a:gd name="connsiteX13" fmla="*/ 108719 w 835990"/>
                <a:gd name="connsiteY13" fmla="*/ 175763 h 2928208"/>
                <a:gd name="connsiteX14" fmla="*/ 237836 w 835990"/>
                <a:gd name="connsiteY14" fmla="*/ 326046 h 2928208"/>
                <a:gd name="connsiteX15" fmla="*/ 346845 w 835990"/>
                <a:gd name="connsiteY15" fmla="*/ 347213 h 2928208"/>
                <a:gd name="connsiteX16" fmla="*/ 403994 w 835990"/>
                <a:gd name="connsiteY16" fmla="*/ 385313 h 2928208"/>
                <a:gd name="connsiteX17" fmla="*/ 290753 w 835990"/>
                <a:gd name="connsiteY17" fmla="*/ 232913 h 2928208"/>
                <a:gd name="connsiteX18" fmla="*/ 254769 w 835990"/>
                <a:gd name="connsiteY18" fmla="*/ 182113 h 2928208"/>
                <a:gd name="connsiteX19" fmla="*/ 180686 w 835990"/>
                <a:gd name="connsiteY19" fmla="*/ 95330 h 2928208"/>
                <a:gd name="connsiteX20" fmla="*/ 232544 w 835990"/>
                <a:gd name="connsiteY20" fmla="*/ 147188 h 2928208"/>
                <a:gd name="connsiteX21" fmla="*/ 231486 w 835990"/>
                <a:gd name="connsiteY21" fmla="*/ 67813 h 2928208"/>
                <a:gd name="connsiteX22" fmla="*/ 303453 w 835990"/>
                <a:gd name="connsiteY22" fmla="*/ 80513 h 2928208"/>
                <a:gd name="connsiteX23" fmla="*/ 325678 w 835990"/>
                <a:gd name="connsiteY23" fmla="*/ 245613 h 2928208"/>
                <a:gd name="connsiteX24" fmla="*/ 429394 w 835990"/>
                <a:gd name="connsiteY24" fmla="*/ 374730 h 2928208"/>
                <a:gd name="connsiteX25" fmla="*/ 464319 w 835990"/>
                <a:gd name="connsiteY25" fmla="*/ 93212 h 2928208"/>
                <a:gd name="connsiteX26" fmla="*/ 466436 w 835990"/>
                <a:gd name="connsiteY26" fmla="*/ 2196 h 2928208"/>
                <a:gd name="connsiteX27" fmla="*/ 486546 w 835990"/>
                <a:gd name="connsiteY27" fmla="*/ 82630 h 2928208"/>
                <a:gd name="connsiteX28" fmla="*/ 553219 w 835990"/>
                <a:gd name="connsiteY28" fmla="*/ 33946 h 2928208"/>
                <a:gd name="connsiteX29" fmla="*/ 453736 w 835990"/>
                <a:gd name="connsiteY29" fmla="*/ 146130 h 2928208"/>
                <a:gd name="connsiteX30" fmla="*/ 451619 w 835990"/>
                <a:gd name="connsiteY30" fmla="*/ 369438 h 2928208"/>
                <a:gd name="connsiteX31" fmla="*/ 503477 w 835990"/>
                <a:gd name="connsiteY31" fmla="*/ 282655 h 2928208"/>
                <a:gd name="connsiteX32" fmla="*/ 587086 w 835990"/>
                <a:gd name="connsiteY32" fmla="*/ 164121 h 2928208"/>
                <a:gd name="connsiteX33" fmla="*/ 574386 w 835990"/>
                <a:gd name="connsiteY33" fmla="*/ 244556 h 2928208"/>
                <a:gd name="connsiteX34" fmla="*/ 656936 w 835990"/>
                <a:gd name="connsiteY34" fmla="*/ 259371 h 2928208"/>
                <a:gd name="connsiteX35" fmla="*/ 553219 w 835990"/>
                <a:gd name="connsiteY35" fmla="*/ 265722 h 2928208"/>
                <a:gd name="connsiteX36" fmla="*/ 479136 w 835990"/>
                <a:gd name="connsiteY36" fmla="*/ 382138 h 2928208"/>
                <a:gd name="connsiteX37" fmla="*/ 647411 w 835990"/>
                <a:gd name="connsiteY37" fmla="*/ 333454 h 2928208"/>
                <a:gd name="connsiteX38" fmla="*/ 808276 w 835990"/>
                <a:gd name="connsiteY38" fmla="*/ 200104 h 2928208"/>
                <a:gd name="connsiteX39" fmla="*/ 723610 w 835990"/>
                <a:gd name="connsiteY39" fmla="*/ 275246 h 2928208"/>
                <a:gd name="connsiteX40" fmla="*/ 835793 w 835990"/>
                <a:gd name="connsiteY40" fmla="*/ 297470 h 2928208"/>
                <a:gd name="connsiteX41" fmla="*/ 760651 w 835990"/>
                <a:gd name="connsiteY41" fmla="*/ 281596 h 2928208"/>
                <a:gd name="connsiteX42" fmla="*/ 800867 w 835990"/>
                <a:gd name="connsiteY42" fmla="*/ 326046 h 2928208"/>
                <a:gd name="connsiteX43" fmla="*/ 713026 w 835990"/>
                <a:gd name="connsiteY43" fmla="*/ 296413 h 2928208"/>
                <a:gd name="connsiteX44" fmla="*/ 489717 w 835990"/>
                <a:gd name="connsiteY44" fmla="*/ 402245 h 2928208"/>
                <a:gd name="connsiteX45" fmla="*/ 451617 w 835990"/>
                <a:gd name="connsiteY45" fmla="*/ 458337 h 2928208"/>
                <a:gd name="connsiteX46" fmla="*/ 435625 w 835990"/>
                <a:gd name="connsiteY46" fmla="*/ 760665 h 2928208"/>
                <a:gd name="connsiteX47" fmla="*/ 441035 w 835990"/>
                <a:gd name="connsiteY47" fmla="*/ 1129320 h 2928208"/>
                <a:gd name="connsiteX48" fmla="*/ 147877 w 835990"/>
                <a:gd name="connsiteY48" fmla="*/ 1777020 h 2928208"/>
                <a:gd name="connsiteX49" fmla="*/ 97077 w 835990"/>
                <a:gd name="connsiteY49" fmla="*/ 2141087 h 2928208"/>
                <a:gd name="connsiteX50" fmla="*/ 198679 w 835990"/>
                <a:gd name="connsiteY50" fmla="*/ 2587704 h 2928208"/>
                <a:gd name="connsiteX51" fmla="*/ 197619 w 835990"/>
                <a:gd name="connsiteY51" fmla="*/ 2840645 h 2928208"/>
                <a:gd name="connsiteX52" fmla="*/ 348151 w 835990"/>
                <a:gd name="connsiteY52" fmla="*/ 2891764 h 2928208"/>
                <a:gd name="connsiteX53" fmla="*/ 270892 w 835990"/>
                <a:gd name="connsiteY53" fmla="*/ 2846846 h 2928208"/>
                <a:gd name="connsiteX54" fmla="*/ 278053 w 835990"/>
                <a:gd name="connsiteY54" fmla="*/ 2913669 h 2928208"/>
                <a:gd name="connsiteX55" fmla="*/ 208203 w 835990"/>
                <a:gd name="connsiteY55" fmla="*/ 2857578 h 2928208"/>
                <a:gd name="connsiteX56" fmla="*/ 211378 w 835990"/>
                <a:gd name="connsiteY56" fmla="*/ 2910494 h 2928208"/>
                <a:gd name="connsiteX57" fmla="*/ 141528 w 835990"/>
                <a:gd name="connsiteY57" fmla="*/ 2845936 h 2928208"/>
                <a:gd name="connsiteX58" fmla="*/ 25085 w 835990"/>
                <a:gd name="connsiteY58" fmla="*/ 2927280 h 2928208"/>
                <a:gd name="connsiteX59" fmla="*/ 94961 w 835990"/>
                <a:gd name="connsiteY59" fmla="*/ 2843820 h 2928208"/>
                <a:gd name="connsiteX60" fmla="*/ 2859 w 835990"/>
                <a:gd name="connsiteY60" fmla="*/ 2879063 h 2928208"/>
                <a:gd name="connsiteX0" fmla="*/ 2859 w 835990"/>
                <a:gd name="connsiteY0" fmla="*/ 2879063 h 2928208"/>
                <a:gd name="connsiteX1" fmla="*/ 106601 w 835990"/>
                <a:gd name="connsiteY1" fmla="*/ 2829002 h 2928208"/>
                <a:gd name="connsiteX2" fmla="*/ 171161 w 835990"/>
                <a:gd name="connsiteY2" fmla="*/ 2748570 h 2928208"/>
                <a:gd name="connsiteX3" fmla="*/ 119303 w 835990"/>
                <a:gd name="connsiteY3" fmla="*/ 2255387 h 2928208"/>
                <a:gd name="connsiteX4" fmla="*/ 101311 w 835990"/>
                <a:gd name="connsiteY4" fmla="*/ 1827820 h 2928208"/>
                <a:gd name="connsiteX5" fmla="*/ 406110 w 835990"/>
                <a:gd name="connsiteY5" fmla="*/ 1197054 h 2928208"/>
                <a:gd name="connsiteX6" fmla="*/ 413517 w 835990"/>
                <a:gd name="connsiteY6" fmla="*/ 763137 h 2928208"/>
                <a:gd name="connsiteX7" fmla="*/ 427276 w 835990"/>
                <a:gd name="connsiteY7" fmla="*/ 496437 h 2928208"/>
                <a:gd name="connsiteX8" fmla="*/ 380711 w 835990"/>
                <a:gd name="connsiteY8" fmla="*/ 383196 h 2928208"/>
                <a:gd name="connsiteX9" fmla="*/ 214553 w 835990"/>
                <a:gd name="connsiteY9" fmla="*/ 329221 h 2928208"/>
                <a:gd name="connsiteX10" fmla="*/ 96019 w 835990"/>
                <a:gd name="connsiteY10" fmla="*/ 257255 h 2928208"/>
                <a:gd name="connsiteX11" fmla="*/ 154228 w 835990"/>
                <a:gd name="connsiteY11" fmla="*/ 242438 h 2928208"/>
                <a:gd name="connsiteX12" fmla="*/ 85436 w 835990"/>
                <a:gd name="connsiteY12" fmla="*/ 205396 h 2928208"/>
                <a:gd name="connsiteX13" fmla="*/ 108719 w 835990"/>
                <a:gd name="connsiteY13" fmla="*/ 175763 h 2928208"/>
                <a:gd name="connsiteX14" fmla="*/ 237836 w 835990"/>
                <a:gd name="connsiteY14" fmla="*/ 326046 h 2928208"/>
                <a:gd name="connsiteX15" fmla="*/ 346845 w 835990"/>
                <a:gd name="connsiteY15" fmla="*/ 347213 h 2928208"/>
                <a:gd name="connsiteX16" fmla="*/ 403994 w 835990"/>
                <a:gd name="connsiteY16" fmla="*/ 385313 h 2928208"/>
                <a:gd name="connsiteX17" fmla="*/ 290753 w 835990"/>
                <a:gd name="connsiteY17" fmla="*/ 232913 h 2928208"/>
                <a:gd name="connsiteX18" fmla="*/ 254769 w 835990"/>
                <a:gd name="connsiteY18" fmla="*/ 182113 h 2928208"/>
                <a:gd name="connsiteX19" fmla="*/ 180686 w 835990"/>
                <a:gd name="connsiteY19" fmla="*/ 95330 h 2928208"/>
                <a:gd name="connsiteX20" fmla="*/ 232544 w 835990"/>
                <a:gd name="connsiteY20" fmla="*/ 147188 h 2928208"/>
                <a:gd name="connsiteX21" fmla="*/ 231486 w 835990"/>
                <a:gd name="connsiteY21" fmla="*/ 67813 h 2928208"/>
                <a:gd name="connsiteX22" fmla="*/ 303453 w 835990"/>
                <a:gd name="connsiteY22" fmla="*/ 80513 h 2928208"/>
                <a:gd name="connsiteX23" fmla="*/ 325678 w 835990"/>
                <a:gd name="connsiteY23" fmla="*/ 245613 h 2928208"/>
                <a:gd name="connsiteX24" fmla="*/ 429394 w 835990"/>
                <a:gd name="connsiteY24" fmla="*/ 374730 h 2928208"/>
                <a:gd name="connsiteX25" fmla="*/ 464319 w 835990"/>
                <a:gd name="connsiteY25" fmla="*/ 93212 h 2928208"/>
                <a:gd name="connsiteX26" fmla="*/ 466436 w 835990"/>
                <a:gd name="connsiteY26" fmla="*/ 2196 h 2928208"/>
                <a:gd name="connsiteX27" fmla="*/ 486546 w 835990"/>
                <a:gd name="connsiteY27" fmla="*/ 82630 h 2928208"/>
                <a:gd name="connsiteX28" fmla="*/ 553219 w 835990"/>
                <a:gd name="connsiteY28" fmla="*/ 33946 h 2928208"/>
                <a:gd name="connsiteX29" fmla="*/ 453736 w 835990"/>
                <a:gd name="connsiteY29" fmla="*/ 146130 h 2928208"/>
                <a:gd name="connsiteX30" fmla="*/ 451619 w 835990"/>
                <a:gd name="connsiteY30" fmla="*/ 369438 h 2928208"/>
                <a:gd name="connsiteX31" fmla="*/ 503477 w 835990"/>
                <a:gd name="connsiteY31" fmla="*/ 282655 h 2928208"/>
                <a:gd name="connsiteX32" fmla="*/ 587086 w 835990"/>
                <a:gd name="connsiteY32" fmla="*/ 164121 h 2928208"/>
                <a:gd name="connsiteX33" fmla="*/ 574386 w 835990"/>
                <a:gd name="connsiteY33" fmla="*/ 244556 h 2928208"/>
                <a:gd name="connsiteX34" fmla="*/ 656936 w 835990"/>
                <a:gd name="connsiteY34" fmla="*/ 259371 h 2928208"/>
                <a:gd name="connsiteX35" fmla="*/ 553219 w 835990"/>
                <a:gd name="connsiteY35" fmla="*/ 265722 h 2928208"/>
                <a:gd name="connsiteX36" fmla="*/ 479136 w 835990"/>
                <a:gd name="connsiteY36" fmla="*/ 382138 h 2928208"/>
                <a:gd name="connsiteX37" fmla="*/ 647411 w 835990"/>
                <a:gd name="connsiteY37" fmla="*/ 333454 h 2928208"/>
                <a:gd name="connsiteX38" fmla="*/ 808276 w 835990"/>
                <a:gd name="connsiteY38" fmla="*/ 200104 h 2928208"/>
                <a:gd name="connsiteX39" fmla="*/ 723610 w 835990"/>
                <a:gd name="connsiteY39" fmla="*/ 275246 h 2928208"/>
                <a:gd name="connsiteX40" fmla="*/ 835793 w 835990"/>
                <a:gd name="connsiteY40" fmla="*/ 297470 h 2928208"/>
                <a:gd name="connsiteX41" fmla="*/ 760651 w 835990"/>
                <a:gd name="connsiteY41" fmla="*/ 281596 h 2928208"/>
                <a:gd name="connsiteX42" fmla="*/ 800867 w 835990"/>
                <a:gd name="connsiteY42" fmla="*/ 326046 h 2928208"/>
                <a:gd name="connsiteX43" fmla="*/ 713026 w 835990"/>
                <a:gd name="connsiteY43" fmla="*/ 296413 h 2928208"/>
                <a:gd name="connsiteX44" fmla="*/ 489717 w 835990"/>
                <a:gd name="connsiteY44" fmla="*/ 402245 h 2928208"/>
                <a:gd name="connsiteX45" fmla="*/ 451617 w 835990"/>
                <a:gd name="connsiteY45" fmla="*/ 458337 h 2928208"/>
                <a:gd name="connsiteX46" fmla="*/ 435625 w 835990"/>
                <a:gd name="connsiteY46" fmla="*/ 760665 h 2928208"/>
                <a:gd name="connsiteX47" fmla="*/ 441035 w 835990"/>
                <a:gd name="connsiteY47" fmla="*/ 1129320 h 2928208"/>
                <a:gd name="connsiteX48" fmla="*/ 147877 w 835990"/>
                <a:gd name="connsiteY48" fmla="*/ 1777020 h 2928208"/>
                <a:gd name="connsiteX49" fmla="*/ 97077 w 835990"/>
                <a:gd name="connsiteY49" fmla="*/ 2141087 h 2928208"/>
                <a:gd name="connsiteX50" fmla="*/ 198679 w 835990"/>
                <a:gd name="connsiteY50" fmla="*/ 2587704 h 2928208"/>
                <a:gd name="connsiteX51" fmla="*/ 197619 w 835990"/>
                <a:gd name="connsiteY51" fmla="*/ 2840645 h 2928208"/>
                <a:gd name="connsiteX52" fmla="*/ 348151 w 835990"/>
                <a:gd name="connsiteY52" fmla="*/ 2891764 h 2928208"/>
                <a:gd name="connsiteX53" fmla="*/ 270892 w 835990"/>
                <a:gd name="connsiteY53" fmla="*/ 2846846 h 2928208"/>
                <a:gd name="connsiteX54" fmla="*/ 278053 w 835990"/>
                <a:gd name="connsiteY54" fmla="*/ 2913669 h 2928208"/>
                <a:gd name="connsiteX55" fmla="*/ 208203 w 835990"/>
                <a:gd name="connsiteY55" fmla="*/ 2857578 h 2928208"/>
                <a:gd name="connsiteX56" fmla="*/ 211378 w 835990"/>
                <a:gd name="connsiteY56" fmla="*/ 2910494 h 2928208"/>
                <a:gd name="connsiteX57" fmla="*/ 141528 w 835990"/>
                <a:gd name="connsiteY57" fmla="*/ 2845936 h 2928208"/>
                <a:gd name="connsiteX58" fmla="*/ 25085 w 835990"/>
                <a:gd name="connsiteY58" fmla="*/ 2927280 h 2928208"/>
                <a:gd name="connsiteX59" fmla="*/ 94961 w 835990"/>
                <a:gd name="connsiteY59" fmla="*/ 2843820 h 2928208"/>
                <a:gd name="connsiteX60" fmla="*/ 2859 w 835990"/>
                <a:gd name="connsiteY60" fmla="*/ 2879063 h 2928208"/>
                <a:gd name="connsiteX0" fmla="*/ 2859 w 835990"/>
                <a:gd name="connsiteY0" fmla="*/ 2879063 h 2928208"/>
                <a:gd name="connsiteX1" fmla="*/ 106601 w 835990"/>
                <a:gd name="connsiteY1" fmla="*/ 2829002 h 2928208"/>
                <a:gd name="connsiteX2" fmla="*/ 171161 w 835990"/>
                <a:gd name="connsiteY2" fmla="*/ 2748570 h 2928208"/>
                <a:gd name="connsiteX3" fmla="*/ 119303 w 835990"/>
                <a:gd name="connsiteY3" fmla="*/ 2255387 h 2928208"/>
                <a:gd name="connsiteX4" fmla="*/ 101311 w 835990"/>
                <a:gd name="connsiteY4" fmla="*/ 1827820 h 2928208"/>
                <a:gd name="connsiteX5" fmla="*/ 406110 w 835990"/>
                <a:gd name="connsiteY5" fmla="*/ 1197054 h 2928208"/>
                <a:gd name="connsiteX6" fmla="*/ 413517 w 835990"/>
                <a:gd name="connsiteY6" fmla="*/ 763137 h 2928208"/>
                <a:gd name="connsiteX7" fmla="*/ 422569 w 835990"/>
                <a:gd name="connsiteY7" fmla="*/ 483492 h 2928208"/>
                <a:gd name="connsiteX8" fmla="*/ 380711 w 835990"/>
                <a:gd name="connsiteY8" fmla="*/ 383196 h 2928208"/>
                <a:gd name="connsiteX9" fmla="*/ 214553 w 835990"/>
                <a:gd name="connsiteY9" fmla="*/ 329221 h 2928208"/>
                <a:gd name="connsiteX10" fmla="*/ 96019 w 835990"/>
                <a:gd name="connsiteY10" fmla="*/ 257255 h 2928208"/>
                <a:gd name="connsiteX11" fmla="*/ 154228 w 835990"/>
                <a:gd name="connsiteY11" fmla="*/ 242438 h 2928208"/>
                <a:gd name="connsiteX12" fmla="*/ 85436 w 835990"/>
                <a:gd name="connsiteY12" fmla="*/ 205396 h 2928208"/>
                <a:gd name="connsiteX13" fmla="*/ 108719 w 835990"/>
                <a:gd name="connsiteY13" fmla="*/ 175763 h 2928208"/>
                <a:gd name="connsiteX14" fmla="*/ 237836 w 835990"/>
                <a:gd name="connsiteY14" fmla="*/ 326046 h 2928208"/>
                <a:gd name="connsiteX15" fmla="*/ 346845 w 835990"/>
                <a:gd name="connsiteY15" fmla="*/ 347213 h 2928208"/>
                <a:gd name="connsiteX16" fmla="*/ 403994 w 835990"/>
                <a:gd name="connsiteY16" fmla="*/ 385313 h 2928208"/>
                <a:gd name="connsiteX17" fmla="*/ 290753 w 835990"/>
                <a:gd name="connsiteY17" fmla="*/ 232913 h 2928208"/>
                <a:gd name="connsiteX18" fmla="*/ 254769 w 835990"/>
                <a:gd name="connsiteY18" fmla="*/ 182113 h 2928208"/>
                <a:gd name="connsiteX19" fmla="*/ 180686 w 835990"/>
                <a:gd name="connsiteY19" fmla="*/ 95330 h 2928208"/>
                <a:gd name="connsiteX20" fmla="*/ 232544 w 835990"/>
                <a:gd name="connsiteY20" fmla="*/ 147188 h 2928208"/>
                <a:gd name="connsiteX21" fmla="*/ 231486 w 835990"/>
                <a:gd name="connsiteY21" fmla="*/ 67813 h 2928208"/>
                <a:gd name="connsiteX22" fmla="*/ 303453 w 835990"/>
                <a:gd name="connsiteY22" fmla="*/ 80513 h 2928208"/>
                <a:gd name="connsiteX23" fmla="*/ 325678 w 835990"/>
                <a:gd name="connsiteY23" fmla="*/ 245613 h 2928208"/>
                <a:gd name="connsiteX24" fmla="*/ 429394 w 835990"/>
                <a:gd name="connsiteY24" fmla="*/ 374730 h 2928208"/>
                <a:gd name="connsiteX25" fmla="*/ 464319 w 835990"/>
                <a:gd name="connsiteY25" fmla="*/ 93212 h 2928208"/>
                <a:gd name="connsiteX26" fmla="*/ 466436 w 835990"/>
                <a:gd name="connsiteY26" fmla="*/ 2196 h 2928208"/>
                <a:gd name="connsiteX27" fmla="*/ 486546 w 835990"/>
                <a:gd name="connsiteY27" fmla="*/ 82630 h 2928208"/>
                <a:gd name="connsiteX28" fmla="*/ 553219 w 835990"/>
                <a:gd name="connsiteY28" fmla="*/ 33946 h 2928208"/>
                <a:gd name="connsiteX29" fmla="*/ 453736 w 835990"/>
                <a:gd name="connsiteY29" fmla="*/ 146130 h 2928208"/>
                <a:gd name="connsiteX30" fmla="*/ 451619 w 835990"/>
                <a:gd name="connsiteY30" fmla="*/ 369438 h 2928208"/>
                <a:gd name="connsiteX31" fmla="*/ 503477 w 835990"/>
                <a:gd name="connsiteY31" fmla="*/ 282655 h 2928208"/>
                <a:gd name="connsiteX32" fmla="*/ 587086 w 835990"/>
                <a:gd name="connsiteY32" fmla="*/ 164121 h 2928208"/>
                <a:gd name="connsiteX33" fmla="*/ 574386 w 835990"/>
                <a:gd name="connsiteY33" fmla="*/ 244556 h 2928208"/>
                <a:gd name="connsiteX34" fmla="*/ 656936 w 835990"/>
                <a:gd name="connsiteY34" fmla="*/ 259371 h 2928208"/>
                <a:gd name="connsiteX35" fmla="*/ 553219 w 835990"/>
                <a:gd name="connsiteY35" fmla="*/ 265722 h 2928208"/>
                <a:gd name="connsiteX36" fmla="*/ 479136 w 835990"/>
                <a:gd name="connsiteY36" fmla="*/ 382138 h 2928208"/>
                <a:gd name="connsiteX37" fmla="*/ 647411 w 835990"/>
                <a:gd name="connsiteY37" fmla="*/ 333454 h 2928208"/>
                <a:gd name="connsiteX38" fmla="*/ 808276 w 835990"/>
                <a:gd name="connsiteY38" fmla="*/ 200104 h 2928208"/>
                <a:gd name="connsiteX39" fmla="*/ 723610 w 835990"/>
                <a:gd name="connsiteY39" fmla="*/ 275246 h 2928208"/>
                <a:gd name="connsiteX40" fmla="*/ 835793 w 835990"/>
                <a:gd name="connsiteY40" fmla="*/ 297470 h 2928208"/>
                <a:gd name="connsiteX41" fmla="*/ 760651 w 835990"/>
                <a:gd name="connsiteY41" fmla="*/ 281596 h 2928208"/>
                <a:gd name="connsiteX42" fmla="*/ 800867 w 835990"/>
                <a:gd name="connsiteY42" fmla="*/ 326046 h 2928208"/>
                <a:gd name="connsiteX43" fmla="*/ 713026 w 835990"/>
                <a:gd name="connsiteY43" fmla="*/ 296413 h 2928208"/>
                <a:gd name="connsiteX44" fmla="*/ 489717 w 835990"/>
                <a:gd name="connsiteY44" fmla="*/ 402245 h 2928208"/>
                <a:gd name="connsiteX45" fmla="*/ 451617 w 835990"/>
                <a:gd name="connsiteY45" fmla="*/ 458337 h 2928208"/>
                <a:gd name="connsiteX46" fmla="*/ 435625 w 835990"/>
                <a:gd name="connsiteY46" fmla="*/ 760665 h 2928208"/>
                <a:gd name="connsiteX47" fmla="*/ 441035 w 835990"/>
                <a:gd name="connsiteY47" fmla="*/ 1129320 h 2928208"/>
                <a:gd name="connsiteX48" fmla="*/ 147877 w 835990"/>
                <a:gd name="connsiteY48" fmla="*/ 1777020 h 2928208"/>
                <a:gd name="connsiteX49" fmla="*/ 97077 w 835990"/>
                <a:gd name="connsiteY49" fmla="*/ 2141087 h 2928208"/>
                <a:gd name="connsiteX50" fmla="*/ 198679 w 835990"/>
                <a:gd name="connsiteY50" fmla="*/ 2587704 h 2928208"/>
                <a:gd name="connsiteX51" fmla="*/ 197619 w 835990"/>
                <a:gd name="connsiteY51" fmla="*/ 2840645 h 2928208"/>
                <a:gd name="connsiteX52" fmla="*/ 348151 w 835990"/>
                <a:gd name="connsiteY52" fmla="*/ 2891764 h 2928208"/>
                <a:gd name="connsiteX53" fmla="*/ 270892 w 835990"/>
                <a:gd name="connsiteY53" fmla="*/ 2846846 h 2928208"/>
                <a:gd name="connsiteX54" fmla="*/ 278053 w 835990"/>
                <a:gd name="connsiteY54" fmla="*/ 2913669 h 2928208"/>
                <a:gd name="connsiteX55" fmla="*/ 208203 w 835990"/>
                <a:gd name="connsiteY55" fmla="*/ 2857578 h 2928208"/>
                <a:gd name="connsiteX56" fmla="*/ 211378 w 835990"/>
                <a:gd name="connsiteY56" fmla="*/ 2910494 h 2928208"/>
                <a:gd name="connsiteX57" fmla="*/ 141528 w 835990"/>
                <a:gd name="connsiteY57" fmla="*/ 2845936 h 2928208"/>
                <a:gd name="connsiteX58" fmla="*/ 25085 w 835990"/>
                <a:gd name="connsiteY58" fmla="*/ 2927280 h 2928208"/>
                <a:gd name="connsiteX59" fmla="*/ 94961 w 835990"/>
                <a:gd name="connsiteY59" fmla="*/ 2843820 h 2928208"/>
                <a:gd name="connsiteX60" fmla="*/ 2859 w 835990"/>
                <a:gd name="connsiteY60" fmla="*/ 2879063 h 2928208"/>
                <a:gd name="connsiteX0" fmla="*/ 2859 w 835990"/>
                <a:gd name="connsiteY0" fmla="*/ 2879063 h 2928208"/>
                <a:gd name="connsiteX1" fmla="*/ 106601 w 835990"/>
                <a:gd name="connsiteY1" fmla="*/ 2829002 h 2928208"/>
                <a:gd name="connsiteX2" fmla="*/ 171161 w 835990"/>
                <a:gd name="connsiteY2" fmla="*/ 2748570 h 2928208"/>
                <a:gd name="connsiteX3" fmla="*/ 119303 w 835990"/>
                <a:gd name="connsiteY3" fmla="*/ 2255387 h 2928208"/>
                <a:gd name="connsiteX4" fmla="*/ 101311 w 835990"/>
                <a:gd name="connsiteY4" fmla="*/ 1827820 h 2928208"/>
                <a:gd name="connsiteX5" fmla="*/ 406110 w 835990"/>
                <a:gd name="connsiteY5" fmla="*/ 1197054 h 2928208"/>
                <a:gd name="connsiteX6" fmla="*/ 413517 w 835990"/>
                <a:gd name="connsiteY6" fmla="*/ 763137 h 2928208"/>
                <a:gd name="connsiteX7" fmla="*/ 422569 w 835990"/>
                <a:gd name="connsiteY7" fmla="*/ 483492 h 2928208"/>
                <a:gd name="connsiteX8" fmla="*/ 380711 w 835990"/>
                <a:gd name="connsiteY8" fmla="*/ 383196 h 2928208"/>
                <a:gd name="connsiteX9" fmla="*/ 214553 w 835990"/>
                <a:gd name="connsiteY9" fmla="*/ 329221 h 2928208"/>
                <a:gd name="connsiteX10" fmla="*/ 96019 w 835990"/>
                <a:gd name="connsiteY10" fmla="*/ 257255 h 2928208"/>
                <a:gd name="connsiteX11" fmla="*/ 154228 w 835990"/>
                <a:gd name="connsiteY11" fmla="*/ 242438 h 2928208"/>
                <a:gd name="connsiteX12" fmla="*/ 85436 w 835990"/>
                <a:gd name="connsiteY12" fmla="*/ 205396 h 2928208"/>
                <a:gd name="connsiteX13" fmla="*/ 108719 w 835990"/>
                <a:gd name="connsiteY13" fmla="*/ 175763 h 2928208"/>
                <a:gd name="connsiteX14" fmla="*/ 237836 w 835990"/>
                <a:gd name="connsiteY14" fmla="*/ 326046 h 2928208"/>
                <a:gd name="connsiteX15" fmla="*/ 346845 w 835990"/>
                <a:gd name="connsiteY15" fmla="*/ 347213 h 2928208"/>
                <a:gd name="connsiteX16" fmla="*/ 403994 w 835990"/>
                <a:gd name="connsiteY16" fmla="*/ 385313 h 2928208"/>
                <a:gd name="connsiteX17" fmla="*/ 290753 w 835990"/>
                <a:gd name="connsiteY17" fmla="*/ 232913 h 2928208"/>
                <a:gd name="connsiteX18" fmla="*/ 254769 w 835990"/>
                <a:gd name="connsiteY18" fmla="*/ 182113 h 2928208"/>
                <a:gd name="connsiteX19" fmla="*/ 180686 w 835990"/>
                <a:gd name="connsiteY19" fmla="*/ 95330 h 2928208"/>
                <a:gd name="connsiteX20" fmla="*/ 232544 w 835990"/>
                <a:gd name="connsiteY20" fmla="*/ 147188 h 2928208"/>
                <a:gd name="connsiteX21" fmla="*/ 231486 w 835990"/>
                <a:gd name="connsiteY21" fmla="*/ 67813 h 2928208"/>
                <a:gd name="connsiteX22" fmla="*/ 303453 w 835990"/>
                <a:gd name="connsiteY22" fmla="*/ 80513 h 2928208"/>
                <a:gd name="connsiteX23" fmla="*/ 325678 w 835990"/>
                <a:gd name="connsiteY23" fmla="*/ 245613 h 2928208"/>
                <a:gd name="connsiteX24" fmla="*/ 429394 w 835990"/>
                <a:gd name="connsiteY24" fmla="*/ 374730 h 2928208"/>
                <a:gd name="connsiteX25" fmla="*/ 464319 w 835990"/>
                <a:gd name="connsiteY25" fmla="*/ 93212 h 2928208"/>
                <a:gd name="connsiteX26" fmla="*/ 466436 w 835990"/>
                <a:gd name="connsiteY26" fmla="*/ 2196 h 2928208"/>
                <a:gd name="connsiteX27" fmla="*/ 486546 w 835990"/>
                <a:gd name="connsiteY27" fmla="*/ 82630 h 2928208"/>
                <a:gd name="connsiteX28" fmla="*/ 553219 w 835990"/>
                <a:gd name="connsiteY28" fmla="*/ 33946 h 2928208"/>
                <a:gd name="connsiteX29" fmla="*/ 453736 w 835990"/>
                <a:gd name="connsiteY29" fmla="*/ 146130 h 2928208"/>
                <a:gd name="connsiteX30" fmla="*/ 451619 w 835990"/>
                <a:gd name="connsiteY30" fmla="*/ 369438 h 2928208"/>
                <a:gd name="connsiteX31" fmla="*/ 503477 w 835990"/>
                <a:gd name="connsiteY31" fmla="*/ 282655 h 2928208"/>
                <a:gd name="connsiteX32" fmla="*/ 587086 w 835990"/>
                <a:gd name="connsiteY32" fmla="*/ 164121 h 2928208"/>
                <a:gd name="connsiteX33" fmla="*/ 574386 w 835990"/>
                <a:gd name="connsiteY33" fmla="*/ 244556 h 2928208"/>
                <a:gd name="connsiteX34" fmla="*/ 656936 w 835990"/>
                <a:gd name="connsiteY34" fmla="*/ 259371 h 2928208"/>
                <a:gd name="connsiteX35" fmla="*/ 553219 w 835990"/>
                <a:gd name="connsiteY35" fmla="*/ 265722 h 2928208"/>
                <a:gd name="connsiteX36" fmla="*/ 479136 w 835990"/>
                <a:gd name="connsiteY36" fmla="*/ 382138 h 2928208"/>
                <a:gd name="connsiteX37" fmla="*/ 647411 w 835990"/>
                <a:gd name="connsiteY37" fmla="*/ 333454 h 2928208"/>
                <a:gd name="connsiteX38" fmla="*/ 808276 w 835990"/>
                <a:gd name="connsiteY38" fmla="*/ 200104 h 2928208"/>
                <a:gd name="connsiteX39" fmla="*/ 723610 w 835990"/>
                <a:gd name="connsiteY39" fmla="*/ 275246 h 2928208"/>
                <a:gd name="connsiteX40" fmla="*/ 835793 w 835990"/>
                <a:gd name="connsiteY40" fmla="*/ 297470 h 2928208"/>
                <a:gd name="connsiteX41" fmla="*/ 760651 w 835990"/>
                <a:gd name="connsiteY41" fmla="*/ 281596 h 2928208"/>
                <a:gd name="connsiteX42" fmla="*/ 800867 w 835990"/>
                <a:gd name="connsiteY42" fmla="*/ 326046 h 2928208"/>
                <a:gd name="connsiteX43" fmla="*/ 713026 w 835990"/>
                <a:gd name="connsiteY43" fmla="*/ 296413 h 2928208"/>
                <a:gd name="connsiteX44" fmla="*/ 489717 w 835990"/>
                <a:gd name="connsiteY44" fmla="*/ 402245 h 2928208"/>
                <a:gd name="connsiteX45" fmla="*/ 451617 w 835990"/>
                <a:gd name="connsiteY45" fmla="*/ 458337 h 2928208"/>
                <a:gd name="connsiteX46" fmla="*/ 435625 w 835990"/>
                <a:gd name="connsiteY46" fmla="*/ 760665 h 2928208"/>
                <a:gd name="connsiteX47" fmla="*/ 441035 w 835990"/>
                <a:gd name="connsiteY47" fmla="*/ 1129320 h 2928208"/>
                <a:gd name="connsiteX48" fmla="*/ 147877 w 835990"/>
                <a:gd name="connsiteY48" fmla="*/ 1777020 h 2928208"/>
                <a:gd name="connsiteX49" fmla="*/ 97077 w 835990"/>
                <a:gd name="connsiteY49" fmla="*/ 2141087 h 2928208"/>
                <a:gd name="connsiteX50" fmla="*/ 198679 w 835990"/>
                <a:gd name="connsiteY50" fmla="*/ 2587704 h 2928208"/>
                <a:gd name="connsiteX51" fmla="*/ 197619 w 835990"/>
                <a:gd name="connsiteY51" fmla="*/ 2840645 h 2928208"/>
                <a:gd name="connsiteX52" fmla="*/ 348151 w 835990"/>
                <a:gd name="connsiteY52" fmla="*/ 2891764 h 2928208"/>
                <a:gd name="connsiteX53" fmla="*/ 270892 w 835990"/>
                <a:gd name="connsiteY53" fmla="*/ 2846846 h 2928208"/>
                <a:gd name="connsiteX54" fmla="*/ 278053 w 835990"/>
                <a:gd name="connsiteY54" fmla="*/ 2913669 h 2928208"/>
                <a:gd name="connsiteX55" fmla="*/ 208203 w 835990"/>
                <a:gd name="connsiteY55" fmla="*/ 2857578 h 2928208"/>
                <a:gd name="connsiteX56" fmla="*/ 211378 w 835990"/>
                <a:gd name="connsiteY56" fmla="*/ 2910494 h 2928208"/>
                <a:gd name="connsiteX57" fmla="*/ 141528 w 835990"/>
                <a:gd name="connsiteY57" fmla="*/ 2845936 h 2928208"/>
                <a:gd name="connsiteX58" fmla="*/ 25085 w 835990"/>
                <a:gd name="connsiteY58" fmla="*/ 2927280 h 2928208"/>
                <a:gd name="connsiteX59" fmla="*/ 94961 w 835990"/>
                <a:gd name="connsiteY59" fmla="*/ 2843820 h 2928208"/>
                <a:gd name="connsiteX60" fmla="*/ 2859 w 835990"/>
                <a:gd name="connsiteY60" fmla="*/ 2879063 h 2928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835990" h="2928208">
                  <a:moveTo>
                    <a:pt x="2859" y="2879063"/>
                  </a:moveTo>
                  <a:cubicBezTo>
                    <a:pt x="-14246" y="2854041"/>
                    <a:pt x="48565" y="2810358"/>
                    <a:pt x="106601" y="2829002"/>
                  </a:cubicBezTo>
                  <a:cubicBezTo>
                    <a:pt x="133064" y="2835477"/>
                    <a:pt x="144703" y="2880156"/>
                    <a:pt x="171161" y="2748570"/>
                  </a:cubicBezTo>
                  <a:cubicBezTo>
                    <a:pt x="187742" y="2679426"/>
                    <a:pt x="190035" y="2385385"/>
                    <a:pt x="119303" y="2255387"/>
                  </a:cubicBezTo>
                  <a:cubicBezTo>
                    <a:pt x="99724" y="2188536"/>
                    <a:pt x="-3818" y="2038604"/>
                    <a:pt x="101311" y="1827820"/>
                  </a:cubicBezTo>
                  <a:cubicBezTo>
                    <a:pt x="187212" y="1635380"/>
                    <a:pt x="319150" y="1523902"/>
                    <a:pt x="406110" y="1197054"/>
                  </a:cubicBezTo>
                  <a:cubicBezTo>
                    <a:pt x="466082" y="976215"/>
                    <a:pt x="441204" y="860329"/>
                    <a:pt x="413517" y="763137"/>
                  </a:cubicBezTo>
                  <a:cubicBezTo>
                    <a:pt x="393276" y="639530"/>
                    <a:pt x="414455" y="574684"/>
                    <a:pt x="422569" y="483492"/>
                  </a:cubicBezTo>
                  <a:cubicBezTo>
                    <a:pt x="413926" y="427048"/>
                    <a:pt x="416165" y="411065"/>
                    <a:pt x="380711" y="383196"/>
                  </a:cubicBezTo>
                  <a:cubicBezTo>
                    <a:pt x="328324" y="333102"/>
                    <a:pt x="256710" y="370672"/>
                    <a:pt x="214553" y="329221"/>
                  </a:cubicBezTo>
                  <a:cubicBezTo>
                    <a:pt x="166928" y="206102"/>
                    <a:pt x="132708" y="291297"/>
                    <a:pt x="96019" y="257255"/>
                  </a:cubicBezTo>
                  <a:cubicBezTo>
                    <a:pt x="112952" y="244732"/>
                    <a:pt x="152111" y="256020"/>
                    <a:pt x="154228" y="242438"/>
                  </a:cubicBezTo>
                  <a:cubicBezTo>
                    <a:pt x="157227" y="234677"/>
                    <a:pt x="133238" y="211216"/>
                    <a:pt x="85436" y="205396"/>
                  </a:cubicBezTo>
                  <a:cubicBezTo>
                    <a:pt x="155109" y="201693"/>
                    <a:pt x="60389" y="146659"/>
                    <a:pt x="108719" y="175763"/>
                  </a:cubicBezTo>
                  <a:cubicBezTo>
                    <a:pt x="125652" y="178585"/>
                    <a:pt x="202382" y="264662"/>
                    <a:pt x="237836" y="326046"/>
                  </a:cubicBezTo>
                  <a:cubicBezTo>
                    <a:pt x="271879" y="353563"/>
                    <a:pt x="319152" y="337335"/>
                    <a:pt x="346845" y="347213"/>
                  </a:cubicBezTo>
                  <a:cubicBezTo>
                    <a:pt x="374538" y="357091"/>
                    <a:pt x="407698" y="403305"/>
                    <a:pt x="403994" y="385313"/>
                  </a:cubicBezTo>
                  <a:cubicBezTo>
                    <a:pt x="376125" y="258489"/>
                    <a:pt x="317741" y="265016"/>
                    <a:pt x="290753" y="232913"/>
                  </a:cubicBezTo>
                  <a:cubicBezTo>
                    <a:pt x="263766" y="200810"/>
                    <a:pt x="273113" y="206278"/>
                    <a:pt x="254769" y="182113"/>
                  </a:cubicBezTo>
                  <a:cubicBezTo>
                    <a:pt x="219492" y="163240"/>
                    <a:pt x="182273" y="102915"/>
                    <a:pt x="180686" y="95330"/>
                  </a:cubicBezTo>
                  <a:cubicBezTo>
                    <a:pt x="193739" y="68166"/>
                    <a:pt x="224077" y="151774"/>
                    <a:pt x="232544" y="147188"/>
                  </a:cubicBezTo>
                  <a:cubicBezTo>
                    <a:pt x="215611" y="120377"/>
                    <a:pt x="212083" y="56524"/>
                    <a:pt x="231486" y="67813"/>
                  </a:cubicBezTo>
                  <a:cubicBezTo>
                    <a:pt x="236601" y="126197"/>
                    <a:pt x="230604" y="232207"/>
                    <a:pt x="303453" y="80513"/>
                  </a:cubicBezTo>
                  <a:cubicBezTo>
                    <a:pt x="286343" y="177879"/>
                    <a:pt x="233074" y="144366"/>
                    <a:pt x="325678" y="245613"/>
                  </a:cubicBezTo>
                  <a:cubicBezTo>
                    <a:pt x="405053" y="284242"/>
                    <a:pt x="409286" y="411066"/>
                    <a:pt x="429394" y="374730"/>
                  </a:cubicBezTo>
                  <a:cubicBezTo>
                    <a:pt x="444916" y="352858"/>
                    <a:pt x="400819" y="179290"/>
                    <a:pt x="464319" y="93212"/>
                  </a:cubicBezTo>
                  <a:cubicBezTo>
                    <a:pt x="441388" y="40649"/>
                    <a:pt x="457440" y="17013"/>
                    <a:pt x="466436" y="2196"/>
                  </a:cubicBezTo>
                  <a:cubicBezTo>
                    <a:pt x="475432" y="-12620"/>
                    <a:pt x="452503" y="51233"/>
                    <a:pt x="486546" y="82630"/>
                  </a:cubicBezTo>
                  <a:cubicBezTo>
                    <a:pt x="508947" y="49469"/>
                    <a:pt x="513532" y="36943"/>
                    <a:pt x="553219" y="33946"/>
                  </a:cubicBezTo>
                  <a:cubicBezTo>
                    <a:pt x="560274" y="40472"/>
                    <a:pt x="470669" y="90215"/>
                    <a:pt x="453736" y="146130"/>
                  </a:cubicBezTo>
                  <a:cubicBezTo>
                    <a:pt x="427278" y="232737"/>
                    <a:pt x="455852" y="342627"/>
                    <a:pt x="451619" y="369438"/>
                  </a:cubicBezTo>
                  <a:cubicBezTo>
                    <a:pt x="465377" y="407538"/>
                    <a:pt x="476665" y="292532"/>
                    <a:pt x="503477" y="282655"/>
                  </a:cubicBezTo>
                  <a:cubicBezTo>
                    <a:pt x="574738" y="235736"/>
                    <a:pt x="579501" y="166061"/>
                    <a:pt x="587086" y="164121"/>
                  </a:cubicBezTo>
                  <a:cubicBezTo>
                    <a:pt x="588321" y="206631"/>
                    <a:pt x="556747" y="235560"/>
                    <a:pt x="574386" y="244556"/>
                  </a:cubicBezTo>
                  <a:cubicBezTo>
                    <a:pt x="599962" y="249318"/>
                    <a:pt x="650057" y="223741"/>
                    <a:pt x="656936" y="259371"/>
                  </a:cubicBezTo>
                  <a:cubicBezTo>
                    <a:pt x="640708" y="250552"/>
                    <a:pt x="580912" y="239264"/>
                    <a:pt x="553219" y="265722"/>
                  </a:cubicBezTo>
                  <a:cubicBezTo>
                    <a:pt x="478959" y="329222"/>
                    <a:pt x="466436" y="378434"/>
                    <a:pt x="479136" y="382138"/>
                  </a:cubicBezTo>
                  <a:cubicBezTo>
                    <a:pt x="537520" y="362382"/>
                    <a:pt x="606842" y="353563"/>
                    <a:pt x="647411" y="333454"/>
                  </a:cubicBezTo>
                  <a:cubicBezTo>
                    <a:pt x="687980" y="313346"/>
                    <a:pt x="700679" y="218448"/>
                    <a:pt x="808276" y="200104"/>
                  </a:cubicBezTo>
                  <a:cubicBezTo>
                    <a:pt x="729960" y="231501"/>
                    <a:pt x="718318" y="257254"/>
                    <a:pt x="723610" y="275246"/>
                  </a:cubicBezTo>
                  <a:cubicBezTo>
                    <a:pt x="775468" y="253022"/>
                    <a:pt x="840026" y="284065"/>
                    <a:pt x="835793" y="297470"/>
                  </a:cubicBezTo>
                  <a:cubicBezTo>
                    <a:pt x="822035" y="304525"/>
                    <a:pt x="798575" y="264662"/>
                    <a:pt x="760651" y="281596"/>
                  </a:cubicBezTo>
                  <a:cubicBezTo>
                    <a:pt x="754477" y="290063"/>
                    <a:pt x="769998" y="300469"/>
                    <a:pt x="800867" y="326046"/>
                  </a:cubicBezTo>
                  <a:cubicBezTo>
                    <a:pt x="773527" y="351622"/>
                    <a:pt x="764884" y="283713"/>
                    <a:pt x="713026" y="296413"/>
                  </a:cubicBezTo>
                  <a:cubicBezTo>
                    <a:pt x="654818" y="358855"/>
                    <a:pt x="515998" y="380550"/>
                    <a:pt x="489717" y="402245"/>
                  </a:cubicBezTo>
                  <a:cubicBezTo>
                    <a:pt x="477368" y="445812"/>
                    <a:pt x="473136" y="429762"/>
                    <a:pt x="451617" y="458337"/>
                  </a:cubicBezTo>
                  <a:cubicBezTo>
                    <a:pt x="426216" y="676705"/>
                    <a:pt x="417397" y="714260"/>
                    <a:pt x="435625" y="760665"/>
                  </a:cubicBezTo>
                  <a:cubicBezTo>
                    <a:pt x="475136" y="872672"/>
                    <a:pt x="478959" y="932294"/>
                    <a:pt x="441035" y="1129320"/>
                  </a:cubicBezTo>
                  <a:cubicBezTo>
                    <a:pt x="388294" y="1417010"/>
                    <a:pt x="208202" y="1669951"/>
                    <a:pt x="147877" y="1777020"/>
                  </a:cubicBezTo>
                  <a:cubicBezTo>
                    <a:pt x="25287" y="2007913"/>
                    <a:pt x="87199" y="2080232"/>
                    <a:pt x="97077" y="2141087"/>
                  </a:cubicBezTo>
                  <a:cubicBezTo>
                    <a:pt x="190386" y="2360692"/>
                    <a:pt x="186685" y="2421545"/>
                    <a:pt x="198679" y="2587704"/>
                  </a:cubicBezTo>
                  <a:cubicBezTo>
                    <a:pt x="211381" y="2826181"/>
                    <a:pt x="106384" y="2880103"/>
                    <a:pt x="197619" y="2840645"/>
                  </a:cubicBezTo>
                  <a:cubicBezTo>
                    <a:pt x="296619" y="2824417"/>
                    <a:pt x="363280" y="2883323"/>
                    <a:pt x="348151" y="2891764"/>
                  </a:cubicBezTo>
                  <a:cubicBezTo>
                    <a:pt x="336157" y="2918066"/>
                    <a:pt x="329454" y="2875577"/>
                    <a:pt x="270892" y="2846846"/>
                  </a:cubicBezTo>
                  <a:cubicBezTo>
                    <a:pt x="293034" y="2878292"/>
                    <a:pt x="290836" y="2908681"/>
                    <a:pt x="278053" y="2913669"/>
                  </a:cubicBezTo>
                  <a:cubicBezTo>
                    <a:pt x="264295" y="2915786"/>
                    <a:pt x="297103" y="2817361"/>
                    <a:pt x="208203" y="2857578"/>
                  </a:cubicBezTo>
                  <a:cubicBezTo>
                    <a:pt x="223725" y="2878391"/>
                    <a:pt x="242423" y="2894972"/>
                    <a:pt x="211378" y="2910494"/>
                  </a:cubicBezTo>
                  <a:cubicBezTo>
                    <a:pt x="170456" y="2909435"/>
                    <a:pt x="265000" y="2875569"/>
                    <a:pt x="141528" y="2845936"/>
                  </a:cubicBezTo>
                  <a:cubicBezTo>
                    <a:pt x="13814" y="2879401"/>
                    <a:pt x="45907" y="2936149"/>
                    <a:pt x="25085" y="2927280"/>
                  </a:cubicBezTo>
                  <a:cubicBezTo>
                    <a:pt x="1105" y="2903694"/>
                    <a:pt x="55441" y="2856823"/>
                    <a:pt x="94961" y="2843820"/>
                  </a:cubicBezTo>
                  <a:cubicBezTo>
                    <a:pt x="28278" y="2829108"/>
                    <a:pt x="6044" y="2905415"/>
                    <a:pt x="2859" y="2879063"/>
                  </a:cubicBezTo>
                  <a:close/>
                </a:path>
              </a:pathLst>
            </a:cu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957" name="Group 1956">
              <a:extLst>
                <a:ext uri="{FF2B5EF4-FFF2-40B4-BE49-F238E27FC236}">
                  <a16:creationId xmlns:a16="http://schemas.microsoft.com/office/drawing/2014/main" id="{5AED381D-2473-D872-3635-77763F066AA6}"/>
                </a:ext>
              </a:extLst>
            </p:cNvPr>
            <p:cNvGrpSpPr/>
            <p:nvPr/>
          </p:nvGrpSpPr>
          <p:grpSpPr>
            <a:xfrm>
              <a:off x="9249441" y="3881689"/>
              <a:ext cx="350018" cy="289289"/>
              <a:chOff x="9249441" y="3881689"/>
              <a:chExt cx="350018" cy="289289"/>
            </a:xfrm>
          </p:grpSpPr>
          <p:sp>
            <p:nvSpPr>
              <p:cNvPr id="1946" name="Freeform: Shape 1945">
                <a:extLst>
                  <a:ext uri="{FF2B5EF4-FFF2-40B4-BE49-F238E27FC236}">
                    <a16:creationId xmlns:a16="http://schemas.microsoft.com/office/drawing/2014/main" id="{702CA875-484F-2086-3473-A8D334EF82FC}"/>
                  </a:ext>
                </a:extLst>
              </p:cNvPr>
              <p:cNvSpPr/>
              <p:nvPr/>
            </p:nvSpPr>
            <p:spPr bwMode="auto">
              <a:xfrm>
                <a:off x="9249441" y="3923796"/>
                <a:ext cx="335338" cy="247182"/>
              </a:xfrm>
              <a:custGeom>
                <a:avLst/>
                <a:gdLst>
                  <a:gd name="connsiteX0" fmla="*/ 0 w 335338"/>
                  <a:gd name="connsiteY0" fmla="*/ 247182 h 247182"/>
                  <a:gd name="connsiteX1" fmla="*/ 190140 w 335338"/>
                  <a:gd name="connsiteY1" fmla="*/ 169397 h 247182"/>
                  <a:gd name="connsiteX2" fmla="*/ 335338 w 335338"/>
                  <a:gd name="connsiteY2" fmla="*/ 0 h 247182"/>
                </a:gdLst>
                <a:ahLst/>
                <a:cxnLst>
                  <a:cxn ang="0">
                    <a:pos x="connsiteX0" y="connsiteY0"/>
                  </a:cxn>
                  <a:cxn ang="0">
                    <a:pos x="connsiteX1" y="connsiteY1"/>
                  </a:cxn>
                  <a:cxn ang="0">
                    <a:pos x="connsiteX2" y="connsiteY2"/>
                  </a:cxn>
                </a:cxnLst>
                <a:rect l="l" t="t" r="r" b="b"/>
                <a:pathLst>
                  <a:path w="335338" h="247182">
                    <a:moveTo>
                      <a:pt x="0" y="247182"/>
                    </a:moveTo>
                    <a:cubicBezTo>
                      <a:pt x="67125" y="228888"/>
                      <a:pt x="134250" y="210594"/>
                      <a:pt x="190140" y="169397"/>
                    </a:cubicBezTo>
                    <a:cubicBezTo>
                      <a:pt x="246030" y="128200"/>
                      <a:pt x="290684" y="64100"/>
                      <a:pt x="335338" y="0"/>
                    </a:cubicBezTo>
                  </a:path>
                </a:pathLst>
              </a:custGeom>
              <a:noFill/>
              <a:ln w="28575">
                <a:solidFill>
                  <a:schemeClr val="accent3"/>
                </a:solidFill>
                <a:miter lim="800000"/>
                <a:headEnd/>
                <a:tailEnd/>
              </a:ln>
            </p:spPr>
            <p:txBody>
              <a:bodyPr rtlCol="0" anchor="ctr"/>
              <a:lstStyle/>
              <a:p>
                <a:pPr algn="ctr"/>
                <a:endParaRPr lang="en-US" dirty="0"/>
              </a:p>
            </p:txBody>
          </p:sp>
          <p:cxnSp>
            <p:nvCxnSpPr>
              <p:cNvPr id="1949" name="Straight Arrow Connector 1948">
                <a:extLst>
                  <a:ext uri="{FF2B5EF4-FFF2-40B4-BE49-F238E27FC236}">
                    <a16:creationId xmlns:a16="http://schemas.microsoft.com/office/drawing/2014/main" id="{E4FDC59C-72AD-A135-374D-7F0EE87CE805}"/>
                  </a:ext>
                </a:extLst>
              </p:cNvPr>
              <p:cNvCxnSpPr>
                <a:cxnSpLocks/>
                <a:stCxn id="1946" idx="2"/>
                <a:endCxn id="1302" idx="0"/>
              </p:cNvCxnSpPr>
              <p:nvPr/>
            </p:nvCxnSpPr>
            <p:spPr bwMode="auto">
              <a:xfrm flipV="1">
                <a:off x="9584779" y="3881689"/>
                <a:ext cx="14680" cy="42107"/>
              </a:xfrm>
              <a:prstGeom prst="straightConnector1">
                <a:avLst/>
              </a:prstGeom>
              <a:noFill/>
              <a:ln w="28575" cap="flat" cmpd="sng" algn="ctr">
                <a:solidFill>
                  <a:schemeClr val="accent3"/>
                </a:solidFill>
                <a:prstDash val="solid"/>
                <a:round/>
                <a:headEnd type="none" w="med" len="med"/>
                <a:tailEnd type="triangle"/>
              </a:ln>
              <a:effectLst/>
            </p:spPr>
          </p:cxnSp>
        </p:grpSp>
        <p:grpSp>
          <p:nvGrpSpPr>
            <p:cNvPr id="1956" name="Group 1955">
              <a:extLst>
                <a:ext uri="{FF2B5EF4-FFF2-40B4-BE49-F238E27FC236}">
                  <a16:creationId xmlns:a16="http://schemas.microsoft.com/office/drawing/2014/main" id="{62C2EDDF-5CC7-897D-4A61-E53E742A6938}"/>
                </a:ext>
              </a:extLst>
            </p:cNvPr>
            <p:cNvGrpSpPr/>
            <p:nvPr/>
          </p:nvGrpSpPr>
          <p:grpSpPr>
            <a:xfrm>
              <a:off x="9258084" y="4218986"/>
              <a:ext cx="343714" cy="95772"/>
              <a:chOff x="9258084" y="4218986"/>
              <a:chExt cx="343714" cy="95772"/>
            </a:xfrm>
          </p:grpSpPr>
          <p:sp>
            <p:nvSpPr>
              <p:cNvPr id="1947" name="Freeform: Shape 1946">
                <a:extLst>
                  <a:ext uri="{FF2B5EF4-FFF2-40B4-BE49-F238E27FC236}">
                    <a16:creationId xmlns:a16="http://schemas.microsoft.com/office/drawing/2014/main" id="{DEA7E581-12B7-1562-070B-58174640D783}"/>
                  </a:ext>
                </a:extLst>
              </p:cNvPr>
              <p:cNvSpPr/>
              <p:nvPr/>
            </p:nvSpPr>
            <p:spPr bwMode="auto">
              <a:xfrm>
                <a:off x="9258084" y="4218986"/>
                <a:ext cx="314595" cy="74435"/>
              </a:xfrm>
              <a:custGeom>
                <a:avLst/>
                <a:gdLst>
                  <a:gd name="connsiteX0" fmla="*/ 0 w 335338"/>
                  <a:gd name="connsiteY0" fmla="*/ 247182 h 247182"/>
                  <a:gd name="connsiteX1" fmla="*/ 190140 w 335338"/>
                  <a:gd name="connsiteY1" fmla="*/ 169397 h 247182"/>
                  <a:gd name="connsiteX2" fmla="*/ 335338 w 335338"/>
                  <a:gd name="connsiteY2" fmla="*/ 0 h 247182"/>
                  <a:gd name="connsiteX0" fmla="*/ 0 w 321509"/>
                  <a:gd name="connsiteY0" fmla="*/ 83092 h 126269"/>
                  <a:gd name="connsiteX1" fmla="*/ 190140 w 321509"/>
                  <a:gd name="connsiteY1" fmla="*/ 5307 h 126269"/>
                  <a:gd name="connsiteX2" fmla="*/ 321509 w 321509"/>
                  <a:gd name="connsiteY2" fmla="*/ 114205 h 126269"/>
                  <a:gd name="connsiteX0" fmla="*/ 0 w 321509"/>
                  <a:gd name="connsiteY0" fmla="*/ 85743 h 116856"/>
                  <a:gd name="connsiteX1" fmla="*/ 190140 w 321509"/>
                  <a:gd name="connsiteY1" fmla="*/ 7958 h 116856"/>
                  <a:gd name="connsiteX2" fmla="*/ 321509 w 321509"/>
                  <a:gd name="connsiteY2" fmla="*/ 116856 h 116856"/>
                  <a:gd name="connsiteX0" fmla="*/ 0 w 323238"/>
                  <a:gd name="connsiteY0" fmla="*/ 85044 h 131714"/>
                  <a:gd name="connsiteX1" fmla="*/ 190140 w 323238"/>
                  <a:gd name="connsiteY1" fmla="*/ 7259 h 131714"/>
                  <a:gd name="connsiteX2" fmla="*/ 323238 w 323238"/>
                  <a:gd name="connsiteY2" fmla="*/ 131714 h 131714"/>
                  <a:gd name="connsiteX0" fmla="*/ 0 w 323238"/>
                  <a:gd name="connsiteY0" fmla="*/ 85549 h 132219"/>
                  <a:gd name="connsiteX1" fmla="*/ 190140 w 323238"/>
                  <a:gd name="connsiteY1" fmla="*/ 7764 h 132219"/>
                  <a:gd name="connsiteX2" fmla="*/ 323238 w 323238"/>
                  <a:gd name="connsiteY2" fmla="*/ 132219 h 132219"/>
                  <a:gd name="connsiteX0" fmla="*/ 0 w 323238"/>
                  <a:gd name="connsiteY0" fmla="*/ 37188 h 83858"/>
                  <a:gd name="connsiteX1" fmla="*/ 141741 w 323238"/>
                  <a:gd name="connsiteY1" fmla="*/ 11259 h 83858"/>
                  <a:gd name="connsiteX2" fmla="*/ 323238 w 323238"/>
                  <a:gd name="connsiteY2" fmla="*/ 83858 h 83858"/>
                  <a:gd name="connsiteX0" fmla="*/ 0 w 323238"/>
                  <a:gd name="connsiteY0" fmla="*/ 32075 h 78745"/>
                  <a:gd name="connsiteX1" fmla="*/ 141741 w 323238"/>
                  <a:gd name="connsiteY1" fmla="*/ 6146 h 78745"/>
                  <a:gd name="connsiteX2" fmla="*/ 323238 w 323238"/>
                  <a:gd name="connsiteY2" fmla="*/ 78745 h 78745"/>
                  <a:gd name="connsiteX0" fmla="*/ 0 w 323238"/>
                  <a:gd name="connsiteY0" fmla="*/ 26339 h 73009"/>
                  <a:gd name="connsiteX1" fmla="*/ 179769 w 323238"/>
                  <a:gd name="connsiteY1" fmla="*/ 7325 h 73009"/>
                  <a:gd name="connsiteX2" fmla="*/ 323238 w 323238"/>
                  <a:gd name="connsiteY2" fmla="*/ 73009 h 73009"/>
                  <a:gd name="connsiteX0" fmla="*/ 0 w 323238"/>
                  <a:gd name="connsiteY0" fmla="*/ 24079 h 70749"/>
                  <a:gd name="connsiteX1" fmla="*/ 179769 w 323238"/>
                  <a:gd name="connsiteY1" fmla="*/ 5065 h 70749"/>
                  <a:gd name="connsiteX2" fmla="*/ 323238 w 323238"/>
                  <a:gd name="connsiteY2" fmla="*/ 70749 h 70749"/>
                  <a:gd name="connsiteX0" fmla="*/ 0 w 314595"/>
                  <a:gd name="connsiteY0" fmla="*/ 9513 h 80382"/>
                  <a:gd name="connsiteX1" fmla="*/ 171126 w 314595"/>
                  <a:gd name="connsiteY1" fmla="*/ 14698 h 80382"/>
                  <a:gd name="connsiteX2" fmla="*/ 314595 w 314595"/>
                  <a:gd name="connsiteY2" fmla="*/ 80382 h 80382"/>
                  <a:gd name="connsiteX0" fmla="*/ 0 w 314595"/>
                  <a:gd name="connsiteY0" fmla="*/ 3566 h 74435"/>
                  <a:gd name="connsiteX1" fmla="*/ 171126 w 314595"/>
                  <a:gd name="connsiteY1" fmla="*/ 8751 h 74435"/>
                  <a:gd name="connsiteX2" fmla="*/ 314595 w 314595"/>
                  <a:gd name="connsiteY2" fmla="*/ 74435 h 74435"/>
                </a:gdLst>
                <a:ahLst/>
                <a:cxnLst>
                  <a:cxn ang="0">
                    <a:pos x="connsiteX0" y="connsiteY0"/>
                  </a:cxn>
                  <a:cxn ang="0">
                    <a:pos x="connsiteX1" y="connsiteY1"/>
                  </a:cxn>
                  <a:cxn ang="0">
                    <a:pos x="connsiteX2" y="connsiteY2"/>
                  </a:cxn>
                </a:cxnLst>
                <a:rect l="l" t="t" r="r" b="b"/>
                <a:pathLst>
                  <a:path w="314595" h="74435">
                    <a:moveTo>
                      <a:pt x="0" y="3566"/>
                    </a:moveTo>
                    <a:cubicBezTo>
                      <a:pt x="72310" y="-900"/>
                      <a:pt x="118694" y="-3061"/>
                      <a:pt x="171126" y="8751"/>
                    </a:cubicBezTo>
                    <a:cubicBezTo>
                      <a:pt x="223559" y="20563"/>
                      <a:pt x="295869" y="43465"/>
                      <a:pt x="314595" y="74435"/>
                    </a:cubicBezTo>
                  </a:path>
                </a:pathLst>
              </a:custGeom>
              <a:noFill/>
              <a:ln w="28575">
                <a:solidFill>
                  <a:schemeClr val="accent3"/>
                </a:solidFill>
                <a:miter lim="800000"/>
                <a:headEnd/>
                <a:tailEnd/>
              </a:ln>
            </p:spPr>
            <p:txBody>
              <a:bodyPr rtlCol="0" anchor="ctr"/>
              <a:lstStyle/>
              <a:p>
                <a:pPr algn="ctr"/>
                <a:endParaRPr lang="en-US" dirty="0"/>
              </a:p>
            </p:txBody>
          </p:sp>
          <p:cxnSp>
            <p:nvCxnSpPr>
              <p:cNvPr id="1953" name="Straight Arrow Connector 1952">
                <a:extLst>
                  <a:ext uri="{FF2B5EF4-FFF2-40B4-BE49-F238E27FC236}">
                    <a16:creationId xmlns:a16="http://schemas.microsoft.com/office/drawing/2014/main" id="{4947C78E-B32E-96D6-2368-574DE6F44BAA}"/>
                  </a:ext>
                </a:extLst>
              </p:cNvPr>
              <p:cNvCxnSpPr>
                <a:cxnSpLocks/>
                <a:stCxn id="1947" idx="2"/>
              </p:cNvCxnSpPr>
              <p:nvPr/>
            </p:nvCxnSpPr>
            <p:spPr bwMode="auto">
              <a:xfrm>
                <a:off x="9572679" y="4293421"/>
                <a:ext cx="29119" cy="21337"/>
              </a:xfrm>
              <a:prstGeom prst="straightConnector1">
                <a:avLst/>
              </a:prstGeom>
              <a:noFill/>
              <a:ln w="28575" cap="flat" cmpd="sng" algn="ctr">
                <a:solidFill>
                  <a:schemeClr val="accent3"/>
                </a:solidFill>
                <a:prstDash val="solid"/>
                <a:round/>
                <a:headEnd type="none" w="med" len="med"/>
                <a:tailEnd type="triangle"/>
              </a:ln>
              <a:effectLst/>
            </p:spPr>
          </p:cxnSp>
        </p:grpSp>
        <p:sp>
          <p:nvSpPr>
            <p:cNvPr id="2164" name="Arrow: Right 2163">
              <a:extLst>
                <a:ext uri="{FF2B5EF4-FFF2-40B4-BE49-F238E27FC236}">
                  <a16:creationId xmlns:a16="http://schemas.microsoft.com/office/drawing/2014/main" id="{43E1F698-7757-11EE-9C92-FCB81053641E}"/>
                </a:ext>
              </a:extLst>
            </p:cNvPr>
            <p:cNvSpPr/>
            <p:nvPr/>
          </p:nvSpPr>
          <p:spPr bwMode="auto">
            <a:xfrm rot="16200000">
              <a:off x="6660969" y="5158642"/>
              <a:ext cx="209685" cy="155619"/>
            </a:xfrm>
            <a:custGeom>
              <a:avLst/>
              <a:gdLst>
                <a:gd name="connsiteX0" fmla="*/ 0 w 146622"/>
                <a:gd name="connsiteY0" fmla="*/ 38905 h 155619"/>
                <a:gd name="connsiteX1" fmla="*/ 73311 w 146622"/>
                <a:gd name="connsiteY1" fmla="*/ 38905 h 155619"/>
                <a:gd name="connsiteX2" fmla="*/ 73311 w 146622"/>
                <a:gd name="connsiteY2" fmla="*/ 0 h 155619"/>
                <a:gd name="connsiteX3" fmla="*/ 146622 w 146622"/>
                <a:gd name="connsiteY3" fmla="*/ 77810 h 155619"/>
                <a:gd name="connsiteX4" fmla="*/ 73311 w 146622"/>
                <a:gd name="connsiteY4" fmla="*/ 155619 h 155619"/>
                <a:gd name="connsiteX5" fmla="*/ 73311 w 146622"/>
                <a:gd name="connsiteY5" fmla="*/ 116714 h 155619"/>
                <a:gd name="connsiteX6" fmla="*/ 0 w 146622"/>
                <a:gd name="connsiteY6" fmla="*/ 116714 h 155619"/>
                <a:gd name="connsiteX7" fmla="*/ 0 w 146622"/>
                <a:gd name="connsiteY7" fmla="*/ 38905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63063 w 209685"/>
                <a:gd name="connsiteY6" fmla="*/ 116714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685" h="155619">
                  <a:moveTo>
                    <a:pt x="0" y="82264"/>
                  </a:moveTo>
                  <a:cubicBezTo>
                    <a:pt x="45458" y="67811"/>
                    <a:pt x="27854" y="49416"/>
                    <a:pt x="136374" y="38905"/>
                  </a:cubicBezTo>
                  <a:lnTo>
                    <a:pt x="136374" y="0"/>
                  </a:lnTo>
                  <a:lnTo>
                    <a:pt x="209685" y="77810"/>
                  </a:lnTo>
                  <a:lnTo>
                    <a:pt x="136374" y="155619"/>
                  </a:lnTo>
                  <a:lnTo>
                    <a:pt x="136374" y="116714"/>
                  </a:lnTo>
                  <a:cubicBezTo>
                    <a:pt x="42962" y="126568"/>
                    <a:pt x="48087" y="93066"/>
                    <a:pt x="3943" y="81242"/>
                  </a:cubicBezTo>
                  <a:lnTo>
                    <a:pt x="0" y="82264"/>
                  </a:ln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5" name="Arrow: Right 2163">
              <a:extLst>
                <a:ext uri="{FF2B5EF4-FFF2-40B4-BE49-F238E27FC236}">
                  <a16:creationId xmlns:a16="http://schemas.microsoft.com/office/drawing/2014/main" id="{BBF6849A-D10A-35EB-AB6A-F1FED34F05FD}"/>
                </a:ext>
              </a:extLst>
            </p:cNvPr>
            <p:cNvSpPr/>
            <p:nvPr/>
          </p:nvSpPr>
          <p:spPr bwMode="auto">
            <a:xfrm rot="16200000">
              <a:off x="7307355" y="5158642"/>
              <a:ext cx="209685" cy="155619"/>
            </a:xfrm>
            <a:custGeom>
              <a:avLst/>
              <a:gdLst>
                <a:gd name="connsiteX0" fmla="*/ 0 w 146622"/>
                <a:gd name="connsiteY0" fmla="*/ 38905 h 155619"/>
                <a:gd name="connsiteX1" fmla="*/ 73311 w 146622"/>
                <a:gd name="connsiteY1" fmla="*/ 38905 h 155619"/>
                <a:gd name="connsiteX2" fmla="*/ 73311 w 146622"/>
                <a:gd name="connsiteY2" fmla="*/ 0 h 155619"/>
                <a:gd name="connsiteX3" fmla="*/ 146622 w 146622"/>
                <a:gd name="connsiteY3" fmla="*/ 77810 h 155619"/>
                <a:gd name="connsiteX4" fmla="*/ 73311 w 146622"/>
                <a:gd name="connsiteY4" fmla="*/ 155619 h 155619"/>
                <a:gd name="connsiteX5" fmla="*/ 73311 w 146622"/>
                <a:gd name="connsiteY5" fmla="*/ 116714 h 155619"/>
                <a:gd name="connsiteX6" fmla="*/ 0 w 146622"/>
                <a:gd name="connsiteY6" fmla="*/ 116714 h 155619"/>
                <a:gd name="connsiteX7" fmla="*/ 0 w 146622"/>
                <a:gd name="connsiteY7" fmla="*/ 38905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63063 w 209685"/>
                <a:gd name="connsiteY6" fmla="*/ 116714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685" h="155619">
                  <a:moveTo>
                    <a:pt x="0" y="82264"/>
                  </a:moveTo>
                  <a:cubicBezTo>
                    <a:pt x="45458" y="67811"/>
                    <a:pt x="27854" y="49416"/>
                    <a:pt x="136374" y="38905"/>
                  </a:cubicBezTo>
                  <a:lnTo>
                    <a:pt x="136374" y="0"/>
                  </a:lnTo>
                  <a:lnTo>
                    <a:pt x="209685" y="77810"/>
                  </a:lnTo>
                  <a:lnTo>
                    <a:pt x="136374" y="155619"/>
                  </a:lnTo>
                  <a:lnTo>
                    <a:pt x="136374" y="116714"/>
                  </a:lnTo>
                  <a:cubicBezTo>
                    <a:pt x="42962" y="126568"/>
                    <a:pt x="48087" y="93066"/>
                    <a:pt x="3943" y="81242"/>
                  </a:cubicBezTo>
                  <a:lnTo>
                    <a:pt x="0" y="82264"/>
                  </a:ln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6" name="Arrow: Right 2163">
              <a:extLst>
                <a:ext uri="{FF2B5EF4-FFF2-40B4-BE49-F238E27FC236}">
                  <a16:creationId xmlns:a16="http://schemas.microsoft.com/office/drawing/2014/main" id="{CAE05A5F-A1EC-0342-AA5F-96D553D9064C}"/>
                </a:ext>
              </a:extLst>
            </p:cNvPr>
            <p:cNvSpPr/>
            <p:nvPr/>
          </p:nvSpPr>
          <p:spPr bwMode="auto">
            <a:xfrm rot="16200000">
              <a:off x="7934035" y="5158642"/>
              <a:ext cx="209685" cy="155619"/>
            </a:xfrm>
            <a:custGeom>
              <a:avLst/>
              <a:gdLst>
                <a:gd name="connsiteX0" fmla="*/ 0 w 146622"/>
                <a:gd name="connsiteY0" fmla="*/ 38905 h 155619"/>
                <a:gd name="connsiteX1" fmla="*/ 73311 w 146622"/>
                <a:gd name="connsiteY1" fmla="*/ 38905 h 155619"/>
                <a:gd name="connsiteX2" fmla="*/ 73311 w 146622"/>
                <a:gd name="connsiteY2" fmla="*/ 0 h 155619"/>
                <a:gd name="connsiteX3" fmla="*/ 146622 w 146622"/>
                <a:gd name="connsiteY3" fmla="*/ 77810 h 155619"/>
                <a:gd name="connsiteX4" fmla="*/ 73311 w 146622"/>
                <a:gd name="connsiteY4" fmla="*/ 155619 h 155619"/>
                <a:gd name="connsiteX5" fmla="*/ 73311 w 146622"/>
                <a:gd name="connsiteY5" fmla="*/ 116714 h 155619"/>
                <a:gd name="connsiteX6" fmla="*/ 0 w 146622"/>
                <a:gd name="connsiteY6" fmla="*/ 116714 h 155619"/>
                <a:gd name="connsiteX7" fmla="*/ 0 w 146622"/>
                <a:gd name="connsiteY7" fmla="*/ 38905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63063 w 209685"/>
                <a:gd name="connsiteY6" fmla="*/ 116714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685" h="155619">
                  <a:moveTo>
                    <a:pt x="0" y="82264"/>
                  </a:moveTo>
                  <a:cubicBezTo>
                    <a:pt x="45458" y="67811"/>
                    <a:pt x="27854" y="49416"/>
                    <a:pt x="136374" y="38905"/>
                  </a:cubicBezTo>
                  <a:lnTo>
                    <a:pt x="136374" y="0"/>
                  </a:lnTo>
                  <a:lnTo>
                    <a:pt x="209685" y="77810"/>
                  </a:lnTo>
                  <a:lnTo>
                    <a:pt x="136374" y="155619"/>
                  </a:lnTo>
                  <a:lnTo>
                    <a:pt x="136374" y="116714"/>
                  </a:lnTo>
                  <a:cubicBezTo>
                    <a:pt x="42962" y="126568"/>
                    <a:pt x="48087" y="93066"/>
                    <a:pt x="3943" y="81242"/>
                  </a:cubicBezTo>
                  <a:lnTo>
                    <a:pt x="0" y="82264"/>
                  </a:ln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7" name="Arrow: Right 2163">
              <a:extLst>
                <a:ext uri="{FF2B5EF4-FFF2-40B4-BE49-F238E27FC236}">
                  <a16:creationId xmlns:a16="http://schemas.microsoft.com/office/drawing/2014/main" id="{FE02055B-36EE-0F8D-3241-870D620FD49B}"/>
                </a:ext>
              </a:extLst>
            </p:cNvPr>
            <p:cNvSpPr/>
            <p:nvPr/>
          </p:nvSpPr>
          <p:spPr bwMode="auto">
            <a:xfrm rot="16200000">
              <a:off x="8564655" y="5158642"/>
              <a:ext cx="209685" cy="155619"/>
            </a:xfrm>
            <a:custGeom>
              <a:avLst/>
              <a:gdLst>
                <a:gd name="connsiteX0" fmla="*/ 0 w 146622"/>
                <a:gd name="connsiteY0" fmla="*/ 38905 h 155619"/>
                <a:gd name="connsiteX1" fmla="*/ 73311 w 146622"/>
                <a:gd name="connsiteY1" fmla="*/ 38905 h 155619"/>
                <a:gd name="connsiteX2" fmla="*/ 73311 w 146622"/>
                <a:gd name="connsiteY2" fmla="*/ 0 h 155619"/>
                <a:gd name="connsiteX3" fmla="*/ 146622 w 146622"/>
                <a:gd name="connsiteY3" fmla="*/ 77810 h 155619"/>
                <a:gd name="connsiteX4" fmla="*/ 73311 w 146622"/>
                <a:gd name="connsiteY4" fmla="*/ 155619 h 155619"/>
                <a:gd name="connsiteX5" fmla="*/ 73311 w 146622"/>
                <a:gd name="connsiteY5" fmla="*/ 116714 h 155619"/>
                <a:gd name="connsiteX6" fmla="*/ 0 w 146622"/>
                <a:gd name="connsiteY6" fmla="*/ 116714 h 155619"/>
                <a:gd name="connsiteX7" fmla="*/ 0 w 146622"/>
                <a:gd name="connsiteY7" fmla="*/ 38905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63063 w 209685"/>
                <a:gd name="connsiteY6" fmla="*/ 116714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685" h="155619">
                  <a:moveTo>
                    <a:pt x="0" y="82264"/>
                  </a:moveTo>
                  <a:cubicBezTo>
                    <a:pt x="45458" y="67811"/>
                    <a:pt x="27854" y="49416"/>
                    <a:pt x="136374" y="38905"/>
                  </a:cubicBezTo>
                  <a:lnTo>
                    <a:pt x="136374" y="0"/>
                  </a:lnTo>
                  <a:lnTo>
                    <a:pt x="209685" y="77810"/>
                  </a:lnTo>
                  <a:lnTo>
                    <a:pt x="136374" y="155619"/>
                  </a:lnTo>
                  <a:lnTo>
                    <a:pt x="136374" y="116714"/>
                  </a:lnTo>
                  <a:cubicBezTo>
                    <a:pt x="42962" y="126568"/>
                    <a:pt x="48087" y="93066"/>
                    <a:pt x="3943" y="81242"/>
                  </a:cubicBezTo>
                  <a:lnTo>
                    <a:pt x="0" y="82264"/>
                  </a:ln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8" name="Arrow: Right 2163">
              <a:extLst>
                <a:ext uri="{FF2B5EF4-FFF2-40B4-BE49-F238E27FC236}">
                  <a16:creationId xmlns:a16="http://schemas.microsoft.com/office/drawing/2014/main" id="{11838C70-E3A9-68EB-E644-A4A6728D4A5D}"/>
                </a:ext>
              </a:extLst>
            </p:cNvPr>
            <p:cNvSpPr/>
            <p:nvPr/>
          </p:nvSpPr>
          <p:spPr bwMode="auto">
            <a:xfrm rot="16200000">
              <a:off x="9617004" y="5158642"/>
              <a:ext cx="209685" cy="155619"/>
            </a:xfrm>
            <a:custGeom>
              <a:avLst/>
              <a:gdLst>
                <a:gd name="connsiteX0" fmla="*/ 0 w 146622"/>
                <a:gd name="connsiteY0" fmla="*/ 38905 h 155619"/>
                <a:gd name="connsiteX1" fmla="*/ 73311 w 146622"/>
                <a:gd name="connsiteY1" fmla="*/ 38905 h 155619"/>
                <a:gd name="connsiteX2" fmla="*/ 73311 w 146622"/>
                <a:gd name="connsiteY2" fmla="*/ 0 h 155619"/>
                <a:gd name="connsiteX3" fmla="*/ 146622 w 146622"/>
                <a:gd name="connsiteY3" fmla="*/ 77810 h 155619"/>
                <a:gd name="connsiteX4" fmla="*/ 73311 w 146622"/>
                <a:gd name="connsiteY4" fmla="*/ 155619 h 155619"/>
                <a:gd name="connsiteX5" fmla="*/ 73311 w 146622"/>
                <a:gd name="connsiteY5" fmla="*/ 116714 h 155619"/>
                <a:gd name="connsiteX6" fmla="*/ 0 w 146622"/>
                <a:gd name="connsiteY6" fmla="*/ 116714 h 155619"/>
                <a:gd name="connsiteX7" fmla="*/ 0 w 146622"/>
                <a:gd name="connsiteY7" fmla="*/ 38905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63063 w 209685"/>
                <a:gd name="connsiteY6" fmla="*/ 116714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685" h="155619">
                  <a:moveTo>
                    <a:pt x="0" y="82264"/>
                  </a:moveTo>
                  <a:cubicBezTo>
                    <a:pt x="45458" y="67811"/>
                    <a:pt x="27854" y="49416"/>
                    <a:pt x="136374" y="38905"/>
                  </a:cubicBezTo>
                  <a:lnTo>
                    <a:pt x="136374" y="0"/>
                  </a:lnTo>
                  <a:lnTo>
                    <a:pt x="209685" y="77810"/>
                  </a:lnTo>
                  <a:lnTo>
                    <a:pt x="136374" y="155619"/>
                  </a:lnTo>
                  <a:lnTo>
                    <a:pt x="136374" y="116714"/>
                  </a:lnTo>
                  <a:cubicBezTo>
                    <a:pt x="42962" y="126568"/>
                    <a:pt x="48087" y="93066"/>
                    <a:pt x="3943" y="81242"/>
                  </a:cubicBezTo>
                  <a:lnTo>
                    <a:pt x="0" y="82264"/>
                  </a:ln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69" name="Arrow: Right 2163">
              <a:extLst>
                <a:ext uri="{FF2B5EF4-FFF2-40B4-BE49-F238E27FC236}">
                  <a16:creationId xmlns:a16="http://schemas.microsoft.com/office/drawing/2014/main" id="{CADFBF23-C077-D7BE-5E18-B4D7F568F58D}"/>
                </a:ext>
              </a:extLst>
            </p:cNvPr>
            <p:cNvSpPr/>
            <p:nvPr/>
          </p:nvSpPr>
          <p:spPr bwMode="auto">
            <a:xfrm rot="16200000">
              <a:off x="10669352" y="5158642"/>
              <a:ext cx="209685" cy="155619"/>
            </a:xfrm>
            <a:custGeom>
              <a:avLst/>
              <a:gdLst>
                <a:gd name="connsiteX0" fmla="*/ 0 w 146622"/>
                <a:gd name="connsiteY0" fmla="*/ 38905 h 155619"/>
                <a:gd name="connsiteX1" fmla="*/ 73311 w 146622"/>
                <a:gd name="connsiteY1" fmla="*/ 38905 h 155619"/>
                <a:gd name="connsiteX2" fmla="*/ 73311 w 146622"/>
                <a:gd name="connsiteY2" fmla="*/ 0 h 155619"/>
                <a:gd name="connsiteX3" fmla="*/ 146622 w 146622"/>
                <a:gd name="connsiteY3" fmla="*/ 77810 h 155619"/>
                <a:gd name="connsiteX4" fmla="*/ 73311 w 146622"/>
                <a:gd name="connsiteY4" fmla="*/ 155619 h 155619"/>
                <a:gd name="connsiteX5" fmla="*/ 73311 w 146622"/>
                <a:gd name="connsiteY5" fmla="*/ 116714 h 155619"/>
                <a:gd name="connsiteX6" fmla="*/ 0 w 146622"/>
                <a:gd name="connsiteY6" fmla="*/ 116714 h 155619"/>
                <a:gd name="connsiteX7" fmla="*/ 0 w 146622"/>
                <a:gd name="connsiteY7" fmla="*/ 38905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63063 w 209685"/>
                <a:gd name="connsiteY6" fmla="*/ 116714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 name="connsiteX0" fmla="*/ 0 w 209685"/>
                <a:gd name="connsiteY0" fmla="*/ 82264 h 155619"/>
                <a:gd name="connsiteX1" fmla="*/ 136374 w 209685"/>
                <a:gd name="connsiteY1" fmla="*/ 38905 h 155619"/>
                <a:gd name="connsiteX2" fmla="*/ 136374 w 209685"/>
                <a:gd name="connsiteY2" fmla="*/ 0 h 155619"/>
                <a:gd name="connsiteX3" fmla="*/ 209685 w 209685"/>
                <a:gd name="connsiteY3" fmla="*/ 77810 h 155619"/>
                <a:gd name="connsiteX4" fmla="*/ 136374 w 209685"/>
                <a:gd name="connsiteY4" fmla="*/ 155619 h 155619"/>
                <a:gd name="connsiteX5" fmla="*/ 136374 w 209685"/>
                <a:gd name="connsiteY5" fmla="*/ 116714 h 155619"/>
                <a:gd name="connsiteX6" fmla="*/ 3943 w 209685"/>
                <a:gd name="connsiteY6" fmla="*/ 81242 h 155619"/>
                <a:gd name="connsiteX7" fmla="*/ 0 w 209685"/>
                <a:gd name="connsiteY7" fmla="*/ 82264 h 155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685" h="155619">
                  <a:moveTo>
                    <a:pt x="0" y="82264"/>
                  </a:moveTo>
                  <a:cubicBezTo>
                    <a:pt x="45458" y="67811"/>
                    <a:pt x="27854" y="49416"/>
                    <a:pt x="136374" y="38905"/>
                  </a:cubicBezTo>
                  <a:lnTo>
                    <a:pt x="136374" y="0"/>
                  </a:lnTo>
                  <a:lnTo>
                    <a:pt x="209685" y="77810"/>
                  </a:lnTo>
                  <a:lnTo>
                    <a:pt x="136374" y="155619"/>
                  </a:lnTo>
                  <a:lnTo>
                    <a:pt x="136374" y="116714"/>
                  </a:lnTo>
                  <a:cubicBezTo>
                    <a:pt x="42962" y="126568"/>
                    <a:pt x="48087" y="93066"/>
                    <a:pt x="3943" y="81242"/>
                  </a:cubicBezTo>
                  <a:lnTo>
                    <a:pt x="0" y="82264"/>
                  </a:lnTo>
                  <a:close/>
                </a:path>
              </a:pathLst>
            </a:cu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70" name="TextBox 2169">
              <a:extLst>
                <a:ext uri="{FF2B5EF4-FFF2-40B4-BE49-F238E27FC236}">
                  <a16:creationId xmlns:a16="http://schemas.microsoft.com/office/drawing/2014/main" id="{4EF53FA6-1433-A934-4B9B-8EB962DFB8D5}"/>
                </a:ext>
              </a:extLst>
            </p:cNvPr>
            <p:cNvSpPr txBox="1"/>
            <p:nvPr/>
          </p:nvSpPr>
          <p:spPr bwMode="auto">
            <a:xfrm>
              <a:off x="6336282" y="5286839"/>
              <a:ext cx="34176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CLA</a:t>
              </a:r>
            </a:p>
          </p:txBody>
        </p:sp>
        <p:sp>
          <p:nvSpPr>
            <p:cNvPr id="2171" name="TextBox 2170">
              <a:extLst>
                <a:ext uri="{FF2B5EF4-FFF2-40B4-BE49-F238E27FC236}">
                  <a16:creationId xmlns:a16="http://schemas.microsoft.com/office/drawing/2014/main" id="{3E75FA25-0A7B-22E5-0691-1C54E14C0406}"/>
                </a:ext>
              </a:extLst>
            </p:cNvPr>
            <p:cNvSpPr txBox="1"/>
            <p:nvPr/>
          </p:nvSpPr>
          <p:spPr bwMode="auto">
            <a:xfrm>
              <a:off x="6303943" y="5415673"/>
              <a:ext cx="40107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CCR4</a:t>
              </a:r>
            </a:p>
          </p:txBody>
        </p:sp>
        <p:sp>
          <p:nvSpPr>
            <p:cNvPr id="2172" name="TextBox 2171">
              <a:extLst>
                <a:ext uri="{FF2B5EF4-FFF2-40B4-BE49-F238E27FC236}">
                  <a16:creationId xmlns:a16="http://schemas.microsoft.com/office/drawing/2014/main" id="{AAC4C47C-E6CB-33E2-DA9D-C8F6AAB7DB45}"/>
                </a:ext>
              </a:extLst>
            </p:cNvPr>
            <p:cNvSpPr txBox="1"/>
            <p:nvPr/>
          </p:nvSpPr>
          <p:spPr bwMode="auto">
            <a:xfrm>
              <a:off x="6820855" y="5288847"/>
              <a:ext cx="45236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CCR10</a:t>
              </a:r>
            </a:p>
          </p:txBody>
        </p:sp>
        <p:sp>
          <p:nvSpPr>
            <p:cNvPr id="2173" name="TextBox 2172">
              <a:extLst>
                <a:ext uri="{FF2B5EF4-FFF2-40B4-BE49-F238E27FC236}">
                  <a16:creationId xmlns:a16="http://schemas.microsoft.com/office/drawing/2014/main" id="{03EF89B6-CCDE-8AC6-51AA-B00FB472FBB8}"/>
                </a:ext>
              </a:extLst>
            </p:cNvPr>
            <p:cNvSpPr txBox="1"/>
            <p:nvPr/>
          </p:nvSpPr>
          <p:spPr bwMode="auto">
            <a:xfrm>
              <a:off x="6843621" y="5433966"/>
              <a:ext cx="46038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CRTH2</a:t>
              </a:r>
            </a:p>
          </p:txBody>
        </p:sp>
        <p:sp>
          <p:nvSpPr>
            <p:cNvPr id="2174" name="TextBox 2173">
              <a:extLst>
                <a:ext uri="{FF2B5EF4-FFF2-40B4-BE49-F238E27FC236}">
                  <a16:creationId xmlns:a16="http://schemas.microsoft.com/office/drawing/2014/main" id="{6A0EB2C7-40D9-C008-391A-B8549C104240}"/>
                </a:ext>
              </a:extLst>
            </p:cNvPr>
            <p:cNvSpPr txBox="1"/>
            <p:nvPr/>
          </p:nvSpPr>
          <p:spPr bwMode="auto">
            <a:xfrm>
              <a:off x="8113788" y="5297117"/>
              <a:ext cx="3994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H4R</a:t>
              </a:r>
            </a:p>
          </p:txBody>
        </p:sp>
        <p:sp>
          <p:nvSpPr>
            <p:cNvPr id="2175" name="TextBox 2174">
              <a:extLst>
                <a:ext uri="{FF2B5EF4-FFF2-40B4-BE49-F238E27FC236}">
                  <a16:creationId xmlns:a16="http://schemas.microsoft.com/office/drawing/2014/main" id="{6798130D-D169-F274-9B46-2A245EB1514F}"/>
                </a:ext>
              </a:extLst>
            </p:cNvPr>
            <p:cNvSpPr txBox="1"/>
            <p:nvPr/>
          </p:nvSpPr>
          <p:spPr bwMode="auto">
            <a:xfrm>
              <a:off x="8623008" y="4763330"/>
              <a:ext cx="46038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B cell</a:t>
              </a:r>
            </a:p>
          </p:txBody>
        </p:sp>
        <p:sp>
          <p:nvSpPr>
            <p:cNvPr id="2176" name="TextBox 2175">
              <a:extLst>
                <a:ext uri="{FF2B5EF4-FFF2-40B4-BE49-F238E27FC236}">
                  <a16:creationId xmlns:a16="http://schemas.microsoft.com/office/drawing/2014/main" id="{EDAD96DD-E884-33E5-9B6F-4BEAF4AA040B}"/>
                </a:ext>
              </a:extLst>
            </p:cNvPr>
            <p:cNvSpPr txBox="1"/>
            <p:nvPr/>
          </p:nvSpPr>
          <p:spPr bwMode="auto">
            <a:xfrm>
              <a:off x="9337213" y="4822080"/>
              <a:ext cx="34015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IgE</a:t>
              </a:r>
            </a:p>
          </p:txBody>
        </p:sp>
        <p:sp>
          <p:nvSpPr>
            <p:cNvPr id="2177" name="TextBox 2176">
              <a:extLst>
                <a:ext uri="{FF2B5EF4-FFF2-40B4-BE49-F238E27FC236}">
                  <a16:creationId xmlns:a16="http://schemas.microsoft.com/office/drawing/2014/main" id="{711A3D31-1AEB-20E5-51EC-4D7B4CC68216}"/>
                </a:ext>
              </a:extLst>
            </p:cNvPr>
            <p:cNvSpPr txBox="1"/>
            <p:nvPr/>
          </p:nvSpPr>
          <p:spPr bwMode="auto">
            <a:xfrm>
              <a:off x="10224801" y="5001324"/>
              <a:ext cx="38023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Th2</a:t>
              </a:r>
            </a:p>
          </p:txBody>
        </p:sp>
        <p:sp>
          <p:nvSpPr>
            <p:cNvPr id="2178" name="TextBox 2177">
              <a:extLst>
                <a:ext uri="{FF2B5EF4-FFF2-40B4-BE49-F238E27FC236}">
                  <a16:creationId xmlns:a16="http://schemas.microsoft.com/office/drawing/2014/main" id="{C068CBE1-CB7E-D6A2-AADC-1F6D88B97FBA}"/>
                </a:ext>
              </a:extLst>
            </p:cNvPr>
            <p:cNvSpPr txBox="1"/>
            <p:nvPr/>
          </p:nvSpPr>
          <p:spPr bwMode="auto">
            <a:xfrm>
              <a:off x="11020103" y="5015141"/>
              <a:ext cx="44595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Th22</a:t>
              </a:r>
            </a:p>
          </p:txBody>
        </p:sp>
        <p:sp>
          <p:nvSpPr>
            <p:cNvPr id="2179" name="TextBox 2178">
              <a:extLst>
                <a:ext uri="{FF2B5EF4-FFF2-40B4-BE49-F238E27FC236}">
                  <a16:creationId xmlns:a16="http://schemas.microsoft.com/office/drawing/2014/main" id="{93AA8C4C-E2EC-3936-6AFC-6847865E4FFB}"/>
                </a:ext>
              </a:extLst>
            </p:cNvPr>
            <p:cNvSpPr txBox="1"/>
            <p:nvPr/>
          </p:nvSpPr>
          <p:spPr bwMode="auto">
            <a:xfrm>
              <a:off x="11004440" y="4603862"/>
              <a:ext cx="44114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IL-22</a:t>
              </a:r>
            </a:p>
          </p:txBody>
        </p:sp>
        <p:sp>
          <p:nvSpPr>
            <p:cNvPr id="2180" name="TextBox 2179">
              <a:extLst>
                <a:ext uri="{FF2B5EF4-FFF2-40B4-BE49-F238E27FC236}">
                  <a16:creationId xmlns:a16="http://schemas.microsoft.com/office/drawing/2014/main" id="{2BA866F2-CF46-F07B-66F2-3F3B5A2D9681}"/>
                </a:ext>
              </a:extLst>
            </p:cNvPr>
            <p:cNvSpPr txBox="1"/>
            <p:nvPr/>
          </p:nvSpPr>
          <p:spPr bwMode="auto">
            <a:xfrm>
              <a:off x="10731457" y="4548626"/>
              <a:ext cx="39466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Trm</a:t>
              </a:r>
            </a:p>
          </p:txBody>
        </p:sp>
        <p:sp>
          <p:nvSpPr>
            <p:cNvPr id="2181" name="TextBox 2180">
              <a:extLst>
                <a:ext uri="{FF2B5EF4-FFF2-40B4-BE49-F238E27FC236}">
                  <a16:creationId xmlns:a16="http://schemas.microsoft.com/office/drawing/2014/main" id="{14E0EB08-94A8-D3B5-440B-871982051818}"/>
                </a:ext>
              </a:extLst>
            </p:cNvPr>
            <p:cNvSpPr txBox="1"/>
            <p:nvPr/>
          </p:nvSpPr>
          <p:spPr bwMode="auto">
            <a:xfrm>
              <a:off x="10341244" y="4455389"/>
              <a:ext cx="3754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IL-4</a:t>
              </a:r>
            </a:p>
          </p:txBody>
        </p:sp>
        <p:sp>
          <p:nvSpPr>
            <p:cNvPr id="2182" name="TextBox 2181">
              <a:extLst>
                <a:ext uri="{FF2B5EF4-FFF2-40B4-BE49-F238E27FC236}">
                  <a16:creationId xmlns:a16="http://schemas.microsoft.com/office/drawing/2014/main" id="{19BA229B-DE74-C5EA-CB2D-DF85B0A3FD67}"/>
                </a:ext>
              </a:extLst>
            </p:cNvPr>
            <p:cNvSpPr txBox="1"/>
            <p:nvPr/>
          </p:nvSpPr>
          <p:spPr bwMode="auto">
            <a:xfrm>
              <a:off x="10097181" y="4599864"/>
              <a:ext cx="44114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IL-13</a:t>
              </a:r>
            </a:p>
          </p:txBody>
        </p:sp>
        <p:sp>
          <p:nvSpPr>
            <p:cNvPr id="2183" name="TextBox 2182">
              <a:extLst>
                <a:ext uri="{FF2B5EF4-FFF2-40B4-BE49-F238E27FC236}">
                  <a16:creationId xmlns:a16="http://schemas.microsoft.com/office/drawing/2014/main" id="{4E65E0EF-05C5-0FC2-2D13-E76A495158A9}"/>
                </a:ext>
              </a:extLst>
            </p:cNvPr>
            <p:cNvSpPr txBox="1"/>
            <p:nvPr/>
          </p:nvSpPr>
          <p:spPr bwMode="auto">
            <a:xfrm>
              <a:off x="10101917" y="4131412"/>
              <a:ext cx="569476" cy="316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80000"/>
                </a:lnSpc>
                <a:spcBef>
                  <a:spcPts val="0"/>
                </a:spcBef>
                <a:spcAft>
                  <a:spcPct val="0"/>
                </a:spcAft>
                <a:buClrTx/>
                <a:buFontTx/>
                <a:buNone/>
              </a:pPr>
              <a:r>
                <a:rPr lang="en-US" sz="900" b="0" dirty="0">
                  <a:solidFill>
                    <a:schemeClr val="bg1"/>
                  </a:solidFill>
                  <a:latin typeface="Calibri" panose="020F0502020204030204" pitchFamily="34" charset="0"/>
                </a:rPr>
                <a:t>Sensory neuron</a:t>
              </a:r>
            </a:p>
          </p:txBody>
        </p:sp>
        <p:sp>
          <p:nvSpPr>
            <p:cNvPr id="2184" name="TextBox 2183">
              <a:extLst>
                <a:ext uri="{FF2B5EF4-FFF2-40B4-BE49-F238E27FC236}">
                  <a16:creationId xmlns:a16="http://schemas.microsoft.com/office/drawing/2014/main" id="{28D13506-888E-295B-CEAF-2BEDF808DDFE}"/>
                </a:ext>
              </a:extLst>
            </p:cNvPr>
            <p:cNvSpPr txBox="1"/>
            <p:nvPr/>
          </p:nvSpPr>
          <p:spPr bwMode="auto">
            <a:xfrm>
              <a:off x="9359841" y="4601220"/>
              <a:ext cx="3754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IL-4</a:t>
              </a:r>
            </a:p>
          </p:txBody>
        </p:sp>
        <p:sp>
          <p:nvSpPr>
            <p:cNvPr id="2186" name="TextBox 2185">
              <a:extLst>
                <a:ext uri="{FF2B5EF4-FFF2-40B4-BE49-F238E27FC236}">
                  <a16:creationId xmlns:a16="http://schemas.microsoft.com/office/drawing/2014/main" id="{D58F3E2F-9FF6-35F4-7D5D-7766EEC31A85}"/>
                </a:ext>
              </a:extLst>
            </p:cNvPr>
            <p:cNvSpPr txBox="1"/>
            <p:nvPr/>
          </p:nvSpPr>
          <p:spPr bwMode="auto">
            <a:xfrm>
              <a:off x="8878729" y="4495427"/>
              <a:ext cx="44114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IL-13</a:t>
              </a:r>
            </a:p>
          </p:txBody>
        </p:sp>
        <p:sp>
          <p:nvSpPr>
            <p:cNvPr id="2187" name="TextBox 2186">
              <a:extLst>
                <a:ext uri="{FF2B5EF4-FFF2-40B4-BE49-F238E27FC236}">
                  <a16:creationId xmlns:a16="http://schemas.microsoft.com/office/drawing/2014/main" id="{CA6CE7CE-34E6-2B4A-3DD6-3ECA164F47F6}"/>
                </a:ext>
              </a:extLst>
            </p:cNvPr>
            <p:cNvSpPr txBox="1"/>
            <p:nvPr/>
          </p:nvSpPr>
          <p:spPr bwMode="auto">
            <a:xfrm>
              <a:off x="9277670" y="4281415"/>
              <a:ext cx="34015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Th2</a:t>
              </a:r>
            </a:p>
          </p:txBody>
        </p:sp>
        <p:sp>
          <p:nvSpPr>
            <p:cNvPr id="2188" name="TextBox 2187">
              <a:extLst>
                <a:ext uri="{FF2B5EF4-FFF2-40B4-BE49-F238E27FC236}">
                  <a16:creationId xmlns:a16="http://schemas.microsoft.com/office/drawing/2014/main" id="{46D32A23-DAAA-76CD-3A51-17369AF9FC87}"/>
                </a:ext>
              </a:extLst>
            </p:cNvPr>
            <p:cNvSpPr txBox="1"/>
            <p:nvPr/>
          </p:nvSpPr>
          <p:spPr bwMode="auto">
            <a:xfrm>
              <a:off x="11233487" y="4040294"/>
              <a:ext cx="34015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Th1</a:t>
              </a:r>
            </a:p>
          </p:txBody>
        </p:sp>
        <p:sp>
          <p:nvSpPr>
            <p:cNvPr id="2189" name="TextBox 2188">
              <a:extLst>
                <a:ext uri="{FF2B5EF4-FFF2-40B4-BE49-F238E27FC236}">
                  <a16:creationId xmlns:a16="http://schemas.microsoft.com/office/drawing/2014/main" id="{11C7DF65-8ACF-0F33-8161-587EFF179A55}"/>
                </a:ext>
              </a:extLst>
            </p:cNvPr>
            <p:cNvSpPr txBox="1"/>
            <p:nvPr/>
          </p:nvSpPr>
          <p:spPr bwMode="auto">
            <a:xfrm>
              <a:off x="10543097" y="4189586"/>
              <a:ext cx="39145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Th17</a:t>
              </a:r>
            </a:p>
          </p:txBody>
        </p:sp>
        <p:grpSp>
          <p:nvGrpSpPr>
            <p:cNvPr id="2199" name="Group 2198">
              <a:extLst>
                <a:ext uri="{FF2B5EF4-FFF2-40B4-BE49-F238E27FC236}">
                  <a16:creationId xmlns:a16="http://schemas.microsoft.com/office/drawing/2014/main" id="{9AD45D67-F747-DE10-D18A-6DFC0E0496C4}"/>
                </a:ext>
              </a:extLst>
            </p:cNvPr>
            <p:cNvGrpSpPr/>
            <p:nvPr/>
          </p:nvGrpSpPr>
          <p:grpSpPr>
            <a:xfrm>
              <a:off x="9020575" y="4103861"/>
              <a:ext cx="228858" cy="228226"/>
              <a:chOff x="9020575" y="4103861"/>
              <a:chExt cx="228858" cy="228226"/>
            </a:xfrm>
          </p:grpSpPr>
          <p:sp>
            <p:nvSpPr>
              <p:cNvPr id="1294" name="Oval 1281">
                <a:extLst>
                  <a:ext uri="{FF2B5EF4-FFF2-40B4-BE49-F238E27FC236}">
                    <a16:creationId xmlns:a16="http://schemas.microsoft.com/office/drawing/2014/main" id="{7FD4B438-F416-462C-156C-CEE950758062}"/>
                  </a:ext>
                </a:extLst>
              </p:cNvPr>
              <p:cNvSpPr/>
              <p:nvPr/>
            </p:nvSpPr>
            <p:spPr bwMode="auto">
              <a:xfrm rot="3303637">
                <a:off x="9020891" y="4103545"/>
                <a:ext cx="228226" cy="228858"/>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54802 w 149580"/>
                  <a:gd name="connsiteY0" fmla="*/ 141828 h 142003"/>
                  <a:gd name="connsiteX1" fmla="*/ 0 w 149580"/>
                  <a:gd name="connsiteY1" fmla="*/ 59470 h 142003"/>
                  <a:gd name="connsiteX2" fmla="*/ 77338 w 149580"/>
                  <a:gd name="connsiteY2" fmla="*/ 203 h 142003"/>
                  <a:gd name="connsiteX3" fmla="*/ 149580 w 149580"/>
                  <a:gd name="connsiteY3" fmla="*/ 76677 h 142003"/>
                  <a:gd name="connsiteX4" fmla="*/ 54802 w 149580"/>
                  <a:gd name="connsiteY4" fmla="*/ 141828 h 142003"/>
                  <a:gd name="connsiteX0" fmla="*/ 54802 w 145284"/>
                  <a:gd name="connsiteY0" fmla="*/ 141783 h 141910"/>
                  <a:gd name="connsiteX1" fmla="*/ 0 w 145284"/>
                  <a:gd name="connsiteY1" fmla="*/ 59425 h 141910"/>
                  <a:gd name="connsiteX2" fmla="*/ 77338 w 145284"/>
                  <a:gd name="connsiteY2" fmla="*/ 158 h 141910"/>
                  <a:gd name="connsiteX3" fmla="*/ 145284 w 145284"/>
                  <a:gd name="connsiteY3" fmla="*/ 74410 h 141910"/>
                  <a:gd name="connsiteX4" fmla="*/ 54802 w 145284"/>
                  <a:gd name="connsiteY4" fmla="*/ 141783 h 141910"/>
                  <a:gd name="connsiteX0" fmla="*/ 53370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53370 w 143852"/>
                  <a:gd name="connsiteY4" fmla="*/ 141653 h 141681"/>
                  <a:gd name="connsiteX0" fmla="*/ 64109 w 143852"/>
                  <a:gd name="connsiteY0" fmla="*/ 141653 h 141681"/>
                  <a:gd name="connsiteX1" fmla="*/ 0 w 143852"/>
                  <a:gd name="connsiteY1" fmla="*/ 67443 h 141681"/>
                  <a:gd name="connsiteX2" fmla="*/ 75906 w 143852"/>
                  <a:gd name="connsiteY2" fmla="*/ 28 h 141681"/>
                  <a:gd name="connsiteX3" fmla="*/ 143852 w 143852"/>
                  <a:gd name="connsiteY3" fmla="*/ 74280 h 141681"/>
                  <a:gd name="connsiteX4" fmla="*/ 64109 w 143852"/>
                  <a:gd name="connsiteY4" fmla="*/ 141653 h 141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852" h="141681">
                    <a:moveTo>
                      <a:pt x="64109" y="141653"/>
                    </a:moveTo>
                    <a:cubicBezTo>
                      <a:pt x="40134" y="140513"/>
                      <a:pt x="1940" y="114455"/>
                      <a:pt x="0" y="67443"/>
                    </a:cubicBezTo>
                    <a:cubicBezTo>
                      <a:pt x="1633" y="33178"/>
                      <a:pt x="51931" y="-1112"/>
                      <a:pt x="75906" y="28"/>
                    </a:cubicBezTo>
                    <a:cubicBezTo>
                      <a:pt x="99881" y="1168"/>
                      <a:pt x="140677" y="22125"/>
                      <a:pt x="143852" y="74280"/>
                    </a:cubicBezTo>
                    <a:cubicBezTo>
                      <a:pt x="143852" y="109502"/>
                      <a:pt x="88084" y="142793"/>
                      <a:pt x="64109" y="141653"/>
                    </a:cubicBezTo>
                    <a:close/>
                  </a:path>
                </a:pathLst>
              </a:custGeom>
              <a:solidFill>
                <a:schemeClr val="accent5">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95" name="Oval 1281">
                <a:extLst>
                  <a:ext uri="{FF2B5EF4-FFF2-40B4-BE49-F238E27FC236}">
                    <a16:creationId xmlns:a16="http://schemas.microsoft.com/office/drawing/2014/main" id="{AF6433D3-2769-6425-D827-60ECE36159D2}"/>
                  </a:ext>
                </a:extLst>
              </p:cNvPr>
              <p:cNvSpPr/>
              <p:nvPr/>
            </p:nvSpPr>
            <p:spPr bwMode="auto">
              <a:xfrm rot="3303637">
                <a:off x="9053699" y="4136927"/>
                <a:ext cx="160539" cy="161379"/>
              </a:xfrm>
              <a:custGeom>
                <a:avLst/>
                <a:gdLst>
                  <a:gd name="connsiteX0" fmla="*/ 0 w 127550"/>
                  <a:gd name="connsiteY0" fmla="*/ 63775 h 127550"/>
                  <a:gd name="connsiteX1" fmla="*/ 63775 w 127550"/>
                  <a:gd name="connsiteY1" fmla="*/ 0 h 127550"/>
                  <a:gd name="connsiteX2" fmla="*/ 127550 w 127550"/>
                  <a:gd name="connsiteY2" fmla="*/ 63775 h 127550"/>
                  <a:gd name="connsiteX3" fmla="*/ 63775 w 127550"/>
                  <a:gd name="connsiteY3" fmla="*/ 127550 h 127550"/>
                  <a:gd name="connsiteX4" fmla="*/ 0 w 127550"/>
                  <a:gd name="connsiteY4" fmla="*/ 63775 h 127550"/>
                  <a:gd name="connsiteX0" fmla="*/ 0 w 145542"/>
                  <a:gd name="connsiteY0" fmla="*/ 63787 h 127576"/>
                  <a:gd name="connsiteX1" fmla="*/ 63775 w 145542"/>
                  <a:gd name="connsiteY1" fmla="*/ 12 h 127576"/>
                  <a:gd name="connsiteX2" fmla="*/ 145542 w 145542"/>
                  <a:gd name="connsiteY2" fmla="*/ 68020 h 127576"/>
                  <a:gd name="connsiteX3" fmla="*/ 63775 w 145542"/>
                  <a:gd name="connsiteY3" fmla="*/ 127562 h 127576"/>
                  <a:gd name="connsiteX4" fmla="*/ 0 w 145542"/>
                  <a:gd name="connsiteY4" fmla="*/ 63787 h 127576"/>
                  <a:gd name="connsiteX0" fmla="*/ 44 w 145586"/>
                  <a:gd name="connsiteY0" fmla="*/ 72248 h 136037"/>
                  <a:gd name="connsiteX1" fmla="*/ 73344 w 145586"/>
                  <a:gd name="connsiteY1" fmla="*/ 7 h 136037"/>
                  <a:gd name="connsiteX2" fmla="*/ 145586 w 145586"/>
                  <a:gd name="connsiteY2" fmla="*/ 76481 h 136037"/>
                  <a:gd name="connsiteX3" fmla="*/ 63819 w 145586"/>
                  <a:gd name="connsiteY3" fmla="*/ 136023 h 136037"/>
                  <a:gd name="connsiteX4" fmla="*/ 44 w 145586"/>
                  <a:gd name="connsiteY4" fmla="*/ 72248 h 136037"/>
                  <a:gd name="connsiteX0" fmla="*/ 11151 w 156693"/>
                  <a:gd name="connsiteY0" fmla="*/ 72359 h 136148"/>
                  <a:gd name="connsiteX1" fmla="*/ 7113 w 156693"/>
                  <a:gd name="connsiteY1" fmla="*/ 59385 h 136148"/>
                  <a:gd name="connsiteX2" fmla="*/ 84451 w 156693"/>
                  <a:gd name="connsiteY2" fmla="*/ 118 h 136148"/>
                  <a:gd name="connsiteX3" fmla="*/ 156693 w 156693"/>
                  <a:gd name="connsiteY3" fmla="*/ 76592 h 136148"/>
                  <a:gd name="connsiteX4" fmla="*/ 74926 w 156693"/>
                  <a:gd name="connsiteY4" fmla="*/ 136134 h 136148"/>
                  <a:gd name="connsiteX5" fmla="*/ 11151 w 156693"/>
                  <a:gd name="connsiteY5" fmla="*/ 72359 h 136148"/>
                  <a:gd name="connsiteX0" fmla="*/ 11581 w 157123"/>
                  <a:gd name="connsiteY0" fmla="*/ 72359 h 142495"/>
                  <a:gd name="connsiteX1" fmla="*/ 7543 w 157123"/>
                  <a:gd name="connsiteY1" fmla="*/ 59385 h 142495"/>
                  <a:gd name="connsiteX2" fmla="*/ 84881 w 157123"/>
                  <a:gd name="connsiteY2" fmla="*/ 118 h 142495"/>
                  <a:gd name="connsiteX3" fmla="*/ 157123 w 157123"/>
                  <a:gd name="connsiteY3" fmla="*/ 76592 h 142495"/>
                  <a:gd name="connsiteX4" fmla="*/ 83823 w 157123"/>
                  <a:gd name="connsiteY4" fmla="*/ 142484 h 142495"/>
                  <a:gd name="connsiteX5" fmla="*/ 11581 w 157123"/>
                  <a:gd name="connsiteY5" fmla="*/ 72359 h 142495"/>
                  <a:gd name="connsiteX0" fmla="*/ 11581 w 157123"/>
                  <a:gd name="connsiteY0" fmla="*/ 72359 h 142944"/>
                  <a:gd name="connsiteX1" fmla="*/ 7543 w 157123"/>
                  <a:gd name="connsiteY1" fmla="*/ 59385 h 142944"/>
                  <a:gd name="connsiteX2" fmla="*/ 84881 w 157123"/>
                  <a:gd name="connsiteY2" fmla="*/ 118 h 142944"/>
                  <a:gd name="connsiteX3" fmla="*/ 157123 w 157123"/>
                  <a:gd name="connsiteY3" fmla="*/ 76592 h 142944"/>
                  <a:gd name="connsiteX4" fmla="*/ 83823 w 157123"/>
                  <a:gd name="connsiteY4" fmla="*/ 142484 h 142944"/>
                  <a:gd name="connsiteX5" fmla="*/ 11581 w 157123"/>
                  <a:gd name="connsiteY5" fmla="*/ 72359 h 142944"/>
                  <a:gd name="connsiteX0" fmla="*/ 76281 w 149581"/>
                  <a:gd name="connsiteY0" fmla="*/ 142484 h 142655"/>
                  <a:gd name="connsiteX1" fmla="*/ 1 w 149581"/>
                  <a:gd name="connsiteY1" fmla="*/ 59385 h 142655"/>
                  <a:gd name="connsiteX2" fmla="*/ 77339 w 149581"/>
                  <a:gd name="connsiteY2" fmla="*/ 118 h 142655"/>
                  <a:gd name="connsiteX3" fmla="*/ 149581 w 149581"/>
                  <a:gd name="connsiteY3" fmla="*/ 76592 h 142655"/>
                  <a:gd name="connsiteX4" fmla="*/ 76281 w 149581"/>
                  <a:gd name="connsiteY4" fmla="*/ 142484 h 142655"/>
                  <a:gd name="connsiteX0" fmla="*/ 76281 w 149581"/>
                  <a:gd name="connsiteY0" fmla="*/ 142569 h 142740"/>
                  <a:gd name="connsiteX1" fmla="*/ 1 w 149581"/>
                  <a:gd name="connsiteY1" fmla="*/ 59470 h 142740"/>
                  <a:gd name="connsiteX2" fmla="*/ 77339 w 149581"/>
                  <a:gd name="connsiteY2" fmla="*/ 203 h 142740"/>
                  <a:gd name="connsiteX3" fmla="*/ 149581 w 149581"/>
                  <a:gd name="connsiteY3" fmla="*/ 76677 h 142740"/>
                  <a:gd name="connsiteX4" fmla="*/ 76281 w 149581"/>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 name="connsiteX0" fmla="*/ 76280 w 149580"/>
                  <a:gd name="connsiteY0" fmla="*/ 142569 h 142740"/>
                  <a:gd name="connsiteX1" fmla="*/ 0 w 149580"/>
                  <a:gd name="connsiteY1" fmla="*/ 59470 h 142740"/>
                  <a:gd name="connsiteX2" fmla="*/ 77338 w 149580"/>
                  <a:gd name="connsiteY2" fmla="*/ 203 h 142740"/>
                  <a:gd name="connsiteX3" fmla="*/ 149580 w 149580"/>
                  <a:gd name="connsiteY3" fmla="*/ 76677 h 142740"/>
                  <a:gd name="connsiteX4" fmla="*/ 76280 w 149580"/>
                  <a:gd name="connsiteY4" fmla="*/ 142569 h 1427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580" h="142740">
                    <a:moveTo>
                      <a:pt x="76280" y="142569"/>
                    </a:moveTo>
                    <a:cubicBezTo>
                      <a:pt x="51350" y="139701"/>
                      <a:pt x="1940" y="106482"/>
                      <a:pt x="0" y="59470"/>
                    </a:cubicBezTo>
                    <a:cubicBezTo>
                      <a:pt x="1633" y="25205"/>
                      <a:pt x="52408" y="-2665"/>
                      <a:pt x="77338" y="203"/>
                    </a:cubicBezTo>
                    <a:cubicBezTo>
                      <a:pt x="102268" y="3071"/>
                      <a:pt x="146405" y="24522"/>
                      <a:pt x="149580" y="76677"/>
                    </a:cubicBezTo>
                    <a:cubicBezTo>
                      <a:pt x="149580" y="111899"/>
                      <a:pt x="101210" y="145437"/>
                      <a:pt x="76280" y="142569"/>
                    </a:cubicBezTo>
                    <a:close/>
                  </a:path>
                </a:pathLst>
              </a:cu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209" name="Group 2208">
              <a:extLst>
                <a:ext uri="{FF2B5EF4-FFF2-40B4-BE49-F238E27FC236}">
                  <a16:creationId xmlns:a16="http://schemas.microsoft.com/office/drawing/2014/main" id="{2DE17D2A-DAFA-CBC6-9B2F-83A221A915EA}"/>
                </a:ext>
              </a:extLst>
            </p:cNvPr>
            <p:cNvGrpSpPr/>
            <p:nvPr/>
          </p:nvGrpSpPr>
          <p:grpSpPr>
            <a:xfrm>
              <a:off x="8470084" y="3975052"/>
              <a:ext cx="439135" cy="414085"/>
              <a:chOff x="8470084" y="3975052"/>
              <a:chExt cx="439135" cy="414085"/>
            </a:xfrm>
          </p:grpSpPr>
          <p:sp>
            <p:nvSpPr>
              <p:cNvPr id="1332" name="Oval 37">
                <a:extLst>
                  <a:ext uri="{FF2B5EF4-FFF2-40B4-BE49-F238E27FC236}">
                    <a16:creationId xmlns:a16="http://schemas.microsoft.com/office/drawing/2014/main" id="{F194231B-4625-B91D-657D-BDAE1F764E56}"/>
                  </a:ext>
                </a:extLst>
              </p:cNvPr>
              <p:cNvSpPr/>
              <p:nvPr/>
            </p:nvSpPr>
            <p:spPr bwMode="auto">
              <a:xfrm>
                <a:off x="8470084" y="3975052"/>
                <a:ext cx="439135" cy="414085"/>
              </a:xfrm>
              <a:custGeom>
                <a:avLst/>
                <a:gdLst>
                  <a:gd name="connsiteX0" fmla="*/ 0 w 279745"/>
                  <a:gd name="connsiteY0" fmla="*/ 138500 h 276999"/>
                  <a:gd name="connsiteX1" fmla="*/ 139873 w 279745"/>
                  <a:gd name="connsiteY1" fmla="*/ 0 h 276999"/>
                  <a:gd name="connsiteX2" fmla="*/ 279746 w 279745"/>
                  <a:gd name="connsiteY2" fmla="*/ 138500 h 276999"/>
                  <a:gd name="connsiteX3" fmla="*/ 139873 w 279745"/>
                  <a:gd name="connsiteY3" fmla="*/ 277000 h 276999"/>
                  <a:gd name="connsiteX4" fmla="*/ 0 w 279745"/>
                  <a:gd name="connsiteY4" fmla="*/ 138500 h 276999"/>
                  <a:gd name="connsiteX0" fmla="*/ 2017 w 281763"/>
                  <a:gd name="connsiteY0" fmla="*/ 227400 h 365900"/>
                  <a:gd name="connsiteX1" fmla="*/ 88973 w 281763"/>
                  <a:gd name="connsiteY1" fmla="*/ 0 h 365900"/>
                  <a:gd name="connsiteX2" fmla="*/ 281763 w 281763"/>
                  <a:gd name="connsiteY2" fmla="*/ 227400 h 365900"/>
                  <a:gd name="connsiteX3" fmla="*/ 141890 w 281763"/>
                  <a:gd name="connsiteY3" fmla="*/ 365900 h 365900"/>
                  <a:gd name="connsiteX4" fmla="*/ 2017 w 281763"/>
                  <a:gd name="connsiteY4" fmla="*/ 227400 h 365900"/>
                  <a:gd name="connsiteX0" fmla="*/ 234 w 279980"/>
                  <a:gd name="connsiteY0" fmla="*/ 229992 h 368492"/>
                  <a:gd name="connsiteX1" fmla="*/ 106404 w 279980"/>
                  <a:gd name="connsiteY1" fmla="*/ 114408 h 368492"/>
                  <a:gd name="connsiteX2" fmla="*/ 87190 w 279980"/>
                  <a:gd name="connsiteY2" fmla="*/ 2592 h 368492"/>
                  <a:gd name="connsiteX3" fmla="*/ 279980 w 279980"/>
                  <a:gd name="connsiteY3" fmla="*/ 229992 h 368492"/>
                  <a:gd name="connsiteX4" fmla="*/ 140107 w 279980"/>
                  <a:gd name="connsiteY4" fmla="*/ 368492 h 368492"/>
                  <a:gd name="connsiteX5" fmla="*/ 234 w 279980"/>
                  <a:gd name="connsiteY5" fmla="*/ 229992 h 368492"/>
                  <a:gd name="connsiteX0" fmla="*/ 9948 w 289694"/>
                  <a:gd name="connsiteY0" fmla="*/ 229775 h 368275"/>
                  <a:gd name="connsiteX1" fmla="*/ 22983 w 289694"/>
                  <a:gd name="connsiteY1" fmla="*/ 59158 h 368275"/>
                  <a:gd name="connsiteX2" fmla="*/ 116118 w 289694"/>
                  <a:gd name="connsiteY2" fmla="*/ 114191 h 368275"/>
                  <a:gd name="connsiteX3" fmla="*/ 96904 w 289694"/>
                  <a:gd name="connsiteY3" fmla="*/ 2375 h 368275"/>
                  <a:gd name="connsiteX4" fmla="*/ 289694 w 289694"/>
                  <a:gd name="connsiteY4" fmla="*/ 229775 h 368275"/>
                  <a:gd name="connsiteX5" fmla="*/ 149821 w 289694"/>
                  <a:gd name="connsiteY5" fmla="*/ 368275 h 368275"/>
                  <a:gd name="connsiteX6" fmla="*/ 9948 w 289694"/>
                  <a:gd name="connsiteY6" fmla="*/ 229775 h 368275"/>
                  <a:gd name="connsiteX0" fmla="*/ 9948 w 289694"/>
                  <a:gd name="connsiteY0" fmla="*/ 229700 h 368200"/>
                  <a:gd name="connsiteX1" fmla="*/ 22983 w 289694"/>
                  <a:gd name="connsiteY1" fmla="*/ 59083 h 368200"/>
                  <a:gd name="connsiteX2" fmla="*/ 116118 w 289694"/>
                  <a:gd name="connsiteY2" fmla="*/ 114116 h 368200"/>
                  <a:gd name="connsiteX3" fmla="*/ 96904 w 289694"/>
                  <a:gd name="connsiteY3" fmla="*/ 2300 h 368200"/>
                  <a:gd name="connsiteX4" fmla="*/ 289694 w 289694"/>
                  <a:gd name="connsiteY4" fmla="*/ 229700 h 368200"/>
                  <a:gd name="connsiteX5" fmla="*/ 149821 w 289694"/>
                  <a:gd name="connsiteY5" fmla="*/ 368200 h 368200"/>
                  <a:gd name="connsiteX6" fmla="*/ 9948 w 289694"/>
                  <a:gd name="connsiteY6" fmla="*/ 229700 h 368200"/>
                  <a:gd name="connsiteX0" fmla="*/ 2380 w 282126"/>
                  <a:gd name="connsiteY0" fmla="*/ 229700 h 368200"/>
                  <a:gd name="connsiteX1" fmla="*/ 51399 w 282126"/>
                  <a:gd name="connsiteY1" fmla="*/ 182907 h 368200"/>
                  <a:gd name="connsiteX2" fmla="*/ 15415 w 282126"/>
                  <a:gd name="connsiteY2" fmla="*/ 59083 h 368200"/>
                  <a:gd name="connsiteX3" fmla="*/ 108550 w 282126"/>
                  <a:gd name="connsiteY3" fmla="*/ 114116 h 368200"/>
                  <a:gd name="connsiteX4" fmla="*/ 89336 w 282126"/>
                  <a:gd name="connsiteY4" fmla="*/ 2300 h 368200"/>
                  <a:gd name="connsiteX5" fmla="*/ 282126 w 282126"/>
                  <a:gd name="connsiteY5" fmla="*/ 229700 h 368200"/>
                  <a:gd name="connsiteX6" fmla="*/ 142253 w 282126"/>
                  <a:gd name="connsiteY6" fmla="*/ 368200 h 368200"/>
                  <a:gd name="connsiteX7" fmla="*/ 2380 w 282126"/>
                  <a:gd name="connsiteY7" fmla="*/ 229700 h 368200"/>
                  <a:gd name="connsiteX0" fmla="*/ 943 w 390756"/>
                  <a:gd name="connsiteY0" fmla="*/ 223350 h 368213"/>
                  <a:gd name="connsiteX1" fmla="*/ 160029 w 390756"/>
                  <a:gd name="connsiteY1" fmla="*/ 182907 h 368213"/>
                  <a:gd name="connsiteX2" fmla="*/ 124045 w 390756"/>
                  <a:gd name="connsiteY2" fmla="*/ 59083 h 368213"/>
                  <a:gd name="connsiteX3" fmla="*/ 217180 w 390756"/>
                  <a:gd name="connsiteY3" fmla="*/ 114116 h 368213"/>
                  <a:gd name="connsiteX4" fmla="*/ 197966 w 390756"/>
                  <a:gd name="connsiteY4" fmla="*/ 2300 h 368213"/>
                  <a:gd name="connsiteX5" fmla="*/ 390756 w 390756"/>
                  <a:gd name="connsiteY5" fmla="*/ 229700 h 368213"/>
                  <a:gd name="connsiteX6" fmla="*/ 250883 w 390756"/>
                  <a:gd name="connsiteY6" fmla="*/ 368200 h 368213"/>
                  <a:gd name="connsiteX7" fmla="*/ 943 w 390756"/>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67 w 389880"/>
                  <a:gd name="connsiteY0" fmla="*/ 223350 h 368213"/>
                  <a:gd name="connsiteX1" fmla="*/ 159153 w 389880"/>
                  <a:gd name="connsiteY1" fmla="*/ 182907 h 368213"/>
                  <a:gd name="connsiteX2" fmla="*/ 123169 w 389880"/>
                  <a:gd name="connsiteY2" fmla="*/ 59083 h 368213"/>
                  <a:gd name="connsiteX3" fmla="*/ 216304 w 389880"/>
                  <a:gd name="connsiteY3" fmla="*/ 114116 h 368213"/>
                  <a:gd name="connsiteX4" fmla="*/ 197090 w 389880"/>
                  <a:gd name="connsiteY4" fmla="*/ 2300 h 368213"/>
                  <a:gd name="connsiteX5" fmla="*/ 389880 w 389880"/>
                  <a:gd name="connsiteY5" fmla="*/ 229700 h 368213"/>
                  <a:gd name="connsiteX6" fmla="*/ 250007 w 389880"/>
                  <a:gd name="connsiteY6" fmla="*/ 368200 h 368213"/>
                  <a:gd name="connsiteX7" fmla="*/ 67 w 389880"/>
                  <a:gd name="connsiteY7" fmla="*/ 223350 h 368213"/>
                  <a:gd name="connsiteX0" fmla="*/ 0 w 389813"/>
                  <a:gd name="connsiteY0" fmla="*/ 223350 h 368242"/>
                  <a:gd name="connsiteX1" fmla="*/ 159086 w 389813"/>
                  <a:gd name="connsiteY1" fmla="*/ 182907 h 368242"/>
                  <a:gd name="connsiteX2" fmla="*/ 123102 w 389813"/>
                  <a:gd name="connsiteY2" fmla="*/ 59083 h 368242"/>
                  <a:gd name="connsiteX3" fmla="*/ 216237 w 389813"/>
                  <a:gd name="connsiteY3" fmla="*/ 114116 h 368242"/>
                  <a:gd name="connsiteX4" fmla="*/ 197023 w 389813"/>
                  <a:gd name="connsiteY4" fmla="*/ 2300 h 368242"/>
                  <a:gd name="connsiteX5" fmla="*/ 389813 w 389813"/>
                  <a:gd name="connsiteY5" fmla="*/ 229700 h 368242"/>
                  <a:gd name="connsiteX6" fmla="*/ 249940 w 389813"/>
                  <a:gd name="connsiteY6" fmla="*/ 368200 h 368242"/>
                  <a:gd name="connsiteX7" fmla="*/ 159086 w 389813"/>
                  <a:gd name="connsiteY7" fmla="*/ 244290 h 368242"/>
                  <a:gd name="connsiteX8" fmla="*/ 0 w 389813"/>
                  <a:gd name="connsiteY8" fmla="*/ 223350 h 368242"/>
                  <a:gd name="connsiteX0" fmla="*/ 10 w 389823"/>
                  <a:gd name="connsiteY0" fmla="*/ 223350 h 368242"/>
                  <a:gd name="connsiteX1" fmla="*/ 159096 w 389823"/>
                  <a:gd name="connsiteY1" fmla="*/ 182907 h 368242"/>
                  <a:gd name="connsiteX2" fmla="*/ 123112 w 389823"/>
                  <a:gd name="connsiteY2" fmla="*/ 59083 h 368242"/>
                  <a:gd name="connsiteX3" fmla="*/ 216247 w 389823"/>
                  <a:gd name="connsiteY3" fmla="*/ 114116 h 368242"/>
                  <a:gd name="connsiteX4" fmla="*/ 197033 w 389823"/>
                  <a:gd name="connsiteY4" fmla="*/ 2300 h 368242"/>
                  <a:gd name="connsiteX5" fmla="*/ 389823 w 389823"/>
                  <a:gd name="connsiteY5" fmla="*/ 229700 h 368242"/>
                  <a:gd name="connsiteX6" fmla="*/ 249950 w 389823"/>
                  <a:gd name="connsiteY6" fmla="*/ 368200 h 368242"/>
                  <a:gd name="connsiteX7" fmla="*/ 159096 w 389823"/>
                  <a:gd name="connsiteY7" fmla="*/ 244290 h 368242"/>
                  <a:gd name="connsiteX8" fmla="*/ 10 w 389823"/>
                  <a:gd name="connsiteY8" fmla="*/ 223350 h 368242"/>
                  <a:gd name="connsiteX0" fmla="*/ 41 w 389854"/>
                  <a:gd name="connsiteY0" fmla="*/ 223350 h 368242"/>
                  <a:gd name="connsiteX1" fmla="*/ 159127 w 389854"/>
                  <a:gd name="connsiteY1" fmla="*/ 182907 h 368242"/>
                  <a:gd name="connsiteX2" fmla="*/ 123143 w 389854"/>
                  <a:gd name="connsiteY2" fmla="*/ 59083 h 368242"/>
                  <a:gd name="connsiteX3" fmla="*/ 216278 w 389854"/>
                  <a:gd name="connsiteY3" fmla="*/ 114116 h 368242"/>
                  <a:gd name="connsiteX4" fmla="*/ 197064 w 389854"/>
                  <a:gd name="connsiteY4" fmla="*/ 2300 h 368242"/>
                  <a:gd name="connsiteX5" fmla="*/ 389854 w 389854"/>
                  <a:gd name="connsiteY5" fmla="*/ 229700 h 368242"/>
                  <a:gd name="connsiteX6" fmla="*/ 249981 w 389854"/>
                  <a:gd name="connsiteY6" fmla="*/ 368200 h 368242"/>
                  <a:gd name="connsiteX7" fmla="*/ 159127 w 389854"/>
                  <a:gd name="connsiteY7" fmla="*/ 244290 h 368242"/>
                  <a:gd name="connsiteX8" fmla="*/ 41 w 389854"/>
                  <a:gd name="connsiteY8" fmla="*/ 223350 h 368242"/>
                  <a:gd name="connsiteX0" fmla="*/ 41 w 389854"/>
                  <a:gd name="connsiteY0" fmla="*/ 223350 h 368727"/>
                  <a:gd name="connsiteX1" fmla="*/ 159127 w 389854"/>
                  <a:gd name="connsiteY1" fmla="*/ 182907 h 368727"/>
                  <a:gd name="connsiteX2" fmla="*/ 123143 w 389854"/>
                  <a:gd name="connsiteY2" fmla="*/ 59083 h 368727"/>
                  <a:gd name="connsiteX3" fmla="*/ 216278 w 389854"/>
                  <a:gd name="connsiteY3" fmla="*/ 114116 h 368727"/>
                  <a:gd name="connsiteX4" fmla="*/ 197064 w 389854"/>
                  <a:gd name="connsiteY4" fmla="*/ 2300 h 368727"/>
                  <a:gd name="connsiteX5" fmla="*/ 389854 w 389854"/>
                  <a:gd name="connsiteY5" fmla="*/ 229700 h 368727"/>
                  <a:gd name="connsiteX6" fmla="*/ 249981 w 389854"/>
                  <a:gd name="connsiteY6" fmla="*/ 368200 h 368727"/>
                  <a:gd name="connsiteX7" fmla="*/ 128435 w 389854"/>
                  <a:gd name="connsiteY7" fmla="*/ 276039 h 368727"/>
                  <a:gd name="connsiteX8" fmla="*/ 159127 w 389854"/>
                  <a:gd name="connsiteY8" fmla="*/ 244290 h 368727"/>
                  <a:gd name="connsiteX9" fmla="*/ 41 w 389854"/>
                  <a:gd name="connsiteY9" fmla="*/ 223350 h 368727"/>
                  <a:gd name="connsiteX0" fmla="*/ 41 w 389854"/>
                  <a:gd name="connsiteY0" fmla="*/ 223350 h 369019"/>
                  <a:gd name="connsiteX1" fmla="*/ 159127 w 389854"/>
                  <a:gd name="connsiteY1" fmla="*/ 182907 h 369019"/>
                  <a:gd name="connsiteX2" fmla="*/ 123143 w 389854"/>
                  <a:gd name="connsiteY2" fmla="*/ 59083 h 369019"/>
                  <a:gd name="connsiteX3" fmla="*/ 216278 w 389854"/>
                  <a:gd name="connsiteY3" fmla="*/ 114116 h 369019"/>
                  <a:gd name="connsiteX4" fmla="*/ 197064 w 389854"/>
                  <a:gd name="connsiteY4" fmla="*/ 2300 h 369019"/>
                  <a:gd name="connsiteX5" fmla="*/ 389854 w 389854"/>
                  <a:gd name="connsiteY5" fmla="*/ 229700 h 369019"/>
                  <a:gd name="connsiteX6" fmla="*/ 249981 w 389854"/>
                  <a:gd name="connsiteY6" fmla="*/ 368200 h 369019"/>
                  <a:gd name="connsiteX7" fmla="*/ 168652 w 389854"/>
                  <a:gd name="connsiteY7" fmla="*/ 286623 h 369019"/>
                  <a:gd name="connsiteX8" fmla="*/ 128435 w 389854"/>
                  <a:gd name="connsiteY8" fmla="*/ 276039 h 369019"/>
                  <a:gd name="connsiteX9" fmla="*/ 159127 w 389854"/>
                  <a:gd name="connsiteY9" fmla="*/ 244290 h 369019"/>
                  <a:gd name="connsiteX10" fmla="*/ 41 w 389854"/>
                  <a:gd name="connsiteY10" fmla="*/ 223350 h 369019"/>
                  <a:gd name="connsiteX0" fmla="*/ 41 w 389854"/>
                  <a:gd name="connsiteY0" fmla="*/ 223350 h 413205"/>
                  <a:gd name="connsiteX1" fmla="*/ 159127 w 389854"/>
                  <a:gd name="connsiteY1" fmla="*/ 182907 h 413205"/>
                  <a:gd name="connsiteX2" fmla="*/ 123143 w 389854"/>
                  <a:gd name="connsiteY2" fmla="*/ 59083 h 413205"/>
                  <a:gd name="connsiteX3" fmla="*/ 216278 w 389854"/>
                  <a:gd name="connsiteY3" fmla="*/ 114116 h 413205"/>
                  <a:gd name="connsiteX4" fmla="*/ 197064 w 389854"/>
                  <a:gd name="connsiteY4" fmla="*/ 2300 h 413205"/>
                  <a:gd name="connsiteX5" fmla="*/ 389854 w 389854"/>
                  <a:gd name="connsiteY5" fmla="*/ 229700 h 413205"/>
                  <a:gd name="connsiteX6" fmla="*/ 249981 w 389854"/>
                  <a:gd name="connsiteY6" fmla="*/ 368200 h 413205"/>
                  <a:gd name="connsiteX7" fmla="*/ 95627 w 389854"/>
                  <a:gd name="connsiteY7" fmla="*/ 409389 h 413205"/>
                  <a:gd name="connsiteX8" fmla="*/ 168652 w 389854"/>
                  <a:gd name="connsiteY8" fmla="*/ 286623 h 413205"/>
                  <a:gd name="connsiteX9" fmla="*/ 128435 w 389854"/>
                  <a:gd name="connsiteY9" fmla="*/ 276039 h 413205"/>
                  <a:gd name="connsiteX10" fmla="*/ 159127 w 389854"/>
                  <a:gd name="connsiteY10" fmla="*/ 244290 h 413205"/>
                  <a:gd name="connsiteX11" fmla="*/ 41 w 389854"/>
                  <a:gd name="connsiteY11" fmla="*/ 223350 h 413205"/>
                  <a:gd name="connsiteX0" fmla="*/ 41 w 389854"/>
                  <a:gd name="connsiteY0" fmla="*/ 223350 h 424388"/>
                  <a:gd name="connsiteX1" fmla="*/ 159127 w 389854"/>
                  <a:gd name="connsiteY1" fmla="*/ 182907 h 424388"/>
                  <a:gd name="connsiteX2" fmla="*/ 123143 w 389854"/>
                  <a:gd name="connsiteY2" fmla="*/ 59083 h 424388"/>
                  <a:gd name="connsiteX3" fmla="*/ 216278 w 389854"/>
                  <a:gd name="connsiteY3" fmla="*/ 114116 h 424388"/>
                  <a:gd name="connsiteX4" fmla="*/ 197064 w 389854"/>
                  <a:gd name="connsiteY4" fmla="*/ 2300 h 424388"/>
                  <a:gd name="connsiteX5" fmla="*/ 389854 w 389854"/>
                  <a:gd name="connsiteY5" fmla="*/ 229700 h 424388"/>
                  <a:gd name="connsiteX6" fmla="*/ 308190 w 389854"/>
                  <a:gd name="connsiteY6" fmla="*/ 406300 h 424388"/>
                  <a:gd name="connsiteX7" fmla="*/ 95627 w 389854"/>
                  <a:gd name="connsiteY7" fmla="*/ 409389 h 424388"/>
                  <a:gd name="connsiteX8" fmla="*/ 168652 w 389854"/>
                  <a:gd name="connsiteY8" fmla="*/ 286623 h 424388"/>
                  <a:gd name="connsiteX9" fmla="*/ 128435 w 389854"/>
                  <a:gd name="connsiteY9" fmla="*/ 276039 h 424388"/>
                  <a:gd name="connsiteX10" fmla="*/ 159127 w 389854"/>
                  <a:gd name="connsiteY10" fmla="*/ 244290 h 424388"/>
                  <a:gd name="connsiteX11" fmla="*/ 41 w 389854"/>
                  <a:gd name="connsiteY11" fmla="*/ 223350 h 424388"/>
                  <a:gd name="connsiteX0" fmla="*/ 41 w 389854"/>
                  <a:gd name="connsiteY0" fmla="*/ 223350 h 412454"/>
                  <a:gd name="connsiteX1" fmla="*/ 159127 w 389854"/>
                  <a:gd name="connsiteY1" fmla="*/ 182907 h 412454"/>
                  <a:gd name="connsiteX2" fmla="*/ 123143 w 389854"/>
                  <a:gd name="connsiteY2" fmla="*/ 59083 h 412454"/>
                  <a:gd name="connsiteX3" fmla="*/ 216278 w 389854"/>
                  <a:gd name="connsiteY3" fmla="*/ 114116 h 412454"/>
                  <a:gd name="connsiteX4" fmla="*/ 197064 w 389854"/>
                  <a:gd name="connsiteY4" fmla="*/ 2300 h 412454"/>
                  <a:gd name="connsiteX5" fmla="*/ 389854 w 389854"/>
                  <a:gd name="connsiteY5" fmla="*/ 229700 h 412454"/>
                  <a:gd name="connsiteX6" fmla="*/ 308190 w 389854"/>
                  <a:gd name="connsiteY6" fmla="*/ 406300 h 412454"/>
                  <a:gd name="connsiteX7" fmla="*/ 201460 w 389854"/>
                  <a:gd name="connsiteY7" fmla="*/ 315197 h 412454"/>
                  <a:gd name="connsiteX8" fmla="*/ 95627 w 389854"/>
                  <a:gd name="connsiteY8" fmla="*/ 409389 h 412454"/>
                  <a:gd name="connsiteX9" fmla="*/ 168652 w 389854"/>
                  <a:gd name="connsiteY9" fmla="*/ 286623 h 412454"/>
                  <a:gd name="connsiteX10" fmla="*/ 128435 w 389854"/>
                  <a:gd name="connsiteY10" fmla="*/ 276039 h 412454"/>
                  <a:gd name="connsiteX11" fmla="*/ 159127 w 389854"/>
                  <a:gd name="connsiteY11" fmla="*/ 244290 h 412454"/>
                  <a:gd name="connsiteX12" fmla="*/ 41 w 389854"/>
                  <a:gd name="connsiteY12" fmla="*/ 223350 h 41245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55435 w 389854"/>
                  <a:gd name="connsiteY7" fmla="*/ 323663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6300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89854"/>
                  <a:gd name="connsiteY0" fmla="*/ 223350 h 412634"/>
                  <a:gd name="connsiteX1" fmla="*/ 159127 w 389854"/>
                  <a:gd name="connsiteY1" fmla="*/ 182907 h 412634"/>
                  <a:gd name="connsiteX2" fmla="*/ 123143 w 389854"/>
                  <a:gd name="connsiteY2" fmla="*/ 59083 h 412634"/>
                  <a:gd name="connsiteX3" fmla="*/ 216278 w 389854"/>
                  <a:gd name="connsiteY3" fmla="*/ 114116 h 412634"/>
                  <a:gd name="connsiteX4" fmla="*/ 197064 w 389854"/>
                  <a:gd name="connsiteY4" fmla="*/ 2300 h 412634"/>
                  <a:gd name="connsiteX5" fmla="*/ 389854 w 389854"/>
                  <a:gd name="connsiteY5" fmla="*/ 229700 h 412634"/>
                  <a:gd name="connsiteX6" fmla="*/ 308190 w 389854"/>
                  <a:gd name="connsiteY6" fmla="*/ 403125 h 412634"/>
                  <a:gd name="connsiteX7" fmla="*/ 241676 w 389854"/>
                  <a:gd name="connsiteY7" fmla="*/ 322604 h 412634"/>
                  <a:gd name="connsiteX8" fmla="*/ 201460 w 389854"/>
                  <a:gd name="connsiteY8" fmla="*/ 315197 h 412634"/>
                  <a:gd name="connsiteX9" fmla="*/ 95627 w 389854"/>
                  <a:gd name="connsiteY9" fmla="*/ 409389 h 412634"/>
                  <a:gd name="connsiteX10" fmla="*/ 168652 w 389854"/>
                  <a:gd name="connsiteY10" fmla="*/ 286623 h 412634"/>
                  <a:gd name="connsiteX11" fmla="*/ 128435 w 389854"/>
                  <a:gd name="connsiteY11" fmla="*/ 276039 h 412634"/>
                  <a:gd name="connsiteX12" fmla="*/ 159127 w 389854"/>
                  <a:gd name="connsiteY12" fmla="*/ 244290 h 412634"/>
                  <a:gd name="connsiteX13" fmla="*/ 41 w 389854"/>
                  <a:gd name="connsiteY13"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8190 w 394627"/>
                  <a:gd name="connsiteY7" fmla="*/ 403125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627"/>
                  <a:gd name="connsiteY0" fmla="*/ 223350 h 412634"/>
                  <a:gd name="connsiteX1" fmla="*/ 159127 w 394627"/>
                  <a:gd name="connsiteY1" fmla="*/ 182907 h 412634"/>
                  <a:gd name="connsiteX2" fmla="*/ 123143 w 394627"/>
                  <a:gd name="connsiteY2" fmla="*/ 59083 h 412634"/>
                  <a:gd name="connsiteX3" fmla="*/ 216278 w 394627"/>
                  <a:gd name="connsiteY3" fmla="*/ 114116 h 412634"/>
                  <a:gd name="connsiteX4" fmla="*/ 197064 w 394627"/>
                  <a:gd name="connsiteY4" fmla="*/ 2300 h 412634"/>
                  <a:gd name="connsiteX5" fmla="*/ 389854 w 394627"/>
                  <a:gd name="connsiteY5" fmla="*/ 229700 h 412634"/>
                  <a:gd name="connsiteX6" fmla="*/ 293535 w 394627"/>
                  <a:gd name="connsiteY6" fmla="*/ 324722 h 412634"/>
                  <a:gd name="connsiteX7" fmla="*/ 307132 w 394627"/>
                  <a:gd name="connsiteY7" fmla="*/ 407358 h 412634"/>
                  <a:gd name="connsiteX8" fmla="*/ 241676 w 394627"/>
                  <a:gd name="connsiteY8" fmla="*/ 322604 h 412634"/>
                  <a:gd name="connsiteX9" fmla="*/ 201460 w 394627"/>
                  <a:gd name="connsiteY9" fmla="*/ 315197 h 412634"/>
                  <a:gd name="connsiteX10" fmla="*/ 95627 w 394627"/>
                  <a:gd name="connsiteY10" fmla="*/ 409389 h 412634"/>
                  <a:gd name="connsiteX11" fmla="*/ 168652 w 394627"/>
                  <a:gd name="connsiteY11" fmla="*/ 286623 h 412634"/>
                  <a:gd name="connsiteX12" fmla="*/ 128435 w 394627"/>
                  <a:gd name="connsiteY12" fmla="*/ 276039 h 412634"/>
                  <a:gd name="connsiteX13" fmla="*/ 159127 w 394627"/>
                  <a:gd name="connsiteY13" fmla="*/ 244290 h 412634"/>
                  <a:gd name="connsiteX14" fmla="*/ 41 w 394627"/>
                  <a:gd name="connsiteY14" fmla="*/ 223350 h 412634"/>
                  <a:gd name="connsiteX0" fmla="*/ 41 w 394552"/>
                  <a:gd name="connsiteY0" fmla="*/ 223350 h 412634"/>
                  <a:gd name="connsiteX1" fmla="*/ 159127 w 394552"/>
                  <a:gd name="connsiteY1" fmla="*/ 182907 h 412634"/>
                  <a:gd name="connsiteX2" fmla="*/ 123143 w 394552"/>
                  <a:gd name="connsiteY2" fmla="*/ 59083 h 412634"/>
                  <a:gd name="connsiteX3" fmla="*/ 216278 w 394552"/>
                  <a:gd name="connsiteY3" fmla="*/ 114116 h 412634"/>
                  <a:gd name="connsiteX4" fmla="*/ 197064 w 394552"/>
                  <a:gd name="connsiteY4" fmla="*/ 2300 h 412634"/>
                  <a:gd name="connsiteX5" fmla="*/ 389854 w 394552"/>
                  <a:gd name="connsiteY5" fmla="*/ 229700 h 412634"/>
                  <a:gd name="connsiteX6" fmla="*/ 291419 w 394552"/>
                  <a:gd name="connsiteY6" fmla="*/ 343772 h 412634"/>
                  <a:gd name="connsiteX7" fmla="*/ 307132 w 394552"/>
                  <a:gd name="connsiteY7" fmla="*/ 407358 h 412634"/>
                  <a:gd name="connsiteX8" fmla="*/ 241676 w 394552"/>
                  <a:gd name="connsiteY8" fmla="*/ 322604 h 412634"/>
                  <a:gd name="connsiteX9" fmla="*/ 201460 w 394552"/>
                  <a:gd name="connsiteY9" fmla="*/ 315197 h 412634"/>
                  <a:gd name="connsiteX10" fmla="*/ 95627 w 394552"/>
                  <a:gd name="connsiteY10" fmla="*/ 409389 h 412634"/>
                  <a:gd name="connsiteX11" fmla="*/ 168652 w 394552"/>
                  <a:gd name="connsiteY11" fmla="*/ 286623 h 412634"/>
                  <a:gd name="connsiteX12" fmla="*/ 128435 w 394552"/>
                  <a:gd name="connsiteY12" fmla="*/ 276039 h 412634"/>
                  <a:gd name="connsiteX13" fmla="*/ 159127 w 394552"/>
                  <a:gd name="connsiteY13" fmla="*/ 244290 h 412634"/>
                  <a:gd name="connsiteX14" fmla="*/ 41 w 394552"/>
                  <a:gd name="connsiteY14"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7358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307132 w 395191"/>
                  <a:gd name="connsiteY8" fmla="*/ 402066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2634"/>
                  <a:gd name="connsiteX1" fmla="*/ 159127 w 395191"/>
                  <a:gd name="connsiteY1" fmla="*/ 182907 h 412634"/>
                  <a:gd name="connsiteX2" fmla="*/ 123143 w 395191"/>
                  <a:gd name="connsiteY2" fmla="*/ 59083 h 412634"/>
                  <a:gd name="connsiteX3" fmla="*/ 216278 w 395191"/>
                  <a:gd name="connsiteY3" fmla="*/ 114116 h 412634"/>
                  <a:gd name="connsiteX4" fmla="*/ 197064 w 395191"/>
                  <a:gd name="connsiteY4" fmla="*/ 2300 h 412634"/>
                  <a:gd name="connsiteX5" fmla="*/ 389854 w 395191"/>
                  <a:gd name="connsiteY5" fmla="*/ 229700 h 412634"/>
                  <a:gd name="connsiteX6" fmla="*/ 332693 w 395191"/>
                  <a:gd name="connsiteY6" fmla="*/ 336363 h 412634"/>
                  <a:gd name="connsiteX7" fmla="*/ 291419 w 395191"/>
                  <a:gd name="connsiteY7" fmla="*/ 343772 h 412634"/>
                  <a:gd name="connsiteX8" fmla="*/ 297607 w 395191"/>
                  <a:gd name="connsiteY8" fmla="*/ 410532 h 412634"/>
                  <a:gd name="connsiteX9" fmla="*/ 241676 w 395191"/>
                  <a:gd name="connsiteY9" fmla="*/ 322604 h 412634"/>
                  <a:gd name="connsiteX10" fmla="*/ 201460 w 395191"/>
                  <a:gd name="connsiteY10" fmla="*/ 315197 h 412634"/>
                  <a:gd name="connsiteX11" fmla="*/ 95627 w 395191"/>
                  <a:gd name="connsiteY11" fmla="*/ 409389 h 412634"/>
                  <a:gd name="connsiteX12" fmla="*/ 168652 w 395191"/>
                  <a:gd name="connsiteY12" fmla="*/ 286623 h 412634"/>
                  <a:gd name="connsiteX13" fmla="*/ 128435 w 395191"/>
                  <a:gd name="connsiteY13" fmla="*/ 276039 h 412634"/>
                  <a:gd name="connsiteX14" fmla="*/ 159127 w 395191"/>
                  <a:gd name="connsiteY14" fmla="*/ 244290 h 412634"/>
                  <a:gd name="connsiteX15" fmla="*/ 41 w 395191"/>
                  <a:gd name="connsiteY15" fmla="*/ 223350 h 412634"/>
                  <a:gd name="connsiteX0" fmla="*/ 41 w 395191"/>
                  <a:gd name="connsiteY0" fmla="*/ 223350 h 415828"/>
                  <a:gd name="connsiteX1" fmla="*/ 159127 w 395191"/>
                  <a:gd name="connsiteY1" fmla="*/ 182907 h 415828"/>
                  <a:gd name="connsiteX2" fmla="*/ 123143 w 395191"/>
                  <a:gd name="connsiteY2" fmla="*/ 59083 h 415828"/>
                  <a:gd name="connsiteX3" fmla="*/ 216278 w 395191"/>
                  <a:gd name="connsiteY3" fmla="*/ 114116 h 415828"/>
                  <a:gd name="connsiteX4" fmla="*/ 197064 w 395191"/>
                  <a:gd name="connsiteY4" fmla="*/ 2300 h 415828"/>
                  <a:gd name="connsiteX5" fmla="*/ 389854 w 395191"/>
                  <a:gd name="connsiteY5" fmla="*/ 229700 h 415828"/>
                  <a:gd name="connsiteX6" fmla="*/ 332693 w 395191"/>
                  <a:gd name="connsiteY6" fmla="*/ 336363 h 415828"/>
                  <a:gd name="connsiteX7" fmla="*/ 291419 w 395191"/>
                  <a:gd name="connsiteY7" fmla="*/ 343772 h 415828"/>
                  <a:gd name="connsiteX8" fmla="*/ 297607 w 395191"/>
                  <a:gd name="connsiteY8" fmla="*/ 410532 h 415828"/>
                  <a:gd name="connsiteX9" fmla="*/ 241676 w 395191"/>
                  <a:gd name="connsiteY9" fmla="*/ 322604 h 415828"/>
                  <a:gd name="connsiteX10" fmla="*/ 201460 w 395191"/>
                  <a:gd name="connsiteY10" fmla="*/ 315197 h 415828"/>
                  <a:gd name="connsiteX11" fmla="*/ 95627 w 395191"/>
                  <a:gd name="connsiteY11" fmla="*/ 409389 h 415828"/>
                  <a:gd name="connsiteX12" fmla="*/ 168652 w 395191"/>
                  <a:gd name="connsiteY12" fmla="*/ 286623 h 415828"/>
                  <a:gd name="connsiteX13" fmla="*/ 128435 w 395191"/>
                  <a:gd name="connsiteY13" fmla="*/ 276039 h 415828"/>
                  <a:gd name="connsiteX14" fmla="*/ 159127 w 395191"/>
                  <a:gd name="connsiteY14" fmla="*/ 244290 h 415828"/>
                  <a:gd name="connsiteX15" fmla="*/ 41 w 395191"/>
                  <a:gd name="connsiteY15" fmla="*/ 223350 h 415828"/>
                  <a:gd name="connsiteX0" fmla="*/ 41 w 395191"/>
                  <a:gd name="connsiteY0" fmla="*/ 223350 h 419939"/>
                  <a:gd name="connsiteX1" fmla="*/ 159127 w 395191"/>
                  <a:gd name="connsiteY1" fmla="*/ 182907 h 419939"/>
                  <a:gd name="connsiteX2" fmla="*/ 123143 w 395191"/>
                  <a:gd name="connsiteY2" fmla="*/ 59083 h 419939"/>
                  <a:gd name="connsiteX3" fmla="*/ 216278 w 395191"/>
                  <a:gd name="connsiteY3" fmla="*/ 114116 h 419939"/>
                  <a:gd name="connsiteX4" fmla="*/ 197064 w 395191"/>
                  <a:gd name="connsiteY4" fmla="*/ 2300 h 419939"/>
                  <a:gd name="connsiteX5" fmla="*/ 389854 w 395191"/>
                  <a:gd name="connsiteY5" fmla="*/ 229700 h 419939"/>
                  <a:gd name="connsiteX6" fmla="*/ 332693 w 395191"/>
                  <a:gd name="connsiteY6" fmla="*/ 336363 h 419939"/>
                  <a:gd name="connsiteX7" fmla="*/ 291419 w 395191"/>
                  <a:gd name="connsiteY7" fmla="*/ 343772 h 419939"/>
                  <a:gd name="connsiteX8" fmla="*/ 309248 w 395191"/>
                  <a:gd name="connsiteY8" fmla="*/ 414766 h 419939"/>
                  <a:gd name="connsiteX9" fmla="*/ 241676 w 395191"/>
                  <a:gd name="connsiteY9" fmla="*/ 322604 h 419939"/>
                  <a:gd name="connsiteX10" fmla="*/ 201460 w 395191"/>
                  <a:gd name="connsiteY10" fmla="*/ 315197 h 419939"/>
                  <a:gd name="connsiteX11" fmla="*/ 95627 w 395191"/>
                  <a:gd name="connsiteY11" fmla="*/ 409389 h 419939"/>
                  <a:gd name="connsiteX12" fmla="*/ 168652 w 395191"/>
                  <a:gd name="connsiteY12" fmla="*/ 286623 h 419939"/>
                  <a:gd name="connsiteX13" fmla="*/ 128435 w 395191"/>
                  <a:gd name="connsiteY13" fmla="*/ 276039 h 419939"/>
                  <a:gd name="connsiteX14" fmla="*/ 159127 w 395191"/>
                  <a:gd name="connsiteY14" fmla="*/ 244290 h 419939"/>
                  <a:gd name="connsiteX15" fmla="*/ 41 w 395191"/>
                  <a:gd name="connsiteY15" fmla="*/ 223350 h 419939"/>
                  <a:gd name="connsiteX0" fmla="*/ 41 w 395191"/>
                  <a:gd name="connsiteY0" fmla="*/ 223350 h 416801"/>
                  <a:gd name="connsiteX1" fmla="*/ 159127 w 395191"/>
                  <a:gd name="connsiteY1" fmla="*/ 182907 h 416801"/>
                  <a:gd name="connsiteX2" fmla="*/ 123143 w 395191"/>
                  <a:gd name="connsiteY2" fmla="*/ 59083 h 416801"/>
                  <a:gd name="connsiteX3" fmla="*/ 216278 w 395191"/>
                  <a:gd name="connsiteY3" fmla="*/ 114116 h 416801"/>
                  <a:gd name="connsiteX4" fmla="*/ 197064 w 395191"/>
                  <a:gd name="connsiteY4" fmla="*/ 2300 h 416801"/>
                  <a:gd name="connsiteX5" fmla="*/ 389854 w 395191"/>
                  <a:gd name="connsiteY5" fmla="*/ 229700 h 416801"/>
                  <a:gd name="connsiteX6" fmla="*/ 332693 w 395191"/>
                  <a:gd name="connsiteY6" fmla="*/ 336363 h 416801"/>
                  <a:gd name="connsiteX7" fmla="*/ 291419 w 395191"/>
                  <a:gd name="connsiteY7" fmla="*/ 343772 h 416801"/>
                  <a:gd name="connsiteX8" fmla="*/ 309248 w 395191"/>
                  <a:gd name="connsiteY8" fmla="*/ 414766 h 416801"/>
                  <a:gd name="connsiteX9" fmla="*/ 241676 w 395191"/>
                  <a:gd name="connsiteY9" fmla="*/ 322604 h 416801"/>
                  <a:gd name="connsiteX10" fmla="*/ 201460 w 395191"/>
                  <a:gd name="connsiteY10" fmla="*/ 315197 h 416801"/>
                  <a:gd name="connsiteX11" fmla="*/ 95627 w 395191"/>
                  <a:gd name="connsiteY11" fmla="*/ 409389 h 416801"/>
                  <a:gd name="connsiteX12" fmla="*/ 168652 w 395191"/>
                  <a:gd name="connsiteY12" fmla="*/ 286623 h 416801"/>
                  <a:gd name="connsiteX13" fmla="*/ 128435 w 395191"/>
                  <a:gd name="connsiteY13" fmla="*/ 276039 h 416801"/>
                  <a:gd name="connsiteX14" fmla="*/ 159127 w 395191"/>
                  <a:gd name="connsiteY14" fmla="*/ 244290 h 416801"/>
                  <a:gd name="connsiteX15" fmla="*/ 41 w 395191"/>
                  <a:gd name="connsiteY15" fmla="*/ 223350 h 416801"/>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5191"/>
                  <a:gd name="connsiteY0" fmla="*/ 223350 h 415480"/>
                  <a:gd name="connsiteX1" fmla="*/ 159127 w 395191"/>
                  <a:gd name="connsiteY1" fmla="*/ 182907 h 415480"/>
                  <a:gd name="connsiteX2" fmla="*/ 123143 w 395191"/>
                  <a:gd name="connsiteY2" fmla="*/ 59083 h 415480"/>
                  <a:gd name="connsiteX3" fmla="*/ 216278 w 395191"/>
                  <a:gd name="connsiteY3" fmla="*/ 114116 h 415480"/>
                  <a:gd name="connsiteX4" fmla="*/ 197064 w 395191"/>
                  <a:gd name="connsiteY4" fmla="*/ 2300 h 415480"/>
                  <a:gd name="connsiteX5" fmla="*/ 389854 w 395191"/>
                  <a:gd name="connsiteY5" fmla="*/ 229700 h 415480"/>
                  <a:gd name="connsiteX6" fmla="*/ 332693 w 395191"/>
                  <a:gd name="connsiteY6" fmla="*/ 336363 h 415480"/>
                  <a:gd name="connsiteX7" fmla="*/ 291419 w 395191"/>
                  <a:gd name="connsiteY7" fmla="*/ 343772 h 415480"/>
                  <a:gd name="connsiteX8" fmla="*/ 309248 w 395191"/>
                  <a:gd name="connsiteY8" fmla="*/ 414766 h 415480"/>
                  <a:gd name="connsiteX9" fmla="*/ 241676 w 395191"/>
                  <a:gd name="connsiteY9" fmla="*/ 322604 h 415480"/>
                  <a:gd name="connsiteX10" fmla="*/ 201460 w 395191"/>
                  <a:gd name="connsiteY10" fmla="*/ 315197 h 415480"/>
                  <a:gd name="connsiteX11" fmla="*/ 95627 w 395191"/>
                  <a:gd name="connsiteY11" fmla="*/ 409389 h 415480"/>
                  <a:gd name="connsiteX12" fmla="*/ 168652 w 395191"/>
                  <a:gd name="connsiteY12" fmla="*/ 286623 h 415480"/>
                  <a:gd name="connsiteX13" fmla="*/ 128435 w 395191"/>
                  <a:gd name="connsiteY13" fmla="*/ 276039 h 415480"/>
                  <a:gd name="connsiteX14" fmla="*/ 159127 w 395191"/>
                  <a:gd name="connsiteY14" fmla="*/ 244290 h 415480"/>
                  <a:gd name="connsiteX15" fmla="*/ 41 w 395191"/>
                  <a:gd name="connsiteY15" fmla="*/ 223350 h 415480"/>
                  <a:gd name="connsiteX0" fmla="*/ 41 w 397781"/>
                  <a:gd name="connsiteY0" fmla="*/ 223350 h 415480"/>
                  <a:gd name="connsiteX1" fmla="*/ 159127 w 397781"/>
                  <a:gd name="connsiteY1" fmla="*/ 182907 h 415480"/>
                  <a:gd name="connsiteX2" fmla="*/ 123143 w 397781"/>
                  <a:gd name="connsiteY2" fmla="*/ 59083 h 415480"/>
                  <a:gd name="connsiteX3" fmla="*/ 216278 w 397781"/>
                  <a:gd name="connsiteY3" fmla="*/ 114116 h 415480"/>
                  <a:gd name="connsiteX4" fmla="*/ 197064 w 397781"/>
                  <a:gd name="connsiteY4" fmla="*/ 2300 h 415480"/>
                  <a:gd name="connsiteX5" fmla="*/ 389854 w 397781"/>
                  <a:gd name="connsiteY5" fmla="*/ 229700 h 415480"/>
                  <a:gd name="connsiteX6" fmla="*/ 354918 w 397781"/>
                  <a:gd name="connsiteY6" fmla="*/ 296147 h 415480"/>
                  <a:gd name="connsiteX7" fmla="*/ 332693 w 397781"/>
                  <a:gd name="connsiteY7" fmla="*/ 336363 h 415480"/>
                  <a:gd name="connsiteX8" fmla="*/ 291419 w 397781"/>
                  <a:gd name="connsiteY8" fmla="*/ 343772 h 415480"/>
                  <a:gd name="connsiteX9" fmla="*/ 309248 w 397781"/>
                  <a:gd name="connsiteY9" fmla="*/ 414766 h 415480"/>
                  <a:gd name="connsiteX10" fmla="*/ 241676 w 397781"/>
                  <a:gd name="connsiteY10" fmla="*/ 322604 h 415480"/>
                  <a:gd name="connsiteX11" fmla="*/ 201460 w 397781"/>
                  <a:gd name="connsiteY11" fmla="*/ 315197 h 415480"/>
                  <a:gd name="connsiteX12" fmla="*/ 95627 w 397781"/>
                  <a:gd name="connsiteY12" fmla="*/ 409389 h 415480"/>
                  <a:gd name="connsiteX13" fmla="*/ 168652 w 397781"/>
                  <a:gd name="connsiteY13" fmla="*/ 286623 h 415480"/>
                  <a:gd name="connsiteX14" fmla="*/ 128435 w 397781"/>
                  <a:gd name="connsiteY14" fmla="*/ 276039 h 415480"/>
                  <a:gd name="connsiteX15" fmla="*/ 159127 w 397781"/>
                  <a:gd name="connsiteY15" fmla="*/ 244290 h 415480"/>
                  <a:gd name="connsiteX16" fmla="*/ 41 w 397781"/>
                  <a:gd name="connsiteY16" fmla="*/ 223350 h 415480"/>
                  <a:gd name="connsiteX0" fmla="*/ 41 w 398802"/>
                  <a:gd name="connsiteY0" fmla="*/ 223350 h 415480"/>
                  <a:gd name="connsiteX1" fmla="*/ 159127 w 398802"/>
                  <a:gd name="connsiteY1" fmla="*/ 182907 h 415480"/>
                  <a:gd name="connsiteX2" fmla="*/ 123143 w 398802"/>
                  <a:gd name="connsiteY2" fmla="*/ 59083 h 415480"/>
                  <a:gd name="connsiteX3" fmla="*/ 216278 w 398802"/>
                  <a:gd name="connsiteY3" fmla="*/ 114116 h 415480"/>
                  <a:gd name="connsiteX4" fmla="*/ 197064 w 398802"/>
                  <a:gd name="connsiteY4" fmla="*/ 2300 h 415480"/>
                  <a:gd name="connsiteX5" fmla="*/ 389854 w 398802"/>
                  <a:gd name="connsiteY5" fmla="*/ 229700 h 415480"/>
                  <a:gd name="connsiteX6" fmla="*/ 354918 w 398802"/>
                  <a:gd name="connsiteY6" fmla="*/ 296147 h 415480"/>
                  <a:gd name="connsiteX7" fmla="*/ 332693 w 398802"/>
                  <a:gd name="connsiteY7" fmla="*/ 336363 h 415480"/>
                  <a:gd name="connsiteX8" fmla="*/ 291419 w 398802"/>
                  <a:gd name="connsiteY8" fmla="*/ 343772 h 415480"/>
                  <a:gd name="connsiteX9" fmla="*/ 309248 w 398802"/>
                  <a:gd name="connsiteY9" fmla="*/ 414766 h 415480"/>
                  <a:gd name="connsiteX10" fmla="*/ 241676 w 398802"/>
                  <a:gd name="connsiteY10" fmla="*/ 322604 h 415480"/>
                  <a:gd name="connsiteX11" fmla="*/ 201460 w 398802"/>
                  <a:gd name="connsiteY11" fmla="*/ 315197 h 415480"/>
                  <a:gd name="connsiteX12" fmla="*/ 95627 w 398802"/>
                  <a:gd name="connsiteY12" fmla="*/ 409389 h 415480"/>
                  <a:gd name="connsiteX13" fmla="*/ 168652 w 398802"/>
                  <a:gd name="connsiteY13" fmla="*/ 286623 h 415480"/>
                  <a:gd name="connsiteX14" fmla="*/ 128435 w 398802"/>
                  <a:gd name="connsiteY14" fmla="*/ 276039 h 415480"/>
                  <a:gd name="connsiteX15" fmla="*/ 159127 w 398802"/>
                  <a:gd name="connsiteY15" fmla="*/ 244290 h 415480"/>
                  <a:gd name="connsiteX16" fmla="*/ 41 w 398802"/>
                  <a:gd name="connsiteY16" fmla="*/ 223350 h 415480"/>
                  <a:gd name="connsiteX0" fmla="*/ 41 w 398053"/>
                  <a:gd name="connsiteY0" fmla="*/ 223350 h 415480"/>
                  <a:gd name="connsiteX1" fmla="*/ 159127 w 398053"/>
                  <a:gd name="connsiteY1" fmla="*/ 182907 h 415480"/>
                  <a:gd name="connsiteX2" fmla="*/ 123143 w 398053"/>
                  <a:gd name="connsiteY2" fmla="*/ 59083 h 415480"/>
                  <a:gd name="connsiteX3" fmla="*/ 216278 w 398053"/>
                  <a:gd name="connsiteY3" fmla="*/ 114116 h 415480"/>
                  <a:gd name="connsiteX4" fmla="*/ 197064 w 398053"/>
                  <a:gd name="connsiteY4" fmla="*/ 2300 h 415480"/>
                  <a:gd name="connsiteX5" fmla="*/ 389854 w 398053"/>
                  <a:gd name="connsiteY5" fmla="*/ 229700 h 415480"/>
                  <a:gd name="connsiteX6" fmla="*/ 340101 w 398053"/>
                  <a:gd name="connsiteY6" fmla="*/ 267572 h 415480"/>
                  <a:gd name="connsiteX7" fmla="*/ 354918 w 398053"/>
                  <a:gd name="connsiteY7" fmla="*/ 296147 h 415480"/>
                  <a:gd name="connsiteX8" fmla="*/ 332693 w 398053"/>
                  <a:gd name="connsiteY8" fmla="*/ 336363 h 415480"/>
                  <a:gd name="connsiteX9" fmla="*/ 291419 w 398053"/>
                  <a:gd name="connsiteY9" fmla="*/ 343772 h 415480"/>
                  <a:gd name="connsiteX10" fmla="*/ 309248 w 398053"/>
                  <a:gd name="connsiteY10" fmla="*/ 414766 h 415480"/>
                  <a:gd name="connsiteX11" fmla="*/ 241676 w 398053"/>
                  <a:gd name="connsiteY11" fmla="*/ 322604 h 415480"/>
                  <a:gd name="connsiteX12" fmla="*/ 201460 w 398053"/>
                  <a:gd name="connsiteY12" fmla="*/ 315197 h 415480"/>
                  <a:gd name="connsiteX13" fmla="*/ 95627 w 398053"/>
                  <a:gd name="connsiteY13" fmla="*/ 409389 h 415480"/>
                  <a:gd name="connsiteX14" fmla="*/ 168652 w 398053"/>
                  <a:gd name="connsiteY14" fmla="*/ 286623 h 415480"/>
                  <a:gd name="connsiteX15" fmla="*/ 128435 w 398053"/>
                  <a:gd name="connsiteY15" fmla="*/ 276039 h 415480"/>
                  <a:gd name="connsiteX16" fmla="*/ 159127 w 398053"/>
                  <a:gd name="connsiteY16" fmla="*/ 244290 h 415480"/>
                  <a:gd name="connsiteX17" fmla="*/ 41 w 398053"/>
                  <a:gd name="connsiteY17" fmla="*/ 223350 h 415480"/>
                  <a:gd name="connsiteX0" fmla="*/ 41 w 444056"/>
                  <a:gd name="connsiteY0" fmla="*/ 225994 h 418124"/>
                  <a:gd name="connsiteX1" fmla="*/ 159127 w 444056"/>
                  <a:gd name="connsiteY1" fmla="*/ 185551 h 418124"/>
                  <a:gd name="connsiteX2" fmla="*/ 123143 w 444056"/>
                  <a:gd name="connsiteY2" fmla="*/ 61727 h 418124"/>
                  <a:gd name="connsiteX3" fmla="*/ 216278 w 444056"/>
                  <a:gd name="connsiteY3" fmla="*/ 116760 h 418124"/>
                  <a:gd name="connsiteX4" fmla="*/ 197064 w 444056"/>
                  <a:gd name="connsiteY4" fmla="*/ 4944 h 418124"/>
                  <a:gd name="connsiteX5" fmla="*/ 438538 w 444056"/>
                  <a:gd name="connsiteY5" fmla="*/ 299019 h 418124"/>
                  <a:gd name="connsiteX6" fmla="*/ 340101 w 444056"/>
                  <a:gd name="connsiteY6" fmla="*/ 270216 h 418124"/>
                  <a:gd name="connsiteX7" fmla="*/ 354918 w 444056"/>
                  <a:gd name="connsiteY7" fmla="*/ 298791 h 418124"/>
                  <a:gd name="connsiteX8" fmla="*/ 332693 w 444056"/>
                  <a:gd name="connsiteY8" fmla="*/ 339007 h 418124"/>
                  <a:gd name="connsiteX9" fmla="*/ 291419 w 444056"/>
                  <a:gd name="connsiteY9" fmla="*/ 346416 h 418124"/>
                  <a:gd name="connsiteX10" fmla="*/ 309248 w 444056"/>
                  <a:gd name="connsiteY10" fmla="*/ 417410 h 418124"/>
                  <a:gd name="connsiteX11" fmla="*/ 241676 w 444056"/>
                  <a:gd name="connsiteY11" fmla="*/ 325248 h 418124"/>
                  <a:gd name="connsiteX12" fmla="*/ 201460 w 444056"/>
                  <a:gd name="connsiteY12" fmla="*/ 317841 h 418124"/>
                  <a:gd name="connsiteX13" fmla="*/ 95627 w 444056"/>
                  <a:gd name="connsiteY13" fmla="*/ 412033 h 418124"/>
                  <a:gd name="connsiteX14" fmla="*/ 168652 w 444056"/>
                  <a:gd name="connsiteY14" fmla="*/ 289267 h 418124"/>
                  <a:gd name="connsiteX15" fmla="*/ 128435 w 444056"/>
                  <a:gd name="connsiteY15" fmla="*/ 278683 h 418124"/>
                  <a:gd name="connsiteX16" fmla="*/ 159127 w 444056"/>
                  <a:gd name="connsiteY16" fmla="*/ 246934 h 418124"/>
                  <a:gd name="connsiteX17" fmla="*/ 41 w 444056"/>
                  <a:gd name="connsiteY17" fmla="*/ 225994 h 418124"/>
                  <a:gd name="connsiteX0" fmla="*/ 41 w 446140"/>
                  <a:gd name="connsiteY0" fmla="*/ 225994 h 418124"/>
                  <a:gd name="connsiteX1" fmla="*/ 159127 w 446140"/>
                  <a:gd name="connsiteY1" fmla="*/ 185551 h 418124"/>
                  <a:gd name="connsiteX2" fmla="*/ 123143 w 446140"/>
                  <a:gd name="connsiteY2" fmla="*/ 61727 h 418124"/>
                  <a:gd name="connsiteX3" fmla="*/ 216278 w 446140"/>
                  <a:gd name="connsiteY3" fmla="*/ 116760 h 418124"/>
                  <a:gd name="connsiteX4" fmla="*/ 197064 w 446140"/>
                  <a:gd name="connsiteY4" fmla="*/ 4944 h 418124"/>
                  <a:gd name="connsiteX5" fmla="*/ 438538 w 446140"/>
                  <a:gd name="connsiteY5" fmla="*/ 299019 h 418124"/>
                  <a:gd name="connsiteX6" fmla="*/ 340101 w 446140"/>
                  <a:gd name="connsiteY6" fmla="*/ 270216 h 418124"/>
                  <a:gd name="connsiteX7" fmla="*/ 354918 w 446140"/>
                  <a:gd name="connsiteY7" fmla="*/ 298791 h 418124"/>
                  <a:gd name="connsiteX8" fmla="*/ 332693 w 446140"/>
                  <a:gd name="connsiteY8" fmla="*/ 339007 h 418124"/>
                  <a:gd name="connsiteX9" fmla="*/ 291419 w 446140"/>
                  <a:gd name="connsiteY9" fmla="*/ 346416 h 418124"/>
                  <a:gd name="connsiteX10" fmla="*/ 309248 w 446140"/>
                  <a:gd name="connsiteY10" fmla="*/ 417410 h 418124"/>
                  <a:gd name="connsiteX11" fmla="*/ 241676 w 446140"/>
                  <a:gd name="connsiteY11" fmla="*/ 325248 h 418124"/>
                  <a:gd name="connsiteX12" fmla="*/ 201460 w 446140"/>
                  <a:gd name="connsiteY12" fmla="*/ 317841 h 418124"/>
                  <a:gd name="connsiteX13" fmla="*/ 95627 w 446140"/>
                  <a:gd name="connsiteY13" fmla="*/ 412033 h 418124"/>
                  <a:gd name="connsiteX14" fmla="*/ 168652 w 446140"/>
                  <a:gd name="connsiteY14" fmla="*/ 289267 h 418124"/>
                  <a:gd name="connsiteX15" fmla="*/ 128435 w 446140"/>
                  <a:gd name="connsiteY15" fmla="*/ 278683 h 418124"/>
                  <a:gd name="connsiteX16" fmla="*/ 159127 w 446140"/>
                  <a:gd name="connsiteY16" fmla="*/ 246934 h 418124"/>
                  <a:gd name="connsiteX17" fmla="*/ 41 w 446140"/>
                  <a:gd name="connsiteY17" fmla="*/ 225994 h 418124"/>
                  <a:gd name="connsiteX0" fmla="*/ 41 w 442946"/>
                  <a:gd name="connsiteY0" fmla="*/ 225994 h 418124"/>
                  <a:gd name="connsiteX1" fmla="*/ 159127 w 442946"/>
                  <a:gd name="connsiteY1" fmla="*/ 185551 h 418124"/>
                  <a:gd name="connsiteX2" fmla="*/ 123143 w 442946"/>
                  <a:gd name="connsiteY2" fmla="*/ 61727 h 418124"/>
                  <a:gd name="connsiteX3" fmla="*/ 216278 w 442946"/>
                  <a:gd name="connsiteY3" fmla="*/ 116760 h 418124"/>
                  <a:gd name="connsiteX4" fmla="*/ 197064 w 442946"/>
                  <a:gd name="connsiteY4" fmla="*/ 4944 h 418124"/>
                  <a:gd name="connsiteX5" fmla="*/ 438538 w 442946"/>
                  <a:gd name="connsiteY5" fmla="*/ 299019 h 418124"/>
                  <a:gd name="connsiteX6" fmla="*/ 340101 w 442946"/>
                  <a:gd name="connsiteY6" fmla="*/ 270216 h 418124"/>
                  <a:gd name="connsiteX7" fmla="*/ 354918 w 442946"/>
                  <a:gd name="connsiteY7" fmla="*/ 298791 h 418124"/>
                  <a:gd name="connsiteX8" fmla="*/ 332693 w 442946"/>
                  <a:gd name="connsiteY8" fmla="*/ 339007 h 418124"/>
                  <a:gd name="connsiteX9" fmla="*/ 291419 w 442946"/>
                  <a:gd name="connsiteY9" fmla="*/ 346416 h 418124"/>
                  <a:gd name="connsiteX10" fmla="*/ 309248 w 442946"/>
                  <a:gd name="connsiteY10" fmla="*/ 417410 h 418124"/>
                  <a:gd name="connsiteX11" fmla="*/ 241676 w 442946"/>
                  <a:gd name="connsiteY11" fmla="*/ 325248 h 418124"/>
                  <a:gd name="connsiteX12" fmla="*/ 201460 w 442946"/>
                  <a:gd name="connsiteY12" fmla="*/ 317841 h 418124"/>
                  <a:gd name="connsiteX13" fmla="*/ 95627 w 442946"/>
                  <a:gd name="connsiteY13" fmla="*/ 412033 h 418124"/>
                  <a:gd name="connsiteX14" fmla="*/ 168652 w 442946"/>
                  <a:gd name="connsiteY14" fmla="*/ 289267 h 418124"/>
                  <a:gd name="connsiteX15" fmla="*/ 128435 w 442946"/>
                  <a:gd name="connsiteY15" fmla="*/ 278683 h 418124"/>
                  <a:gd name="connsiteX16" fmla="*/ 159127 w 442946"/>
                  <a:gd name="connsiteY16" fmla="*/ 246934 h 418124"/>
                  <a:gd name="connsiteX17" fmla="*/ 41 w 442946"/>
                  <a:gd name="connsiteY17" fmla="*/ 225994 h 418124"/>
                  <a:gd name="connsiteX0" fmla="*/ 41 w 438706"/>
                  <a:gd name="connsiteY0" fmla="*/ 223305 h 415435"/>
                  <a:gd name="connsiteX1" fmla="*/ 159127 w 438706"/>
                  <a:gd name="connsiteY1" fmla="*/ 182862 h 415435"/>
                  <a:gd name="connsiteX2" fmla="*/ 123143 w 438706"/>
                  <a:gd name="connsiteY2" fmla="*/ 59038 h 415435"/>
                  <a:gd name="connsiteX3" fmla="*/ 216278 w 438706"/>
                  <a:gd name="connsiteY3" fmla="*/ 114071 h 415435"/>
                  <a:gd name="connsiteX4" fmla="*/ 197064 w 438706"/>
                  <a:gd name="connsiteY4" fmla="*/ 2255 h 415435"/>
                  <a:gd name="connsiteX5" fmla="*/ 359151 w 438706"/>
                  <a:gd name="connsiteY5" fmla="*/ 228368 h 415435"/>
                  <a:gd name="connsiteX6" fmla="*/ 438538 w 438706"/>
                  <a:gd name="connsiteY6" fmla="*/ 296330 h 415435"/>
                  <a:gd name="connsiteX7" fmla="*/ 340101 w 438706"/>
                  <a:gd name="connsiteY7" fmla="*/ 267527 h 415435"/>
                  <a:gd name="connsiteX8" fmla="*/ 354918 w 438706"/>
                  <a:gd name="connsiteY8" fmla="*/ 296102 h 415435"/>
                  <a:gd name="connsiteX9" fmla="*/ 332693 w 438706"/>
                  <a:gd name="connsiteY9" fmla="*/ 336318 h 415435"/>
                  <a:gd name="connsiteX10" fmla="*/ 291419 w 438706"/>
                  <a:gd name="connsiteY10" fmla="*/ 343727 h 415435"/>
                  <a:gd name="connsiteX11" fmla="*/ 309248 w 438706"/>
                  <a:gd name="connsiteY11" fmla="*/ 414721 h 415435"/>
                  <a:gd name="connsiteX12" fmla="*/ 241676 w 438706"/>
                  <a:gd name="connsiteY12" fmla="*/ 322559 h 415435"/>
                  <a:gd name="connsiteX13" fmla="*/ 201460 w 438706"/>
                  <a:gd name="connsiteY13" fmla="*/ 315152 h 415435"/>
                  <a:gd name="connsiteX14" fmla="*/ 95627 w 438706"/>
                  <a:gd name="connsiteY14" fmla="*/ 409344 h 415435"/>
                  <a:gd name="connsiteX15" fmla="*/ 168652 w 438706"/>
                  <a:gd name="connsiteY15" fmla="*/ 286578 h 415435"/>
                  <a:gd name="connsiteX16" fmla="*/ 128435 w 438706"/>
                  <a:gd name="connsiteY16" fmla="*/ 275994 h 415435"/>
                  <a:gd name="connsiteX17" fmla="*/ 159127 w 438706"/>
                  <a:gd name="connsiteY17" fmla="*/ 244245 h 415435"/>
                  <a:gd name="connsiteX18" fmla="*/ 41 w 438706"/>
                  <a:gd name="connsiteY18" fmla="*/ 223305 h 415435"/>
                  <a:gd name="connsiteX0" fmla="*/ 41 w 441338"/>
                  <a:gd name="connsiteY0" fmla="*/ 223305 h 415435"/>
                  <a:gd name="connsiteX1" fmla="*/ 159127 w 441338"/>
                  <a:gd name="connsiteY1" fmla="*/ 182862 h 415435"/>
                  <a:gd name="connsiteX2" fmla="*/ 123143 w 441338"/>
                  <a:gd name="connsiteY2" fmla="*/ 59038 h 415435"/>
                  <a:gd name="connsiteX3" fmla="*/ 216278 w 441338"/>
                  <a:gd name="connsiteY3" fmla="*/ 114071 h 415435"/>
                  <a:gd name="connsiteX4" fmla="*/ 197064 w 441338"/>
                  <a:gd name="connsiteY4" fmla="*/ 2255 h 415435"/>
                  <a:gd name="connsiteX5" fmla="*/ 359151 w 441338"/>
                  <a:gd name="connsiteY5" fmla="*/ 228368 h 415435"/>
                  <a:gd name="connsiteX6" fmla="*/ 438538 w 441338"/>
                  <a:gd name="connsiteY6" fmla="*/ 296330 h 415435"/>
                  <a:gd name="connsiteX7" fmla="*/ 340101 w 441338"/>
                  <a:gd name="connsiteY7" fmla="*/ 267527 h 415435"/>
                  <a:gd name="connsiteX8" fmla="*/ 354918 w 441338"/>
                  <a:gd name="connsiteY8" fmla="*/ 296102 h 415435"/>
                  <a:gd name="connsiteX9" fmla="*/ 332693 w 441338"/>
                  <a:gd name="connsiteY9" fmla="*/ 336318 h 415435"/>
                  <a:gd name="connsiteX10" fmla="*/ 291419 w 441338"/>
                  <a:gd name="connsiteY10" fmla="*/ 343727 h 415435"/>
                  <a:gd name="connsiteX11" fmla="*/ 309248 w 441338"/>
                  <a:gd name="connsiteY11" fmla="*/ 414721 h 415435"/>
                  <a:gd name="connsiteX12" fmla="*/ 241676 w 441338"/>
                  <a:gd name="connsiteY12" fmla="*/ 322559 h 415435"/>
                  <a:gd name="connsiteX13" fmla="*/ 201460 w 441338"/>
                  <a:gd name="connsiteY13" fmla="*/ 315152 h 415435"/>
                  <a:gd name="connsiteX14" fmla="*/ 95627 w 441338"/>
                  <a:gd name="connsiteY14" fmla="*/ 409344 h 415435"/>
                  <a:gd name="connsiteX15" fmla="*/ 168652 w 441338"/>
                  <a:gd name="connsiteY15" fmla="*/ 286578 h 415435"/>
                  <a:gd name="connsiteX16" fmla="*/ 128435 w 441338"/>
                  <a:gd name="connsiteY16" fmla="*/ 275994 h 415435"/>
                  <a:gd name="connsiteX17" fmla="*/ 159127 w 441338"/>
                  <a:gd name="connsiteY17" fmla="*/ 244245 h 415435"/>
                  <a:gd name="connsiteX18" fmla="*/ 41 w 441338"/>
                  <a:gd name="connsiteY18" fmla="*/ 223305 h 415435"/>
                  <a:gd name="connsiteX0" fmla="*/ 41 w 448434"/>
                  <a:gd name="connsiteY0" fmla="*/ 223305 h 415435"/>
                  <a:gd name="connsiteX1" fmla="*/ 159127 w 448434"/>
                  <a:gd name="connsiteY1" fmla="*/ 182862 h 415435"/>
                  <a:gd name="connsiteX2" fmla="*/ 123143 w 448434"/>
                  <a:gd name="connsiteY2" fmla="*/ 59038 h 415435"/>
                  <a:gd name="connsiteX3" fmla="*/ 216278 w 448434"/>
                  <a:gd name="connsiteY3" fmla="*/ 114071 h 415435"/>
                  <a:gd name="connsiteX4" fmla="*/ 197064 w 448434"/>
                  <a:gd name="connsiteY4" fmla="*/ 2255 h 415435"/>
                  <a:gd name="connsiteX5" fmla="*/ 359151 w 448434"/>
                  <a:gd name="connsiteY5" fmla="*/ 228368 h 415435"/>
                  <a:gd name="connsiteX6" fmla="*/ 438538 w 448434"/>
                  <a:gd name="connsiteY6" fmla="*/ 296330 h 415435"/>
                  <a:gd name="connsiteX7" fmla="*/ 340101 w 448434"/>
                  <a:gd name="connsiteY7" fmla="*/ 267527 h 415435"/>
                  <a:gd name="connsiteX8" fmla="*/ 354918 w 448434"/>
                  <a:gd name="connsiteY8" fmla="*/ 296102 h 415435"/>
                  <a:gd name="connsiteX9" fmla="*/ 332693 w 448434"/>
                  <a:gd name="connsiteY9" fmla="*/ 336318 h 415435"/>
                  <a:gd name="connsiteX10" fmla="*/ 291419 w 448434"/>
                  <a:gd name="connsiteY10" fmla="*/ 343727 h 415435"/>
                  <a:gd name="connsiteX11" fmla="*/ 309248 w 448434"/>
                  <a:gd name="connsiteY11" fmla="*/ 414721 h 415435"/>
                  <a:gd name="connsiteX12" fmla="*/ 241676 w 448434"/>
                  <a:gd name="connsiteY12" fmla="*/ 322559 h 415435"/>
                  <a:gd name="connsiteX13" fmla="*/ 201460 w 448434"/>
                  <a:gd name="connsiteY13" fmla="*/ 315152 h 415435"/>
                  <a:gd name="connsiteX14" fmla="*/ 95627 w 448434"/>
                  <a:gd name="connsiteY14" fmla="*/ 409344 h 415435"/>
                  <a:gd name="connsiteX15" fmla="*/ 168652 w 448434"/>
                  <a:gd name="connsiteY15" fmla="*/ 286578 h 415435"/>
                  <a:gd name="connsiteX16" fmla="*/ 128435 w 448434"/>
                  <a:gd name="connsiteY16" fmla="*/ 275994 h 415435"/>
                  <a:gd name="connsiteX17" fmla="*/ 159127 w 448434"/>
                  <a:gd name="connsiteY17" fmla="*/ 244245 h 415435"/>
                  <a:gd name="connsiteX18" fmla="*/ 41 w 448434"/>
                  <a:gd name="connsiteY18" fmla="*/ 223305 h 415435"/>
                  <a:gd name="connsiteX0" fmla="*/ 41 w 446873"/>
                  <a:gd name="connsiteY0" fmla="*/ 222097 h 414227"/>
                  <a:gd name="connsiteX1" fmla="*/ 159127 w 446873"/>
                  <a:gd name="connsiteY1" fmla="*/ 181654 h 414227"/>
                  <a:gd name="connsiteX2" fmla="*/ 123143 w 446873"/>
                  <a:gd name="connsiteY2" fmla="*/ 57830 h 414227"/>
                  <a:gd name="connsiteX3" fmla="*/ 216278 w 446873"/>
                  <a:gd name="connsiteY3" fmla="*/ 112863 h 414227"/>
                  <a:gd name="connsiteX4" fmla="*/ 197064 w 446873"/>
                  <a:gd name="connsiteY4" fmla="*/ 1047 h 414227"/>
                  <a:gd name="connsiteX5" fmla="*/ 361267 w 446873"/>
                  <a:gd name="connsiteY5" fmla="*/ 186944 h 414227"/>
                  <a:gd name="connsiteX6" fmla="*/ 359151 w 446873"/>
                  <a:gd name="connsiteY6" fmla="*/ 227160 h 414227"/>
                  <a:gd name="connsiteX7" fmla="*/ 438538 w 446873"/>
                  <a:gd name="connsiteY7" fmla="*/ 295122 h 414227"/>
                  <a:gd name="connsiteX8" fmla="*/ 340101 w 446873"/>
                  <a:gd name="connsiteY8" fmla="*/ 266319 h 414227"/>
                  <a:gd name="connsiteX9" fmla="*/ 354918 w 446873"/>
                  <a:gd name="connsiteY9" fmla="*/ 294894 h 414227"/>
                  <a:gd name="connsiteX10" fmla="*/ 332693 w 446873"/>
                  <a:gd name="connsiteY10" fmla="*/ 335110 h 414227"/>
                  <a:gd name="connsiteX11" fmla="*/ 291419 w 446873"/>
                  <a:gd name="connsiteY11" fmla="*/ 342519 h 414227"/>
                  <a:gd name="connsiteX12" fmla="*/ 309248 w 446873"/>
                  <a:gd name="connsiteY12" fmla="*/ 413513 h 414227"/>
                  <a:gd name="connsiteX13" fmla="*/ 241676 w 446873"/>
                  <a:gd name="connsiteY13" fmla="*/ 321351 h 414227"/>
                  <a:gd name="connsiteX14" fmla="*/ 201460 w 446873"/>
                  <a:gd name="connsiteY14" fmla="*/ 313944 h 414227"/>
                  <a:gd name="connsiteX15" fmla="*/ 95627 w 446873"/>
                  <a:gd name="connsiteY15" fmla="*/ 408136 h 414227"/>
                  <a:gd name="connsiteX16" fmla="*/ 168652 w 446873"/>
                  <a:gd name="connsiteY16" fmla="*/ 285370 h 414227"/>
                  <a:gd name="connsiteX17" fmla="*/ 128435 w 446873"/>
                  <a:gd name="connsiteY17" fmla="*/ 274786 h 414227"/>
                  <a:gd name="connsiteX18" fmla="*/ 159127 w 446873"/>
                  <a:gd name="connsiteY18" fmla="*/ 243037 h 414227"/>
                  <a:gd name="connsiteX19" fmla="*/ 41 w 446873"/>
                  <a:gd name="connsiteY19" fmla="*/ 222097 h 414227"/>
                  <a:gd name="connsiteX0" fmla="*/ 41 w 446653"/>
                  <a:gd name="connsiteY0" fmla="*/ 222097 h 414227"/>
                  <a:gd name="connsiteX1" fmla="*/ 159127 w 446653"/>
                  <a:gd name="connsiteY1" fmla="*/ 181654 h 414227"/>
                  <a:gd name="connsiteX2" fmla="*/ 123143 w 446653"/>
                  <a:gd name="connsiteY2" fmla="*/ 57830 h 414227"/>
                  <a:gd name="connsiteX3" fmla="*/ 216278 w 446653"/>
                  <a:gd name="connsiteY3" fmla="*/ 112863 h 414227"/>
                  <a:gd name="connsiteX4" fmla="*/ 197064 w 446653"/>
                  <a:gd name="connsiteY4" fmla="*/ 1047 h 414227"/>
                  <a:gd name="connsiteX5" fmla="*/ 361267 w 446653"/>
                  <a:gd name="connsiteY5" fmla="*/ 186944 h 414227"/>
                  <a:gd name="connsiteX6" fmla="*/ 359151 w 446653"/>
                  <a:gd name="connsiteY6" fmla="*/ 227160 h 414227"/>
                  <a:gd name="connsiteX7" fmla="*/ 438538 w 446653"/>
                  <a:gd name="connsiteY7" fmla="*/ 295122 h 414227"/>
                  <a:gd name="connsiteX8" fmla="*/ 340101 w 446653"/>
                  <a:gd name="connsiteY8" fmla="*/ 266319 h 414227"/>
                  <a:gd name="connsiteX9" fmla="*/ 354918 w 446653"/>
                  <a:gd name="connsiteY9" fmla="*/ 294894 h 414227"/>
                  <a:gd name="connsiteX10" fmla="*/ 332693 w 446653"/>
                  <a:gd name="connsiteY10" fmla="*/ 335110 h 414227"/>
                  <a:gd name="connsiteX11" fmla="*/ 291419 w 446653"/>
                  <a:gd name="connsiteY11" fmla="*/ 342519 h 414227"/>
                  <a:gd name="connsiteX12" fmla="*/ 309248 w 446653"/>
                  <a:gd name="connsiteY12" fmla="*/ 413513 h 414227"/>
                  <a:gd name="connsiteX13" fmla="*/ 241676 w 446653"/>
                  <a:gd name="connsiteY13" fmla="*/ 321351 h 414227"/>
                  <a:gd name="connsiteX14" fmla="*/ 201460 w 446653"/>
                  <a:gd name="connsiteY14" fmla="*/ 313944 h 414227"/>
                  <a:gd name="connsiteX15" fmla="*/ 95627 w 446653"/>
                  <a:gd name="connsiteY15" fmla="*/ 408136 h 414227"/>
                  <a:gd name="connsiteX16" fmla="*/ 168652 w 446653"/>
                  <a:gd name="connsiteY16" fmla="*/ 285370 h 414227"/>
                  <a:gd name="connsiteX17" fmla="*/ 128435 w 446653"/>
                  <a:gd name="connsiteY17" fmla="*/ 274786 h 414227"/>
                  <a:gd name="connsiteX18" fmla="*/ 159127 w 446653"/>
                  <a:gd name="connsiteY18" fmla="*/ 243037 h 414227"/>
                  <a:gd name="connsiteX19" fmla="*/ 41 w 446653"/>
                  <a:gd name="connsiteY19" fmla="*/ 222097 h 414227"/>
                  <a:gd name="connsiteX0" fmla="*/ 41 w 441634"/>
                  <a:gd name="connsiteY0" fmla="*/ 222097 h 414227"/>
                  <a:gd name="connsiteX1" fmla="*/ 159127 w 441634"/>
                  <a:gd name="connsiteY1" fmla="*/ 181654 h 414227"/>
                  <a:gd name="connsiteX2" fmla="*/ 123143 w 441634"/>
                  <a:gd name="connsiteY2" fmla="*/ 57830 h 414227"/>
                  <a:gd name="connsiteX3" fmla="*/ 216278 w 441634"/>
                  <a:gd name="connsiteY3" fmla="*/ 112863 h 414227"/>
                  <a:gd name="connsiteX4" fmla="*/ 197064 w 441634"/>
                  <a:gd name="connsiteY4" fmla="*/ 1047 h 414227"/>
                  <a:gd name="connsiteX5" fmla="*/ 361267 w 441634"/>
                  <a:gd name="connsiteY5" fmla="*/ 186944 h 414227"/>
                  <a:gd name="connsiteX6" fmla="*/ 359151 w 441634"/>
                  <a:gd name="connsiteY6" fmla="*/ 227160 h 414227"/>
                  <a:gd name="connsiteX7" fmla="*/ 438538 w 441634"/>
                  <a:gd name="connsiteY7" fmla="*/ 295122 h 414227"/>
                  <a:gd name="connsiteX8" fmla="*/ 340101 w 441634"/>
                  <a:gd name="connsiteY8" fmla="*/ 266319 h 414227"/>
                  <a:gd name="connsiteX9" fmla="*/ 354918 w 441634"/>
                  <a:gd name="connsiteY9" fmla="*/ 294894 h 414227"/>
                  <a:gd name="connsiteX10" fmla="*/ 332693 w 441634"/>
                  <a:gd name="connsiteY10" fmla="*/ 335110 h 414227"/>
                  <a:gd name="connsiteX11" fmla="*/ 291419 w 441634"/>
                  <a:gd name="connsiteY11" fmla="*/ 342519 h 414227"/>
                  <a:gd name="connsiteX12" fmla="*/ 309248 w 441634"/>
                  <a:gd name="connsiteY12" fmla="*/ 413513 h 414227"/>
                  <a:gd name="connsiteX13" fmla="*/ 241676 w 441634"/>
                  <a:gd name="connsiteY13" fmla="*/ 321351 h 414227"/>
                  <a:gd name="connsiteX14" fmla="*/ 201460 w 441634"/>
                  <a:gd name="connsiteY14" fmla="*/ 313944 h 414227"/>
                  <a:gd name="connsiteX15" fmla="*/ 95627 w 441634"/>
                  <a:gd name="connsiteY15" fmla="*/ 408136 h 414227"/>
                  <a:gd name="connsiteX16" fmla="*/ 168652 w 441634"/>
                  <a:gd name="connsiteY16" fmla="*/ 285370 h 414227"/>
                  <a:gd name="connsiteX17" fmla="*/ 128435 w 441634"/>
                  <a:gd name="connsiteY17" fmla="*/ 274786 h 414227"/>
                  <a:gd name="connsiteX18" fmla="*/ 159127 w 441634"/>
                  <a:gd name="connsiteY18" fmla="*/ 243037 h 414227"/>
                  <a:gd name="connsiteX19" fmla="*/ 41 w 441634"/>
                  <a:gd name="connsiteY19" fmla="*/ 222097 h 414227"/>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131 h 413261"/>
                  <a:gd name="connsiteX1" fmla="*/ 159127 w 441634"/>
                  <a:gd name="connsiteY1" fmla="*/ 180688 h 413261"/>
                  <a:gd name="connsiteX2" fmla="*/ 123143 w 441634"/>
                  <a:gd name="connsiteY2" fmla="*/ 56864 h 413261"/>
                  <a:gd name="connsiteX3" fmla="*/ 216278 w 441634"/>
                  <a:gd name="connsiteY3" fmla="*/ 111897 h 413261"/>
                  <a:gd name="connsiteX4" fmla="*/ 197064 w 441634"/>
                  <a:gd name="connsiteY4" fmla="*/ 81 h 413261"/>
                  <a:gd name="connsiteX5" fmla="*/ 417360 w 441634"/>
                  <a:gd name="connsiteY5" fmla="*/ 130944 h 413261"/>
                  <a:gd name="connsiteX6" fmla="*/ 361267 w 441634"/>
                  <a:gd name="connsiteY6" fmla="*/ 185978 h 413261"/>
                  <a:gd name="connsiteX7" fmla="*/ 359151 w 441634"/>
                  <a:gd name="connsiteY7" fmla="*/ 226194 h 413261"/>
                  <a:gd name="connsiteX8" fmla="*/ 438538 w 441634"/>
                  <a:gd name="connsiteY8" fmla="*/ 294156 h 413261"/>
                  <a:gd name="connsiteX9" fmla="*/ 340101 w 441634"/>
                  <a:gd name="connsiteY9" fmla="*/ 265353 h 413261"/>
                  <a:gd name="connsiteX10" fmla="*/ 354918 w 441634"/>
                  <a:gd name="connsiteY10" fmla="*/ 293928 h 413261"/>
                  <a:gd name="connsiteX11" fmla="*/ 332693 w 441634"/>
                  <a:gd name="connsiteY11" fmla="*/ 334144 h 413261"/>
                  <a:gd name="connsiteX12" fmla="*/ 291419 w 441634"/>
                  <a:gd name="connsiteY12" fmla="*/ 341553 h 413261"/>
                  <a:gd name="connsiteX13" fmla="*/ 309248 w 441634"/>
                  <a:gd name="connsiteY13" fmla="*/ 412547 h 413261"/>
                  <a:gd name="connsiteX14" fmla="*/ 241676 w 441634"/>
                  <a:gd name="connsiteY14" fmla="*/ 320385 h 413261"/>
                  <a:gd name="connsiteX15" fmla="*/ 201460 w 441634"/>
                  <a:gd name="connsiteY15" fmla="*/ 312978 h 413261"/>
                  <a:gd name="connsiteX16" fmla="*/ 95627 w 441634"/>
                  <a:gd name="connsiteY16" fmla="*/ 407170 h 413261"/>
                  <a:gd name="connsiteX17" fmla="*/ 168652 w 441634"/>
                  <a:gd name="connsiteY17" fmla="*/ 284404 h 413261"/>
                  <a:gd name="connsiteX18" fmla="*/ 128435 w 441634"/>
                  <a:gd name="connsiteY18" fmla="*/ 273820 h 413261"/>
                  <a:gd name="connsiteX19" fmla="*/ 159127 w 441634"/>
                  <a:gd name="connsiteY19" fmla="*/ 242071 h 413261"/>
                  <a:gd name="connsiteX20" fmla="*/ 41 w 441634"/>
                  <a:gd name="connsiteY20" fmla="*/ 221131 h 413261"/>
                  <a:gd name="connsiteX0" fmla="*/ 41 w 441634"/>
                  <a:gd name="connsiteY0" fmla="*/ 221279 h 413409"/>
                  <a:gd name="connsiteX1" fmla="*/ 159127 w 441634"/>
                  <a:gd name="connsiteY1" fmla="*/ 180836 h 413409"/>
                  <a:gd name="connsiteX2" fmla="*/ 123143 w 441634"/>
                  <a:gd name="connsiteY2" fmla="*/ 57012 h 413409"/>
                  <a:gd name="connsiteX3" fmla="*/ 216278 w 441634"/>
                  <a:gd name="connsiteY3" fmla="*/ 112045 h 413409"/>
                  <a:gd name="connsiteX4" fmla="*/ 197064 w 441634"/>
                  <a:gd name="connsiteY4" fmla="*/ 229 h 413409"/>
                  <a:gd name="connsiteX5" fmla="*/ 315760 w 441634"/>
                  <a:gd name="connsiteY5" fmla="*/ 144851 h 413409"/>
                  <a:gd name="connsiteX6" fmla="*/ 417360 w 441634"/>
                  <a:gd name="connsiteY6" fmla="*/ 131092 h 413409"/>
                  <a:gd name="connsiteX7" fmla="*/ 361267 w 441634"/>
                  <a:gd name="connsiteY7" fmla="*/ 186126 h 413409"/>
                  <a:gd name="connsiteX8" fmla="*/ 359151 w 441634"/>
                  <a:gd name="connsiteY8" fmla="*/ 226342 h 413409"/>
                  <a:gd name="connsiteX9" fmla="*/ 438538 w 441634"/>
                  <a:gd name="connsiteY9" fmla="*/ 294304 h 413409"/>
                  <a:gd name="connsiteX10" fmla="*/ 340101 w 441634"/>
                  <a:gd name="connsiteY10" fmla="*/ 265501 h 413409"/>
                  <a:gd name="connsiteX11" fmla="*/ 354918 w 441634"/>
                  <a:gd name="connsiteY11" fmla="*/ 294076 h 413409"/>
                  <a:gd name="connsiteX12" fmla="*/ 332693 w 441634"/>
                  <a:gd name="connsiteY12" fmla="*/ 334292 h 413409"/>
                  <a:gd name="connsiteX13" fmla="*/ 291419 w 441634"/>
                  <a:gd name="connsiteY13" fmla="*/ 341701 h 413409"/>
                  <a:gd name="connsiteX14" fmla="*/ 309248 w 441634"/>
                  <a:gd name="connsiteY14" fmla="*/ 412695 h 413409"/>
                  <a:gd name="connsiteX15" fmla="*/ 241676 w 441634"/>
                  <a:gd name="connsiteY15" fmla="*/ 320533 h 413409"/>
                  <a:gd name="connsiteX16" fmla="*/ 201460 w 441634"/>
                  <a:gd name="connsiteY16" fmla="*/ 313126 h 413409"/>
                  <a:gd name="connsiteX17" fmla="*/ 95627 w 441634"/>
                  <a:gd name="connsiteY17" fmla="*/ 407318 h 413409"/>
                  <a:gd name="connsiteX18" fmla="*/ 168652 w 441634"/>
                  <a:gd name="connsiteY18" fmla="*/ 284552 h 413409"/>
                  <a:gd name="connsiteX19" fmla="*/ 128435 w 441634"/>
                  <a:gd name="connsiteY19" fmla="*/ 273968 h 413409"/>
                  <a:gd name="connsiteX20" fmla="*/ 159127 w 441634"/>
                  <a:gd name="connsiteY20" fmla="*/ 242219 h 413409"/>
                  <a:gd name="connsiteX21" fmla="*/ 41 w 441634"/>
                  <a:gd name="connsiteY21" fmla="*/ 221279 h 413409"/>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17360 w 441634"/>
                  <a:gd name="connsiteY6" fmla="*/ 13100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191 h 413321"/>
                  <a:gd name="connsiteX1" fmla="*/ 159127 w 441634"/>
                  <a:gd name="connsiteY1" fmla="*/ 180748 h 413321"/>
                  <a:gd name="connsiteX2" fmla="*/ 123143 w 441634"/>
                  <a:gd name="connsiteY2" fmla="*/ 56924 h 413321"/>
                  <a:gd name="connsiteX3" fmla="*/ 216278 w 441634"/>
                  <a:gd name="connsiteY3" fmla="*/ 111957 h 413321"/>
                  <a:gd name="connsiteX4" fmla="*/ 197064 w 441634"/>
                  <a:gd name="connsiteY4" fmla="*/ 141 h 413321"/>
                  <a:gd name="connsiteX5" fmla="*/ 324227 w 441634"/>
                  <a:gd name="connsiteY5" fmla="*/ 137355 h 413321"/>
                  <a:gd name="connsiteX6" fmla="*/ 422652 w 441634"/>
                  <a:gd name="connsiteY6" fmla="*/ 124654 h 413321"/>
                  <a:gd name="connsiteX7" fmla="*/ 361267 w 441634"/>
                  <a:gd name="connsiteY7" fmla="*/ 186038 h 413321"/>
                  <a:gd name="connsiteX8" fmla="*/ 359151 w 441634"/>
                  <a:gd name="connsiteY8" fmla="*/ 226254 h 413321"/>
                  <a:gd name="connsiteX9" fmla="*/ 438538 w 441634"/>
                  <a:gd name="connsiteY9" fmla="*/ 294216 h 413321"/>
                  <a:gd name="connsiteX10" fmla="*/ 340101 w 441634"/>
                  <a:gd name="connsiteY10" fmla="*/ 265413 h 413321"/>
                  <a:gd name="connsiteX11" fmla="*/ 354918 w 441634"/>
                  <a:gd name="connsiteY11" fmla="*/ 293988 h 413321"/>
                  <a:gd name="connsiteX12" fmla="*/ 332693 w 441634"/>
                  <a:gd name="connsiteY12" fmla="*/ 334204 h 413321"/>
                  <a:gd name="connsiteX13" fmla="*/ 291419 w 441634"/>
                  <a:gd name="connsiteY13" fmla="*/ 341613 h 413321"/>
                  <a:gd name="connsiteX14" fmla="*/ 309248 w 441634"/>
                  <a:gd name="connsiteY14" fmla="*/ 412607 h 413321"/>
                  <a:gd name="connsiteX15" fmla="*/ 241676 w 441634"/>
                  <a:gd name="connsiteY15" fmla="*/ 320445 h 413321"/>
                  <a:gd name="connsiteX16" fmla="*/ 201460 w 441634"/>
                  <a:gd name="connsiteY16" fmla="*/ 313038 h 413321"/>
                  <a:gd name="connsiteX17" fmla="*/ 95627 w 441634"/>
                  <a:gd name="connsiteY17" fmla="*/ 407230 h 413321"/>
                  <a:gd name="connsiteX18" fmla="*/ 168652 w 441634"/>
                  <a:gd name="connsiteY18" fmla="*/ 284464 h 413321"/>
                  <a:gd name="connsiteX19" fmla="*/ 128435 w 441634"/>
                  <a:gd name="connsiteY19" fmla="*/ 273880 h 413321"/>
                  <a:gd name="connsiteX20" fmla="*/ 159127 w 441634"/>
                  <a:gd name="connsiteY20" fmla="*/ 242131 h 413321"/>
                  <a:gd name="connsiteX21" fmla="*/ 41 w 441634"/>
                  <a:gd name="connsiteY21" fmla="*/ 221191 h 413321"/>
                  <a:gd name="connsiteX0" fmla="*/ 41 w 441634"/>
                  <a:gd name="connsiteY0" fmla="*/ 221418 h 413548"/>
                  <a:gd name="connsiteX1" fmla="*/ 159127 w 441634"/>
                  <a:gd name="connsiteY1" fmla="*/ 180975 h 413548"/>
                  <a:gd name="connsiteX2" fmla="*/ 123143 w 441634"/>
                  <a:gd name="connsiteY2" fmla="*/ 57151 h 413548"/>
                  <a:gd name="connsiteX3" fmla="*/ 216278 w 441634"/>
                  <a:gd name="connsiteY3" fmla="*/ 112184 h 413548"/>
                  <a:gd name="connsiteX4" fmla="*/ 197064 w 441634"/>
                  <a:gd name="connsiteY4" fmla="*/ 368 h 413548"/>
                  <a:gd name="connsiteX5" fmla="*/ 299885 w 441634"/>
                  <a:gd name="connsiteY5" fmla="*/ 78315 h 413548"/>
                  <a:gd name="connsiteX6" fmla="*/ 324227 w 441634"/>
                  <a:gd name="connsiteY6" fmla="*/ 137582 h 413548"/>
                  <a:gd name="connsiteX7" fmla="*/ 422652 w 441634"/>
                  <a:gd name="connsiteY7" fmla="*/ 124881 h 413548"/>
                  <a:gd name="connsiteX8" fmla="*/ 361267 w 441634"/>
                  <a:gd name="connsiteY8" fmla="*/ 186265 h 413548"/>
                  <a:gd name="connsiteX9" fmla="*/ 359151 w 441634"/>
                  <a:gd name="connsiteY9" fmla="*/ 226481 h 413548"/>
                  <a:gd name="connsiteX10" fmla="*/ 438538 w 441634"/>
                  <a:gd name="connsiteY10" fmla="*/ 294443 h 413548"/>
                  <a:gd name="connsiteX11" fmla="*/ 340101 w 441634"/>
                  <a:gd name="connsiteY11" fmla="*/ 265640 h 413548"/>
                  <a:gd name="connsiteX12" fmla="*/ 354918 w 441634"/>
                  <a:gd name="connsiteY12" fmla="*/ 294215 h 413548"/>
                  <a:gd name="connsiteX13" fmla="*/ 332693 w 441634"/>
                  <a:gd name="connsiteY13" fmla="*/ 334431 h 413548"/>
                  <a:gd name="connsiteX14" fmla="*/ 291419 w 441634"/>
                  <a:gd name="connsiteY14" fmla="*/ 341840 h 413548"/>
                  <a:gd name="connsiteX15" fmla="*/ 309248 w 441634"/>
                  <a:gd name="connsiteY15" fmla="*/ 412834 h 413548"/>
                  <a:gd name="connsiteX16" fmla="*/ 241676 w 441634"/>
                  <a:gd name="connsiteY16" fmla="*/ 320672 h 413548"/>
                  <a:gd name="connsiteX17" fmla="*/ 201460 w 441634"/>
                  <a:gd name="connsiteY17" fmla="*/ 313265 h 413548"/>
                  <a:gd name="connsiteX18" fmla="*/ 95627 w 441634"/>
                  <a:gd name="connsiteY18" fmla="*/ 407457 h 413548"/>
                  <a:gd name="connsiteX19" fmla="*/ 168652 w 441634"/>
                  <a:gd name="connsiteY19" fmla="*/ 284691 h 413548"/>
                  <a:gd name="connsiteX20" fmla="*/ 128435 w 441634"/>
                  <a:gd name="connsiteY20" fmla="*/ 274107 h 413548"/>
                  <a:gd name="connsiteX21" fmla="*/ 159127 w 441634"/>
                  <a:gd name="connsiteY21" fmla="*/ 242358 h 413548"/>
                  <a:gd name="connsiteX22" fmla="*/ 41 w 441634"/>
                  <a:gd name="connsiteY22" fmla="*/ 221418 h 413548"/>
                  <a:gd name="connsiteX0" fmla="*/ 41 w 441634"/>
                  <a:gd name="connsiteY0" fmla="*/ 223962 h 416092"/>
                  <a:gd name="connsiteX1" fmla="*/ 159127 w 441634"/>
                  <a:gd name="connsiteY1" fmla="*/ 183519 h 416092"/>
                  <a:gd name="connsiteX2" fmla="*/ 123143 w 441634"/>
                  <a:gd name="connsiteY2" fmla="*/ 59695 h 416092"/>
                  <a:gd name="connsiteX3" fmla="*/ 216278 w 441634"/>
                  <a:gd name="connsiteY3" fmla="*/ 114728 h 416092"/>
                  <a:gd name="connsiteX4" fmla="*/ 197064 w 441634"/>
                  <a:gd name="connsiteY4" fmla="*/ 2912 h 416092"/>
                  <a:gd name="connsiteX5" fmla="*/ 299885 w 441634"/>
                  <a:gd name="connsiteY5" fmla="*/ 80859 h 416092"/>
                  <a:gd name="connsiteX6" fmla="*/ 324227 w 441634"/>
                  <a:gd name="connsiteY6" fmla="*/ 140126 h 416092"/>
                  <a:gd name="connsiteX7" fmla="*/ 422652 w 441634"/>
                  <a:gd name="connsiteY7" fmla="*/ 127425 h 416092"/>
                  <a:gd name="connsiteX8" fmla="*/ 361267 w 441634"/>
                  <a:gd name="connsiteY8" fmla="*/ 188809 h 416092"/>
                  <a:gd name="connsiteX9" fmla="*/ 359151 w 441634"/>
                  <a:gd name="connsiteY9" fmla="*/ 229025 h 416092"/>
                  <a:gd name="connsiteX10" fmla="*/ 438538 w 441634"/>
                  <a:gd name="connsiteY10" fmla="*/ 296987 h 416092"/>
                  <a:gd name="connsiteX11" fmla="*/ 340101 w 441634"/>
                  <a:gd name="connsiteY11" fmla="*/ 268184 h 416092"/>
                  <a:gd name="connsiteX12" fmla="*/ 354918 w 441634"/>
                  <a:gd name="connsiteY12" fmla="*/ 296759 h 416092"/>
                  <a:gd name="connsiteX13" fmla="*/ 332693 w 441634"/>
                  <a:gd name="connsiteY13" fmla="*/ 336975 h 416092"/>
                  <a:gd name="connsiteX14" fmla="*/ 291419 w 441634"/>
                  <a:gd name="connsiteY14" fmla="*/ 344384 h 416092"/>
                  <a:gd name="connsiteX15" fmla="*/ 309248 w 441634"/>
                  <a:gd name="connsiteY15" fmla="*/ 415378 h 416092"/>
                  <a:gd name="connsiteX16" fmla="*/ 241676 w 441634"/>
                  <a:gd name="connsiteY16" fmla="*/ 323216 h 416092"/>
                  <a:gd name="connsiteX17" fmla="*/ 201460 w 441634"/>
                  <a:gd name="connsiteY17" fmla="*/ 315809 h 416092"/>
                  <a:gd name="connsiteX18" fmla="*/ 95627 w 441634"/>
                  <a:gd name="connsiteY18" fmla="*/ 410001 h 416092"/>
                  <a:gd name="connsiteX19" fmla="*/ 168652 w 441634"/>
                  <a:gd name="connsiteY19" fmla="*/ 287235 h 416092"/>
                  <a:gd name="connsiteX20" fmla="*/ 128435 w 441634"/>
                  <a:gd name="connsiteY20" fmla="*/ 276651 h 416092"/>
                  <a:gd name="connsiteX21" fmla="*/ 159127 w 441634"/>
                  <a:gd name="connsiteY21" fmla="*/ 244902 h 416092"/>
                  <a:gd name="connsiteX22" fmla="*/ 41 w 441634"/>
                  <a:gd name="connsiteY22" fmla="*/ 223962 h 416092"/>
                  <a:gd name="connsiteX0" fmla="*/ 41 w 441634"/>
                  <a:gd name="connsiteY0" fmla="*/ 222143 h 414273"/>
                  <a:gd name="connsiteX1" fmla="*/ 159127 w 441634"/>
                  <a:gd name="connsiteY1" fmla="*/ 181700 h 414273"/>
                  <a:gd name="connsiteX2" fmla="*/ 123143 w 441634"/>
                  <a:gd name="connsiteY2" fmla="*/ 57876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68206 w 441634"/>
                  <a:gd name="connsiteY2" fmla="*/ 67643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68206 w 441634"/>
                  <a:gd name="connsiteY2" fmla="*/ 67643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65765 w 441634"/>
                  <a:gd name="connsiteY2" fmla="*/ 87177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65765 w 441634"/>
                  <a:gd name="connsiteY2" fmla="*/ 87177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75532 w 441634"/>
                  <a:gd name="connsiteY2" fmla="*/ 72527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75532 w 441634"/>
                  <a:gd name="connsiteY2" fmla="*/ 72527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75532 w 441634"/>
                  <a:gd name="connsiteY2" fmla="*/ 72527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2143 h 414273"/>
                  <a:gd name="connsiteX1" fmla="*/ 159127 w 441634"/>
                  <a:gd name="connsiteY1" fmla="*/ 181700 h 414273"/>
                  <a:gd name="connsiteX2" fmla="*/ 75532 w 441634"/>
                  <a:gd name="connsiteY2" fmla="*/ 72527 h 414273"/>
                  <a:gd name="connsiteX3" fmla="*/ 216278 w 441634"/>
                  <a:gd name="connsiteY3" fmla="*/ 112909 h 414273"/>
                  <a:gd name="connsiteX4" fmla="*/ 197064 w 441634"/>
                  <a:gd name="connsiteY4" fmla="*/ 1093 h 414273"/>
                  <a:gd name="connsiteX5" fmla="*/ 299885 w 441634"/>
                  <a:gd name="connsiteY5" fmla="*/ 79040 h 414273"/>
                  <a:gd name="connsiteX6" fmla="*/ 324227 w 441634"/>
                  <a:gd name="connsiteY6" fmla="*/ 138307 h 414273"/>
                  <a:gd name="connsiteX7" fmla="*/ 422652 w 441634"/>
                  <a:gd name="connsiteY7" fmla="*/ 125606 h 414273"/>
                  <a:gd name="connsiteX8" fmla="*/ 361267 w 441634"/>
                  <a:gd name="connsiteY8" fmla="*/ 186990 h 414273"/>
                  <a:gd name="connsiteX9" fmla="*/ 359151 w 441634"/>
                  <a:gd name="connsiteY9" fmla="*/ 227206 h 414273"/>
                  <a:gd name="connsiteX10" fmla="*/ 438538 w 441634"/>
                  <a:gd name="connsiteY10" fmla="*/ 295168 h 414273"/>
                  <a:gd name="connsiteX11" fmla="*/ 340101 w 441634"/>
                  <a:gd name="connsiteY11" fmla="*/ 266365 h 414273"/>
                  <a:gd name="connsiteX12" fmla="*/ 354918 w 441634"/>
                  <a:gd name="connsiteY12" fmla="*/ 294940 h 414273"/>
                  <a:gd name="connsiteX13" fmla="*/ 332693 w 441634"/>
                  <a:gd name="connsiteY13" fmla="*/ 335156 h 414273"/>
                  <a:gd name="connsiteX14" fmla="*/ 291419 w 441634"/>
                  <a:gd name="connsiteY14" fmla="*/ 342565 h 414273"/>
                  <a:gd name="connsiteX15" fmla="*/ 309248 w 441634"/>
                  <a:gd name="connsiteY15" fmla="*/ 413559 h 414273"/>
                  <a:gd name="connsiteX16" fmla="*/ 241676 w 441634"/>
                  <a:gd name="connsiteY16" fmla="*/ 321397 h 414273"/>
                  <a:gd name="connsiteX17" fmla="*/ 201460 w 441634"/>
                  <a:gd name="connsiteY17" fmla="*/ 313990 h 414273"/>
                  <a:gd name="connsiteX18" fmla="*/ 95627 w 441634"/>
                  <a:gd name="connsiteY18" fmla="*/ 408182 h 414273"/>
                  <a:gd name="connsiteX19" fmla="*/ 168652 w 441634"/>
                  <a:gd name="connsiteY19" fmla="*/ 285416 h 414273"/>
                  <a:gd name="connsiteX20" fmla="*/ 128435 w 441634"/>
                  <a:gd name="connsiteY20" fmla="*/ 274832 h 414273"/>
                  <a:gd name="connsiteX21" fmla="*/ 159127 w 441634"/>
                  <a:gd name="connsiteY21" fmla="*/ 243083 h 414273"/>
                  <a:gd name="connsiteX22" fmla="*/ 41 w 441634"/>
                  <a:gd name="connsiteY22" fmla="*/ 222143 h 414273"/>
                  <a:gd name="connsiteX0" fmla="*/ 41 w 441634"/>
                  <a:gd name="connsiteY0" fmla="*/ 221384 h 413514"/>
                  <a:gd name="connsiteX1" fmla="*/ 159127 w 441634"/>
                  <a:gd name="connsiteY1" fmla="*/ 180941 h 413514"/>
                  <a:gd name="connsiteX2" fmla="*/ 75532 w 441634"/>
                  <a:gd name="connsiteY2" fmla="*/ 71768 h 413514"/>
                  <a:gd name="connsiteX3" fmla="*/ 216278 w 441634"/>
                  <a:gd name="connsiteY3" fmla="*/ 112150 h 413514"/>
                  <a:gd name="connsiteX4" fmla="*/ 197064 w 441634"/>
                  <a:gd name="connsiteY4" fmla="*/ 334 h 413514"/>
                  <a:gd name="connsiteX5" fmla="*/ 282793 w 441634"/>
                  <a:gd name="connsiteY5" fmla="*/ 56306 h 413514"/>
                  <a:gd name="connsiteX6" fmla="*/ 324227 w 441634"/>
                  <a:gd name="connsiteY6" fmla="*/ 137548 h 413514"/>
                  <a:gd name="connsiteX7" fmla="*/ 422652 w 441634"/>
                  <a:gd name="connsiteY7" fmla="*/ 124847 h 413514"/>
                  <a:gd name="connsiteX8" fmla="*/ 361267 w 441634"/>
                  <a:gd name="connsiteY8" fmla="*/ 186231 h 413514"/>
                  <a:gd name="connsiteX9" fmla="*/ 359151 w 441634"/>
                  <a:gd name="connsiteY9" fmla="*/ 226447 h 413514"/>
                  <a:gd name="connsiteX10" fmla="*/ 438538 w 441634"/>
                  <a:gd name="connsiteY10" fmla="*/ 294409 h 413514"/>
                  <a:gd name="connsiteX11" fmla="*/ 340101 w 441634"/>
                  <a:gd name="connsiteY11" fmla="*/ 265606 h 413514"/>
                  <a:gd name="connsiteX12" fmla="*/ 354918 w 441634"/>
                  <a:gd name="connsiteY12" fmla="*/ 294181 h 413514"/>
                  <a:gd name="connsiteX13" fmla="*/ 332693 w 441634"/>
                  <a:gd name="connsiteY13" fmla="*/ 334397 h 413514"/>
                  <a:gd name="connsiteX14" fmla="*/ 291419 w 441634"/>
                  <a:gd name="connsiteY14" fmla="*/ 341806 h 413514"/>
                  <a:gd name="connsiteX15" fmla="*/ 309248 w 441634"/>
                  <a:gd name="connsiteY15" fmla="*/ 412800 h 413514"/>
                  <a:gd name="connsiteX16" fmla="*/ 241676 w 441634"/>
                  <a:gd name="connsiteY16" fmla="*/ 320638 h 413514"/>
                  <a:gd name="connsiteX17" fmla="*/ 201460 w 441634"/>
                  <a:gd name="connsiteY17" fmla="*/ 313231 h 413514"/>
                  <a:gd name="connsiteX18" fmla="*/ 95627 w 441634"/>
                  <a:gd name="connsiteY18" fmla="*/ 407423 h 413514"/>
                  <a:gd name="connsiteX19" fmla="*/ 168652 w 441634"/>
                  <a:gd name="connsiteY19" fmla="*/ 284657 h 413514"/>
                  <a:gd name="connsiteX20" fmla="*/ 128435 w 441634"/>
                  <a:gd name="connsiteY20" fmla="*/ 274073 h 413514"/>
                  <a:gd name="connsiteX21" fmla="*/ 159127 w 441634"/>
                  <a:gd name="connsiteY21" fmla="*/ 242324 h 413514"/>
                  <a:gd name="connsiteX22" fmla="*/ 41 w 441634"/>
                  <a:gd name="connsiteY22" fmla="*/ 221384 h 413514"/>
                  <a:gd name="connsiteX0" fmla="*/ 41 w 441634"/>
                  <a:gd name="connsiteY0" fmla="*/ 221921 h 414051"/>
                  <a:gd name="connsiteX1" fmla="*/ 159127 w 441634"/>
                  <a:gd name="connsiteY1" fmla="*/ 181478 h 414051"/>
                  <a:gd name="connsiteX2" fmla="*/ 75532 w 441634"/>
                  <a:gd name="connsiteY2" fmla="*/ 72305 h 414051"/>
                  <a:gd name="connsiteX3" fmla="*/ 216278 w 441634"/>
                  <a:gd name="connsiteY3" fmla="*/ 112687 h 414051"/>
                  <a:gd name="connsiteX4" fmla="*/ 197064 w 441634"/>
                  <a:gd name="connsiteY4" fmla="*/ 871 h 414051"/>
                  <a:gd name="connsiteX5" fmla="*/ 282793 w 441634"/>
                  <a:gd name="connsiteY5" fmla="*/ 56843 h 414051"/>
                  <a:gd name="connsiteX6" fmla="*/ 324227 w 441634"/>
                  <a:gd name="connsiteY6" fmla="*/ 138085 h 414051"/>
                  <a:gd name="connsiteX7" fmla="*/ 422652 w 441634"/>
                  <a:gd name="connsiteY7" fmla="*/ 125384 h 414051"/>
                  <a:gd name="connsiteX8" fmla="*/ 361267 w 441634"/>
                  <a:gd name="connsiteY8" fmla="*/ 186768 h 414051"/>
                  <a:gd name="connsiteX9" fmla="*/ 359151 w 441634"/>
                  <a:gd name="connsiteY9" fmla="*/ 226984 h 414051"/>
                  <a:gd name="connsiteX10" fmla="*/ 438538 w 441634"/>
                  <a:gd name="connsiteY10" fmla="*/ 294946 h 414051"/>
                  <a:gd name="connsiteX11" fmla="*/ 340101 w 441634"/>
                  <a:gd name="connsiteY11" fmla="*/ 266143 h 414051"/>
                  <a:gd name="connsiteX12" fmla="*/ 354918 w 441634"/>
                  <a:gd name="connsiteY12" fmla="*/ 294718 h 414051"/>
                  <a:gd name="connsiteX13" fmla="*/ 332693 w 441634"/>
                  <a:gd name="connsiteY13" fmla="*/ 334934 h 414051"/>
                  <a:gd name="connsiteX14" fmla="*/ 291419 w 441634"/>
                  <a:gd name="connsiteY14" fmla="*/ 342343 h 414051"/>
                  <a:gd name="connsiteX15" fmla="*/ 309248 w 441634"/>
                  <a:gd name="connsiteY15" fmla="*/ 413337 h 414051"/>
                  <a:gd name="connsiteX16" fmla="*/ 241676 w 441634"/>
                  <a:gd name="connsiteY16" fmla="*/ 321175 h 414051"/>
                  <a:gd name="connsiteX17" fmla="*/ 201460 w 441634"/>
                  <a:gd name="connsiteY17" fmla="*/ 313768 h 414051"/>
                  <a:gd name="connsiteX18" fmla="*/ 95627 w 441634"/>
                  <a:gd name="connsiteY18" fmla="*/ 407960 h 414051"/>
                  <a:gd name="connsiteX19" fmla="*/ 168652 w 441634"/>
                  <a:gd name="connsiteY19" fmla="*/ 285194 h 414051"/>
                  <a:gd name="connsiteX20" fmla="*/ 128435 w 441634"/>
                  <a:gd name="connsiteY20" fmla="*/ 274610 h 414051"/>
                  <a:gd name="connsiteX21" fmla="*/ 159127 w 441634"/>
                  <a:gd name="connsiteY21" fmla="*/ 242861 h 414051"/>
                  <a:gd name="connsiteX22" fmla="*/ 41 w 441634"/>
                  <a:gd name="connsiteY22" fmla="*/ 221921 h 414051"/>
                  <a:gd name="connsiteX0" fmla="*/ 41 w 441634"/>
                  <a:gd name="connsiteY0" fmla="*/ 222237 h 414367"/>
                  <a:gd name="connsiteX1" fmla="*/ 159127 w 441634"/>
                  <a:gd name="connsiteY1" fmla="*/ 181794 h 414367"/>
                  <a:gd name="connsiteX2" fmla="*/ 75532 w 441634"/>
                  <a:gd name="connsiteY2" fmla="*/ 72621 h 414367"/>
                  <a:gd name="connsiteX3" fmla="*/ 216278 w 441634"/>
                  <a:gd name="connsiteY3" fmla="*/ 113003 h 414367"/>
                  <a:gd name="connsiteX4" fmla="*/ 197064 w 441634"/>
                  <a:gd name="connsiteY4" fmla="*/ 1187 h 414367"/>
                  <a:gd name="connsiteX5" fmla="*/ 282793 w 441634"/>
                  <a:gd name="connsiteY5" fmla="*/ 57159 h 414367"/>
                  <a:gd name="connsiteX6" fmla="*/ 324227 w 441634"/>
                  <a:gd name="connsiteY6" fmla="*/ 138401 h 414367"/>
                  <a:gd name="connsiteX7" fmla="*/ 422652 w 441634"/>
                  <a:gd name="connsiteY7" fmla="*/ 125700 h 414367"/>
                  <a:gd name="connsiteX8" fmla="*/ 361267 w 441634"/>
                  <a:gd name="connsiteY8" fmla="*/ 187084 h 414367"/>
                  <a:gd name="connsiteX9" fmla="*/ 359151 w 441634"/>
                  <a:gd name="connsiteY9" fmla="*/ 227300 h 414367"/>
                  <a:gd name="connsiteX10" fmla="*/ 438538 w 441634"/>
                  <a:gd name="connsiteY10" fmla="*/ 295262 h 414367"/>
                  <a:gd name="connsiteX11" fmla="*/ 340101 w 441634"/>
                  <a:gd name="connsiteY11" fmla="*/ 266459 h 414367"/>
                  <a:gd name="connsiteX12" fmla="*/ 354918 w 441634"/>
                  <a:gd name="connsiteY12" fmla="*/ 295034 h 414367"/>
                  <a:gd name="connsiteX13" fmla="*/ 332693 w 441634"/>
                  <a:gd name="connsiteY13" fmla="*/ 335250 h 414367"/>
                  <a:gd name="connsiteX14" fmla="*/ 291419 w 441634"/>
                  <a:gd name="connsiteY14" fmla="*/ 342659 h 414367"/>
                  <a:gd name="connsiteX15" fmla="*/ 309248 w 441634"/>
                  <a:gd name="connsiteY15" fmla="*/ 413653 h 414367"/>
                  <a:gd name="connsiteX16" fmla="*/ 241676 w 441634"/>
                  <a:gd name="connsiteY16" fmla="*/ 321491 h 414367"/>
                  <a:gd name="connsiteX17" fmla="*/ 201460 w 441634"/>
                  <a:gd name="connsiteY17" fmla="*/ 314084 h 414367"/>
                  <a:gd name="connsiteX18" fmla="*/ 95627 w 441634"/>
                  <a:gd name="connsiteY18" fmla="*/ 408276 h 414367"/>
                  <a:gd name="connsiteX19" fmla="*/ 168652 w 441634"/>
                  <a:gd name="connsiteY19" fmla="*/ 285510 h 414367"/>
                  <a:gd name="connsiteX20" fmla="*/ 128435 w 441634"/>
                  <a:gd name="connsiteY20" fmla="*/ 274926 h 414367"/>
                  <a:gd name="connsiteX21" fmla="*/ 159127 w 441634"/>
                  <a:gd name="connsiteY21" fmla="*/ 243177 h 414367"/>
                  <a:gd name="connsiteX22" fmla="*/ 41 w 441634"/>
                  <a:gd name="connsiteY22" fmla="*/ 222237 h 414367"/>
                  <a:gd name="connsiteX0" fmla="*/ 41 w 441634"/>
                  <a:gd name="connsiteY0" fmla="*/ 225563 h 417693"/>
                  <a:gd name="connsiteX1" fmla="*/ 159127 w 441634"/>
                  <a:gd name="connsiteY1" fmla="*/ 185120 h 417693"/>
                  <a:gd name="connsiteX2" fmla="*/ 75532 w 441634"/>
                  <a:gd name="connsiteY2" fmla="*/ 75947 h 417693"/>
                  <a:gd name="connsiteX3" fmla="*/ 216278 w 441634"/>
                  <a:gd name="connsiteY3" fmla="*/ 116329 h 417693"/>
                  <a:gd name="connsiteX4" fmla="*/ 197064 w 441634"/>
                  <a:gd name="connsiteY4" fmla="*/ 4513 h 417693"/>
                  <a:gd name="connsiteX5" fmla="*/ 282793 w 441634"/>
                  <a:gd name="connsiteY5" fmla="*/ 60485 h 417693"/>
                  <a:gd name="connsiteX6" fmla="*/ 324227 w 441634"/>
                  <a:gd name="connsiteY6" fmla="*/ 141727 h 417693"/>
                  <a:gd name="connsiteX7" fmla="*/ 422652 w 441634"/>
                  <a:gd name="connsiteY7" fmla="*/ 129026 h 417693"/>
                  <a:gd name="connsiteX8" fmla="*/ 361267 w 441634"/>
                  <a:gd name="connsiteY8" fmla="*/ 190410 h 417693"/>
                  <a:gd name="connsiteX9" fmla="*/ 359151 w 441634"/>
                  <a:gd name="connsiteY9" fmla="*/ 230626 h 417693"/>
                  <a:gd name="connsiteX10" fmla="*/ 438538 w 441634"/>
                  <a:gd name="connsiteY10" fmla="*/ 298588 h 417693"/>
                  <a:gd name="connsiteX11" fmla="*/ 340101 w 441634"/>
                  <a:gd name="connsiteY11" fmla="*/ 269785 h 417693"/>
                  <a:gd name="connsiteX12" fmla="*/ 354918 w 441634"/>
                  <a:gd name="connsiteY12" fmla="*/ 298360 h 417693"/>
                  <a:gd name="connsiteX13" fmla="*/ 332693 w 441634"/>
                  <a:gd name="connsiteY13" fmla="*/ 338576 h 417693"/>
                  <a:gd name="connsiteX14" fmla="*/ 291419 w 441634"/>
                  <a:gd name="connsiteY14" fmla="*/ 345985 h 417693"/>
                  <a:gd name="connsiteX15" fmla="*/ 309248 w 441634"/>
                  <a:gd name="connsiteY15" fmla="*/ 416979 h 417693"/>
                  <a:gd name="connsiteX16" fmla="*/ 241676 w 441634"/>
                  <a:gd name="connsiteY16" fmla="*/ 324817 h 417693"/>
                  <a:gd name="connsiteX17" fmla="*/ 201460 w 441634"/>
                  <a:gd name="connsiteY17" fmla="*/ 317410 h 417693"/>
                  <a:gd name="connsiteX18" fmla="*/ 95627 w 441634"/>
                  <a:gd name="connsiteY18" fmla="*/ 411602 h 417693"/>
                  <a:gd name="connsiteX19" fmla="*/ 168652 w 441634"/>
                  <a:gd name="connsiteY19" fmla="*/ 288836 h 417693"/>
                  <a:gd name="connsiteX20" fmla="*/ 128435 w 441634"/>
                  <a:gd name="connsiteY20" fmla="*/ 278252 h 417693"/>
                  <a:gd name="connsiteX21" fmla="*/ 159127 w 441634"/>
                  <a:gd name="connsiteY21" fmla="*/ 246503 h 417693"/>
                  <a:gd name="connsiteX22" fmla="*/ 41 w 441634"/>
                  <a:gd name="connsiteY22" fmla="*/ 225563 h 417693"/>
                  <a:gd name="connsiteX0" fmla="*/ 41 w 441634"/>
                  <a:gd name="connsiteY0" fmla="*/ 224156 h 416286"/>
                  <a:gd name="connsiteX1" fmla="*/ 159127 w 441634"/>
                  <a:gd name="connsiteY1" fmla="*/ 183713 h 416286"/>
                  <a:gd name="connsiteX2" fmla="*/ 75532 w 441634"/>
                  <a:gd name="connsiteY2" fmla="*/ 74540 h 416286"/>
                  <a:gd name="connsiteX3" fmla="*/ 216278 w 441634"/>
                  <a:gd name="connsiteY3" fmla="*/ 114922 h 416286"/>
                  <a:gd name="connsiteX4" fmla="*/ 197064 w 441634"/>
                  <a:gd name="connsiteY4" fmla="*/ 3106 h 416286"/>
                  <a:gd name="connsiteX5" fmla="*/ 282793 w 441634"/>
                  <a:gd name="connsiteY5" fmla="*/ 59078 h 416286"/>
                  <a:gd name="connsiteX6" fmla="*/ 324227 w 441634"/>
                  <a:gd name="connsiteY6" fmla="*/ 140320 h 416286"/>
                  <a:gd name="connsiteX7" fmla="*/ 422652 w 441634"/>
                  <a:gd name="connsiteY7" fmla="*/ 127619 h 416286"/>
                  <a:gd name="connsiteX8" fmla="*/ 361267 w 441634"/>
                  <a:gd name="connsiteY8" fmla="*/ 189003 h 416286"/>
                  <a:gd name="connsiteX9" fmla="*/ 359151 w 441634"/>
                  <a:gd name="connsiteY9" fmla="*/ 229219 h 416286"/>
                  <a:gd name="connsiteX10" fmla="*/ 438538 w 441634"/>
                  <a:gd name="connsiteY10" fmla="*/ 297181 h 416286"/>
                  <a:gd name="connsiteX11" fmla="*/ 340101 w 441634"/>
                  <a:gd name="connsiteY11" fmla="*/ 268378 h 416286"/>
                  <a:gd name="connsiteX12" fmla="*/ 354918 w 441634"/>
                  <a:gd name="connsiteY12" fmla="*/ 296953 h 416286"/>
                  <a:gd name="connsiteX13" fmla="*/ 332693 w 441634"/>
                  <a:gd name="connsiteY13" fmla="*/ 337169 h 416286"/>
                  <a:gd name="connsiteX14" fmla="*/ 291419 w 441634"/>
                  <a:gd name="connsiteY14" fmla="*/ 344578 h 416286"/>
                  <a:gd name="connsiteX15" fmla="*/ 309248 w 441634"/>
                  <a:gd name="connsiteY15" fmla="*/ 415572 h 416286"/>
                  <a:gd name="connsiteX16" fmla="*/ 241676 w 441634"/>
                  <a:gd name="connsiteY16" fmla="*/ 323410 h 416286"/>
                  <a:gd name="connsiteX17" fmla="*/ 201460 w 441634"/>
                  <a:gd name="connsiteY17" fmla="*/ 316003 h 416286"/>
                  <a:gd name="connsiteX18" fmla="*/ 95627 w 441634"/>
                  <a:gd name="connsiteY18" fmla="*/ 410195 h 416286"/>
                  <a:gd name="connsiteX19" fmla="*/ 168652 w 441634"/>
                  <a:gd name="connsiteY19" fmla="*/ 287429 h 416286"/>
                  <a:gd name="connsiteX20" fmla="*/ 128435 w 441634"/>
                  <a:gd name="connsiteY20" fmla="*/ 276845 h 416286"/>
                  <a:gd name="connsiteX21" fmla="*/ 159127 w 441634"/>
                  <a:gd name="connsiteY21" fmla="*/ 245096 h 416286"/>
                  <a:gd name="connsiteX22" fmla="*/ 41 w 441634"/>
                  <a:gd name="connsiteY22" fmla="*/ 224156 h 416286"/>
                  <a:gd name="connsiteX0" fmla="*/ 41 w 441634"/>
                  <a:gd name="connsiteY0" fmla="*/ 221112 h 413242"/>
                  <a:gd name="connsiteX1" fmla="*/ 159127 w 441634"/>
                  <a:gd name="connsiteY1" fmla="*/ 180669 h 413242"/>
                  <a:gd name="connsiteX2" fmla="*/ 75532 w 441634"/>
                  <a:gd name="connsiteY2" fmla="*/ 71496 h 413242"/>
                  <a:gd name="connsiteX3" fmla="*/ 216278 w 441634"/>
                  <a:gd name="connsiteY3" fmla="*/ 111878 h 413242"/>
                  <a:gd name="connsiteX4" fmla="*/ 197064 w 441634"/>
                  <a:gd name="connsiteY4" fmla="*/ 62 h 413242"/>
                  <a:gd name="connsiteX5" fmla="*/ 253950 w 441634"/>
                  <a:gd name="connsiteY5" fmla="*/ 95565 h 413242"/>
                  <a:gd name="connsiteX6" fmla="*/ 282793 w 441634"/>
                  <a:gd name="connsiteY6" fmla="*/ 56034 h 413242"/>
                  <a:gd name="connsiteX7" fmla="*/ 324227 w 441634"/>
                  <a:gd name="connsiteY7" fmla="*/ 137276 h 413242"/>
                  <a:gd name="connsiteX8" fmla="*/ 422652 w 441634"/>
                  <a:gd name="connsiteY8" fmla="*/ 124575 h 413242"/>
                  <a:gd name="connsiteX9" fmla="*/ 361267 w 441634"/>
                  <a:gd name="connsiteY9" fmla="*/ 185959 h 413242"/>
                  <a:gd name="connsiteX10" fmla="*/ 359151 w 441634"/>
                  <a:gd name="connsiteY10" fmla="*/ 226175 h 413242"/>
                  <a:gd name="connsiteX11" fmla="*/ 438538 w 441634"/>
                  <a:gd name="connsiteY11" fmla="*/ 294137 h 413242"/>
                  <a:gd name="connsiteX12" fmla="*/ 340101 w 441634"/>
                  <a:gd name="connsiteY12" fmla="*/ 265334 h 413242"/>
                  <a:gd name="connsiteX13" fmla="*/ 354918 w 441634"/>
                  <a:gd name="connsiteY13" fmla="*/ 293909 h 413242"/>
                  <a:gd name="connsiteX14" fmla="*/ 332693 w 441634"/>
                  <a:gd name="connsiteY14" fmla="*/ 334125 h 413242"/>
                  <a:gd name="connsiteX15" fmla="*/ 291419 w 441634"/>
                  <a:gd name="connsiteY15" fmla="*/ 341534 h 413242"/>
                  <a:gd name="connsiteX16" fmla="*/ 309248 w 441634"/>
                  <a:gd name="connsiteY16" fmla="*/ 412528 h 413242"/>
                  <a:gd name="connsiteX17" fmla="*/ 241676 w 441634"/>
                  <a:gd name="connsiteY17" fmla="*/ 320366 h 413242"/>
                  <a:gd name="connsiteX18" fmla="*/ 201460 w 441634"/>
                  <a:gd name="connsiteY18" fmla="*/ 312959 h 413242"/>
                  <a:gd name="connsiteX19" fmla="*/ 95627 w 441634"/>
                  <a:gd name="connsiteY19" fmla="*/ 407151 h 413242"/>
                  <a:gd name="connsiteX20" fmla="*/ 168652 w 441634"/>
                  <a:gd name="connsiteY20" fmla="*/ 284385 h 413242"/>
                  <a:gd name="connsiteX21" fmla="*/ 128435 w 441634"/>
                  <a:gd name="connsiteY21" fmla="*/ 273801 h 413242"/>
                  <a:gd name="connsiteX22" fmla="*/ 159127 w 441634"/>
                  <a:gd name="connsiteY22" fmla="*/ 242052 h 413242"/>
                  <a:gd name="connsiteX23" fmla="*/ 41 w 441634"/>
                  <a:gd name="connsiteY23" fmla="*/ 221112 h 413242"/>
                  <a:gd name="connsiteX0" fmla="*/ 41 w 441634"/>
                  <a:gd name="connsiteY0" fmla="*/ 221955 h 414085"/>
                  <a:gd name="connsiteX1" fmla="*/ 159127 w 441634"/>
                  <a:gd name="connsiteY1" fmla="*/ 181512 h 414085"/>
                  <a:gd name="connsiteX2" fmla="*/ 75532 w 441634"/>
                  <a:gd name="connsiteY2" fmla="*/ 72339 h 414085"/>
                  <a:gd name="connsiteX3" fmla="*/ 216278 w 441634"/>
                  <a:gd name="connsiteY3" fmla="*/ 112721 h 414085"/>
                  <a:gd name="connsiteX4" fmla="*/ 197064 w 441634"/>
                  <a:gd name="connsiteY4" fmla="*/ 905 h 414085"/>
                  <a:gd name="connsiteX5" fmla="*/ 253950 w 441634"/>
                  <a:gd name="connsiteY5" fmla="*/ 96408 h 414085"/>
                  <a:gd name="connsiteX6" fmla="*/ 282793 w 441634"/>
                  <a:gd name="connsiteY6" fmla="*/ 56877 h 414085"/>
                  <a:gd name="connsiteX7" fmla="*/ 324227 w 441634"/>
                  <a:gd name="connsiteY7" fmla="*/ 138119 h 414085"/>
                  <a:gd name="connsiteX8" fmla="*/ 422652 w 441634"/>
                  <a:gd name="connsiteY8" fmla="*/ 125418 h 414085"/>
                  <a:gd name="connsiteX9" fmla="*/ 361267 w 441634"/>
                  <a:gd name="connsiteY9" fmla="*/ 186802 h 414085"/>
                  <a:gd name="connsiteX10" fmla="*/ 359151 w 441634"/>
                  <a:gd name="connsiteY10" fmla="*/ 227018 h 414085"/>
                  <a:gd name="connsiteX11" fmla="*/ 438538 w 441634"/>
                  <a:gd name="connsiteY11" fmla="*/ 294980 h 414085"/>
                  <a:gd name="connsiteX12" fmla="*/ 340101 w 441634"/>
                  <a:gd name="connsiteY12" fmla="*/ 266177 h 414085"/>
                  <a:gd name="connsiteX13" fmla="*/ 354918 w 441634"/>
                  <a:gd name="connsiteY13" fmla="*/ 294752 h 414085"/>
                  <a:gd name="connsiteX14" fmla="*/ 332693 w 441634"/>
                  <a:gd name="connsiteY14" fmla="*/ 334968 h 414085"/>
                  <a:gd name="connsiteX15" fmla="*/ 291419 w 441634"/>
                  <a:gd name="connsiteY15" fmla="*/ 342377 h 414085"/>
                  <a:gd name="connsiteX16" fmla="*/ 309248 w 441634"/>
                  <a:gd name="connsiteY16" fmla="*/ 413371 h 414085"/>
                  <a:gd name="connsiteX17" fmla="*/ 241676 w 441634"/>
                  <a:gd name="connsiteY17" fmla="*/ 321209 h 414085"/>
                  <a:gd name="connsiteX18" fmla="*/ 201460 w 441634"/>
                  <a:gd name="connsiteY18" fmla="*/ 313802 h 414085"/>
                  <a:gd name="connsiteX19" fmla="*/ 95627 w 441634"/>
                  <a:gd name="connsiteY19" fmla="*/ 407994 h 414085"/>
                  <a:gd name="connsiteX20" fmla="*/ 168652 w 441634"/>
                  <a:gd name="connsiteY20" fmla="*/ 285228 h 414085"/>
                  <a:gd name="connsiteX21" fmla="*/ 128435 w 441634"/>
                  <a:gd name="connsiteY21" fmla="*/ 274644 h 414085"/>
                  <a:gd name="connsiteX22" fmla="*/ 159127 w 441634"/>
                  <a:gd name="connsiteY22" fmla="*/ 242895 h 414085"/>
                  <a:gd name="connsiteX23" fmla="*/ 41 w 441634"/>
                  <a:gd name="connsiteY23" fmla="*/ 221955 h 414085"/>
                  <a:gd name="connsiteX0" fmla="*/ 41 w 441634"/>
                  <a:gd name="connsiteY0" fmla="*/ 221955 h 414085"/>
                  <a:gd name="connsiteX1" fmla="*/ 159127 w 441634"/>
                  <a:gd name="connsiteY1" fmla="*/ 181512 h 414085"/>
                  <a:gd name="connsiteX2" fmla="*/ 75532 w 441634"/>
                  <a:gd name="connsiteY2" fmla="*/ 72339 h 414085"/>
                  <a:gd name="connsiteX3" fmla="*/ 216278 w 441634"/>
                  <a:gd name="connsiteY3" fmla="*/ 112721 h 414085"/>
                  <a:gd name="connsiteX4" fmla="*/ 197064 w 441634"/>
                  <a:gd name="connsiteY4" fmla="*/ 905 h 414085"/>
                  <a:gd name="connsiteX5" fmla="*/ 253950 w 441634"/>
                  <a:gd name="connsiteY5" fmla="*/ 96408 h 414085"/>
                  <a:gd name="connsiteX6" fmla="*/ 282793 w 441634"/>
                  <a:gd name="connsiteY6" fmla="*/ 56877 h 414085"/>
                  <a:gd name="connsiteX7" fmla="*/ 324227 w 441634"/>
                  <a:gd name="connsiteY7" fmla="*/ 138119 h 414085"/>
                  <a:gd name="connsiteX8" fmla="*/ 422652 w 441634"/>
                  <a:gd name="connsiteY8" fmla="*/ 125418 h 414085"/>
                  <a:gd name="connsiteX9" fmla="*/ 361267 w 441634"/>
                  <a:gd name="connsiteY9" fmla="*/ 186802 h 414085"/>
                  <a:gd name="connsiteX10" fmla="*/ 359151 w 441634"/>
                  <a:gd name="connsiteY10" fmla="*/ 227018 h 414085"/>
                  <a:gd name="connsiteX11" fmla="*/ 438538 w 441634"/>
                  <a:gd name="connsiteY11" fmla="*/ 294980 h 414085"/>
                  <a:gd name="connsiteX12" fmla="*/ 340101 w 441634"/>
                  <a:gd name="connsiteY12" fmla="*/ 266177 h 414085"/>
                  <a:gd name="connsiteX13" fmla="*/ 354918 w 441634"/>
                  <a:gd name="connsiteY13" fmla="*/ 294752 h 414085"/>
                  <a:gd name="connsiteX14" fmla="*/ 332693 w 441634"/>
                  <a:gd name="connsiteY14" fmla="*/ 334968 h 414085"/>
                  <a:gd name="connsiteX15" fmla="*/ 291419 w 441634"/>
                  <a:gd name="connsiteY15" fmla="*/ 342377 h 414085"/>
                  <a:gd name="connsiteX16" fmla="*/ 309248 w 441634"/>
                  <a:gd name="connsiteY16" fmla="*/ 413371 h 414085"/>
                  <a:gd name="connsiteX17" fmla="*/ 241676 w 441634"/>
                  <a:gd name="connsiteY17" fmla="*/ 321209 h 414085"/>
                  <a:gd name="connsiteX18" fmla="*/ 201460 w 441634"/>
                  <a:gd name="connsiteY18" fmla="*/ 313802 h 414085"/>
                  <a:gd name="connsiteX19" fmla="*/ 95627 w 441634"/>
                  <a:gd name="connsiteY19" fmla="*/ 407994 h 414085"/>
                  <a:gd name="connsiteX20" fmla="*/ 168652 w 441634"/>
                  <a:gd name="connsiteY20" fmla="*/ 285228 h 414085"/>
                  <a:gd name="connsiteX21" fmla="*/ 128435 w 441634"/>
                  <a:gd name="connsiteY21" fmla="*/ 274644 h 414085"/>
                  <a:gd name="connsiteX22" fmla="*/ 159127 w 441634"/>
                  <a:gd name="connsiteY22" fmla="*/ 242895 h 414085"/>
                  <a:gd name="connsiteX23" fmla="*/ 41 w 441634"/>
                  <a:gd name="connsiteY23" fmla="*/ 221955 h 414085"/>
                  <a:gd name="connsiteX0" fmla="*/ 41 w 441634"/>
                  <a:gd name="connsiteY0" fmla="*/ 221955 h 414085"/>
                  <a:gd name="connsiteX1" fmla="*/ 159127 w 441634"/>
                  <a:gd name="connsiteY1" fmla="*/ 181512 h 414085"/>
                  <a:gd name="connsiteX2" fmla="*/ 75532 w 441634"/>
                  <a:gd name="connsiteY2" fmla="*/ 72339 h 414085"/>
                  <a:gd name="connsiteX3" fmla="*/ 216278 w 441634"/>
                  <a:gd name="connsiteY3" fmla="*/ 112721 h 414085"/>
                  <a:gd name="connsiteX4" fmla="*/ 197064 w 441634"/>
                  <a:gd name="connsiteY4" fmla="*/ 905 h 414085"/>
                  <a:gd name="connsiteX5" fmla="*/ 253950 w 441634"/>
                  <a:gd name="connsiteY5" fmla="*/ 96408 h 414085"/>
                  <a:gd name="connsiteX6" fmla="*/ 282793 w 441634"/>
                  <a:gd name="connsiteY6" fmla="*/ 56877 h 414085"/>
                  <a:gd name="connsiteX7" fmla="*/ 313239 w 441634"/>
                  <a:gd name="connsiteY7" fmla="*/ 138119 h 414085"/>
                  <a:gd name="connsiteX8" fmla="*/ 422652 w 441634"/>
                  <a:gd name="connsiteY8" fmla="*/ 125418 h 414085"/>
                  <a:gd name="connsiteX9" fmla="*/ 361267 w 441634"/>
                  <a:gd name="connsiteY9" fmla="*/ 186802 h 414085"/>
                  <a:gd name="connsiteX10" fmla="*/ 359151 w 441634"/>
                  <a:gd name="connsiteY10" fmla="*/ 227018 h 414085"/>
                  <a:gd name="connsiteX11" fmla="*/ 438538 w 441634"/>
                  <a:gd name="connsiteY11" fmla="*/ 294980 h 414085"/>
                  <a:gd name="connsiteX12" fmla="*/ 340101 w 441634"/>
                  <a:gd name="connsiteY12" fmla="*/ 266177 h 414085"/>
                  <a:gd name="connsiteX13" fmla="*/ 354918 w 441634"/>
                  <a:gd name="connsiteY13" fmla="*/ 294752 h 414085"/>
                  <a:gd name="connsiteX14" fmla="*/ 332693 w 441634"/>
                  <a:gd name="connsiteY14" fmla="*/ 334968 h 414085"/>
                  <a:gd name="connsiteX15" fmla="*/ 291419 w 441634"/>
                  <a:gd name="connsiteY15" fmla="*/ 342377 h 414085"/>
                  <a:gd name="connsiteX16" fmla="*/ 309248 w 441634"/>
                  <a:gd name="connsiteY16" fmla="*/ 413371 h 414085"/>
                  <a:gd name="connsiteX17" fmla="*/ 241676 w 441634"/>
                  <a:gd name="connsiteY17" fmla="*/ 321209 h 414085"/>
                  <a:gd name="connsiteX18" fmla="*/ 201460 w 441634"/>
                  <a:gd name="connsiteY18" fmla="*/ 313802 h 414085"/>
                  <a:gd name="connsiteX19" fmla="*/ 95627 w 441634"/>
                  <a:gd name="connsiteY19" fmla="*/ 407994 h 414085"/>
                  <a:gd name="connsiteX20" fmla="*/ 168652 w 441634"/>
                  <a:gd name="connsiteY20" fmla="*/ 285228 h 414085"/>
                  <a:gd name="connsiteX21" fmla="*/ 128435 w 441634"/>
                  <a:gd name="connsiteY21" fmla="*/ 274644 h 414085"/>
                  <a:gd name="connsiteX22" fmla="*/ 159127 w 441634"/>
                  <a:gd name="connsiteY22" fmla="*/ 242895 h 414085"/>
                  <a:gd name="connsiteX23" fmla="*/ 41 w 441634"/>
                  <a:gd name="connsiteY23" fmla="*/ 221955 h 414085"/>
                  <a:gd name="connsiteX0" fmla="*/ 41 w 441634"/>
                  <a:gd name="connsiteY0" fmla="*/ 221955 h 414085"/>
                  <a:gd name="connsiteX1" fmla="*/ 159127 w 441634"/>
                  <a:gd name="connsiteY1" fmla="*/ 181512 h 414085"/>
                  <a:gd name="connsiteX2" fmla="*/ 75532 w 441634"/>
                  <a:gd name="connsiteY2" fmla="*/ 72339 h 414085"/>
                  <a:gd name="connsiteX3" fmla="*/ 216278 w 441634"/>
                  <a:gd name="connsiteY3" fmla="*/ 112721 h 414085"/>
                  <a:gd name="connsiteX4" fmla="*/ 197064 w 441634"/>
                  <a:gd name="connsiteY4" fmla="*/ 905 h 414085"/>
                  <a:gd name="connsiteX5" fmla="*/ 253950 w 441634"/>
                  <a:gd name="connsiteY5" fmla="*/ 96408 h 414085"/>
                  <a:gd name="connsiteX6" fmla="*/ 282793 w 441634"/>
                  <a:gd name="connsiteY6" fmla="*/ 56877 h 414085"/>
                  <a:gd name="connsiteX7" fmla="*/ 313239 w 441634"/>
                  <a:gd name="connsiteY7" fmla="*/ 138119 h 414085"/>
                  <a:gd name="connsiteX8" fmla="*/ 422652 w 441634"/>
                  <a:gd name="connsiteY8" fmla="*/ 125418 h 414085"/>
                  <a:gd name="connsiteX9" fmla="*/ 361267 w 441634"/>
                  <a:gd name="connsiteY9" fmla="*/ 186802 h 414085"/>
                  <a:gd name="connsiteX10" fmla="*/ 359151 w 441634"/>
                  <a:gd name="connsiteY10" fmla="*/ 227018 h 414085"/>
                  <a:gd name="connsiteX11" fmla="*/ 438538 w 441634"/>
                  <a:gd name="connsiteY11" fmla="*/ 294980 h 414085"/>
                  <a:gd name="connsiteX12" fmla="*/ 340101 w 441634"/>
                  <a:gd name="connsiteY12" fmla="*/ 266177 h 414085"/>
                  <a:gd name="connsiteX13" fmla="*/ 354918 w 441634"/>
                  <a:gd name="connsiteY13" fmla="*/ 294752 h 414085"/>
                  <a:gd name="connsiteX14" fmla="*/ 332693 w 441634"/>
                  <a:gd name="connsiteY14" fmla="*/ 334968 h 414085"/>
                  <a:gd name="connsiteX15" fmla="*/ 291419 w 441634"/>
                  <a:gd name="connsiteY15" fmla="*/ 342377 h 414085"/>
                  <a:gd name="connsiteX16" fmla="*/ 309248 w 441634"/>
                  <a:gd name="connsiteY16" fmla="*/ 413371 h 414085"/>
                  <a:gd name="connsiteX17" fmla="*/ 241676 w 441634"/>
                  <a:gd name="connsiteY17" fmla="*/ 321209 h 414085"/>
                  <a:gd name="connsiteX18" fmla="*/ 201460 w 441634"/>
                  <a:gd name="connsiteY18" fmla="*/ 313802 h 414085"/>
                  <a:gd name="connsiteX19" fmla="*/ 95627 w 441634"/>
                  <a:gd name="connsiteY19" fmla="*/ 407994 h 414085"/>
                  <a:gd name="connsiteX20" fmla="*/ 168652 w 441634"/>
                  <a:gd name="connsiteY20" fmla="*/ 285228 h 414085"/>
                  <a:gd name="connsiteX21" fmla="*/ 128435 w 441634"/>
                  <a:gd name="connsiteY21" fmla="*/ 274644 h 414085"/>
                  <a:gd name="connsiteX22" fmla="*/ 159127 w 441634"/>
                  <a:gd name="connsiteY22" fmla="*/ 242895 h 414085"/>
                  <a:gd name="connsiteX23" fmla="*/ 41 w 441634"/>
                  <a:gd name="connsiteY23" fmla="*/ 221955 h 414085"/>
                  <a:gd name="connsiteX0" fmla="*/ 41 w 441634"/>
                  <a:gd name="connsiteY0" fmla="*/ 221955 h 414085"/>
                  <a:gd name="connsiteX1" fmla="*/ 159127 w 441634"/>
                  <a:gd name="connsiteY1" fmla="*/ 181512 h 414085"/>
                  <a:gd name="connsiteX2" fmla="*/ 75532 w 441634"/>
                  <a:gd name="connsiteY2" fmla="*/ 72339 h 414085"/>
                  <a:gd name="connsiteX3" fmla="*/ 216278 w 441634"/>
                  <a:gd name="connsiteY3" fmla="*/ 112721 h 414085"/>
                  <a:gd name="connsiteX4" fmla="*/ 197064 w 441634"/>
                  <a:gd name="connsiteY4" fmla="*/ 905 h 414085"/>
                  <a:gd name="connsiteX5" fmla="*/ 253950 w 441634"/>
                  <a:gd name="connsiteY5" fmla="*/ 96408 h 414085"/>
                  <a:gd name="connsiteX6" fmla="*/ 282793 w 441634"/>
                  <a:gd name="connsiteY6" fmla="*/ 56877 h 414085"/>
                  <a:gd name="connsiteX7" fmla="*/ 313239 w 441634"/>
                  <a:gd name="connsiteY7" fmla="*/ 138119 h 414085"/>
                  <a:gd name="connsiteX8" fmla="*/ 422652 w 441634"/>
                  <a:gd name="connsiteY8" fmla="*/ 125418 h 414085"/>
                  <a:gd name="connsiteX9" fmla="*/ 361267 w 441634"/>
                  <a:gd name="connsiteY9" fmla="*/ 186802 h 414085"/>
                  <a:gd name="connsiteX10" fmla="*/ 359151 w 441634"/>
                  <a:gd name="connsiteY10" fmla="*/ 227018 h 414085"/>
                  <a:gd name="connsiteX11" fmla="*/ 438538 w 441634"/>
                  <a:gd name="connsiteY11" fmla="*/ 294980 h 414085"/>
                  <a:gd name="connsiteX12" fmla="*/ 340101 w 441634"/>
                  <a:gd name="connsiteY12" fmla="*/ 266177 h 414085"/>
                  <a:gd name="connsiteX13" fmla="*/ 354918 w 441634"/>
                  <a:gd name="connsiteY13" fmla="*/ 294752 h 414085"/>
                  <a:gd name="connsiteX14" fmla="*/ 332693 w 441634"/>
                  <a:gd name="connsiteY14" fmla="*/ 334968 h 414085"/>
                  <a:gd name="connsiteX15" fmla="*/ 291419 w 441634"/>
                  <a:gd name="connsiteY15" fmla="*/ 342377 h 414085"/>
                  <a:gd name="connsiteX16" fmla="*/ 309248 w 441634"/>
                  <a:gd name="connsiteY16" fmla="*/ 413371 h 414085"/>
                  <a:gd name="connsiteX17" fmla="*/ 241676 w 441634"/>
                  <a:gd name="connsiteY17" fmla="*/ 321209 h 414085"/>
                  <a:gd name="connsiteX18" fmla="*/ 201460 w 441634"/>
                  <a:gd name="connsiteY18" fmla="*/ 313802 h 414085"/>
                  <a:gd name="connsiteX19" fmla="*/ 95627 w 441634"/>
                  <a:gd name="connsiteY19" fmla="*/ 407994 h 414085"/>
                  <a:gd name="connsiteX20" fmla="*/ 168652 w 441634"/>
                  <a:gd name="connsiteY20" fmla="*/ 285228 h 414085"/>
                  <a:gd name="connsiteX21" fmla="*/ 128435 w 441634"/>
                  <a:gd name="connsiteY21" fmla="*/ 274644 h 414085"/>
                  <a:gd name="connsiteX22" fmla="*/ 159127 w 441634"/>
                  <a:gd name="connsiteY22" fmla="*/ 242895 h 414085"/>
                  <a:gd name="connsiteX23" fmla="*/ 41 w 441634"/>
                  <a:gd name="connsiteY23" fmla="*/ 221955 h 414085"/>
                  <a:gd name="connsiteX0" fmla="*/ 41 w 441340"/>
                  <a:gd name="connsiteY0" fmla="*/ 221955 h 414085"/>
                  <a:gd name="connsiteX1" fmla="*/ 159127 w 441340"/>
                  <a:gd name="connsiteY1" fmla="*/ 181512 h 414085"/>
                  <a:gd name="connsiteX2" fmla="*/ 75532 w 441340"/>
                  <a:gd name="connsiteY2" fmla="*/ 72339 h 414085"/>
                  <a:gd name="connsiteX3" fmla="*/ 216278 w 441340"/>
                  <a:gd name="connsiteY3" fmla="*/ 112721 h 414085"/>
                  <a:gd name="connsiteX4" fmla="*/ 197064 w 441340"/>
                  <a:gd name="connsiteY4" fmla="*/ 905 h 414085"/>
                  <a:gd name="connsiteX5" fmla="*/ 253950 w 441340"/>
                  <a:gd name="connsiteY5" fmla="*/ 96408 h 414085"/>
                  <a:gd name="connsiteX6" fmla="*/ 282793 w 441340"/>
                  <a:gd name="connsiteY6" fmla="*/ 56877 h 414085"/>
                  <a:gd name="connsiteX7" fmla="*/ 313239 w 441340"/>
                  <a:gd name="connsiteY7" fmla="*/ 138119 h 414085"/>
                  <a:gd name="connsiteX8" fmla="*/ 422652 w 441340"/>
                  <a:gd name="connsiteY8" fmla="*/ 125418 h 414085"/>
                  <a:gd name="connsiteX9" fmla="*/ 361267 w 441340"/>
                  <a:gd name="connsiteY9" fmla="*/ 186802 h 414085"/>
                  <a:gd name="connsiteX10" fmla="*/ 411481 w 441340"/>
                  <a:gd name="connsiteY10" fmla="*/ 201532 h 414085"/>
                  <a:gd name="connsiteX11" fmla="*/ 359151 w 441340"/>
                  <a:gd name="connsiteY11" fmla="*/ 227018 h 414085"/>
                  <a:gd name="connsiteX12" fmla="*/ 438538 w 441340"/>
                  <a:gd name="connsiteY12" fmla="*/ 294980 h 414085"/>
                  <a:gd name="connsiteX13" fmla="*/ 340101 w 441340"/>
                  <a:gd name="connsiteY13" fmla="*/ 266177 h 414085"/>
                  <a:gd name="connsiteX14" fmla="*/ 354918 w 441340"/>
                  <a:gd name="connsiteY14" fmla="*/ 294752 h 414085"/>
                  <a:gd name="connsiteX15" fmla="*/ 332693 w 441340"/>
                  <a:gd name="connsiteY15" fmla="*/ 334968 h 414085"/>
                  <a:gd name="connsiteX16" fmla="*/ 291419 w 441340"/>
                  <a:gd name="connsiteY16" fmla="*/ 342377 h 414085"/>
                  <a:gd name="connsiteX17" fmla="*/ 309248 w 441340"/>
                  <a:gd name="connsiteY17" fmla="*/ 413371 h 414085"/>
                  <a:gd name="connsiteX18" fmla="*/ 241676 w 441340"/>
                  <a:gd name="connsiteY18" fmla="*/ 321209 h 414085"/>
                  <a:gd name="connsiteX19" fmla="*/ 201460 w 441340"/>
                  <a:gd name="connsiteY19" fmla="*/ 313802 h 414085"/>
                  <a:gd name="connsiteX20" fmla="*/ 95627 w 441340"/>
                  <a:gd name="connsiteY20" fmla="*/ 407994 h 414085"/>
                  <a:gd name="connsiteX21" fmla="*/ 168652 w 441340"/>
                  <a:gd name="connsiteY21" fmla="*/ 285228 h 414085"/>
                  <a:gd name="connsiteX22" fmla="*/ 128435 w 441340"/>
                  <a:gd name="connsiteY22" fmla="*/ 274644 h 414085"/>
                  <a:gd name="connsiteX23" fmla="*/ 159127 w 441340"/>
                  <a:gd name="connsiteY23" fmla="*/ 242895 h 414085"/>
                  <a:gd name="connsiteX24" fmla="*/ 41 w 441340"/>
                  <a:gd name="connsiteY24" fmla="*/ 221955 h 414085"/>
                  <a:gd name="connsiteX0" fmla="*/ 41 w 441340"/>
                  <a:gd name="connsiteY0" fmla="*/ 221955 h 414085"/>
                  <a:gd name="connsiteX1" fmla="*/ 159127 w 441340"/>
                  <a:gd name="connsiteY1" fmla="*/ 181512 h 414085"/>
                  <a:gd name="connsiteX2" fmla="*/ 75532 w 441340"/>
                  <a:gd name="connsiteY2" fmla="*/ 72339 h 414085"/>
                  <a:gd name="connsiteX3" fmla="*/ 216278 w 441340"/>
                  <a:gd name="connsiteY3" fmla="*/ 112721 h 414085"/>
                  <a:gd name="connsiteX4" fmla="*/ 197064 w 441340"/>
                  <a:gd name="connsiteY4" fmla="*/ 905 h 414085"/>
                  <a:gd name="connsiteX5" fmla="*/ 253950 w 441340"/>
                  <a:gd name="connsiteY5" fmla="*/ 96408 h 414085"/>
                  <a:gd name="connsiteX6" fmla="*/ 282793 w 441340"/>
                  <a:gd name="connsiteY6" fmla="*/ 56877 h 414085"/>
                  <a:gd name="connsiteX7" fmla="*/ 313239 w 441340"/>
                  <a:gd name="connsiteY7" fmla="*/ 138119 h 414085"/>
                  <a:gd name="connsiteX8" fmla="*/ 422652 w 441340"/>
                  <a:gd name="connsiteY8" fmla="*/ 125418 h 414085"/>
                  <a:gd name="connsiteX9" fmla="*/ 361267 w 441340"/>
                  <a:gd name="connsiteY9" fmla="*/ 186802 h 414085"/>
                  <a:gd name="connsiteX10" fmla="*/ 411481 w 441340"/>
                  <a:gd name="connsiteY10" fmla="*/ 201532 h 414085"/>
                  <a:gd name="connsiteX11" fmla="*/ 359151 w 441340"/>
                  <a:gd name="connsiteY11" fmla="*/ 227018 h 414085"/>
                  <a:gd name="connsiteX12" fmla="*/ 438538 w 441340"/>
                  <a:gd name="connsiteY12" fmla="*/ 294980 h 414085"/>
                  <a:gd name="connsiteX13" fmla="*/ 340101 w 441340"/>
                  <a:gd name="connsiteY13" fmla="*/ 266177 h 414085"/>
                  <a:gd name="connsiteX14" fmla="*/ 354918 w 441340"/>
                  <a:gd name="connsiteY14" fmla="*/ 294752 h 414085"/>
                  <a:gd name="connsiteX15" fmla="*/ 332693 w 441340"/>
                  <a:gd name="connsiteY15" fmla="*/ 334968 h 414085"/>
                  <a:gd name="connsiteX16" fmla="*/ 291419 w 441340"/>
                  <a:gd name="connsiteY16" fmla="*/ 342377 h 414085"/>
                  <a:gd name="connsiteX17" fmla="*/ 309248 w 441340"/>
                  <a:gd name="connsiteY17" fmla="*/ 413371 h 414085"/>
                  <a:gd name="connsiteX18" fmla="*/ 241676 w 441340"/>
                  <a:gd name="connsiteY18" fmla="*/ 321209 h 414085"/>
                  <a:gd name="connsiteX19" fmla="*/ 201460 w 441340"/>
                  <a:gd name="connsiteY19" fmla="*/ 313802 h 414085"/>
                  <a:gd name="connsiteX20" fmla="*/ 95627 w 441340"/>
                  <a:gd name="connsiteY20" fmla="*/ 407994 h 414085"/>
                  <a:gd name="connsiteX21" fmla="*/ 168652 w 441340"/>
                  <a:gd name="connsiteY21" fmla="*/ 285228 h 414085"/>
                  <a:gd name="connsiteX22" fmla="*/ 128435 w 441340"/>
                  <a:gd name="connsiteY22" fmla="*/ 274644 h 414085"/>
                  <a:gd name="connsiteX23" fmla="*/ 159127 w 441340"/>
                  <a:gd name="connsiteY23" fmla="*/ 242895 h 414085"/>
                  <a:gd name="connsiteX24" fmla="*/ 41 w 441340"/>
                  <a:gd name="connsiteY24" fmla="*/ 221955 h 414085"/>
                  <a:gd name="connsiteX0" fmla="*/ 41 w 441340"/>
                  <a:gd name="connsiteY0" fmla="*/ 221955 h 414085"/>
                  <a:gd name="connsiteX1" fmla="*/ 159127 w 441340"/>
                  <a:gd name="connsiteY1" fmla="*/ 181512 h 414085"/>
                  <a:gd name="connsiteX2" fmla="*/ 75532 w 441340"/>
                  <a:gd name="connsiteY2" fmla="*/ 72339 h 414085"/>
                  <a:gd name="connsiteX3" fmla="*/ 216278 w 441340"/>
                  <a:gd name="connsiteY3" fmla="*/ 112721 h 414085"/>
                  <a:gd name="connsiteX4" fmla="*/ 197064 w 441340"/>
                  <a:gd name="connsiteY4" fmla="*/ 905 h 414085"/>
                  <a:gd name="connsiteX5" fmla="*/ 253950 w 441340"/>
                  <a:gd name="connsiteY5" fmla="*/ 96408 h 414085"/>
                  <a:gd name="connsiteX6" fmla="*/ 282793 w 441340"/>
                  <a:gd name="connsiteY6" fmla="*/ 56877 h 414085"/>
                  <a:gd name="connsiteX7" fmla="*/ 313239 w 441340"/>
                  <a:gd name="connsiteY7" fmla="*/ 138119 h 414085"/>
                  <a:gd name="connsiteX8" fmla="*/ 422652 w 441340"/>
                  <a:gd name="connsiteY8" fmla="*/ 125418 h 414085"/>
                  <a:gd name="connsiteX9" fmla="*/ 361267 w 441340"/>
                  <a:gd name="connsiteY9" fmla="*/ 186802 h 414085"/>
                  <a:gd name="connsiteX10" fmla="*/ 411481 w 441340"/>
                  <a:gd name="connsiteY10" fmla="*/ 201532 h 414085"/>
                  <a:gd name="connsiteX11" fmla="*/ 359151 w 441340"/>
                  <a:gd name="connsiteY11" fmla="*/ 227018 h 414085"/>
                  <a:gd name="connsiteX12" fmla="*/ 438538 w 441340"/>
                  <a:gd name="connsiteY12" fmla="*/ 294980 h 414085"/>
                  <a:gd name="connsiteX13" fmla="*/ 340101 w 441340"/>
                  <a:gd name="connsiteY13" fmla="*/ 266177 h 414085"/>
                  <a:gd name="connsiteX14" fmla="*/ 354918 w 441340"/>
                  <a:gd name="connsiteY14" fmla="*/ 294752 h 414085"/>
                  <a:gd name="connsiteX15" fmla="*/ 332693 w 441340"/>
                  <a:gd name="connsiteY15" fmla="*/ 334968 h 414085"/>
                  <a:gd name="connsiteX16" fmla="*/ 291419 w 441340"/>
                  <a:gd name="connsiteY16" fmla="*/ 342377 h 414085"/>
                  <a:gd name="connsiteX17" fmla="*/ 309248 w 441340"/>
                  <a:gd name="connsiteY17" fmla="*/ 413371 h 414085"/>
                  <a:gd name="connsiteX18" fmla="*/ 241676 w 441340"/>
                  <a:gd name="connsiteY18" fmla="*/ 321209 h 414085"/>
                  <a:gd name="connsiteX19" fmla="*/ 201460 w 441340"/>
                  <a:gd name="connsiteY19" fmla="*/ 313802 h 414085"/>
                  <a:gd name="connsiteX20" fmla="*/ 95627 w 441340"/>
                  <a:gd name="connsiteY20" fmla="*/ 407994 h 414085"/>
                  <a:gd name="connsiteX21" fmla="*/ 168652 w 441340"/>
                  <a:gd name="connsiteY21" fmla="*/ 285228 h 414085"/>
                  <a:gd name="connsiteX22" fmla="*/ 128435 w 441340"/>
                  <a:gd name="connsiteY22" fmla="*/ 274644 h 414085"/>
                  <a:gd name="connsiteX23" fmla="*/ 159127 w 441340"/>
                  <a:gd name="connsiteY23" fmla="*/ 242895 h 414085"/>
                  <a:gd name="connsiteX24" fmla="*/ 41 w 441340"/>
                  <a:gd name="connsiteY24" fmla="*/ 221955 h 414085"/>
                  <a:gd name="connsiteX0" fmla="*/ 41 w 441340"/>
                  <a:gd name="connsiteY0" fmla="*/ 221955 h 414085"/>
                  <a:gd name="connsiteX1" fmla="*/ 159127 w 441340"/>
                  <a:gd name="connsiteY1" fmla="*/ 181512 h 414085"/>
                  <a:gd name="connsiteX2" fmla="*/ 75532 w 441340"/>
                  <a:gd name="connsiteY2" fmla="*/ 72339 h 414085"/>
                  <a:gd name="connsiteX3" fmla="*/ 216278 w 441340"/>
                  <a:gd name="connsiteY3" fmla="*/ 112721 h 414085"/>
                  <a:gd name="connsiteX4" fmla="*/ 197064 w 441340"/>
                  <a:gd name="connsiteY4" fmla="*/ 905 h 414085"/>
                  <a:gd name="connsiteX5" fmla="*/ 253950 w 441340"/>
                  <a:gd name="connsiteY5" fmla="*/ 96408 h 414085"/>
                  <a:gd name="connsiteX6" fmla="*/ 282793 w 441340"/>
                  <a:gd name="connsiteY6" fmla="*/ 56877 h 414085"/>
                  <a:gd name="connsiteX7" fmla="*/ 313239 w 441340"/>
                  <a:gd name="connsiteY7" fmla="*/ 138119 h 414085"/>
                  <a:gd name="connsiteX8" fmla="*/ 422652 w 441340"/>
                  <a:gd name="connsiteY8" fmla="*/ 125418 h 414085"/>
                  <a:gd name="connsiteX9" fmla="*/ 361267 w 441340"/>
                  <a:gd name="connsiteY9" fmla="*/ 186802 h 414085"/>
                  <a:gd name="connsiteX10" fmla="*/ 411481 w 441340"/>
                  <a:gd name="connsiteY10" fmla="*/ 201532 h 414085"/>
                  <a:gd name="connsiteX11" fmla="*/ 359151 w 441340"/>
                  <a:gd name="connsiteY11" fmla="*/ 227018 h 414085"/>
                  <a:gd name="connsiteX12" fmla="*/ 438538 w 441340"/>
                  <a:gd name="connsiteY12" fmla="*/ 294980 h 414085"/>
                  <a:gd name="connsiteX13" fmla="*/ 340101 w 441340"/>
                  <a:gd name="connsiteY13" fmla="*/ 266177 h 414085"/>
                  <a:gd name="connsiteX14" fmla="*/ 354918 w 441340"/>
                  <a:gd name="connsiteY14" fmla="*/ 294752 h 414085"/>
                  <a:gd name="connsiteX15" fmla="*/ 332693 w 441340"/>
                  <a:gd name="connsiteY15" fmla="*/ 334968 h 414085"/>
                  <a:gd name="connsiteX16" fmla="*/ 291419 w 441340"/>
                  <a:gd name="connsiteY16" fmla="*/ 342377 h 414085"/>
                  <a:gd name="connsiteX17" fmla="*/ 309248 w 441340"/>
                  <a:gd name="connsiteY17" fmla="*/ 413371 h 414085"/>
                  <a:gd name="connsiteX18" fmla="*/ 241676 w 441340"/>
                  <a:gd name="connsiteY18" fmla="*/ 321209 h 414085"/>
                  <a:gd name="connsiteX19" fmla="*/ 201460 w 441340"/>
                  <a:gd name="connsiteY19" fmla="*/ 313802 h 414085"/>
                  <a:gd name="connsiteX20" fmla="*/ 95627 w 441340"/>
                  <a:gd name="connsiteY20" fmla="*/ 407994 h 414085"/>
                  <a:gd name="connsiteX21" fmla="*/ 168652 w 441340"/>
                  <a:gd name="connsiteY21" fmla="*/ 285228 h 414085"/>
                  <a:gd name="connsiteX22" fmla="*/ 128435 w 441340"/>
                  <a:gd name="connsiteY22" fmla="*/ 274644 h 414085"/>
                  <a:gd name="connsiteX23" fmla="*/ 159127 w 441340"/>
                  <a:gd name="connsiteY23" fmla="*/ 242895 h 414085"/>
                  <a:gd name="connsiteX24" fmla="*/ 41 w 441340"/>
                  <a:gd name="connsiteY24" fmla="*/ 221955 h 414085"/>
                  <a:gd name="connsiteX0" fmla="*/ 41 w 441340"/>
                  <a:gd name="connsiteY0" fmla="*/ 221955 h 414085"/>
                  <a:gd name="connsiteX1" fmla="*/ 159127 w 441340"/>
                  <a:gd name="connsiteY1" fmla="*/ 181512 h 414085"/>
                  <a:gd name="connsiteX2" fmla="*/ 75532 w 441340"/>
                  <a:gd name="connsiteY2" fmla="*/ 72339 h 414085"/>
                  <a:gd name="connsiteX3" fmla="*/ 216278 w 441340"/>
                  <a:gd name="connsiteY3" fmla="*/ 112721 h 414085"/>
                  <a:gd name="connsiteX4" fmla="*/ 197064 w 441340"/>
                  <a:gd name="connsiteY4" fmla="*/ 905 h 414085"/>
                  <a:gd name="connsiteX5" fmla="*/ 253950 w 441340"/>
                  <a:gd name="connsiteY5" fmla="*/ 96408 h 414085"/>
                  <a:gd name="connsiteX6" fmla="*/ 282793 w 441340"/>
                  <a:gd name="connsiteY6" fmla="*/ 56877 h 414085"/>
                  <a:gd name="connsiteX7" fmla="*/ 313239 w 441340"/>
                  <a:gd name="connsiteY7" fmla="*/ 138119 h 414085"/>
                  <a:gd name="connsiteX8" fmla="*/ 429713 w 441340"/>
                  <a:gd name="connsiteY8" fmla="*/ 130125 h 414085"/>
                  <a:gd name="connsiteX9" fmla="*/ 361267 w 441340"/>
                  <a:gd name="connsiteY9" fmla="*/ 186802 h 414085"/>
                  <a:gd name="connsiteX10" fmla="*/ 411481 w 441340"/>
                  <a:gd name="connsiteY10" fmla="*/ 201532 h 414085"/>
                  <a:gd name="connsiteX11" fmla="*/ 359151 w 441340"/>
                  <a:gd name="connsiteY11" fmla="*/ 227018 h 414085"/>
                  <a:gd name="connsiteX12" fmla="*/ 438538 w 441340"/>
                  <a:gd name="connsiteY12" fmla="*/ 294980 h 414085"/>
                  <a:gd name="connsiteX13" fmla="*/ 340101 w 441340"/>
                  <a:gd name="connsiteY13" fmla="*/ 266177 h 414085"/>
                  <a:gd name="connsiteX14" fmla="*/ 354918 w 441340"/>
                  <a:gd name="connsiteY14" fmla="*/ 294752 h 414085"/>
                  <a:gd name="connsiteX15" fmla="*/ 332693 w 441340"/>
                  <a:gd name="connsiteY15" fmla="*/ 334968 h 414085"/>
                  <a:gd name="connsiteX16" fmla="*/ 291419 w 441340"/>
                  <a:gd name="connsiteY16" fmla="*/ 342377 h 414085"/>
                  <a:gd name="connsiteX17" fmla="*/ 309248 w 441340"/>
                  <a:gd name="connsiteY17" fmla="*/ 413371 h 414085"/>
                  <a:gd name="connsiteX18" fmla="*/ 241676 w 441340"/>
                  <a:gd name="connsiteY18" fmla="*/ 321209 h 414085"/>
                  <a:gd name="connsiteX19" fmla="*/ 201460 w 441340"/>
                  <a:gd name="connsiteY19" fmla="*/ 313802 h 414085"/>
                  <a:gd name="connsiteX20" fmla="*/ 95627 w 441340"/>
                  <a:gd name="connsiteY20" fmla="*/ 407994 h 414085"/>
                  <a:gd name="connsiteX21" fmla="*/ 168652 w 441340"/>
                  <a:gd name="connsiteY21" fmla="*/ 285228 h 414085"/>
                  <a:gd name="connsiteX22" fmla="*/ 128435 w 441340"/>
                  <a:gd name="connsiteY22" fmla="*/ 274644 h 414085"/>
                  <a:gd name="connsiteX23" fmla="*/ 159127 w 441340"/>
                  <a:gd name="connsiteY23" fmla="*/ 242895 h 414085"/>
                  <a:gd name="connsiteX24" fmla="*/ 41 w 441340"/>
                  <a:gd name="connsiteY24" fmla="*/ 221955 h 414085"/>
                  <a:gd name="connsiteX0" fmla="*/ 41 w 441340"/>
                  <a:gd name="connsiteY0" fmla="*/ 221955 h 414085"/>
                  <a:gd name="connsiteX1" fmla="*/ 159127 w 441340"/>
                  <a:gd name="connsiteY1" fmla="*/ 181512 h 414085"/>
                  <a:gd name="connsiteX2" fmla="*/ 75532 w 441340"/>
                  <a:gd name="connsiteY2" fmla="*/ 72339 h 414085"/>
                  <a:gd name="connsiteX3" fmla="*/ 216278 w 441340"/>
                  <a:gd name="connsiteY3" fmla="*/ 112721 h 414085"/>
                  <a:gd name="connsiteX4" fmla="*/ 197064 w 441340"/>
                  <a:gd name="connsiteY4" fmla="*/ 905 h 414085"/>
                  <a:gd name="connsiteX5" fmla="*/ 253950 w 441340"/>
                  <a:gd name="connsiteY5" fmla="*/ 96408 h 414085"/>
                  <a:gd name="connsiteX6" fmla="*/ 282793 w 441340"/>
                  <a:gd name="connsiteY6" fmla="*/ 56877 h 414085"/>
                  <a:gd name="connsiteX7" fmla="*/ 307355 w 441340"/>
                  <a:gd name="connsiteY7" fmla="*/ 145180 h 414085"/>
                  <a:gd name="connsiteX8" fmla="*/ 429713 w 441340"/>
                  <a:gd name="connsiteY8" fmla="*/ 130125 h 414085"/>
                  <a:gd name="connsiteX9" fmla="*/ 361267 w 441340"/>
                  <a:gd name="connsiteY9" fmla="*/ 186802 h 414085"/>
                  <a:gd name="connsiteX10" fmla="*/ 411481 w 441340"/>
                  <a:gd name="connsiteY10" fmla="*/ 201532 h 414085"/>
                  <a:gd name="connsiteX11" fmla="*/ 359151 w 441340"/>
                  <a:gd name="connsiteY11" fmla="*/ 227018 h 414085"/>
                  <a:gd name="connsiteX12" fmla="*/ 438538 w 441340"/>
                  <a:gd name="connsiteY12" fmla="*/ 294980 h 414085"/>
                  <a:gd name="connsiteX13" fmla="*/ 340101 w 441340"/>
                  <a:gd name="connsiteY13" fmla="*/ 266177 h 414085"/>
                  <a:gd name="connsiteX14" fmla="*/ 354918 w 441340"/>
                  <a:gd name="connsiteY14" fmla="*/ 294752 h 414085"/>
                  <a:gd name="connsiteX15" fmla="*/ 332693 w 441340"/>
                  <a:gd name="connsiteY15" fmla="*/ 334968 h 414085"/>
                  <a:gd name="connsiteX16" fmla="*/ 291419 w 441340"/>
                  <a:gd name="connsiteY16" fmla="*/ 342377 h 414085"/>
                  <a:gd name="connsiteX17" fmla="*/ 309248 w 441340"/>
                  <a:gd name="connsiteY17" fmla="*/ 413371 h 414085"/>
                  <a:gd name="connsiteX18" fmla="*/ 241676 w 441340"/>
                  <a:gd name="connsiteY18" fmla="*/ 321209 h 414085"/>
                  <a:gd name="connsiteX19" fmla="*/ 201460 w 441340"/>
                  <a:gd name="connsiteY19" fmla="*/ 313802 h 414085"/>
                  <a:gd name="connsiteX20" fmla="*/ 95627 w 441340"/>
                  <a:gd name="connsiteY20" fmla="*/ 407994 h 414085"/>
                  <a:gd name="connsiteX21" fmla="*/ 168652 w 441340"/>
                  <a:gd name="connsiteY21" fmla="*/ 285228 h 414085"/>
                  <a:gd name="connsiteX22" fmla="*/ 128435 w 441340"/>
                  <a:gd name="connsiteY22" fmla="*/ 274644 h 414085"/>
                  <a:gd name="connsiteX23" fmla="*/ 159127 w 441340"/>
                  <a:gd name="connsiteY23" fmla="*/ 242895 h 414085"/>
                  <a:gd name="connsiteX24" fmla="*/ 41 w 441340"/>
                  <a:gd name="connsiteY24" fmla="*/ 221955 h 414085"/>
                  <a:gd name="connsiteX0" fmla="*/ 41 w 439135"/>
                  <a:gd name="connsiteY0" fmla="*/ 221955 h 414085"/>
                  <a:gd name="connsiteX1" fmla="*/ 159127 w 439135"/>
                  <a:gd name="connsiteY1" fmla="*/ 181512 h 414085"/>
                  <a:gd name="connsiteX2" fmla="*/ 75532 w 439135"/>
                  <a:gd name="connsiteY2" fmla="*/ 72339 h 414085"/>
                  <a:gd name="connsiteX3" fmla="*/ 216278 w 439135"/>
                  <a:gd name="connsiteY3" fmla="*/ 112721 h 414085"/>
                  <a:gd name="connsiteX4" fmla="*/ 197064 w 439135"/>
                  <a:gd name="connsiteY4" fmla="*/ 905 h 414085"/>
                  <a:gd name="connsiteX5" fmla="*/ 253950 w 439135"/>
                  <a:gd name="connsiteY5" fmla="*/ 96408 h 414085"/>
                  <a:gd name="connsiteX6" fmla="*/ 282793 w 439135"/>
                  <a:gd name="connsiteY6" fmla="*/ 56877 h 414085"/>
                  <a:gd name="connsiteX7" fmla="*/ 307355 w 439135"/>
                  <a:gd name="connsiteY7" fmla="*/ 145180 h 414085"/>
                  <a:gd name="connsiteX8" fmla="*/ 429713 w 439135"/>
                  <a:gd name="connsiteY8" fmla="*/ 130125 h 414085"/>
                  <a:gd name="connsiteX9" fmla="*/ 361267 w 439135"/>
                  <a:gd name="connsiteY9" fmla="*/ 186802 h 414085"/>
                  <a:gd name="connsiteX10" fmla="*/ 411481 w 439135"/>
                  <a:gd name="connsiteY10" fmla="*/ 201532 h 414085"/>
                  <a:gd name="connsiteX11" fmla="*/ 382687 w 439135"/>
                  <a:gd name="connsiteY11" fmla="*/ 232902 h 414085"/>
                  <a:gd name="connsiteX12" fmla="*/ 438538 w 439135"/>
                  <a:gd name="connsiteY12" fmla="*/ 294980 h 414085"/>
                  <a:gd name="connsiteX13" fmla="*/ 340101 w 439135"/>
                  <a:gd name="connsiteY13" fmla="*/ 266177 h 414085"/>
                  <a:gd name="connsiteX14" fmla="*/ 354918 w 439135"/>
                  <a:gd name="connsiteY14" fmla="*/ 294752 h 414085"/>
                  <a:gd name="connsiteX15" fmla="*/ 332693 w 439135"/>
                  <a:gd name="connsiteY15" fmla="*/ 334968 h 414085"/>
                  <a:gd name="connsiteX16" fmla="*/ 291419 w 439135"/>
                  <a:gd name="connsiteY16" fmla="*/ 342377 h 414085"/>
                  <a:gd name="connsiteX17" fmla="*/ 309248 w 439135"/>
                  <a:gd name="connsiteY17" fmla="*/ 413371 h 414085"/>
                  <a:gd name="connsiteX18" fmla="*/ 241676 w 439135"/>
                  <a:gd name="connsiteY18" fmla="*/ 321209 h 414085"/>
                  <a:gd name="connsiteX19" fmla="*/ 201460 w 439135"/>
                  <a:gd name="connsiteY19" fmla="*/ 313802 h 414085"/>
                  <a:gd name="connsiteX20" fmla="*/ 95627 w 439135"/>
                  <a:gd name="connsiteY20" fmla="*/ 407994 h 414085"/>
                  <a:gd name="connsiteX21" fmla="*/ 168652 w 439135"/>
                  <a:gd name="connsiteY21" fmla="*/ 285228 h 414085"/>
                  <a:gd name="connsiteX22" fmla="*/ 128435 w 439135"/>
                  <a:gd name="connsiteY22" fmla="*/ 274644 h 414085"/>
                  <a:gd name="connsiteX23" fmla="*/ 159127 w 439135"/>
                  <a:gd name="connsiteY23" fmla="*/ 242895 h 414085"/>
                  <a:gd name="connsiteX24" fmla="*/ 41 w 439135"/>
                  <a:gd name="connsiteY24" fmla="*/ 221955 h 414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39135" h="414085">
                    <a:moveTo>
                      <a:pt x="41" y="221955"/>
                    </a:moveTo>
                    <a:cubicBezTo>
                      <a:pt x="2942" y="167362"/>
                      <a:pt x="144356" y="205217"/>
                      <a:pt x="159127" y="181512"/>
                    </a:cubicBezTo>
                    <a:cubicBezTo>
                      <a:pt x="193684" y="126055"/>
                      <a:pt x="50025" y="115858"/>
                      <a:pt x="75532" y="72339"/>
                    </a:cubicBezTo>
                    <a:cubicBezTo>
                      <a:pt x="107143" y="32483"/>
                      <a:pt x="153294" y="147823"/>
                      <a:pt x="216278" y="112721"/>
                    </a:cubicBezTo>
                    <a:cubicBezTo>
                      <a:pt x="236801" y="101283"/>
                      <a:pt x="153937" y="20128"/>
                      <a:pt x="197064" y="905"/>
                    </a:cubicBezTo>
                    <a:cubicBezTo>
                      <a:pt x="231422" y="-10360"/>
                      <a:pt x="239662" y="87079"/>
                      <a:pt x="253950" y="96408"/>
                    </a:cubicBezTo>
                    <a:cubicBezTo>
                      <a:pt x="268238" y="105737"/>
                      <a:pt x="273892" y="48748"/>
                      <a:pt x="282793" y="56877"/>
                    </a:cubicBezTo>
                    <a:cubicBezTo>
                      <a:pt x="291694" y="65006"/>
                      <a:pt x="284601" y="142005"/>
                      <a:pt x="307355" y="145180"/>
                    </a:cubicBezTo>
                    <a:cubicBezTo>
                      <a:pt x="330109" y="148355"/>
                      <a:pt x="413163" y="96374"/>
                      <a:pt x="429713" y="130125"/>
                    </a:cubicBezTo>
                    <a:cubicBezTo>
                      <a:pt x="451971" y="186501"/>
                      <a:pt x="332532" y="136457"/>
                      <a:pt x="361267" y="186802"/>
                    </a:cubicBezTo>
                    <a:cubicBezTo>
                      <a:pt x="359405" y="199488"/>
                      <a:pt x="411834" y="194829"/>
                      <a:pt x="411481" y="201532"/>
                    </a:cubicBezTo>
                    <a:cubicBezTo>
                      <a:pt x="411128" y="230595"/>
                      <a:pt x="378178" y="217327"/>
                      <a:pt x="382687" y="232902"/>
                    </a:cubicBezTo>
                    <a:cubicBezTo>
                      <a:pt x="387196" y="248477"/>
                      <a:pt x="445636" y="289434"/>
                      <a:pt x="438538" y="294980"/>
                    </a:cubicBezTo>
                    <a:cubicBezTo>
                      <a:pt x="431440" y="300526"/>
                      <a:pt x="389315" y="224411"/>
                      <a:pt x="340101" y="266177"/>
                    </a:cubicBezTo>
                    <a:cubicBezTo>
                      <a:pt x="330562" y="274273"/>
                      <a:pt x="356153" y="283287"/>
                      <a:pt x="354918" y="294752"/>
                    </a:cubicBezTo>
                    <a:cubicBezTo>
                      <a:pt x="353683" y="306217"/>
                      <a:pt x="344687" y="328441"/>
                      <a:pt x="332693" y="334968"/>
                    </a:cubicBezTo>
                    <a:cubicBezTo>
                      <a:pt x="320699" y="341495"/>
                      <a:pt x="301500" y="297736"/>
                      <a:pt x="291419" y="342377"/>
                    </a:cubicBezTo>
                    <a:cubicBezTo>
                      <a:pt x="285571" y="359501"/>
                      <a:pt x="335291" y="406879"/>
                      <a:pt x="309248" y="413371"/>
                    </a:cubicBezTo>
                    <a:cubicBezTo>
                      <a:pt x="262138" y="425114"/>
                      <a:pt x="263697" y="287710"/>
                      <a:pt x="241676" y="321209"/>
                    </a:cubicBezTo>
                    <a:cubicBezTo>
                      <a:pt x="180497" y="384342"/>
                      <a:pt x="227566" y="305688"/>
                      <a:pt x="201460" y="313802"/>
                    </a:cubicBezTo>
                    <a:cubicBezTo>
                      <a:pt x="175355" y="321916"/>
                      <a:pt x="102330" y="431277"/>
                      <a:pt x="95627" y="407994"/>
                    </a:cubicBezTo>
                    <a:cubicBezTo>
                      <a:pt x="88924" y="384711"/>
                      <a:pt x="183116" y="298281"/>
                      <a:pt x="168652" y="285228"/>
                    </a:cubicBezTo>
                    <a:cubicBezTo>
                      <a:pt x="154188" y="272175"/>
                      <a:pt x="132492" y="290519"/>
                      <a:pt x="128435" y="274644"/>
                    </a:cubicBezTo>
                    <a:cubicBezTo>
                      <a:pt x="124378" y="258769"/>
                      <a:pt x="190933" y="253440"/>
                      <a:pt x="159127" y="242895"/>
                    </a:cubicBezTo>
                    <a:cubicBezTo>
                      <a:pt x="117470" y="218753"/>
                      <a:pt x="-2546" y="270632"/>
                      <a:pt x="41" y="221955"/>
                    </a:cubicBezTo>
                    <a:close/>
                  </a:path>
                </a:pathLst>
              </a:custGeom>
              <a:solidFill>
                <a:schemeClr val="accent1">
                  <a:lumMod val="10000"/>
                  <a:lumOff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33" name="Oval 1332">
                <a:extLst>
                  <a:ext uri="{FF2B5EF4-FFF2-40B4-BE49-F238E27FC236}">
                    <a16:creationId xmlns:a16="http://schemas.microsoft.com/office/drawing/2014/main" id="{C3B54AE1-60F4-EBFB-38D1-94098E1B479D}"/>
                  </a:ext>
                </a:extLst>
              </p:cNvPr>
              <p:cNvSpPr/>
              <p:nvPr/>
            </p:nvSpPr>
            <p:spPr bwMode="auto">
              <a:xfrm>
                <a:off x="8667975" y="4145979"/>
                <a:ext cx="100541" cy="9525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708" name="Star: 12 Points 1707">
              <a:extLst>
                <a:ext uri="{FF2B5EF4-FFF2-40B4-BE49-F238E27FC236}">
                  <a16:creationId xmlns:a16="http://schemas.microsoft.com/office/drawing/2014/main" id="{83D7F931-FD84-69B3-75F0-F914496DFA8F}"/>
                </a:ext>
              </a:extLst>
            </p:cNvPr>
            <p:cNvSpPr/>
            <p:nvPr/>
          </p:nvSpPr>
          <p:spPr bwMode="auto">
            <a:xfrm>
              <a:off x="8477711" y="4000434"/>
              <a:ext cx="98880" cy="98880"/>
            </a:xfrm>
            <a:prstGeom prst="star12">
              <a:avLst>
                <a:gd name="adj" fmla="val 18980"/>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10" name="TextBox 2209">
              <a:extLst>
                <a:ext uri="{FF2B5EF4-FFF2-40B4-BE49-F238E27FC236}">
                  <a16:creationId xmlns:a16="http://schemas.microsoft.com/office/drawing/2014/main" id="{1C976D57-B7AF-E4ED-A19D-1EC7BB38049E}"/>
                </a:ext>
              </a:extLst>
            </p:cNvPr>
            <p:cNvSpPr txBox="1"/>
            <p:nvPr/>
          </p:nvSpPr>
          <p:spPr bwMode="auto">
            <a:xfrm>
              <a:off x="9254181" y="3807955"/>
              <a:ext cx="39145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Th22</a:t>
              </a:r>
            </a:p>
          </p:txBody>
        </p:sp>
        <p:sp>
          <p:nvSpPr>
            <p:cNvPr id="2211" name="TextBox 2210">
              <a:extLst>
                <a:ext uri="{FF2B5EF4-FFF2-40B4-BE49-F238E27FC236}">
                  <a16:creationId xmlns:a16="http://schemas.microsoft.com/office/drawing/2014/main" id="{57F7770E-0028-C3E9-8789-0A049320F612}"/>
                </a:ext>
              </a:extLst>
            </p:cNvPr>
            <p:cNvSpPr txBox="1"/>
            <p:nvPr/>
          </p:nvSpPr>
          <p:spPr bwMode="auto">
            <a:xfrm>
              <a:off x="8942717" y="3932867"/>
              <a:ext cx="34977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Teff</a:t>
              </a:r>
            </a:p>
          </p:txBody>
        </p:sp>
        <p:sp>
          <p:nvSpPr>
            <p:cNvPr id="2212" name="TextBox 2211">
              <a:extLst>
                <a:ext uri="{FF2B5EF4-FFF2-40B4-BE49-F238E27FC236}">
                  <a16:creationId xmlns:a16="http://schemas.microsoft.com/office/drawing/2014/main" id="{B1F991C0-E573-EB55-C4B0-354EF1FE67DA}"/>
                </a:ext>
              </a:extLst>
            </p:cNvPr>
            <p:cNvSpPr txBox="1"/>
            <p:nvPr/>
          </p:nvSpPr>
          <p:spPr bwMode="auto">
            <a:xfrm>
              <a:off x="8282643" y="4148016"/>
              <a:ext cx="3016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DC</a:t>
              </a:r>
            </a:p>
          </p:txBody>
        </p:sp>
        <p:sp>
          <p:nvSpPr>
            <p:cNvPr id="2213" name="TextBox 2212">
              <a:extLst>
                <a:ext uri="{FF2B5EF4-FFF2-40B4-BE49-F238E27FC236}">
                  <a16:creationId xmlns:a16="http://schemas.microsoft.com/office/drawing/2014/main" id="{25793685-0A0D-DD04-A8C6-E181C18B46F2}"/>
                </a:ext>
              </a:extLst>
            </p:cNvPr>
            <p:cNvSpPr txBox="1"/>
            <p:nvPr/>
          </p:nvSpPr>
          <p:spPr bwMode="auto">
            <a:xfrm>
              <a:off x="7931269" y="4644336"/>
              <a:ext cx="28886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Eo</a:t>
              </a:r>
            </a:p>
          </p:txBody>
        </p:sp>
        <p:sp>
          <p:nvSpPr>
            <p:cNvPr id="2214" name="TextBox 2213">
              <a:extLst>
                <a:ext uri="{FF2B5EF4-FFF2-40B4-BE49-F238E27FC236}">
                  <a16:creationId xmlns:a16="http://schemas.microsoft.com/office/drawing/2014/main" id="{FF403820-AB61-70E5-77E5-7A59D8FC23B9}"/>
                </a:ext>
              </a:extLst>
            </p:cNvPr>
            <p:cNvSpPr txBox="1"/>
            <p:nvPr/>
          </p:nvSpPr>
          <p:spPr bwMode="auto">
            <a:xfrm>
              <a:off x="7927729" y="3610066"/>
              <a:ext cx="30970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IgE</a:t>
              </a:r>
            </a:p>
          </p:txBody>
        </p:sp>
        <p:sp>
          <p:nvSpPr>
            <p:cNvPr id="2215" name="TextBox 2214">
              <a:extLst>
                <a:ext uri="{FF2B5EF4-FFF2-40B4-BE49-F238E27FC236}">
                  <a16:creationId xmlns:a16="http://schemas.microsoft.com/office/drawing/2014/main" id="{9CD82ED9-86D2-AA35-FD8F-1ABAB2F1F4B4}"/>
                </a:ext>
              </a:extLst>
            </p:cNvPr>
            <p:cNvSpPr txBox="1"/>
            <p:nvPr/>
          </p:nvSpPr>
          <p:spPr bwMode="auto">
            <a:xfrm>
              <a:off x="8170300" y="3358069"/>
              <a:ext cx="32733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MC</a:t>
              </a:r>
            </a:p>
          </p:txBody>
        </p:sp>
        <p:sp>
          <p:nvSpPr>
            <p:cNvPr id="2218" name="TextBox 2217">
              <a:extLst>
                <a:ext uri="{FF2B5EF4-FFF2-40B4-BE49-F238E27FC236}">
                  <a16:creationId xmlns:a16="http://schemas.microsoft.com/office/drawing/2014/main" id="{792476E5-A477-A0B3-DF6B-5A4E45176F3E}"/>
                </a:ext>
              </a:extLst>
            </p:cNvPr>
            <p:cNvSpPr txBox="1"/>
            <p:nvPr/>
          </p:nvSpPr>
          <p:spPr bwMode="auto">
            <a:xfrm>
              <a:off x="6533250" y="2836597"/>
              <a:ext cx="3080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000" b="0" dirty="0">
                  <a:solidFill>
                    <a:schemeClr val="bg1"/>
                  </a:solidFill>
                  <a:latin typeface="Calibri" panose="020F0502020204030204" pitchFamily="34" charset="0"/>
                </a:rPr>
                <a:t>LC</a:t>
              </a:r>
            </a:p>
          </p:txBody>
        </p:sp>
        <p:sp>
          <p:nvSpPr>
            <p:cNvPr id="2219" name="TextBox 2218">
              <a:extLst>
                <a:ext uri="{FF2B5EF4-FFF2-40B4-BE49-F238E27FC236}">
                  <a16:creationId xmlns:a16="http://schemas.microsoft.com/office/drawing/2014/main" id="{F585C760-5DC7-262F-655E-BDECAB65EDF7}"/>
                </a:ext>
              </a:extLst>
            </p:cNvPr>
            <p:cNvSpPr txBox="1"/>
            <p:nvPr/>
          </p:nvSpPr>
          <p:spPr bwMode="auto">
            <a:xfrm>
              <a:off x="8790184" y="2625899"/>
              <a:ext cx="3016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DC</a:t>
              </a:r>
            </a:p>
          </p:txBody>
        </p:sp>
        <p:sp>
          <p:nvSpPr>
            <p:cNvPr id="2220" name="TextBox 2219">
              <a:extLst>
                <a:ext uri="{FF2B5EF4-FFF2-40B4-BE49-F238E27FC236}">
                  <a16:creationId xmlns:a16="http://schemas.microsoft.com/office/drawing/2014/main" id="{E258CA60-A4E1-E011-1A5C-D8494D8B7248}"/>
                </a:ext>
              </a:extLst>
            </p:cNvPr>
            <p:cNvSpPr txBox="1"/>
            <p:nvPr/>
          </p:nvSpPr>
          <p:spPr bwMode="auto">
            <a:xfrm>
              <a:off x="8155927" y="2845495"/>
              <a:ext cx="37702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IDEC</a:t>
              </a:r>
            </a:p>
          </p:txBody>
        </p:sp>
        <p:grpSp>
          <p:nvGrpSpPr>
            <p:cNvPr id="2412" name="Group 2411">
              <a:extLst>
                <a:ext uri="{FF2B5EF4-FFF2-40B4-BE49-F238E27FC236}">
                  <a16:creationId xmlns:a16="http://schemas.microsoft.com/office/drawing/2014/main" id="{498BD0D6-95B7-3D1A-929E-BAF5ADF453D1}"/>
                </a:ext>
              </a:extLst>
            </p:cNvPr>
            <p:cNvGrpSpPr/>
            <p:nvPr/>
          </p:nvGrpSpPr>
          <p:grpSpPr>
            <a:xfrm rot="2053627">
              <a:off x="11260779" y="2300252"/>
              <a:ext cx="118497" cy="92221"/>
              <a:chOff x="11283845" y="2257414"/>
              <a:chExt cx="118497" cy="92221"/>
            </a:xfrm>
          </p:grpSpPr>
          <p:sp>
            <p:nvSpPr>
              <p:cNvPr id="2410" name="Rectangle 2409">
                <a:extLst>
                  <a:ext uri="{FF2B5EF4-FFF2-40B4-BE49-F238E27FC236}">
                    <a16:creationId xmlns:a16="http://schemas.microsoft.com/office/drawing/2014/main" id="{47D2D1A5-4EF6-AD61-9780-7CAC334B6138}"/>
                  </a:ext>
                </a:extLst>
              </p:cNvPr>
              <p:cNvSpPr/>
              <p:nvPr/>
            </p:nvSpPr>
            <p:spPr bwMode="auto">
              <a:xfrm rot="1431134">
                <a:off x="11301977" y="2257414"/>
                <a:ext cx="100365" cy="45719"/>
              </a:xfrm>
              <a:prstGeom prst="rect">
                <a:avLst/>
              </a:prstGeom>
              <a:solidFill>
                <a:schemeClr val="accent4">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1" name="Rectangle 2410">
                <a:extLst>
                  <a:ext uri="{FF2B5EF4-FFF2-40B4-BE49-F238E27FC236}">
                    <a16:creationId xmlns:a16="http://schemas.microsoft.com/office/drawing/2014/main" id="{3215389D-75A2-46DD-9EA3-7A02C0E3A3F1}"/>
                  </a:ext>
                </a:extLst>
              </p:cNvPr>
              <p:cNvSpPr/>
              <p:nvPr/>
            </p:nvSpPr>
            <p:spPr bwMode="auto">
              <a:xfrm rot="1431134">
                <a:off x="11283845" y="2303916"/>
                <a:ext cx="100365" cy="457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1931" name="Star: 12 Points 1930">
              <a:extLst>
                <a:ext uri="{FF2B5EF4-FFF2-40B4-BE49-F238E27FC236}">
                  <a16:creationId xmlns:a16="http://schemas.microsoft.com/office/drawing/2014/main" id="{510D8332-5ED7-8CF5-03D4-0D579CAC13C8}"/>
                </a:ext>
              </a:extLst>
            </p:cNvPr>
            <p:cNvSpPr/>
            <p:nvPr/>
          </p:nvSpPr>
          <p:spPr bwMode="auto">
            <a:xfrm>
              <a:off x="11180060" y="2211673"/>
              <a:ext cx="157680" cy="157680"/>
            </a:xfrm>
            <a:prstGeom prst="star12">
              <a:avLst>
                <a:gd name="adj" fmla="val 9855"/>
              </a:avLst>
            </a:prstGeom>
            <a:solidFill>
              <a:schemeClr val="accent1">
                <a:lumMod val="25000"/>
                <a:lumOff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4" name="Oval 2413">
              <a:extLst>
                <a:ext uri="{FF2B5EF4-FFF2-40B4-BE49-F238E27FC236}">
                  <a16:creationId xmlns:a16="http://schemas.microsoft.com/office/drawing/2014/main" id="{6D2AC434-BCE0-5DF7-6F14-B22B82A8D3F0}"/>
                </a:ext>
              </a:extLst>
            </p:cNvPr>
            <p:cNvSpPr/>
            <p:nvPr/>
          </p:nvSpPr>
          <p:spPr bwMode="auto">
            <a:xfrm>
              <a:off x="5732488" y="2349344"/>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5" name="Oval 2413">
              <a:extLst>
                <a:ext uri="{FF2B5EF4-FFF2-40B4-BE49-F238E27FC236}">
                  <a16:creationId xmlns:a16="http://schemas.microsoft.com/office/drawing/2014/main" id="{0D0A5518-0AF0-22D2-8309-CFAC716CC3AA}"/>
                </a:ext>
              </a:extLst>
            </p:cNvPr>
            <p:cNvSpPr/>
            <p:nvPr/>
          </p:nvSpPr>
          <p:spPr bwMode="auto">
            <a:xfrm>
              <a:off x="5621712" y="2298109"/>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6" name="Oval 2413">
              <a:extLst>
                <a:ext uri="{FF2B5EF4-FFF2-40B4-BE49-F238E27FC236}">
                  <a16:creationId xmlns:a16="http://schemas.microsoft.com/office/drawing/2014/main" id="{3F748ABD-C88C-A60A-5C23-2B5C6A33E1C5}"/>
                </a:ext>
              </a:extLst>
            </p:cNvPr>
            <p:cNvSpPr/>
            <p:nvPr/>
          </p:nvSpPr>
          <p:spPr bwMode="auto">
            <a:xfrm>
              <a:off x="5744333" y="2250971"/>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17" name="Oval 2413">
              <a:extLst>
                <a:ext uri="{FF2B5EF4-FFF2-40B4-BE49-F238E27FC236}">
                  <a16:creationId xmlns:a16="http://schemas.microsoft.com/office/drawing/2014/main" id="{0DF36229-C729-1F70-BEA3-8589B11900D3}"/>
                </a:ext>
              </a:extLst>
            </p:cNvPr>
            <p:cNvSpPr/>
            <p:nvPr/>
          </p:nvSpPr>
          <p:spPr bwMode="auto">
            <a:xfrm>
              <a:off x="5866957" y="230778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1" name="Oval 2413">
              <a:extLst>
                <a:ext uri="{FF2B5EF4-FFF2-40B4-BE49-F238E27FC236}">
                  <a16:creationId xmlns:a16="http://schemas.microsoft.com/office/drawing/2014/main" id="{34470CF0-6021-BF12-6E4B-A8B0FED5E5D5}"/>
                </a:ext>
              </a:extLst>
            </p:cNvPr>
            <p:cNvSpPr/>
            <p:nvPr/>
          </p:nvSpPr>
          <p:spPr bwMode="auto">
            <a:xfrm>
              <a:off x="5980266" y="2251279"/>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2" name="Oval 2413">
              <a:extLst>
                <a:ext uri="{FF2B5EF4-FFF2-40B4-BE49-F238E27FC236}">
                  <a16:creationId xmlns:a16="http://schemas.microsoft.com/office/drawing/2014/main" id="{2F2B39F8-C0AD-2FD1-378D-F28767F3D5B5}"/>
                </a:ext>
              </a:extLst>
            </p:cNvPr>
            <p:cNvSpPr/>
            <p:nvPr/>
          </p:nvSpPr>
          <p:spPr bwMode="auto">
            <a:xfrm>
              <a:off x="6098811" y="230711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3" name="Oval 2413">
              <a:extLst>
                <a:ext uri="{FF2B5EF4-FFF2-40B4-BE49-F238E27FC236}">
                  <a16:creationId xmlns:a16="http://schemas.microsoft.com/office/drawing/2014/main" id="{7DC93591-02E9-0D97-3766-5E88D962F82B}"/>
                </a:ext>
              </a:extLst>
            </p:cNvPr>
            <p:cNvSpPr/>
            <p:nvPr/>
          </p:nvSpPr>
          <p:spPr bwMode="auto">
            <a:xfrm>
              <a:off x="5994035" y="235114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4" name="Oval 2413">
              <a:extLst>
                <a:ext uri="{FF2B5EF4-FFF2-40B4-BE49-F238E27FC236}">
                  <a16:creationId xmlns:a16="http://schemas.microsoft.com/office/drawing/2014/main" id="{43DE2E2B-EF50-1E02-C839-5BA6BE73D2E1}"/>
                </a:ext>
              </a:extLst>
            </p:cNvPr>
            <p:cNvSpPr/>
            <p:nvPr/>
          </p:nvSpPr>
          <p:spPr bwMode="auto">
            <a:xfrm>
              <a:off x="6215862" y="235114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5" name="Oval 2413">
              <a:extLst>
                <a:ext uri="{FF2B5EF4-FFF2-40B4-BE49-F238E27FC236}">
                  <a16:creationId xmlns:a16="http://schemas.microsoft.com/office/drawing/2014/main" id="{9CBB986D-7248-D919-85B2-58137BAD5FE5}"/>
                </a:ext>
              </a:extLst>
            </p:cNvPr>
            <p:cNvSpPr/>
            <p:nvPr/>
          </p:nvSpPr>
          <p:spPr bwMode="auto">
            <a:xfrm>
              <a:off x="6208940" y="2253159"/>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6" name="Oval 2413">
              <a:extLst>
                <a:ext uri="{FF2B5EF4-FFF2-40B4-BE49-F238E27FC236}">
                  <a16:creationId xmlns:a16="http://schemas.microsoft.com/office/drawing/2014/main" id="{002D9850-DC03-7AC1-C7E8-CE9A0A72A70B}"/>
                </a:ext>
              </a:extLst>
            </p:cNvPr>
            <p:cNvSpPr/>
            <p:nvPr/>
          </p:nvSpPr>
          <p:spPr bwMode="auto">
            <a:xfrm rot="21336930">
              <a:off x="6334246" y="230514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7" name="Oval 2413">
              <a:extLst>
                <a:ext uri="{FF2B5EF4-FFF2-40B4-BE49-F238E27FC236}">
                  <a16:creationId xmlns:a16="http://schemas.microsoft.com/office/drawing/2014/main" id="{E112271F-99C5-5398-105D-690C4BEB0723}"/>
                </a:ext>
              </a:extLst>
            </p:cNvPr>
            <p:cNvSpPr/>
            <p:nvPr/>
          </p:nvSpPr>
          <p:spPr bwMode="auto">
            <a:xfrm rot="21336930">
              <a:off x="6460453" y="234668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8" name="Oval 2413">
              <a:extLst>
                <a:ext uri="{FF2B5EF4-FFF2-40B4-BE49-F238E27FC236}">
                  <a16:creationId xmlns:a16="http://schemas.microsoft.com/office/drawing/2014/main" id="{1D864172-3049-AD0C-0406-35B5181695AE}"/>
                </a:ext>
              </a:extLst>
            </p:cNvPr>
            <p:cNvSpPr/>
            <p:nvPr/>
          </p:nvSpPr>
          <p:spPr bwMode="auto">
            <a:xfrm rot="20868656">
              <a:off x="6677845" y="2331469"/>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29" name="Oval 2413">
              <a:extLst>
                <a:ext uri="{FF2B5EF4-FFF2-40B4-BE49-F238E27FC236}">
                  <a16:creationId xmlns:a16="http://schemas.microsoft.com/office/drawing/2014/main" id="{C364764A-A678-8379-D74E-0C5029D3489B}"/>
                </a:ext>
              </a:extLst>
            </p:cNvPr>
            <p:cNvSpPr/>
            <p:nvPr/>
          </p:nvSpPr>
          <p:spPr bwMode="auto">
            <a:xfrm>
              <a:off x="6585493" y="227737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1" name="Oval 2413">
              <a:extLst>
                <a:ext uri="{FF2B5EF4-FFF2-40B4-BE49-F238E27FC236}">
                  <a16:creationId xmlns:a16="http://schemas.microsoft.com/office/drawing/2014/main" id="{5A2CE831-8E38-9D5C-63C8-CC458671BCB2}"/>
                </a:ext>
              </a:extLst>
            </p:cNvPr>
            <p:cNvSpPr/>
            <p:nvPr/>
          </p:nvSpPr>
          <p:spPr bwMode="auto">
            <a:xfrm>
              <a:off x="6457952" y="221534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2" name="Oval 2413">
              <a:extLst>
                <a:ext uri="{FF2B5EF4-FFF2-40B4-BE49-F238E27FC236}">
                  <a16:creationId xmlns:a16="http://schemas.microsoft.com/office/drawing/2014/main" id="{4EAFB454-258A-5A86-B294-8E417EBA6E93}"/>
                </a:ext>
              </a:extLst>
            </p:cNvPr>
            <p:cNvSpPr/>
            <p:nvPr/>
          </p:nvSpPr>
          <p:spPr bwMode="auto">
            <a:xfrm rot="665414">
              <a:off x="6648956" y="2180137"/>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4" name="Oval 2413">
              <a:extLst>
                <a:ext uri="{FF2B5EF4-FFF2-40B4-BE49-F238E27FC236}">
                  <a16:creationId xmlns:a16="http://schemas.microsoft.com/office/drawing/2014/main" id="{AAA2BD23-BEAF-4DBB-1F25-55680C75E48E}"/>
                </a:ext>
              </a:extLst>
            </p:cNvPr>
            <p:cNvSpPr/>
            <p:nvPr/>
          </p:nvSpPr>
          <p:spPr bwMode="auto">
            <a:xfrm>
              <a:off x="6843621" y="2254660"/>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5" name="Oval 2413">
              <a:extLst>
                <a:ext uri="{FF2B5EF4-FFF2-40B4-BE49-F238E27FC236}">
                  <a16:creationId xmlns:a16="http://schemas.microsoft.com/office/drawing/2014/main" id="{6EB5F09C-D45A-2D89-500D-66E1ADF1DED6}"/>
                </a:ext>
              </a:extLst>
            </p:cNvPr>
            <p:cNvSpPr/>
            <p:nvPr/>
          </p:nvSpPr>
          <p:spPr bwMode="auto">
            <a:xfrm rot="335412">
              <a:off x="6933199" y="2335145"/>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6" name="Oval 2413">
              <a:extLst>
                <a:ext uri="{FF2B5EF4-FFF2-40B4-BE49-F238E27FC236}">
                  <a16:creationId xmlns:a16="http://schemas.microsoft.com/office/drawing/2014/main" id="{D4EE2537-48CF-54D5-03BE-FAD8B58DD6F4}"/>
                </a:ext>
              </a:extLst>
            </p:cNvPr>
            <p:cNvSpPr/>
            <p:nvPr/>
          </p:nvSpPr>
          <p:spPr bwMode="auto">
            <a:xfrm rot="21404537">
              <a:off x="7072443" y="2280911"/>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7" name="Oval 2413">
              <a:extLst>
                <a:ext uri="{FF2B5EF4-FFF2-40B4-BE49-F238E27FC236}">
                  <a16:creationId xmlns:a16="http://schemas.microsoft.com/office/drawing/2014/main" id="{7F5E2E43-ADFB-4B3C-6051-DC81EBC43FA2}"/>
                </a:ext>
              </a:extLst>
            </p:cNvPr>
            <p:cNvSpPr/>
            <p:nvPr/>
          </p:nvSpPr>
          <p:spPr bwMode="auto">
            <a:xfrm rot="409589">
              <a:off x="6938206" y="218786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8" name="Oval 2413">
              <a:extLst>
                <a:ext uri="{FF2B5EF4-FFF2-40B4-BE49-F238E27FC236}">
                  <a16:creationId xmlns:a16="http://schemas.microsoft.com/office/drawing/2014/main" id="{FB141824-8910-BD76-10B1-DA3D4CD99D8F}"/>
                </a:ext>
              </a:extLst>
            </p:cNvPr>
            <p:cNvSpPr/>
            <p:nvPr/>
          </p:nvSpPr>
          <p:spPr bwMode="auto">
            <a:xfrm rot="20560420">
              <a:off x="7165218" y="2201964"/>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39" name="Oval 2413">
              <a:extLst>
                <a:ext uri="{FF2B5EF4-FFF2-40B4-BE49-F238E27FC236}">
                  <a16:creationId xmlns:a16="http://schemas.microsoft.com/office/drawing/2014/main" id="{CF7D1629-1A07-E1E4-158F-263B2FD81C63}"/>
                </a:ext>
              </a:extLst>
            </p:cNvPr>
            <p:cNvSpPr/>
            <p:nvPr/>
          </p:nvSpPr>
          <p:spPr bwMode="auto">
            <a:xfrm>
              <a:off x="7392618" y="218824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0" name="Oval 2413">
              <a:extLst>
                <a:ext uri="{FF2B5EF4-FFF2-40B4-BE49-F238E27FC236}">
                  <a16:creationId xmlns:a16="http://schemas.microsoft.com/office/drawing/2014/main" id="{5A773339-1E08-A6B8-21EC-313DCFB96770}"/>
                </a:ext>
              </a:extLst>
            </p:cNvPr>
            <p:cNvSpPr/>
            <p:nvPr/>
          </p:nvSpPr>
          <p:spPr bwMode="auto">
            <a:xfrm>
              <a:off x="7638500" y="2164941"/>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1" name="Oval 2413">
              <a:extLst>
                <a:ext uri="{FF2B5EF4-FFF2-40B4-BE49-F238E27FC236}">
                  <a16:creationId xmlns:a16="http://schemas.microsoft.com/office/drawing/2014/main" id="{AC75FB9E-0427-4C55-3C29-5147B6B93EF2}"/>
                </a:ext>
              </a:extLst>
            </p:cNvPr>
            <p:cNvSpPr/>
            <p:nvPr/>
          </p:nvSpPr>
          <p:spPr bwMode="auto">
            <a:xfrm>
              <a:off x="7296287" y="2263785"/>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2" name="Oval 2413">
              <a:extLst>
                <a:ext uri="{FF2B5EF4-FFF2-40B4-BE49-F238E27FC236}">
                  <a16:creationId xmlns:a16="http://schemas.microsoft.com/office/drawing/2014/main" id="{8825D10C-B114-6BA4-53F0-9160D61573D9}"/>
                </a:ext>
              </a:extLst>
            </p:cNvPr>
            <p:cNvSpPr/>
            <p:nvPr/>
          </p:nvSpPr>
          <p:spPr bwMode="auto">
            <a:xfrm>
              <a:off x="7523588" y="226361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3" name="Oval 2413">
              <a:extLst>
                <a:ext uri="{FF2B5EF4-FFF2-40B4-BE49-F238E27FC236}">
                  <a16:creationId xmlns:a16="http://schemas.microsoft.com/office/drawing/2014/main" id="{9FD6F37B-5B7A-70F7-2743-E779A27D49BE}"/>
                </a:ext>
              </a:extLst>
            </p:cNvPr>
            <p:cNvSpPr/>
            <p:nvPr/>
          </p:nvSpPr>
          <p:spPr bwMode="auto">
            <a:xfrm>
              <a:off x="7167892" y="234388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4" name="Oval 2413">
              <a:extLst>
                <a:ext uri="{FF2B5EF4-FFF2-40B4-BE49-F238E27FC236}">
                  <a16:creationId xmlns:a16="http://schemas.microsoft.com/office/drawing/2014/main" id="{96C8DC8B-F6B5-9775-C78F-CE4A74A973C6}"/>
                </a:ext>
              </a:extLst>
            </p:cNvPr>
            <p:cNvSpPr/>
            <p:nvPr/>
          </p:nvSpPr>
          <p:spPr bwMode="auto">
            <a:xfrm>
              <a:off x="7394949" y="234388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5" name="Oval 2413">
              <a:extLst>
                <a:ext uri="{FF2B5EF4-FFF2-40B4-BE49-F238E27FC236}">
                  <a16:creationId xmlns:a16="http://schemas.microsoft.com/office/drawing/2014/main" id="{7939179D-5BEA-E382-9DEE-5089F7D8FBE2}"/>
                </a:ext>
              </a:extLst>
            </p:cNvPr>
            <p:cNvSpPr/>
            <p:nvPr/>
          </p:nvSpPr>
          <p:spPr bwMode="auto">
            <a:xfrm>
              <a:off x="7623002" y="2324100"/>
              <a:ext cx="284865" cy="87005"/>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6" name="Oval 2413">
              <a:extLst>
                <a:ext uri="{FF2B5EF4-FFF2-40B4-BE49-F238E27FC236}">
                  <a16:creationId xmlns:a16="http://schemas.microsoft.com/office/drawing/2014/main" id="{EC5E001A-8D57-A353-6CED-695C9F48118D}"/>
                </a:ext>
              </a:extLst>
            </p:cNvPr>
            <p:cNvSpPr/>
            <p:nvPr/>
          </p:nvSpPr>
          <p:spPr bwMode="auto">
            <a:xfrm>
              <a:off x="7783799" y="2244215"/>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7" name="Oval 2413">
              <a:extLst>
                <a:ext uri="{FF2B5EF4-FFF2-40B4-BE49-F238E27FC236}">
                  <a16:creationId xmlns:a16="http://schemas.microsoft.com/office/drawing/2014/main" id="{0C346B9F-96CF-4918-928A-F90C4A034EAA}"/>
                </a:ext>
              </a:extLst>
            </p:cNvPr>
            <p:cNvSpPr/>
            <p:nvPr/>
          </p:nvSpPr>
          <p:spPr bwMode="auto">
            <a:xfrm>
              <a:off x="7921336" y="2324023"/>
              <a:ext cx="24899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8" name="Oval 2413">
              <a:extLst>
                <a:ext uri="{FF2B5EF4-FFF2-40B4-BE49-F238E27FC236}">
                  <a16:creationId xmlns:a16="http://schemas.microsoft.com/office/drawing/2014/main" id="{6CEA2A53-414B-C205-73D8-0A6ED38798E3}"/>
                </a:ext>
              </a:extLst>
            </p:cNvPr>
            <p:cNvSpPr/>
            <p:nvPr/>
          </p:nvSpPr>
          <p:spPr bwMode="auto">
            <a:xfrm rot="21202062">
              <a:off x="7886121" y="2155301"/>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49" name="Oval 2413">
              <a:extLst>
                <a:ext uri="{FF2B5EF4-FFF2-40B4-BE49-F238E27FC236}">
                  <a16:creationId xmlns:a16="http://schemas.microsoft.com/office/drawing/2014/main" id="{FD5658C7-ED9F-F660-2475-537C56246BD8}"/>
                </a:ext>
              </a:extLst>
            </p:cNvPr>
            <p:cNvSpPr/>
            <p:nvPr/>
          </p:nvSpPr>
          <p:spPr bwMode="auto">
            <a:xfrm rot="20132223">
              <a:off x="8013483" y="2233587"/>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0" name="Oval 2413">
              <a:extLst>
                <a:ext uri="{FF2B5EF4-FFF2-40B4-BE49-F238E27FC236}">
                  <a16:creationId xmlns:a16="http://schemas.microsoft.com/office/drawing/2014/main" id="{D1D811A9-3C68-35BE-69A1-FFC92F02CD48}"/>
                </a:ext>
              </a:extLst>
            </p:cNvPr>
            <p:cNvSpPr/>
            <p:nvPr/>
          </p:nvSpPr>
          <p:spPr bwMode="auto">
            <a:xfrm rot="20619358">
              <a:off x="8269870" y="2233587"/>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1" name="Oval 2413">
              <a:extLst>
                <a:ext uri="{FF2B5EF4-FFF2-40B4-BE49-F238E27FC236}">
                  <a16:creationId xmlns:a16="http://schemas.microsoft.com/office/drawing/2014/main" id="{D6FA50D5-DEEC-07C7-A853-4A58847F3433}"/>
                </a:ext>
              </a:extLst>
            </p:cNvPr>
            <p:cNvSpPr/>
            <p:nvPr/>
          </p:nvSpPr>
          <p:spPr bwMode="auto">
            <a:xfrm rot="398659">
              <a:off x="8307757" y="2135975"/>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2" name="Oval 2413">
              <a:extLst>
                <a:ext uri="{FF2B5EF4-FFF2-40B4-BE49-F238E27FC236}">
                  <a16:creationId xmlns:a16="http://schemas.microsoft.com/office/drawing/2014/main" id="{5675AB3B-9730-F50A-56DC-BDC94B9656B2}"/>
                </a:ext>
              </a:extLst>
            </p:cNvPr>
            <p:cNvSpPr/>
            <p:nvPr/>
          </p:nvSpPr>
          <p:spPr bwMode="auto">
            <a:xfrm rot="21188641">
              <a:off x="8477984" y="2072959"/>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3" name="Oval 2413">
              <a:extLst>
                <a:ext uri="{FF2B5EF4-FFF2-40B4-BE49-F238E27FC236}">
                  <a16:creationId xmlns:a16="http://schemas.microsoft.com/office/drawing/2014/main" id="{B40980D4-8F4F-5B1E-84A6-D118E6ED8B02}"/>
                </a:ext>
              </a:extLst>
            </p:cNvPr>
            <p:cNvSpPr/>
            <p:nvPr/>
          </p:nvSpPr>
          <p:spPr bwMode="auto">
            <a:xfrm rot="21188641">
              <a:off x="8616184" y="2137119"/>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4" name="Oval 2413">
              <a:extLst>
                <a:ext uri="{FF2B5EF4-FFF2-40B4-BE49-F238E27FC236}">
                  <a16:creationId xmlns:a16="http://schemas.microsoft.com/office/drawing/2014/main" id="{AAFCCBB5-F8D0-77F9-319A-7B08FC9B9C9E}"/>
                </a:ext>
              </a:extLst>
            </p:cNvPr>
            <p:cNvSpPr/>
            <p:nvPr/>
          </p:nvSpPr>
          <p:spPr bwMode="auto">
            <a:xfrm rot="21188641">
              <a:off x="8459845" y="2228954"/>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5" name="Oval 2413">
              <a:extLst>
                <a:ext uri="{FF2B5EF4-FFF2-40B4-BE49-F238E27FC236}">
                  <a16:creationId xmlns:a16="http://schemas.microsoft.com/office/drawing/2014/main" id="{4B19B569-09A0-CA62-3DFC-B019FA244A7C}"/>
                </a:ext>
              </a:extLst>
            </p:cNvPr>
            <p:cNvSpPr/>
            <p:nvPr/>
          </p:nvSpPr>
          <p:spPr bwMode="auto">
            <a:xfrm rot="21188641">
              <a:off x="8317597" y="2311461"/>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6" name="Oval 2413">
              <a:extLst>
                <a:ext uri="{FF2B5EF4-FFF2-40B4-BE49-F238E27FC236}">
                  <a16:creationId xmlns:a16="http://schemas.microsoft.com/office/drawing/2014/main" id="{339572EF-7451-B78F-E4D1-5F224B402EA6}"/>
                </a:ext>
              </a:extLst>
            </p:cNvPr>
            <p:cNvSpPr/>
            <p:nvPr/>
          </p:nvSpPr>
          <p:spPr bwMode="auto">
            <a:xfrm rot="21273750">
              <a:off x="8555973" y="2304659"/>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7" name="Oval 2413">
              <a:extLst>
                <a:ext uri="{FF2B5EF4-FFF2-40B4-BE49-F238E27FC236}">
                  <a16:creationId xmlns:a16="http://schemas.microsoft.com/office/drawing/2014/main" id="{3F624E1E-03E0-38C9-5A89-CAE35FA36AA6}"/>
                </a:ext>
              </a:extLst>
            </p:cNvPr>
            <p:cNvSpPr/>
            <p:nvPr/>
          </p:nvSpPr>
          <p:spPr bwMode="auto">
            <a:xfrm rot="21440476">
              <a:off x="8725483" y="222773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8" name="Oval 2413">
              <a:extLst>
                <a:ext uri="{FF2B5EF4-FFF2-40B4-BE49-F238E27FC236}">
                  <a16:creationId xmlns:a16="http://schemas.microsoft.com/office/drawing/2014/main" id="{F3AE6C2B-E6D4-2004-752A-28D4EB8B315C}"/>
                </a:ext>
              </a:extLst>
            </p:cNvPr>
            <p:cNvSpPr/>
            <p:nvPr/>
          </p:nvSpPr>
          <p:spPr bwMode="auto">
            <a:xfrm rot="21440476">
              <a:off x="8844216" y="2145424"/>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59" name="Oval 2413">
              <a:extLst>
                <a:ext uri="{FF2B5EF4-FFF2-40B4-BE49-F238E27FC236}">
                  <a16:creationId xmlns:a16="http://schemas.microsoft.com/office/drawing/2014/main" id="{A583EF0E-99F3-03AA-5938-B4959B5C15F1}"/>
                </a:ext>
              </a:extLst>
            </p:cNvPr>
            <p:cNvSpPr/>
            <p:nvPr/>
          </p:nvSpPr>
          <p:spPr bwMode="auto">
            <a:xfrm rot="633604">
              <a:off x="8963234" y="222803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0" name="Oval 2413">
              <a:extLst>
                <a:ext uri="{FF2B5EF4-FFF2-40B4-BE49-F238E27FC236}">
                  <a16:creationId xmlns:a16="http://schemas.microsoft.com/office/drawing/2014/main" id="{45FA3913-6DF2-5F31-D81C-87D3ADFBB672}"/>
                </a:ext>
              </a:extLst>
            </p:cNvPr>
            <p:cNvSpPr/>
            <p:nvPr/>
          </p:nvSpPr>
          <p:spPr bwMode="auto">
            <a:xfrm rot="633604">
              <a:off x="9074511" y="230203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1" name="Oval 2413">
              <a:extLst>
                <a:ext uri="{FF2B5EF4-FFF2-40B4-BE49-F238E27FC236}">
                  <a16:creationId xmlns:a16="http://schemas.microsoft.com/office/drawing/2014/main" id="{E9B9D2E7-0465-7780-238F-E2005E450A93}"/>
                </a:ext>
              </a:extLst>
            </p:cNvPr>
            <p:cNvSpPr/>
            <p:nvPr/>
          </p:nvSpPr>
          <p:spPr bwMode="auto">
            <a:xfrm rot="21274537">
              <a:off x="8797695" y="2319850"/>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2" name="Oval 2413">
              <a:extLst>
                <a:ext uri="{FF2B5EF4-FFF2-40B4-BE49-F238E27FC236}">
                  <a16:creationId xmlns:a16="http://schemas.microsoft.com/office/drawing/2014/main" id="{5C12661D-E21F-A170-B4B1-298FE01F1535}"/>
                </a:ext>
              </a:extLst>
            </p:cNvPr>
            <p:cNvSpPr/>
            <p:nvPr/>
          </p:nvSpPr>
          <p:spPr bwMode="auto">
            <a:xfrm rot="971537">
              <a:off x="9272485" y="229947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3" name="Oval 2413">
              <a:extLst>
                <a:ext uri="{FF2B5EF4-FFF2-40B4-BE49-F238E27FC236}">
                  <a16:creationId xmlns:a16="http://schemas.microsoft.com/office/drawing/2014/main" id="{B690797A-970B-23DE-7150-6EC6AD2490B2}"/>
                </a:ext>
              </a:extLst>
            </p:cNvPr>
            <p:cNvSpPr/>
            <p:nvPr/>
          </p:nvSpPr>
          <p:spPr bwMode="auto">
            <a:xfrm rot="971537">
              <a:off x="9144427" y="2197867"/>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4" name="Oval 2413">
              <a:extLst>
                <a:ext uri="{FF2B5EF4-FFF2-40B4-BE49-F238E27FC236}">
                  <a16:creationId xmlns:a16="http://schemas.microsoft.com/office/drawing/2014/main" id="{3D09072E-CC95-77F6-5C0E-6DEBBEE6DE0C}"/>
                </a:ext>
              </a:extLst>
            </p:cNvPr>
            <p:cNvSpPr/>
            <p:nvPr/>
          </p:nvSpPr>
          <p:spPr bwMode="auto">
            <a:xfrm rot="352520">
              <a:off x="9055256" y="212073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5" name="Oval 2413">
              <a:extLst>
                <a:ext uri="{FF2B5EF4-FFF2-40B4-BE49-F238E27FC236}">
                  <a16:creationId xmlns:a16="http://schemas.microsoft.com/office/drawing/2014/main" id="{A519E0D9-D7E6-4A2F-1F76-991528B4C871}"/>
                </a:ext>
              </a:extLst>
            </p:cNvPr>
            <p:cNvSpPr/>
            <p:nvPr/>
          </p:nvSpPr>
          <p:spPr bwMode="auto">
            <a:xfrm rot="20827066">
              <a:off x="8983526" y="2015835"/>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6" name="Oval 2413">
              <a:extLst>
                <a:ext uri="{FF2B5EF4-FFF2-40B4-BE49-F238E27FC236}">
                  <a16:creationId xmlns:a16="http://schemas.microsoft.com/office/drawing/2014/main" id="{F28A2D44-D271-9C94-4FAB-B5F72D2C39EA}"/>
                </a:ext>
              </a:extLst>
            </p:cNvPr>
            <p:cNvSpPr/>
            <p:nvPr/>
          </p:nvSpPr>
          <p:spPr bwMode="auto">
            <a:xfrm rot="21087588">
              <a:off x="8741318" y="2057687"/>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7" name="Oval 2413">
              <a:extLst>
                <a:ext uri="{FF2B5EF4-FFF2-40B4-BE49-F238E27FC236}">
                  <a16:creationId xmlns:a16="http://schemas.microsoft.com/office/drawing/2014/main" id="{A2B91704-AA89-F99B-5D6A-3774C7011471}"/>
                </a:ext>
              </a:extLst>
            </p:cNvPr>
            <p:cNvSpPr/>
            <p:nvPr/>
          </p:nvSpPr>
          <p:spPr bwMode="auto">
            <a:xfrm rot="193608">
              <a:off x="9138267" y="205669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8" name="Oval 2413">
              <a:extLst>
                <a:ext uri="{FF2B5EF4-FFF2-40B4-BE49-F238E27FC236}">
                  <a16:creationId xmlns:a16="http://schemas.microsoft.com/office/drawing/2014/main" id="{CBD9300C-3F63-25D4-6841-F1AE8743563B}"/>
                </a:ext>
              </a:extLst>
            </p:cNvPr>
            <p:cNvSpPr/>
            <p:nvPr/>
          </p:nvSpPr>
          <p:spPr bwMode="auto">
            <a:xfrm rot="21127003">
              <a:off x="9437265" y="2023114"/>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69" name="Oval 2413">
              <a:extLst>
                <a:ext uri="{FF2B5EF4-FFF2-40B4-BE49-F238E27FC236}">
                  <a16:creationId xmlns:a16="http://schemas.microsoft.com/office/drawing/2014/main" id="{06045183-0E34-C709-484B-C8306BFB5EFD}"/>
                </a:ext>
              </a:extLst>
            </p:cNvPr>
            <p:cNvSpPr/>
            <p:nvPr/>
          </p:nvSpPr>
          <p:spPr bwMode="auto">
            <a:xfrm rot="266131">
              <a:off x="9521765" y="2100931"/>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0" name="Oval 2413">
              <a:extLst>
                <a:ext uri="{FF2B5EF4-FFF2-40B4-BE49-F238E27FC236}">
                  <a16:creationId xmlns:a16="http://schemas.microsoft.com/office/drawing/2014/main" id="{205C94C4-0C0B-6F94-4567-48D56970E992}"/>
                </a:ext>
              </a:extLst>
            </p:cNvPr>
            <p:cNvSpPr/>
            <p:nvPr/>
          </p:nvSpPr>
          <p:spPr bwMode="auto">
            <a:xfrm rot="604174">
              <a:off x="9357831" y="213497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1" name="Oval 2413">
              <a:extLst>
                <a:ext uri="{FF2B5EF4-FFF2-40B4-BE49-F238E27FC236}">
                  <a16:creationId xmlns:a16="http://schemas.microsoft.com/office/drawing/2014/main" id="{23FBDCD5-AA10-821A-BB24-B60FFFEC20D5}"/>
                </a:ext>
              </a:extLst>
            </p:cNvPr>
            <p:cNvSpPr/>
            <p:nvPr/>
          </p:nvSpPr>
          <p:spPr bwMode="auto">
            <a:xfrm rot="20661196">
              <a:off x="9453417" y="221165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2" name="Oval 2413">
              <a:extLst>
                <a:ext uri="{FF2B5EF4-FFF2-40B4-BE49-F238E27FC236}">
                  <a16:creationId xmlns:a16="http://schemas.microsoft.com/office/drawing/2014/main" id="{750C52C9-2210-09A1-2FBB-8C2BB32645F9}"/>
                </a:ext>
              </a:extLst>
            </p:cNvPr>
            <p:cNvSpPr/>
            <p:nvPr/>
          </p:nvSpPr>
          <p:spPr bwMode="auto">
            <a:xfrm rot="20661196">
              <a:off x="9585192" y="226383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73" name="Oval 2413">
              <a:extLst>
                <a:ext uri="{FF2B5EF4-FFF2-40B4-BE49-F238E27FC236}">
                  <a16:creationId xmlns:a16="http://schemas.microsoft.com/office/drawing/2014/main" id="{303861D3-15EB-3100-2A5F-5B407FDC3D59}"/>
                </a:ext>
              </a:extLst>
            </p:cNvPr>
            <p:cNvSpPr/>
            <p:nvPr/>
          </p:nvSpPr>
          <p:spPr bwMode="auto">
            <a:xfrm rot="21314332">
              <a:off x="9724306" y="216644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89" name="Oval 2413">
              <a:extLst>
                <a:ext uri="{FF2B5EF4-FFF2-40B4-BE49-F238E27FC236}">
                  <a16:creationId xmlns:a16="http://schemas.microsoft.com/office/drawing/2014/main" id="{C2746AE2-8C28-04E4-D71B-3DD8D4AFE192}"/>
                </a:ext>
              </a:extLst>
            </p:cNvPr>
            <p:cNvSpPr/>
            <p:nvPr/>
          </p:nvSpPr>
          <p:spPr bwMode="auto">
            <a:xfrm rot="21314332">
              <a:off x="9719617" y="2026864"/>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0" name="Oval 2413">
              <a:extLst>
                <a:ext uri="{FF2B5EF4-FFF2-40B4-BE49-F238E27FC236}">
                  <a16:creationId xmlns:a16="http://schemas.microsoft.com/office/drawing/2014/main" id="{FD0BAAA6-792C-21D5-3174-8B1471B7AE04}"/>
                </a:ext>
              </a:extLst>
            </p:cNvPr>
            <p:cNvSpPr/>
            <p:nvPr/>
          </p:nvSpPr>
          <p:spPr bwMode="auto">
            <a:xfrm rot="831256">
              <a:off x="9809574" y="2095570"/>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1" name="Oval 2413">
              <a:extLst>
                <a:ext uri="{FF2B5EF4-FFF2-40B4-BE49-F238E27FC236}">
                  <a16:creationId xmlns:a16="http://schemas.microsoft.com/office/drawing/2014/main" id="{8C4FDDBA-6651-EFB8-328D-0B0836466A1A}"/>
                </a:ext>
              </a:extLst>
            </p:cNvPr>
            <p:cNvSpPr/>
            <p:nvPr/>
          </p:nvSpPr>
          <p:spPr bwMode="auto">
            <a:xfrm rot="20366240">
              <a:off x="9893618" y="2173931"/>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2" name="Oval 2413">
              <a:extLst>
                <a:ext uri="{FF2B5EF4-FFF2-40B4-BE49-F238E27FC236}">
                  <a16:creationId xmlns:a16="http://schemas.microsoft.com/office/drawing/2014/main" id="{BFEF44A5-2EB7-5843-63DB-C7D05E28793F}"/>
                </a:ext>
              </a:extLst>
            </p:cNvPr>
            <p:cNvSpPr/>
            <p:nvPr/>
          </p:nvSpPr>
          <p:spPr bwMode="auto">
            <a:xfrm rot="21317752">
              <a:off x="10118454" y="218233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3" name="Oval 2413">
              <a:extLst>
                <a:ext uri="{FF2B5EF4-FFF2-40B4-BE49-F238E27FC236}">
                  <a16:creationId xmlns:a16="http://schemas.microsoft.com/office/drawing/2014/main" id="{248A55A6-2E93-AAB8-929F-D873F570360F}"/>
                </a:ext>
              </a:extLst>
            </p:cNvPr>
            <p:cNvSpPr/>
            <p:nvPr/>
          </p:nvSpPr>
          <p:spPr bwMode="auto">
            <a:xfrm>
              <a:off x="10363513" y="219653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4" name="Oval 2413">
              <a:extLst>
                <a:ext uri="{FF2B5EF4-FFF2-40B4-BE49-F238E27FC236}">
                  <a16:creationId xmlns:a16="http://schemas.microsoft.com/office/drawing/2014/main" id="{4170F082-4592-5B62-70E4-01DFE9F1EBF2}"/>
                </a:ext>
              </a:extLst>
            </p:cNvPr>
            <p:cNvSpPr/>
            <p:nvPr/>
          </p:nvSpPr>
          <p:spPr bwMode="auto">
            <a:xfrm>
              <a:off x="10635496" y="216071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5" name="Oval 2413">
              <a:extLst>
                <a:ext uri="{FF2B5EF4-FFF2-40B4-BE49-F238E27FC236}">
                  <a16:creationId xmlns:a16="http://schemas.microsoft.com/office/drawing/2014/main" id="{4060EB4B-F362-1F3C-2856-B136E5BD9F3C}"/>
                </a:ext>
              </a:extLst>
            </p:cNvPr>
            <p:cNvSpPr/>
            <p:nvPr/>
          </p:nvSpPr>
          <p:spPr bwMode="auto">
            <a:xfrm>
              <a:off x="10876796" y="217686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6" name="Oval 2413">
              <a:extLst>
                <a:ext uri="{FF2B5EF4-FFF2-40B4-BE49-F238E27FC236}">
                  <a16:creationId xmlns:a16="http://schemas.microsoft.com/office/drawing/2014/main" id="{4F471A30-CF1E-2B84-DAE9-791393F2C64C}"/>
                </a:ext>
              </a:extLst>
            </p:cNvPr>
            <p:cNvSpPr/>
            <p:nvPr/>
          </p:nvSpPr>
          <p:spPr bwMode="auto">
            <a:xfrm rot="376008">
              <a:off x="11180538" y="215783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7" name="Oval 2413">
              <a:extLst>
                <a:ext uri="{FF2B5EF4-FFF2-40B4-BE49-F238E27FC236}">
                  <a16:creationId xmlns:a16="http://schemas.microsoft.com/office/drawing/2014/main" id="{F2F50C13-1067-934E-BA18-7CF8E0CC775B}"/>
                </a:ext>
              </a:extLst>
            </p:cNvPr>
            <p:cNvSpPr/>
            <p:nvPr/>
          </p:nvSpPr>
          <p:spPr bwMode="auto">
            <a:xfrm>
              <a:off x="11419857" y="217666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8" name="Oval 2413">
              <a:extLst>
                <a:ext uri="{FF2B5EF4-FFF2-40B4-BE49-F238E27FC236}">
                  <a16:creationId xmlns:a16="http://schemas.microsoft.com/office/drawing/2014/main" id="{3EB04209-53D4-8CE2-6B18-0B8EBC5A5472}"/>
                </a:ext>
              </a:extLst>
            </p:cNvPr>
            <p:cNvSpPr/>
            <p:nvPr/>
          </p:nvSpPr>
          <p:spPr bwMode="auto">
            <a:xfrm rot="21192832">
              <a:off x="11281773" y="2080139"/>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99" name="Oval 2413">
              <a:extLst>
                <a:ext uri="{FF2B5EF4-FFF2-40B4-BE49-F238E27FC236}">
                  <a16:creationId xmlns:a16="http://schemas.microsoft.com/office/drawing/2014/main" id="{59873A11-B54D-37A4-B6E8-C9FCF29F4A47}"/>
                </a:ext>
              </a:extLst>
            </p:cNvPr>
            <p:cNvSpPr/>
            <p:nvPr/>
          </p:nvSpPr>
          <p:spPr bwMode="auto">
            <a:xfrm rot="21192832">
              <a:off x="11401085" y="199638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0" name="Oval 2413">
              <a:extLst>
                <a:ext uri="{FF2B5EF4-FFF2-40B4-BE49-F238E27FC236}">
                  <a16:creationId xmlns:a16="http://schemas.microsoft.com/office/drawing/2014/main" id="{4DC1A262-FF65-BA26-5A73-16654C157655}"/>
                </a:ext>
              </a:extLst>
            </p:cNvPr>
            <p:cNvSpPr/>
            <p:nvPr/>
          </p:nvSpPr>
          <p:spPr bwMode="auto">
            <a:xfrm rot="20107256">
              <a:off x="11143167" y="2039377"/>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1" name="Oval 2413">
              <a:extLst>
                <a:ext uri="{FF2B5EF4-FFF2-40B4-BE49-F238E27FC236}">
                  <a16:creationId xmlns:a16="http://schemas.microsoft.com/office/drawing/2014/main" id="{7B820A14-E3C3-4FE0-F2FF-59B1B40DF790}"/>
                </a:ext>
              </a:extLst>
            </p:cNvPr>
            <p:cNvSpPr/>
            <p:nvPr/>
          </p:nvSpPr>
          <p:spPr bwMode="auto">
            <a:xfrm rot="830784">
              <a:off x="10978065" y="2095654"/>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2" name="Oval 2413">
              <a:extLst>
                <a:ext uri="{FF2B5EF4-FFF2-40B4-BE49-F238E27FC236}">
                  <a16:creationId xmlns:a16="http://schemas.microsoft.com/office/drawing/2014/main" id="{A54097E1-40AC-EEFA-09A3-ACD6406F8E41}"/>
                </a:ext>
              </a:extLst>
            </p:cNvPr>
            <p:cNvSpPr/>
            <p:nvPr/>
          </p:nvSpPr>
          <p:spPr bwMode="auto">
            <a:xfrm rot="21440327">
              <a:off x="10756758" y="209334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3" name="Oval 2413">
              <a:extLst>
                <a:ext uri="{FF2B5EF4-FFF2-40B4-BE49-F238E27FC236}">
                  <a16:creationId xmlns:a16="http://schemas.microsoft.com/office/drawing/2014/main" id="{9DFB8D5E-9B9A-35B6-FE23-FA5F1A789793}"/>
                </a:ext>
              </a:extLst>
            </p:cNvPr>
            <p:cNvSpPr/>
            <p:nvPr/>
          </p:nvSpPr>
          <p:spPr bwMode="auto">
            <a:xfrm rot="21440327">
              <a:off x="10486602" y="2116895"/>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4" name="Oval 2413">
              <a:extLst>
                <a:ext uri="{FF2B5EF4-FFF2-40B4-BE49-F238E27FC236}">
                  <a16:creationId xmlns:a16="http://schemas.microsoft.com/office/drawing/2014/main" id="{A299A55F-060F-A0DB-F10D-85BF90969C59}"/>
                </a:ext>
              </a:extLst>
            </p:cNvPr>
            <p:cNvSpPr/>
            <p:nvPr/>
          </p:nvSpPr>
          <p:spPr bwMode="auto">
            <a:xfrm rot="21440327">
              <a:off x="10282761" y="2113068"/>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5" name="Oval 2413">
              <a:extLst>
                <a:ext uri="{FF2B5EF4-FFF2-40B4-BE49-F238E27FC236}">
                  <a16:creationId xmlns:a16="http://schemas.microsoft.com/office/drawing/2014/main" id="{6792986C-0A9D-BE10-8DB2-F10E6990C6BC}"/>
                </a:ext>
              </a:extLst>
            </p:cNvPr>
            <p:cNvSpPr/>
            <p:nvPr/>
          </p:nvSpPr>
          <p:spPr bwMode="auto">
            <a:xfrm rot="20709554">
              <a:off x="10074254" y="2093297"/>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6" name="Oval 2413">
              <a:extLst>
                <a:ext uri="{FF2B5EF4-FFF2-40B4-BE49-F238E27FC236}">
                  <a16:creationId xmlns:a16="http://schemas.microsoft.com/office/drawing/2014/main" id="{DEB22614-DF0F-08C3-3FE5-519C5B8E2422}"/>
                </a:ext>
              </a:extLst>
            </p:cNvPr>
            <p:cNvSpPr/>
            <p:nvPr/>
          </p:nvSpPr>
          <p:spPr bwMode="auto">
            <a:xfrm>
              <a:off x="10321897" y="203129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7" name="Oval 2413">
              <a:extLst>
                <a:ext uri="{FF2B5EF4-FFF2-40B4-BE49-F238E27FC236}">
                  <a16:creationId xmlns:a16="http://schemas.microsoft.com/office/drawing/2014/main" id="{E7550519-36F5-35BE-8739-BB103C30457C}"/>
                </a:ext>
              </a:extLst>
            </p:cNvPr>
            <p:cNvSpPr/>
            <p:nvPr/>
          </p:nvSpPr>
          <p:spPr bwMode="auto">
            <a:xfrm rot="21294731">
              <a:off x="10600344" y="202957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8" name="Oval 2413">
              <a:extLst>
                <a:ext uri="{FF2B5EF4-FFF2-40B4-BE49-F238E27FC236}">
                  <a16:creationId xmlns:a16="http://schemas.microsoft.com/office/drawing/2014/main" id="{53FD82DB-B28A-5B03-73F7-00195DFC5B35}"/>
                </a:ext>
              </a:extLst>
            </p:cNvPr>
            <p:cNvSpPr/>
            <p:nvPr/>
          </p:nvSpPr>
          <p:spPr bwMode="auto">
            <a:xfrm rot="483399">
              <a:off x="10800064" y="2003690"/>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09" name="Oval 2413">
              <a:extLst>
                <a:ext uri="{FF2B5EF4-FFF2-40B4-BE49-F238E27FC236}">
                  <a16:creationId xmlns:a16="http://schemas.microsoft.com/office/drawing/2014/main" id="{96725B27-D41B-8A3F-0569-3BD6379A3A07}"/>
                </a:ext>
              </a:extLst>
            </p:cNvPr>
            <p:cNvSpPr/>
            <p:nvPr/>
          </p:nvSpPr>
          <p:spPr bwMode="auto">
            <a:xfrm>
              <a:off x="10988060" y="197211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0" name="Oval 2413">
              <a:extLst>
                <a:ext uri="{FF2B5EF4-FFF2-40B4-BE49-F238E27FC236}">
                  <a16:creationId xmlns:a16="http://schemas.microsoft.com/office/drawing/2014/main" id="{6B772515-D530-CE7A-FFD1-77618D7E6C25}"/>
                </a:ext>
              </a:extLst>
            </p:cNvPr>
            <p:cNvSpPr/>
            <p:nvPr/>
          </p:nvSpPr>
          <p:spPr bwMode="auto">
            <a:xfrm rot="21265897">
              <a:off x="10979593" y="188608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1" name="Oval 2413">
              <a:extLst>
                <a:ext uri="{FF2B5EF4-FFF2-40B4-BE49-F238E27FC236}">
                  <a16:creationId xmlns:a16="http://schemas.microsoft.com/office/drawing/2014/main" id="{1CD81CD1-1298-401B-A858-4EAD0B437B9E}"/>
                </a:ext>
              </a:extLst>
            </p:cNvPr>
            <p:cNvSpPr/>
            <p:nvPr/>
          </p:nvSpPr>
          <p:spPr bwMode="auto">
            <a:xfrm>
              <a:off x="11247678" y="1934713"/>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2" name="Oval 2413">
              <a:extLst>
                <a:ext uri="{FF2B5EF4-FFF2-40B4-BE49-F238E27FC236}">
                  <a16:creationId xmlns:a16="http://schemas.microsoft.com/office/drawing/2014/main" id="{C577AD06-E8D0-0DEB-C09F-24849F488CA5}"/>
                </a:ext>
              </a:extLst>
            </p:cNvPr>
            <p:cNvSpPr/>
            <p:nvPr/>
          </p:nvSpPr>
          <p:spPr bwMode="auto">
            <a:xfrm rot="20767268">
              <a:off x="10635149" y="1921882"/>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3" name="Oval 2413">
              <a:extLst>
                <a:ext uri="{FF2B5EF4-FFF2-40B4-BE49-F238E27FC236}">
                  <a16:creationId xmlns:a16="http://schemas.microsoft.com/office/drawing/2014/main" id="{8FC741EB-8B7C-57AA-EEB9-75224445D490}"/>
                </a:ext>
              </a:extLst>
            </p:cNvPr>
            <p:cNvSpPr/>
            <p:nvPr/>
          </p:nvSpPr>
          <p:spPr bwMode="auto">
            <a:xfrm rot="21300163">
              <a:off x="10148001" y="1987487"/>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4" name="Oval 2413">
              <a:extLst>
                <a:ext uri="{FF2B5EF4-FFF2-40B4-BE49-F238E27FC236}">
                  <a16:creationId xmlns:a16="http://schemas.microsoft.com/office/drawing/2014/main" id="{497817A6-82E0-0900-8C9B-ACFD1A76EB50}"/>
                </a:ext>
              </a:extLst>
            </p:cNvPr>
            <p:cNvSpPr/>
            <p:nvPr/>
          </p:nvSpPr>
          <p:spPr bwMode="auto">
            <a:xfrm rot="329080">
              <a:off x="10436905" y="1963806"/>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5" name="Oval 2413">
              <a:extLst>
                <a:ext uri="{FF2B5EF4-FFF2-40B4-BE49-F238E27FC236}">
                  <a16:creationId xmlns:a16="http://schemas.microsoft.com/office/drawing/2014/main" id="{F28B7820-05A0-D98B-6683-50AAEAA9A1A0}"/>
                </a:ext>
              </a:extLst>
            </p:cNvPr>
            <p:cNvSpPr/>
            <p:nvPr/>
          </p:nvSpPr>
          <p:spPr bwMode="auto">
            <a:xfrm rot="21300163">
              <a:off x="9940568" y="2029291"/>
              <a:ext cx="231467" cy="74303"/>
            </a:xfrm>
            <a:custGeom>
              <a:avLst/>
              <a:gdLst>
                <a:gd name="connsiteX0" fmla="*/ 0 w 209241"/>
                <a:gd name="connsiteY0" fmla="*/ 22860 h 45719"/>
                <a:gd name="connsiteX1" fmla="*/ 104621 w 209241"/>
                <a:gd name="connsiteY1" fmla="*/ 0 h 45719"/>
                <a:gd name="connsiteX2" fmla="*/ 209242 w 209241"/>
                <a:gd name="connsiteY2" fmla="*/ 22860 h 45719"/>
                <a:gd name="connsiteX3" fmla="*/ 104621 w 209241"/>
                <a:gd name="connsiteY3" fmla="*/ 45720 h 45719"/>
                <a:gd name="connsiteX4" fmla="*/ 0 w 209241"/>
                <a:gd name="connsiteY4" fmla="*/ 22860 h 45719"/>
                <a:gd name="connsiteX0" fmla="*/ 19 w 209261"/>
                <a:gd name="connsiteY0" fmla="*/ 22860 h 78528"/>
                <a:gd name="connsiteX1" fmla="*/ 104640 w 209261"/>
                <a:gd name="connsiteY1" fmla="*/ 0 h 78528"/>
                <a:gd name="connsiteX2" fmla="*/ 209261 w 209261"/>
                <a:gd name="connsiteY2" fmla="*/ 22860 h 78528"/>
                <a:gd name="connsiteX3" fmla="*/ 98290 w 209261"/>
                <a:gd name="connsiteY3" fmla="*/ 78528 h 78528"/>
                <a:gd name="connsiteX4" fmla="*/ 19 w 209261"/>
                <a:gd name="connsiteY4" fmla="*/ 22860 h 78528"/>
                <a:gd name="connsiteX0" fmla="*/ 10 w 230418"/>
                <a:gd name="connsiteY0" fmla="*/ 34705 h 78814"/>
                <a:gd name="connsiteX1" fmla="*/ 125797 w 230418"/>
                <a:gd name="connsiteY1" fmla="*/ 204 h 78814"/>
                <a:gd name="connsiteX2" fmla="*/ 230418 w 230418"/>
                <a:gd name="connsiteY2" fmla="*/ 23064 h 78814"/>
                <a:gd name="connsiteX3" fmla="*/ 119447 w 230418"/>
                <a:gd name="connsiteY3" fmla="*/ 78732 h 78814"/>
                <a:gd name="connsiteX4" fmla="*/ 10 w 230418"/>
                <a:gd name="connsiteY4" fmla="*/ 34705 h 78814"/>
                <a:gd name="connsiteX0" fmla="*/ 10 w 231476"/>
                <a:gd name="connsiteY0" fmla="*/ 34506 h 78536"/>
                <a:gd name="connsiteX1" fmla="*/ 125797 w 231476"/>
                <a:gd name="connsiteY1" fmla="*/ 5 h 78536"/>
                <a:gd name="connsiteX2" fmla="*/ 231476 w 231476"/>
                <a:gd name="connsiteY2" fmla="*/ 36623 h 78536"/>
                <a:gd name="connsiteX3" fmla="*/ 119447 w 231476"/>
                <a:gd name="connsiteY3" fmla="*/ 78533 h 78536"/>
                <a:gd name="connsiteX4" fmla="*/ 10 w 231476"/>
                <a:gd name="connsiteY4" fmla="*/ 34506 h 78536"/>
                <a:gd name="connsiteX0" fmla="*/ 1 w 231467"/>
                <a:gd name="connsiteY0" fmla="*/ 8176 h 52206"/>
                <a:gd name="connsiteX1" fmla="*/ 118380 w 231467"/>
                <a:gd name="connsiteY1" fmla="*/ 133 h 52206"/>
                <a:gd name="connsiteX2" fmla="*/ 231467 w 231467"/>
                <a:gd name="connsiteY2" fmla="*/ 10293 h 52206"/>
                <a:gd name="connsiteX3" fmla="*/ 119438 w 231467"/>
                <a:gd name="connsiteY3" fmla="*/ 52203 h 52206"/>
                <a:gd name="connsiteX4" fmla="*/ 1 w 231467"/>
                <a:gd name="connsiteY4" fmla="*/ 8176 h 52206"/>
                <a:gd name="connsiteX0" fmla="*/ 1 w 231467"/>
                <a:gd name="connsiteY0" fmla="*/ 30273 h 74303"/>
                <a:gd name="connsiteX1" fmla="*/ 120496 w 231467"/>
                <a:gd name="connsiteY1" fmla="*/ 5 h 74303"/>
                <a:gd name="connsiteX2" fmla="*/ 231467 w 231467"/>
                <a:gd name="connsiteY2" fmla="*/ 32390 h 74303"/>
                <a:gd name="connsiteX3" fmla="*/ 119438 w 231467"/>
                <a:gd name="connsiteY3" fmla="*/ 74300 h 74303"/>
                <a:gd name="connsiteX4" fmla="*/ 1 w 231467"/>
                <a:gd name="connsiteY4" fmla="*/ 30273 h 7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67" h="74303">
                  <a:moveTo>
                    <a:pt x="1" y="30273"/>
                  </a:moveTo>
                  <a:cubicBezTo>
                    <a:pt x="177" y="17891"/>
                    <a:pt x="81918" y="-348"/>
                    <a:pt x="120496" y="5"/>
                  </a:cubicBezTo>
                  <a:cubicBezTo>
                    <a:pt x="159074" y="358"/>
                    <a:pt x="231467" y="19765"/>
                    <a:pt x="231467" y="32390"/>
                  </a:cubicBezTo>
                  <a:cubicBezTo>
                    <a:pt x="231467" y="45015"/>
                    <a:pt x="158016" y="74653"/>
                    <a:pt x="119438" y="74300"/>
                  </a:cubicBezTo>
                  <a:cubicBezTo>
                    <a:pt x="80860" y="73947"/>
                    <a:pt x="-175" y="42655"/>
                    <a:pt x="1" y="30273"/>
                  </a:cubicBezTo>
                  <a:close/>
                </a:path>
              </a:pathLst>
            </a:custGeom>
            <a:solidFill>
              <a:srgbClr val="F8CBA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6" name="Oval 2515">
              <a:extLst>
                <a:ext uri="{FF2B5EF4-FFF2-40B4-BE49-F238E27FC236}">
                  <a16:creationId xmlns:a16="http://schemas.microsoft.com/office/drawing/2014/main" id="{0F2F670E-ADF6-298C-A8FD-8396E53E5EEC}"/>
                </a:ext>
              </a:extLst>
            </p:cNvPr>
            <p:cNvSpPr/>
            <p:nvPr/>
          </p:nvSpPr>
          <p:spPr bwMode="auto">
            <a:xfrm>
              <a:off x="6101887" y="2212210"/>
              <a:ext cx="45719" cy="45719"/>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7" name="Oval 2516">
              <a:extLst>
                <a:ext uri="{FF2B5EF4-FFF2-40B4-BE49-F238E27FC236}">
                  <a16:creationId xmlns:a16="http://schemas.microsoft.com/office/drawing/2014/main" id="{28F0908C-887E-4B12-D374-9C06A5B28C69}"/>
                </a:ext>
              </a:extLst>
            </p:cNvPr>
            <p:cNvSpPr/>
            <p:nvPr/>
          </p:nvSpPr>
          <p:spPr bwMode="auto">
            <a:xfrm>
              <a:off x="6150571" y="2228111"/>
              <a:ext cx="45719" cy="45719"/>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8" name="Oval 2517">
              <a:extLst>
                <a:ext uri="{FF2B5EF4-FFF2-40B4-BE49-F238E27FC236}">
                  <a16:creationId xmlns:a16="http://schemas.microsoft.com/office/drawing/2014/main" id="{D06D49C3-1014-7858-F214-42D8A3D01D4F}"/>
                </a:ext>
              </a:extLst>
            </p:cNvPr>
            <p:cNvSpPr/>
            <p:nvPr/>
          </p:nvSpPr>
          <p:spPr bwMode="auto">
            <a:xfrm>
              <a:off x="5979104" y="2199122"/>
              <a:ext cx="45719" cy="45719"/>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19" name="Oval 2518">
              <a:extLst>
                <a:ext uri="{FF2B5EF4-FFF2-40B4-BE49-F238E27FC236}">
                  <a16:creationId xmlns:a16="http://schemas.microsoft.com/office/drawing/2014/main" id="{ABD94FF2-E2B3-313D-41B4-1731B20B095C}"/>
                </a:ext>
              </a:extLst>
            </p:cNvPr>
            <p:cNvSpPr/>
            <p:nvPr/>
          </p:nvSpPr>
          <p:spPr bwMode="auto">
            <a:xfrm>
              <a:off x="5895428" y="2205252"/>
              <a:ext cx="45719" cy="45719"/>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0" name="Oval 2519">
              <a:extLst>
                <a:ext uri="{FF2B5EF4-FFF2-40B4-BE49-F238E27FC236}">
                  <a16:creationId xmlns:a16="http://schemas.microsoft.com/office/drawing/2014/main" id="{41705538-6AC7-6B0D-41C4-84468B0F2817}"/>
                </a:ext>
              </a:extLst>
            </p:cNvPr>
            <p:cNvSpPr/>
            <p:nvPr/>
          </p:nvSpPr>
          <p:spPr bwMode="auto">
            <a:xfrm>
              <a:off x="6239623" y="2194982"/>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2" name="Oval 2521">
              <a:extLst>
                <a:ext uri="{FF2B5EF4-FFF2-40B4-BE49-F238E27FC236}">
                  <a16:creationId xmlns:a16="http://schemas.microsoft.com/office/drawing/2014/main" id="{09DFB372-1623-E88A-C17B-B17104942F17}"/>
                </a:ext>
              </a:extLst>
            </p:cNvPr>
            <p:cNvSpPr/>
            <p:nvPr/>
          </p:nvSpPr>
          <p:spPr bwMode="auto">
            <a:xfrm>
              <a:off x="6023773" y="2221088"/>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3" name="Oval 2522">
              <a:extLst>
                <a:ext uri="{FF2B5EF4-FFF2-40B4-BE49-F238E27FC236}">
                  <a16:creationId xmlns:a16="http://schemas.microsoft.com/office/drawing/2014/main" id="{0453CEA5-07B4-C914-7326-D489B22BC4B4}"/>
                </a:ext>
              </a:extLst>
            </p:cNvPr>
            <p:cNvSpPr/>
            <p:nvPr/>
          </p:nvSpPr>
          <p:spPr bwMode="auto">
            <a:xfrm>
              <a:off x="6464698" y="2171639"/>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4" name="Oval 2523">
              <a:extLst>
                <a:ext uri="{FF2B5EF4-FFF2-40B4-BE49-F238E27FC236}">
                  <a16:creationId xmlns:a16="http://schemas.microsoft.com/office/drawing/2014/main" id="{05BA38E9-F30A-0F13-28FA-431F1EC3B8C2}"/>
                </a:ext>
              </a:extLst>
            </p:cNvPr>
            <p:cNvSpPr/>
            <p:nvPr/>
          </p:nvSpPr>
          <p:spPr bwMode="auto">
            <a:xfrm>
              <a:off x="6438607" y="2188138"/>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5" name="Oval 2524">
              <a:extLst>
                <a:ext uri="{FF2B5EF4-FFF2-40B4-BE49-F238E27FC236}">
                  <a16:creationId xmlns:a16="http://schemas.microsoft.com/office/drawing/2014/main" id="{8AF61D32-A583-6643-FD39-F36AC0BF87A9}"/>
                </a:ext>
              </a:extLst>
            </p:cNvPr>
            <p:cNvSpPr/>
            <p:nvPr/>
          </p:nvSpPr>
          <p:spPr bwMode="auto">
            <a:xfrm>
              <a:off x="6601052" y="2183747"/>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6" name="Oval 2525">
              <a:extLst>
                <a:ext uri="{FF2B5EF4-FFF2-40B4-BE49-F238E27FC236}">
                  <a16:creationId xmlns:a16="http://schemas.microsoft.com/office/drawing/2014/main" id="{F1FA97B9-1783-F921-8B82-88405A967A66}"/>
                </a:ext>
              </a:extLst>
            </p:cNvPr>
            <p:cNvSpPr/>
            <p:nvPr/>
          </p:nvSpPr>
          <p:spPr bwMode="auto">
            <a:xfrm>
              <a:off x="6658397" y="2138028"/>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27" name="Oval 2526">
              <a:extLst>
                <a:ext uri="{FF2B5EF4-FFF2-40B4-BE49-F238E27FC236}">
                  <a16:creationId xmlns:a16="http://schemas.microsoft.com/office/drawing/2014/main" id="{B4F289BF-F5A3-2B94-B7F5-EFD9A37EC443}"/>
                </a:ext>
              </a:extLst>
            </p:cNvPr>
            <p:cNvSpPr/>
            <p:nvPr/>
          </p:nvSpPr>
          <p:spPr bwMode="auto">
            <a:xfrm>
              <a:off x="6971656" y="2154157"/>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0" name="Freeform: Shape 2529">
              <a:extLst>
                <a:ext uri="{FF2B5EF4-FFF2-40B4-BE49-F238E27FC236}">
                  <a16:creationId xmlns:a16="http://schemas.microsoft.com/office/drawing/2014/main" id="{F89A10BA-E993-17B0-8A15-68B01BD431F8}"/>
                </a:ext>
              </a:extLst>
            </p:cNvPr>
            <p:cNvSpPr/>
            <p:nvPr/>
          </p:nvSpPr>
          <p:spPr bwMode="auto">
            <a:xfrm>
              <a:off x="6789369" y="216063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1" name="Freeform: Shape 2530">
              <a:extLst>
                <a:ext uri="{FF2B5EF4-FFF2-40B4-BE49-F238E27FC236}">
                  <a16:creationId xmlns:a16="http://schemas.microsoft.com/office/drawing/2014/main" id="{D020D3CD-0FEE-2223-7CC4-CF9CA58ACA0D}"/>
                </a:ext>
              </a:extLst>
            </p:cNvPr>
            <p:cNvSpPr/>
            <p:nvPr/>
          </p:nvSpPr>
          <p:spPr bwMode="auto">
            <a:xfrm>
              <a:off x="6821803" y="215422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2" name="Freeform: Shape 2531">
              <a:extLst>
                <a:ext uri="{FF2B5EF4-FFF2-40B4-BE49-F238E27FC236}">
                  <a16:creationId xmlns:a16="http://schemas.microsoft.com/office/drawing/2014/main" id="{96042063-57AD-1CEC-4778-32F731C316FD}"/>
                </a:ext>
              </a:extLst>
            </p:cNvPr>
            <p:cNvSpPr/>
            <p:nvPr/>
          </p:nvSpPr>
          <p:spPr bwMode="auto">
            <a:xfrm>
              <a:off x="6830921" y="217206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3" name="Freeform: Shape 2532">
              <a:extLst>
                <a:ext uri="{FF2B5EF4-FFF2-40B4-BE49-F238E27FC236}">
                  <a16:creationId xmlns:a16="http://schemas.microsoft.com/office/drawing/2014/main" id="{9D1FC805-91C6-E657-E306-CDAC3E196634}"/>
                </a:ext>
              </a:extLst>
            </p:cNvPr>
            <p:cNvSpPr/>
            <p:nvPr/>
          </p:nvSpPr>
          <p:spPr bwMode="auto">
            <a:xfrm>
              <a:off x="6860643" y="218152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4" name="Freeform: Shape 2533">
              <a:extLst>
                <a:ext uri="{FF2B5EF4-FFF2-40B4-BE49-F238E27FC236}">
                  <a16:creationId xmlns:a16="http://schemas.microsoft.com/office/drawing/2014/main" id="{5A2208EA-3551-FA94-908F-76617F5C722C}"/>
                </a:ext>
              </a:extLst>
            </p:cNvPr>
            <p:cNvSpPr/>
            <p:nvPr/>
          </p:nvSpPr>
          <p:spPr bwMode="auto">
            <a:xfrm>
              <a:off x="6865957" y="217009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5" name="Freeform: Shape 2534">
              <a:extLst>
                <a:ext uri="{FF2B5EF4-FFF2-40B4-BE49-F238E27FC236}">
                  <a16:creationId xmlns:a16="http://schemas.microsoft.com/office/drawing/2014/main" id="{DFBC4CB6-A7FD-E5ED-3938-93C02712A3B4}"/>
                </a:ext>
              </a:extLst>
            </p:cNvPr>
            <p:cNvSpPr/>
            <p:nvPr/>
          </p:nvSpPr>
          <p:spPr bwMode="auto">
            <a:xfrm>
              <a:off x="6874108" y="220808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6" name="Freeform: Shape 2535">
              <a:extLst>
                <a:ext uri="{FF2B5EF4-FFF2-40B4-BE49-F238E27FC236}">
                  <a16:creationId xmlns:a16="http://schemas.microsoft.com/office/drawing/2014/main" id="{44683FEA-D655-BBB0-B09C-4D7C6DF37509}"/>
                </a:ext>
              </a:extLst>
            </p:cNvPr>
            <p:cNvSpPr/>
            <p:nvPr/>
          </p:nvSpPr>
          <p:spPr bwMode="auto">
            <a:xfrm>
              <a:off x="6843621" y="219248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7" name="Freeform: Shape 2536">
              <a:extLst>
                <a:ext uri="{FF2B5EF4-FFF2-40B4-BE49-F238E27FC236}">
                  <a16:creationId xmlns:a16="http://schemas.microsoft.com/office/drawing/2014/main" id="{6AD934EF-642D-D1AF-E560-164A64A28D2C}"/>
                </a:ext>
              </a:extLst>
            </p:cNvPr>
            <p:cNvSpPr/>
            <p:nvPr/>
          </p:nvSpPr>
          <p:spPr bwMode="auto">
            <a:xfrm>
              <a:off x="6888817" y="221951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8" name="Freeform: Shape 2537">
              <a:extLst>
                <a:ext uri="{FF2B5EF4-FFF2-40B4-BE49-F238E27FC236}">
                  <a16:creationId xmlns:a16="http://schemas.microsoft.com/office/drawing/2014/main" id="{7F241EB1-CB02-66C0-F530-9F97FC33BB32}"/>
                </a:ext>
              </a:extLst>
            </p:cNvPr>
            <p:cNvSpPr/>
            <p:nvPr/>
          </p:nvSpPr>
          <p:spPr bwMode="auto">
            <a:xfrm>
              <a:off x="6872073" y="223737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39" name="Freeform: Shape 2538">
              <a:extLst>
                <a:ext uri="{FF2B5EF4-FFF2-40B4-BE49-F238E27FC236}">
                  <a16:creationId xmlns:a16="http://schemas.microsoft.com/office/drawing/2014/main" id="{64CE108B-C6B6-67B5-7770-730059B6C2CE}"/>
                </a:ext>
              </a:extLst>
            </p:cNvPr>
            <p:cNvSpPr/>
            <p:nvPr/>
          </p:nvSpPr>
          <p:spPr bwMode="auto">
            <a:xfrm>
              <a:off x="6907269" y="2203918"/>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0" name="Freeform: Shape 2539">
              <a:extLst>
                <a:ext uri="{FF2B5EF4-FFF2-40B4-BE49-F238E27FC236}">
                  <a16:creationId xmlns:a16="http://schemas.microsoft.com/office/drawing/2014/main" id="{B5070AD3-70D2-C601-F44B-1AB0706EE53F}"/>
                </a:ext>
              </a:extLst>
            </p:cNvPr>
            <p:cNvSpPr/>
            <p:nvPr/>
          </p:nvSpPr>
          <p:spPr bwMode="auto">
            <a:xfrm>
              <a:off x="7044287" y="216301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1" name="Freeform: Shape 2540">
              <a:extLst>
                <a:ext uri="{FF2B5EF4-FFF2-40B4-BE49-F238E27FC236}">
                  <a16:creationId xmlns:a16="http://schemas.microsoft.com/office/drawing/2014/main" id="{ACC4A5F5-8587-D3DD-5D02-A651499D4C0E}"/>
                </a:ext>
              </a:extLst>
            </p:cNvPr>
            <p:cNvSpPr/>
            <p:nvPr/>
          </p:nvSpPr>
          <p:spPr bwMode="auto">
            <a:xfrm>
              <a:off x="7070520" y="215000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2" name="Freeform: Shape 2541">
              <a:extLst>
                <a:ext uri="{FF2B5EF4-FFF2-40B4-BE49-F238E27FC236}">
                  <a16:creationId xmlns:a16="http://schemas.microsoft.com/office/drawing/2014/main" id="{ECEB2720-E6C0-2BA5-DF72-428E542CBC9B}"/>
                </a:ext>
              </a:extLst>
            </p:cNvPr>
            <p:cNvSpPr/>
            <p:nvPr/>
          </p:nvSpPr>
          <p:spPr bwMode="auto">
            <a:xfrm>
              <a:off x="7100256" y="214407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3" name="Freeform: Shape 2542">
              <a:extLst>
                <a:ext uri="{FF2B5EF4-FFF2-40B4-BE49-F238E27FC236}">
                  <a16:creationId xmlns:a16="http://schemas.microsoft.com/office/drawing/2014/main" id="{1F92FE7B-84D7-C875-CD9E-C74E7D6D1618}"/>
                </a:ext>
              </a:extLst>
            </p:cNvPr>
            <p:cNvSpPr/>
            <p:nvPr/>
          </p:nvSpPr>
          <p:spPr bwMode="auto">
            <a:xfrm>
              <a:off x="7116664" y="216059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4" name="Freeform: Shape 2543">
              <a:extLst>
                <a:ext uri="{FF2B5EF4-FFF2-40B4-BE49-F238E27FC236}">
                  <a16:creationId xmlns:a16="http://schemas.microsoft.com/office/drawing/2014/main" id="{C7821E70-E70C-ADB2-78AB-840698C931C2}"/>
                </a:ext>
              </a:extLst>
            </p:cNvPr>
            <p:cNvSpPr/>
            <p:nvPr/>
          </p:nvSpPr>
          <p:spPr bwMode="auto">
            <a:xfrm>
              <a:off x="7142104" y="2168172"/>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5" name="Freeform: Shape 2544">
              <a:extLst>
                <a:ext uri="{FF2B5EF4-FFF2-40B4-BE49-F238E27FC236}">
                  <a16:creationId xmlns:a16="http://schemas.microsoft.com/office/drawing/2014/main" id="{40AAC36C-C745-B86C-46F3-CF109FB284F9}"/>
                </a:ext>
              </a:extLst>
            </p:cNvPr>
            <p:cNvSpPr/>
            <p:nvPr/>
          </p:nvSpPr>
          <p:spPr bwMode="auto">
            <a:xfrm>
              <a:off x="7132138" y="2189623"/>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6" name="Freeform: Shape 2545">
              <a:extLst>
                <a:ext uri="{FF2B5EF4-FFF2-40B4-BE49-F238E27FC236}">
                  <a16:creationId xmlns:a16="http://schemas.microsoft.com/office/drawing/2014/main" id="{D101555B-4C28-5A01-62B6-18025E15BEB5}"/>
                </a:ext>
              </a:extLst>
            </p:cNvPr>
            <p:cNvSpPr/>
            <p:nvPr/>
          </p:nvSpPr>
          <p:spPr bwMode="auto">
            <a:xfrm>
              <a:off x="7114149" y="2170524"/>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7" name="Freeform: Shape 2546">
              <a:extLst>
                <a:ext uri="{FF2B5EF4-FFF2-40B4-BE49-F238E27FC236}">
                  <a16:creationId xmlns:a16="http://schemas.microsoft.com/office/drawing/2014/main" id="{E7153EE7-E891-0F2D-479A-D2804C41385B}"/>
                </a:ext>
              </a:extLst>
            </p:cNvPr>
            <p:cNvSpPr/>
            <p:nvPr/>
          </p:nvSpPr>
          <p:spPr bwMode="auto">
            <a:xfrm>
              <a:off x="7100256" y="217952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8" name="Freeform: Shape 2547">
              <a:extLst>
                <a:ext uri="{FF2B5EF4-FFF2-40B4-BE49-F238E27FC236}">
                  <a16:creationId xmlns:a16="http://schemas.microsoft.com/office/drawing/2014/main" id="{4C01E2A7-A88E-DF2E-C7FC-12F4ADE0886C}"/>
                </a:ext>
              </a:extLst>
            </p:cNvPr>
            <p:cNvSpPr/>
            <p:nvPr/>
          </p:nvSpPr>
          <p:spPr bwMode="auto">
            <a:xfrm>
              <a:off x="7504809" y="2165587"/>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49" name="Freeform: Shape 2548">
              <a:extLst>
                <a:ext uri="{FF2B5EF4-FFF2-40B4-BE49-F238E27FC236}">
                  <a16:creationId xmlns:a16="http://schemas.microsoft.com/office/drawing/2014/main" id="{6CCF1C83-479F-4B8E-E386-323D991D070B}"/>
                </a:ext>
              </a:extLst>
            </p:cNvPr>
            <p:cNvSpPr/>
            <p:nvPr/>
          </p:nvSpPr>
          <p:spPr bwMode="auto">
            <a:xfrm>
              <a:off x="7519669" y="214916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0" name="Freeform: Shape 2549">
              <a:extLst>
                <a:ext uri="{FF2B5EF4-FFF2-40B4-BE49-F238E27FC236}">
                  <a16:creationId xmlns:a16="http://schemas.microsoft.com/office/drawing/2014/main" id="{2892FAEB-0DF7-44AA-8A75-FC6B1640105D}"/>
                </a:ext>
              </a:extLst>
            </p:cNvPr>
            <p:cNvSpPr/>
            <p:nvPr/>
          </p:nvSpPr>
          <p:spPr bwMode="auto">
            <a:xfrm>
              <a:off x="7534991" y="2166645"/>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1" name="Freeform: Shape 2550">
              <a:extLst>
                <a:ext uri="{FF2B5EF4-FFF2-40B4-BE49-F238E27FC236}">
                  <a16:creationId xmlns:a16="http://schemas.microsoft.com/office/drawing/2014/main" id="{60328196-37C6-9A46-F7EA-DFCC8DBFB4F9}"/>
                </a:ext>
              </a:extLst>
            </p:cNvPr>
            <p:cNvSpPr/>
            <p:nvPr/>
          </p:nvSpPr>
          <p:spPr bwMode="auto">
            <a:xfrm>
              <a:off x="7548679" y="2156660"/>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2" name="Freeform: Shape 2551">
              <a:extLst>
                <a:ext uri="{FF2B5EF4-FFF2-40B4-BE49-F238E27FC236}">
                  <a16:creationId xmlns:a16="http://schemas.microsoft.com/office/drawing/2014/main" id="{7970B085-06F6-A33C-863F-8BC828679579}"/>
                </a:ext>
              </a:extLst>
            </p:cNvPr>
            <p:cNvSpPr/>
            <p:nvPr/>
          </p:nvSpPr>
          <p:spPr bwMode="auto">
            <a:xfrm>
              <a:off x="7558311" y="2172201"/>
              <a:ext cx="22860" cy="22860"/>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3" name="Oval 2552">
              <a:extLst>
                <a:ext uri="{FF2B5EF4-FFF2-40B4-BE49-F238E27FC236}">
                  <a16:creationId xmlns:a16="http://schemas.microsoft.com/office/drawing/2014/main" id="{8A8085D3-668E-19F6-288D-D0A7F0EA5938}"/>
                </a:ext>
              </a:extLst>
            </p:cNvPr>
            <p:cNvSpPr/>
            <p:nvPr/>
          </p:nvSpPr>
          <p:spPr bwMode="auto">
            <a:xfrm>
              <a:off x="7317281" y="2148907"/>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4" name="Oval 2553">
              <a:extLst>
                <a:ext uri="{FF2B5EF4-FFF2-40B4-BE49-F238E27FC236}">
                  <a16:creationId xmlns:a16="http://schemas.microsoft.com/office/drawing/2014/main" id="{8121F043-FB5F-D3AD-2C95-BFE5470F0B6F}"/>
                </a:ext>
              </a:extLst>
            </p:cNvPr>
            <p:cNvSpPr/>
            <p:nvPr/>
          </p:nvSpPr>
          <p:spPr bwMode="auto">
            <a:xfrm>
              <a:off x="7368876" y="2146378"/>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5" name="Oval 2554">
              <a:extLst>
                <a:ext uri="{FF2B5EF4-FFF2-40B4-BE49-F238E27FC236}">
                  <a16:creationId xmlns:a16="http://schemas.microsoft.com/office/drawing/2014/main" id="{77034D32-8D3C-4064-6088-193D14E89EE4}"/>
                </a:ext>
              </a:extLst>
            </p:cNvPr>
            <p:cNvSpPr/>
            <p:nvPr/>
          </p:nvSpPr>
          <p:spPr bwMode="auto">
            <a:xfrm>
              <a:off x="7803497" y="2106927"/>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6" name="Oval 2555">
              <a:extLst>
                <a:ext uri="{FF2B5EF4-FFF2-40B4-BE49-F238E27FC236}">
                  <a16:creationId xmlns:a16="http://schemas.microsoft.com/office/drawing/2014/main" id="{6755381C-BEEB-8A3D-C018-775BDC8A1944}"/>
                </a:ext>
              </a:extLst>
            </p:cNvPr>
            <p:cNvSpPr/>
            <p:nvPr/>
          </p:nvSpPr>
          <p:spPr bwMode="auto">
            <a:xfrm>
              <a:off x="7928914" y="2122372"/>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7" name="Oval 2556">
              <a:extLst>
                <a:ext uri="{FF2B5EF4-FFF2-40B4-BE49-F238E27FC236}">
                  <a16:creationId xmlns:a16="http://schemas.microsoft.com/office/drawing/2014/main" id="{12C457E6-9603-046D-8501-07816D00C0A8}"/>
                </a:ext>
              </a:extLst>
            </p:cNvPr>
            <p:cNvSpPr/>
            <p:nvPr/>
          </p:nvSpPr>
          <p:spPr bwMode="auto">
            <a:xfrm>
              <a:off x="7907346" y="2138028"/>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8" name="Oval 2557">
              <a:extLst>
                <a:ext uri="{FF2B5EF4-FFF2-40B4-BE49-F238E27FC236}">
                  <a16:creationId xmlns:a16="http://schemas.microsoft.com/office/drawing/2014/main" id="{BD4DE62F-79CC-1BDD-09A6-3027843877A1}"/>
                </a:ext>
              </a:extLst>
            </p:cNvPr>
            <p:cNvSpPr/>
            <p:nvPr/>
          </p:nvSpPr>
          <p:spPr bwMode="auto">
            <a:xfrm>
              <a:off x="8068649" y="2114129"/>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59" name="Oval 2558">
              <a:extLst>
                <a:ext uri="{FF2B5EF4-FFF2-40B4-BE49-F238E27FC236}">
                  <a16:creationId xmlns:a16="http://schemas.microsoft.com/office/drawing/2014/main" id="{81C802A0-A373-04DF-413C-54E58FD42A4D}"/>
                </a:ext>
              </a:extLst>
            </p:cNvPr>
            <p:cNvSpPr/>
            <p:nvPr/>
          </p:nvSpPr>
          <p:spPr bwMode="auto">
            <a:xfrm>
              <a:off x="8077200" y="2183747"/>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0" name="Oval 2559">
              <a:extLst>
                <a:ext uri="{FF2B5EF4-FFF2-40B4-BE49-F238E27FC236}">
                  <a16:creationId xmlns:a16="http://schemas.microsoft.com/office/drawing/2014/main" id="{2DACDE45-E79D-6C8D-F6B0-8C3DAE331A86}"/>
                </a:ext>
              </a:extLst>
            </p:cNvPr>
            <p:cNvSpPr/>
            <p:nvPr/>
          </p:nvSpPr>
          <p:spPr bwMode="auto">
            <a:xfrm>
              <a:off x="8142687" y="2169593"/>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1" name="Oval 2560">
              <a:extLst>
                <a:ext uri="{FF2B5EF4-FFF2-40B4-BE49-F238E27FC236}">
                  <a16:creationId xmlns:a16="http://schemas.microsoft.com/office/drawing/2014/main" id="{75D9C32F-9775-0847-1439-CC51E4F7055C}"/>
                </a:ext>
              </a:extLst>
            </p:cNvPr>
            <p:cNvSpPr/>
            <p:nvPr/>
          </p:nvSpPr>
          <p:spPr bwMode="auto">
            <a:xfrm rot="10800000">
              <a:off x="6268069" y="2221526"/>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2" name="Oval 2560">
              <a:extLst>
                <a:ext uri="{FF2B5EF4-FFF2-40B4-BE49-F238E27FC236}">
                  <a16:creationId xmlns:a16="http://schemas.microsoft.com/office/drawing/2014/main" id="{FCA1492F-06A9-5889-F048-B4D6292A28DE}"/>
                </a:ext>
              </a:extLst>
            </p:cNvPr>
            <p:cNvSpPr/>
            <p:nvPr/>
          </p:nvSpPr>
          <p:spPr bwMode="auto">
            <a:xfrm rot="9879392">
              <a:off x="6196301" y="2236660"/>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3" name="Oval 2560">
              <a:extLst>
                <a:ext uri="{FF2B5EF4-FFF2-40B4-BE49-F238E27FC236}">
                  <a16:creationId xmlns:a16="http://schemas.microsoft.com/office/drawing/2014/main" id="{6E27CDA6-0D6D-6F16-CD2B-678885BDD491}"/>
                </a:ext>
              </a:extLst>
            </p:cNvPr>
            <p:cNvSpPr/>
            <p:nvPr/>
          </p:nvSpPr>
          <p:spPr bwMode="auto">
            <a:xfrm rot="1449383">
              <a:off x="6370861" y="2238407"/>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4" name="Oval 2560">
              <a:extLst>
                <a:ext uri="{FF2B5EF4-FFF2-40B4-BE49-F238E27FC236}">
                  <a16:creationId xmlns:a16="http://schemas.microsoft.com/office/drawing/2014/main" id="{66007359-992A-1383-028A-BA75DB4D9C3B}"/>
                </a:ext>
              </a:extLst>
            </p:cNvPr>
            <p:cNvSpPr/>
            <p:nvPr/>
          </p:nvSpPr>
          <p:spPr bwMode="auto">
            <a:xfrm rot="1449383">
              <a:off x="5846399" y="2225835"/>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6" name="Oval 2560">
              <a:extLst>
                <a:ext uri="{FF2B5EF4-FFF2-40B4-BE49-F238E27FC236}">
                  <a16:creationId xmlns:a16="http://schemas.microsoft.com/office/drawing/2014/main" id="{DB5E5493-64CE-2380-FD80-08A97895CCD7}"/>
                </a:ext>
              </a:extLst>
            </p:cNvPr>
            <p:cNvSpPr/>
            <p:nvPr/>
          </p:nvSpPr>
          <p:spPr bwMode="auto">
            <a:xfrm rot="12809547">
              <a:off x="6028065" y="2201121"/>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5">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7" name="Oval 2560">
              <a:extLst>
                <a:ext uri="{FF2B5EF4-FFF2-40B4-BE49-F238E27FC236}">
                  <a16:creationId xmlns:a16="http://schemas.microsoft.com/office/drawing/2014/main" id="{16555D43-1B03-FBA7-8275-46323D88CF34}"/>
                </a:ext>
              </a:extLst>
            </p:cNvPr>
            <p:cNvSpPr/>
            <p:nvPr/>
          </p:nvSpPr>
          <p:spPr bwMode="auto">
            <a:xfrm rot="9450862">
              <a:off x="7221795" y="2177958"/>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8" name="Oval 2560">
              <a:extLst>
                <a:ext uri="{FF2B5EF4-FFF2-40B4-BE49-F238E27FC236}">
                  <a16:creationId xmlns:a16="http://schemas.microsoft.com/office/drawing/2014/main" id="{2CBEE918-3B64-7165-08E7-1DB900C96756}"/>
                </a:ext>
              </a:extLst>
            </p:cNvPr>
            <p:cNvSpPr/>
            <p:nvPr/>
          </p:nvSpPr>
          <p:spPr bwMode="auto">
            <a:xfrm rot="9450862">
              <a:off x="7153955" y="2204286"/>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69" name="Oval 2560">
              <a:extLst>
                <a:ext uri="{FF2B5EF4-FFF2-40B4-BE49-F238E27FC236}">
                  <a16:creationId xmlns:a16="http://schemas.microsoft.com/office/drawing/2014/main" id="{FC6249EC-B007-94FD-90D6-8D6FFC3C9E73}"/>
                </a:ext>
              </a:extLst>
            </p:cNvPr>
            <p:cNvSpPr/>
            <p:nvPr/>
          </p:nvSpPr>
          <p:spPr bwMode="auto">
            <a:xfrm rot="9606866">
              <a:off x="7630615" y="2144813"/>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0" name="Oval 2560">
              <a:extLst>
                <a:ext uri="{FF2B5EF4-FFF2-40B4-BE49-F238E27FC236}">
                  <a16:creationId xmlns:a16="http://schemas.microsoft.com/office/drawing/2014/main" id="{7080E940-E037-E589-E42E-E917BC85DEB4}"/>
                </a:ext>
              </a:extLst>
            </p:cNvPr>
            <p:cNvSpPr/>
            <p:nvPr/>
          </p:nvSpPr>
          <p:spPr bwMode="auto">
            <a:xfrm rot="10800000">
              <a:off x="7706680" y="2126097"/>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1" name="Oval 2560">
              <a:extLst>
                <a:ext uri="{FF2B5EF4-FFF2-40B4-BE49-F238E27FC236}">
                  <a16:creationId xmlns:a16="http://schemas.microsoft.com/office/drawing/2014/main" id="{41AD22B7-C18E-F710-12AF-ABF168ECDD41}"/>
                </a:ext>
              </a:extLst>
            </p:cNvPr>
            <p:cNvSpPr/>
            <p:nvPr/>
          </p:nvSpPr>
          <p:spPr bwMode="auto">
            <a:xfrm rot="11687856">
              <a:off x="7772387" y="2136332"/>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2" name="Oval 2560">
              <a:extLst>
                <a:ext uri="{FF2B5EF4-FFF2-40B4-BE49-F238E27FC236}">
                  <a16:creationId xmlns:a16="http://schemas.microsoft.com/office/drawing/2014/main" id="{AAE144EA-AD9F-F5D1-9E89-21DA1D623981}"/>
                </a:ext>
              </a:extLst>
            </p:cNvPr>
            <p:cNvSpPr/>
            <p:nvPr/>
          </p:nvSpPr>
          <p:spPr bwMode="auto">
            <a:xfrm rot="20379290">
              <a:off x="8546603" y="2030435"/>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3" name="Oval 2560">
              <a:extLst>
                <a:ext uri="{FF2B5EF4-FFF2-40B4-BE49-F238E27FC236}">
                  <a16:creationId xmlns:a16="http://schemas.microsoft.com/office/drawing/2014/main" id="{1D7BAFEA-F133-17A2-7786-34B863841938}"/>
                </a:ext>
              </a:extLst>
            </p:cNvPr>
            <p:cNvSpPr/>
            <p:nvPr/>
          </p:nvSpPr>
          <p:spPr bwMode="auto">
            <a:xfrm rot="20379290">
              <a:off x="8486813" y="2062437"/>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4" name="Oval 2573">
              <a:extLst>
                <a:ext uri="{FF2B5EF4-FFF2-40B4-BE49-F238E27FC236}">
                  <a16:creationId xmlns:a16="http://schemas.microsoft.com/office/drawing/2014/main" id="{07DC054E-372E-4CC8-F9B6-F9D584F523A5}"/>
                </a:ext>
              </a:extLst>
            </p:cNvPr>
            <p:cNvSpPr/>
            <p:nvPr/>
          </p:nvSpPr>
          <p:spPr bwMode="auto">
            <a:xfrm>
              <a:off x="8621321" y="2026261"/>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5" name="Oval 2574">
              <a:extLst>
                <a:ext uri="{FF2B5EF4-FFF2-40B4-BE49-F238E27FC236}">
                  <a16:creationId xmlns:a16="http://schemas.microsoft.com/office/drawing/2014/main" id="{3E630561-88DB-EF85-283A-B02641ED3EE6}"/>
                </a:ext>
              </a:extLst>
            </p:cNvPr>
            <p:cNvSpPr/>
            <p:nvPr/>
          </p:nvSpPr>
          <p:spPr bwMode="auto">
            <a:xfrm>
              <a:off x="8667040" y="2035886"/>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6" name="Oval 2575">
              <a:extLst>
                <a:ext uri="{FF2B5EF4-FFF2-40B4-BE49-F238E27FC236}">
                  <a16:creationId xmlns:a16="http://schemas.microsoft.com/office/drawing/2014/main" id="{BCB49045-CC6B-FDEA-1C2C-A8BAE59A74EE}"/>
                </a:ext>
              </a:extLst>
            </p:cNvPr>
            <p:cNvSpPr/>
            <p:nvPr/>
          </p:nvSpPr>
          <p:spPr bwMode="auto">
            <a:xfrm>
              <a:off x="9238660" y="2025278"/>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7" name="Oval 2576">
              <a:extLst>
                <a:ext uri="{FF2B5EF4-FFF2-40B4-BE49-F238E27FC236}">
                  <a16:creationId xmlns:a16="http://schemas.microsoft.com/office/drawing/2014/main" id="{E05E670E-014D-8465-4612-4EF149577096}"/>
                </a:ext>
              </a:extLst>
            </p:cNvPr>
            <p:cNvSpPr/>
            <p:nvPr/>
          </p:nvSpPr>
          <p:spPr bwMode="auto">
            <a:xfrm>
              <a:off x="9300290" y="2021005"/>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8" name="Freeform: Shape 2577">
              <a:extLst>
                <a:ext uri="{FF2B5EF4-FFF2-40B4-BE49-F238E27FC236}">
                  <a16:creationId xmlns:a16="http://schemas.microsoft.com/office/drawing/2014/main" id="{3A4347C1-D42B-0893-841B-3A20D1D0ABF9}"/>
                </a:ext>
              </a:extLst>
            </p:cNvPr>
            <p:cNvSpPr/>
            <p:nvPr/>
          </p:nvSpPr>
          <p:spPr bwMode="auto">
            <a:xfrm>
              <a:off x="8318214" y="2093847"/>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79" name="Freeform: Shape 2578">
              <a:extLst>
                <a:ext uri="{FF2B5EF4-FFF2-40B4-BE49-F238E27FC236}">
                  <a16:creationId xmlns:a16="http://schemas.microsoft.com/office/drawing/2014/main" id="{E5B9BC20-F41D-779E-1F89-07C38C4BF6DE}"/>
                </a:ext>
              </a:extLst>
            </p:cNvPr>
            <p:cNvSpPr/>
            <p:nvPr/>
          </p:nvSpPr>
          <p:spPr bwMode="auto">
            <a:xfrm>
              <a:off x="8352042" y="206223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0" name="Freeform: Shape 2579">
              <a:extLst>
                <a:ext uri="{FF2B5EF4-FFF2-40B4-BE49-F238E27FC236}">
                  <a16:creationId xmlns:a16="http://schemas.microsoft.com/office/drawing/2014/main" id="{B3679234-5241-C0D3-A927-E42914E71141}"/>
                </a:ext>
              </a:extLst>
            </p:cNvPr>
            <p:cNvSpPr/>
            <p:nvPr/>
          </p:nvSpPr>
          <p:spPr bwMode="auto">
            <a:xfrm>
              <a:off x="8376600" y="209357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1" name="Freeform: Shape 2580">
              <a:extLst>
                <a:ext uri="{FF2B5EF4-FFF2-40B4-BE49-F238E27FC236}">
                  <a16:creationId xmlns:a16="http://schemas.microsoft.com/office/drawing/2014/main" id="{DC3557FA-303A-31B0-9F39-204C3AA66608}"/>
                </a:ext>
              </a:extLst>
            </p:cNvPr>
            <p:cNvSpPr/>
            <p:nvPr/>
          </p:nvSpPr>
          <p:spPr bwMode="auto">
            <a:xfrm>
              <a:off x="8399459" y="2057900"/>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2" name="Freeform: Shape 2581">
              <a:extLst>
                <a:ext uri="{FF2B5EF4-FFF2-40B4-BE49-F238E27FC236}">
                  <a16:creationId xmlns:a16="http://schemas.microsoft.com/office/drawing/2014/main" id="{11A0C635-9780-AE01-D83A-BAB4A18CDEC4}"/>
                </a:ext>
              </a:extLst>
            </p:cNvPr>
            <p:cNvSpPr/>
            <p:nvPr/>
          </p:nvSpPr>
          <p:spPr bwMode="auto">
            <a:xfrm>
              <a:off x="8443945" y="2071980"/>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3" name="Freeform: Shape 2582">
              <a:extLst>
                <a:ext uri="{FF2B5EF4-FFF2-40B4-BE49-F238E27FC236}">
                  <a16:creationId xmlns:a16="http://schemas.microsoft.com/office/drawing/2014/main" id="{FD22256C-727A-7BA2-A7FA-1411E29ED0B0}"/>
                </a:ext>
              </a:extLst>
            </p:cNvPr>
            <p:cNvSpPr/>
            <p:nvPr/>
          </p:nvSpPr>
          <p:spPr bwMode="auto">
            <a:xfrm>
              <a:off x="8427677" y="2098733"/>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4" name="Freeform: Shape 2583">
              <a:extLst>
                <a:ext uri="{FF2B5EF4-FFF2-40B4-BE49-F238E27FC236}">
                  <a16:creationId xmlns:a16="http://schemas.microsoft.com/office/drawing/2014/main" id="{4BEF29F1-2285-2857-844D-E841FE83F6E6}"/>
                </a:ext>
              </a:extLst>
            </p:cNvPr>
            <p:cNvSpPr/>
            <p:nvPr/>
          </p:nvSpPr>
          <p:spPr bwMode="auto">
            <a:xfrm>
              <a:off x="8466805" y="2114129"/>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5" name="Freeform: Shape 2584">
              <a:extLst>
                <a:ext uri="{FF2B5EF4-FFF2-40B4-BE49-F238E27FC236}">
                  <a16:creationId xmlns:a16="http://schemas.microsoft.com/office/drawing/2014/main" id="{38DC2C5B-0679-C46D-6993-1E1532EED7BF}"/>
                </a:ext>
              </a:extLst>
            </p:cNvPr>
            <p:cNvSpPr/>
            <p:nvPr/>
          </p:nvSpPr>
          <p:spPr bwMode="auto">
            <a:xfrm>
              <a:off x="8506952" y="212490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6" name="Oval 2560">
              <a:extLst>
                <a:ext uri="{FF2B5EF4-FFF2-40B4-BE49-F238E27FC236}">
                  <a16:creationId xmlns:a16="http://schemas.microsoft.com/office/drawing/2014/main" id="{EB330412-1699-75AB-27C3-1A893BCAC5EA}"/>
                </a:ext>
              </a:extLst>
            </p:cNvPr>
            <p:cNvSpPr/>
            <p:nvPr/>
          </p:nvSpPr>
          <p:spPr bwMode="auto">
            <a:xfrm rot="20379290">
              <a:off x="8575821" y="2144201"/>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7" name="Oval 2560">
              <a:extLst>
                <a:ext uri="{FF2B5EF4-FFF2-40B4-BE49-F238E27FC236}">
                  <a16:creationId xmlns:a16="http://schemas.microsoft.com/office/drawing/2014/main" id="{AAB0EF9C-7190-F0B7-88EE-6809FE60DBA4}"/>
                </a:ext>
              </a:extLst>
            </p:cNvPr>
            <p:cNvSpPr/>
            <p:nvPr/>
          </p:nvSpPr>
          <p:spPr bwMode="auto">
            <a:xfrm rot="20379290">
              <a:off x="8631347" y="2116455"/>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8" name="Oval 2560">
              <a:extLst>
                <a:ext uri="{FF2B5EF4-FFF2-40B4-BE49-F238E27FC236}">
                  <a16:creationId xmlns:a16="http://schemas.microsoft.com/office/drawing/2014/main" id="{16FE5F17-07A0-E8E0-ECA9-6FB3D051108C}"/>
                </a:ext>
              </a:extLst>
            </p:cNvPr>
            <p:cNvSpPr/>
            <p:nvPr/>
          </p:nvSpPr>
          <p:spPr bwMode="auto">
            <a:xfrm rot="11164359">
              <a:off x="8705737" y="2099144"/>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89" name="Oval 2560">
              <a:extLst>
                <a:ext uri="{FF2B5EF4-FFF2-40B4-BE49-F238E27FC236}">
                  <a16:creationId xmlns:a16="http://schemas.microsoft.com/office/drawing/2014/main" id="{1D9648D0-97D9-9D7F-9929-0D1D08F06907}"/>
                </a:ext>
              </a:extLst>
            </p:cNvPr>
            <p:cNvSpPr/>
            <p:nvPr/>
          </p:nvSpPr>
          <p:spPr bwMode="auto">
            <a:xfrm rot="9727726">
              <a:off x="9026628" y="1992008"/>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0" name="Oval 2560">
              <a:extLst>
                <a:ext uri="{FF2B5EF4-FFF2-40B4-BE49-F238E27FC236}">
                  <a16:creationId xmlns:a16="http://schemas.microsoft.com/office/drawing/2014/main" id="{71C30A77-F593-886E-26C9-6848CAC54943}"/>
                </a:ext>
              </a:extLst>
            </p:cNvPr>
            <p:cNvSpPr/>
            <p:nvPr/>
          </p:nvSpPr>
          <p:spPr bwMode="auto">
            <a:xfrm rot="11173585">
              <a:off x="9093060" y="1986513"/>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1" name="Oval 2560">
              <a:extLst>
                <a:ext uri="{FF2B5EF4-FFF2-40B4-BE49-F238E27FC236}">
                  <a16:creationId xmlns:a16="http://schemas.microsoft.com/office/drawing/2014/main" id="{4FE00DF1-47DB-A00B-5888-1DCC8C300DD9}"/>
                </a:ext>
              </a:extLst>
            </p:cNvPr>
            <p:cNvSpPr/>
            <p:nvPr/>
          </p:nvSpPr>
          <p:spPr bwMode="auto">
            <a:xfrm rot="305881">
              <a:off x="9163937" y="1990097"/>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2" name="Freeform: Shape 2591">
              <a:extLst>
                <a:ext uri="{FF2B5EF4-FFF2-40B4-BE49-F238E27FC236}">
                  <a16:creationId xmlns:a16="http://schemas.microsoft.com/office/drawing/2014/main" id="{0246224E-7967-A7F7-B748-082ED20C0AC0}"/>
                </a:ext>
              </a:extLst>
            </p:cNvPr>
            <p:cNvSpPr/>
            <p:nvPr/>
          </p:nvSpPr>
          <p:spPr bwMode="auto">
            <a:xfrm>
              <a:off x="8735817" y="2046541"/>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3" name="Freeform: Shape 2592">
              <a:extLst>
                <a:ext uri="{FF2B5EF4-FFF2-40B4-BE49-F238E27FC236}">
                  <a16:creationId xmlns:a16="http://schemas.microsoft.com/office/drawing/2014/main" id="{5EB7EF6F-0A07-9236-B223-9416AA67706D}"/>
                </a:ext>
              </a:extLst>
            </p:cNvPr>
            <p:cNvSpPr/>
            <p:nvPr/>
          </p:nvSpPr>
          <p:spPr bwMode="auto">
            <a:xfrm>
              <a:off x="8769138" y="2020912"/>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4" name="Freeform: Shape 2593">
              <a:extLst>
                <a:ext uri="{FF2B5EF4-FFF2-40B4-BE49-F238E27FC236}">
                  <a16:creationId xmlns:a16="http://schemas.microsoft.com/office/drawing/2014/main" id="{E5E588E0-FA61-77D2-50DF-CF1D43188B57}"/>
                </a:ext>
              </a:extLst>
            </p:cNvPr>
            <p:cNvSpPr/>
            <p:nvPr/>
          </p:nvSpPr>
          <p:spPr bwMode="auto">
            <a:xfrm>
              <a:off x="8826192" y="197332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5" name="Freeform: Shape 2594">
              <a:extLst>
                <a:ext uri="{FF2B5EF4-FFF2-40B4-BE49-F238E27FC236}">
                  <a16:creationId xmlns:a16="http://schemas.microsoft.com/office/drawing/2014/main" id="{89715612-AB36-0488-B505-55BD2EA42602}"/>
                </a:ext>
              </a:extLst>
            </p:cNvPr>
            <p:cNvSpPr/>
            <p:nvPr/>
          </p:nvSpPr>
          <p:spPr bwMode="auto">
            <a:xfrm>
              <a:off x="8820018" y="2023682"/>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6" name="Freeform: Shape 2595">
              <a:extLst>
                <a:ext uri="{FF2B5EF4-FFF2-40B4-BE49-F238E27FC236}">
                  <a16:creationId xmlns:a16="http://schemas.microsoft.com/office/drawing/2014/main" id="{5975F1F3-8287-7E48-1039-236CA84BBDED}"/>
                </a:ext>
              </a:extLst>
            </p:cNvPr>
            <p:cNvSpPr/>
            <p:nvPr/>
          </p:nvSpPr>
          <p:spPr bwMode="auto">
            <a:xfrm>
              <a:off x="8870275" y="199618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7" name="Freeform: Shape 2596">
              <a:extLst>
                <a:ext uri="{FF2B5EF4-FFF2-40B4-BE49-F238E27FC236}">
                  <a16:creationId xmlns:a16="http://schemas.microsoft.com/office/drawing/2014/main" id="{F89E1025-3DE2-53D2-1595-8824BCE5FC47}"/>
                </a:ext>
              </a:extLst>
            </p:cNvPr>
            <p:cNvSpPr/>
            <p:nvPr/>
          </p:nvSpPr>
          <p:spPr bwMode="auto">
            <a:xfrm>
              <a:off x="8870771" y="2023682"/>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8" name="Freeform: Shape 2597">
              <a:extLst>
                <a:ext uri="{FF2B5EF4-FFF2-40B4-BE49-F238E27FC236}">
                  <a16:creationId xmlns:a16="http://schemas.microsoft.com/office/drawing/2014/main" id="{60E5B35A-FBDF-DBCC-DF7D-20EC5425A363}"/>
                </a:ext>
              </a:extLst>
            </p:cNvPr>
            <p:cNvSpPr/>
            <p:nvPr/>
          </p:nvSpPr>
          <p:spPr bwMode="auto">
            <a:xfrm>
              <a:off x="8916490" y="2023682"/>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99" name="Freeform: Shape 2598">
              <a:extLst>
                <a:ext uri="{FF2B5EF4-FFF2-40B4-BE49-F238E27FC236}">
                  <a16:creationId xmlns:a16="http://schemas.microsoft.com/office/drawing/2014/main" id="{44F49FE8-2D68-A568-B04F-735CB17169DB}"/>
                </a:ext>
              </a:extLst>
            </p:cNvPr>
            <p:cNvSpPr/>
            <p:nvPr/>
          </p:nvSpPr>
          <p:spPr bwMode="auto">
            <a:xfrm>
              <a:off x="8970465" y="2094376"/>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0" name="Freeform: Shape 2599">
              <a:extLst>
                <a:ext uri="{FF2B5EF4-FFF2-40B4-BE49-F238E27FC236}">
                  <a16:creationId xmlns:a16="http://schemas.microsoft.com/office/drawing/2014/main" id="{573F89D3-EDE9-234F-89FF-80479F937AA4}"/>
                </a:ext>
              </a:extLst>
            </p:cNvPr>
            <p:cNvSpPr/>
            <p:nvPr/>
          </p:nvSpPr>
          <p:spPr bwMode="auto">
            <a:xfrm>
              <a:off x="8928379" y="2115093"/>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1" name="Freeform: Shape 2600">
              <a:extLst>
                <a:ext uri="{FF2B5EF4-FFF2-40B4-BE49-F238E27FC236}">
                  <a16:creationId xmlns:a16="http://schemas.microsoft.com/office/drawing/2014/main" id="{15F64813-BFAC-D64F-5ED8-D54717EBAB50}"/>
                </a:ext>
              </a:extLst>
            </p:cNvPr>
            <p:cNvSpPr/>
            <p:nvPr/>
          </p:nvSpPr>
          <p:spPr bwMode="auto">
            <a:xfrm>
              <a:off x="9532131" y="198640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2" name="Freeform: Shape 2601">
              <a:extLst>
                <a:ext uri="{FF2B5EF4-FFF2-40B4-BE49-F238E27FC236}">
                  <a16:creationId xmlns:a16="http://schemas.microsoft.com/office/drawing/2014/main" id="{D1C30AFC-1208-A16C-F7B5-079A832AD669}"/>
                </a:ext>
              </a:extLst>
            </p:cNvPr>
            <p:cNvSpPr/>
            <p:nvPr/>
          </p:nvSpPr>
          <p:spPr bwMode="auto">
            <a:xfrm>
              <a:off x="9583970" y="197186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3" name="Freeform: Shape 2602">
              <a:extLst>
                <a:ext uri="{FF2B5EF4-FFF2-40B4-BE49-F238E27FC236}">
                  <a16:creationId xmlns:a16="http://schemas.microsoft.com/office/drawing/2014/main" id="{1B20C7F4-B0AB-7472-FA5E-419A113AF46A}"/>
                </a:ext>
              </a:extLst>
            </p:cNvPr>
            <p:cNvSpPr/>
            <p:nvPr/>
          </p:nvSpPr>
          <p:spPr bwMode="auto">
            <a:xfrm>
              <a:off x="9629804" y="195291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4" name="Freeform: Shape 2603">
              <a:extLst>
                <a:ext uri="{FF2B5EF4-FFF2-40B4-BE49-F238E27FC236}">
                  <a16:creationId xmlns:a16="http://schemas.microsoft.com/office/drawing/2014/main" id="{97E049C1-1519-09D0-9D15-0CB99EDE9A1B}"/>
                </a:ext>
              </a:extLst>
            </p:cNvPr>
            <p:cNvSpPr/>
            <p:nvPr/>
          </p:nvSpPr>
          <p:spPr bwMode="auto">
            <a:xfrm>
              <a:off x="9623116" y="198863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5" name="Freeform: Shape 2604">
              <a:extLst>
                <a:ext uri="{FF2B5EF4-FFF2-40B4-BE49-F238E27FC236}">
                  <a16:creationId xmlns:a16="http://schemas.microsoft.com/office/drawing/2014/main" id="{95674A8D-15B3-265C-FD22-181F773DF386}"/>
                </a:ext>
              </a:extLst>
            </p:cNvPr>
            <p:cNvSpPr/>
            <p:nvPr/>
          </p:nvSpPr>
          <p:spPr bwMode="auto">
            <a:xfrm>
              <a:off x="9646131" y="1978621"/>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6" name="Freeform: Shape 2605">
              <a:extLst>
                <a:ext uri="{FF2B5EF4-FFF2-40B4-BE49-F238E27FC236}">
                  <a16:creationId xmlns:a16="http://schemas.microsoft.com/office/drawing/2014/main" id="{C01968F2-976B-7795-758D-9E6EE9246265}"/>
                </a:ext>
              </a:extLst>
            </p:cNvPr>
            <p:cNvSpPr/>
            <p:nvPr/>
          </p:nvSpPr>
          <p:spPr bwMode="auto">
            <a:xfrm>
              <a:off x="9719248" y="198640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7" name="Freeform: Shape 2606">
              <a:extLst>
                <a:ext uri="{FF2B5EF4-FFF2-40B4-BE49-F238E27FC236}">
                  <a16:creationId xmlns:a16="http://schemas.microsoft.com/office/drawing/2014/main" id="{2DE479C2-1A1A-F6EE-90B2-84EC2537EF85}"/>
                </a:ext>
              </a:extLst>
            </p:cNvPr>
            <p:cNvSpPr/>
            <p:nvPr/>
          </p:nvSpPr>
          <p:spPr bwMode="auto">
            <a:xfrm>
              <a:off x="9758608" y="198863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08" name="Freeform: Shape 2607">
              <a:extLst>
                <a:ext uri="{FF2B5EF4-FFF2-40B4-BE49-F238E27FC236}">
                  <a16:creationId xmlns:a16="http://schemas.microsoft.com/office/drawing/2014/main" id="{11C5A92C-9AB1-0D20-B57B-E82CC4A7F2FF}"/>
                </a:ext>
              </a:extLst>
            </p:cNvPr>
            <p:cNvSpPr/>
            <p:nvPr/>
          </p:nvSpPr>
          <p:spPr bwMode="auto">
            <a:xfrm>
              <a:off x="9719248" y="2020723"/>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0" name="Freeform: Shape 2609">
              <a:extLst>
                <a:ext uri="{FF2B5EF4-FFF2-40B4-BE49-F238E27FC236}">
                  <a16:creationId xmlns:a16="http://schemas.microsoft.com/office/drawing/2014/main" id="{39567919-F69E-2AA2-E79F-8B57847F0D39}"/>
                </a:ext>
              </a:extLst>
            </p:cNvPr>
            <p:cNvSpPr/>
            <p:nvPr/>
          </p:nvSpPr>
          <p:spPr bwMode="auto">
            <a:xfrm>
              <a:off x="9667756" y="199786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1" name="Freeform: Shape 2610">
              <a:extLst>
                <a:ext uri="{FF2B5EF4-FFF2-40B4-BE49-F238E27FC236}">
                  <a16:creationId xmlns:a16="http://schemas.microsoft.com/office/drawing/2014/main" id="{C0E5BA73-D146-5D11-EFEF-1E8D7C59AAEC}"/>
                </a:ext>
              </a:extLst>
            </p:cNvPr>
            <p:cNvSpPr/>
            <p:nvPr/>
          </p:nvSpPr>
          <p:spPr bwMode="auto">
            <a:xfrm>
              <a:off x="9690616" y="2043583"/>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2" name="Freeform: Shape 2611">
              <a:extLst>
                <a:ext uri="{FF2B5EF4-FFF2-40B4-BE49-F238E27FC236}">
                  <a16:creationId xmlns:a16="http://schemas.microsoft.com/office/drawing/2014/main" id="{D921E4B1-7801-7B19-5928-5D13ACC275A4}"/>
                </a:ext>
              </a:extLst>
            </p:cNvPr>
            <p:cNvSpPr/>
            <p:nvPr/>
          </p:nvSpPr>
          <p:spPr bwMode="auto">
            <a:xfrm>
              <a:off x="9658451" y="2062404"/>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3" name="Oval 2560">
              <a:extLst>
                <a:ext uri="{FF2B5EF4-FFF2-40B4-BE49-F238E27FC236}">
                  <a16:creationId xmlns:a16="http://schemas.microsoft.com/office/drawing/2014/main" id="{03FBDE0F-7DBE-9118-3A15-444383E4E8CC}"/>
                </a:ext>
              </a:extLst>
            </p:cNvPr>
            <p:cNvSpPr/>
            <p:nvPr/>
          </p:nvSpPr>
          <p:spPr bwMode="auto">
            <a:xfrm rot="13048315">
              <a:off x="9693950" y="2094185"/>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4" name="Oval 2560">
              <a:extLst>
                <a:ext uri="{FF2B5EF4-FFF2-40B4-BE49-F238E27FC236}">
                  <a16:creationId xmlns:a16="http://schemas.microsoft.com/office/drawing/2014/main" id="{4F51263D-8111-9691-9EE4-C261C22E3EE2}"/>
                </a:ext>
              </a:extLst>
            </p:cNvPr>
            <p:cNvSpPr/>
            <p:nvPr/>
          </p:nvSpPr>
          <p:spPr bwMode="auto">
            <a:xfrm rot="13048315">
              <a:off x="9738340" y="2133949"/>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5" name="Oval 2560">
              <a:extLst>
                <a:ext uri="{FF2B5EF4-FFF2-40B4-BE49-F238E27FC236}">
                  <a16:creationId xmlns:a16="http://schemas.microsoft.com/office/drawing/2014/main" id="{4CAA1B14-C6FE-CEB6-5192-BC50117BE380}"/>
                </a:ext>
              </a:extLst>
            </p:cNvPr>
            <p:cNvSpPr/>
            <p:nvPr/>
          </p:nvSpPr>
          <p:spPr bwMode="auto">
            <a:xfrm rot="526882">
              <a:off x="9997958" y="2101307"/>
              <a:ext cx="102479" cy="45719"/>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6" name="Oval 2560">
              <a:extLst>
                <a:ext uri="{FF2B5EF4-FFF2-40B4-BE49-F238E27FC236}">
                  <a16:creationId xmlns:a16="http://schemas.microsoft.com/office/drawing/2014/main" id="{FFCC86EA-5912-4710-ECBB-35E6BB5BAD50}"/>
                </a:ext>
              </a:extLst>
            </p:cNvPr>
            <p:cNvSpPr/>
            <p:nvPr/>
          </p:nvSpPr>
          <p:spPr bwMode="auto">
            <a:xfrm rot="9286609">
              <a:off x="10083542" y="2077929"/>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7" name="Oval 2560">
              <a:extLst>
                <a:ext uri="{FF2B5EF4-FFF2-40B4-BE49-F238E27FC236}">
                  <a16:creationId xmlns:a16="http://schemas.microsoft.com/office/drawing/2014/main" id="{71F7D127-56C5-8264-AFE5-3CA012A46823}"/>
                </a:ext>
              </a:extLst>
            </p:cNvPr>
            <p:cNvSpPr/>
            <p:nvPr/>
          </p:nvSpPr>
          <p:spPr bwMode="auto">
            <a:xfrm rot="20451141">
              <a:off x="10154292" y="2057331"/>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19" name="Oval 2560">
              <a:extLst>
                <a:ext uri="{FF2B5EF4-FFF2-40B4-BE49-F238E27FC236}">
                  <a16:creationId xmlns:a16="http://schemas.microsoft.com/office/drawing/2014/main" id="{0109CD65-9D95-7A7A-F71D-63C6D1EF7367}"/>
                </a:ext>
              </a:extLst>
            </p:cNvPr>
            <p:cNvSpPr/>
            <p:nvPr/>
          </p:nvSpPr>
          <p:spPr bwMode="auto">
            <a:xfrm rot="10525284">
              <a:off x="10428712" y="1932276"/>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0" name="Oval 2560">
              <a:extLst>
                <a:ext uri="{FF2B5EF4-FFF2-40B4-BE49-F238E27FC236}">
                  <a16:creationId xmlns:a16="http://schemas.microsoft.com/office/drawing/2014/main" id="{A70B50AF-5A1D-52E6-010F-375E30B468E0}"/>
                </a:ext>
              </a:extLst>
            </p:cNvPr>
            <p:cNvSpPr/>
            <p:nvPr/>
          </p:nvSpPr>
          <p:spPr bwMode="auto">
            <a:xfrm rot="11354797">
              <a:off x="10502272" y="1931883"/>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1" name="Oval 2560">
              <a:extLst>
                <a:ext uri="{FF2B5EF4-FFF2-40B4-BE49-F238E27FC236}">
                  <a16:creationId xmlns:a16="http://schemas.microsoft.com/office/drawing/2014/main" id="{BCD657D4-4DC7-E7B4-A3B9-395FBFEC19D8}"/>
                </a:ext>
              </a:extLst>
            </p:cNvPr>
            <p:cNvSpPr/>
            <p:nvPr/>
          </p:nvSpPr>
          <p:spPr bwMode="auto">
            <a:xfrm rot="9048412">
              <a:off x="11173962" y="2028515"/>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2" name="Oval 2560">
              <a:extLst>
                <a:ext uri="{FF2B5EF4-FFF2-40B4-BE49-F238E27FC236}">
                  <a16:creationId xmlns:a16="http://schemas.microsoft.com/office/drawing/2014/main" id="{B7472F9E-0637-C1B6-8CF6-439CBAB4FD04}"/>
                </a:ext>
              </a:extLst>
            </p:cNvPr>
            <p:cNvSpPr/>
            <p:nvPr/>
          </p:nvSpPr>
          <p:spPr bwMode="auto">
            <a:xfrm rot="9622646">
              <a:off x="11243399" y="1995228"/>
              <a:ext cx="80716" cy="38335"/>
            </a:xfrm>
            <a:custGeom>
              <a:avLst/>
              <a:gdLst>
                <a:gd name="connsiteX0" fmla="*/ 0 w 81760"/>
                <a:gd name="connsiteY0" fmla="*/ 22860 h 45719"/>
                <a:gd name="connsiteX1" fmla="*/ 40880 w 81760"/>
                <a:gd name="connsiteY1" fmla="*/ 0 h 45719"/>
                <a:gd name="connsiteX2" fmla="*/ 81760 w 81760"/>
                <a:gd name="connsiteY2" fmla="*/ 22860 h 45719"/>
                <a:gd name="connsiteX3" fmla="*/ 40880 w 81760"/>
                <a:gd name="connsiteY3" fmla="*/ 45720 h 45719"/>
                <a:gd name="connsiteX4" fmla="*/ 0 w 81760"/>
                <a:gd name="connsiteY4" fmla="*/ 22860 h 45719"/>
                <a:gd name="connsiteX0" fmla="*/ 13 w 81773"/>
                <a:gd name="connsiteY0" fmla="*/ 22860 h 37254"/>
                <a:gd name="connsiteX1" fmla="*/ 40893 w 81773"/>
                <a:gd name="connsiteY1" fmla="*/ 0 h 37254"/>
                <a:gd name="connsiteX2" fmla="*/ 81773 w 81773"/>
                <a:gd name="connsiteY2" fmla="*/ 22860 h 37254"/>
                <a:gd name="connsiteX3" fmla="*/ 37718 w 81773"/>
                <a:gd name="connsiteY3" fmla="*/ 37254 h 37254"/>
                <a:gd name="connsiteX4" fmla="*/ 13 w 81773"/>
                <a:gd name="connsiteY4" fmla="*/ 22860 h 37254"/>
                <a:gd name="connsiteX0" fmla="*/ 7 w 81767"/>
                <a:gd name="connsiteY0" fmla="*/ 18627 h 33021"/>
                <a:gd name="connsiteX1" fmla="*/ 35595 w 81767"/>
                <a:gd name="connsiteY1" fmla="*/ 0 h 33021"/>
                <a:gd name="connsiteX2" fmla="*/ 81767 w 81767"/>
                <a:gd name="connsiteY2" fmla="*/ 18627 h 33021"/>
                <a:gd name="connsiteX3" fmla="*/ 37712 w 81767"/>
                <a:gd name="connsiteY3" fmla="*/ 33021 h 33021"/>
                <a:gd name="connsiteX4" fmla="*/ 7 w 81767"/>
                <a:gd name="connsiteY4" fmla="*/ 18627 h 33021"/>
                <a:gd name="connsiteX0" fmla="*/ 5 w 81765"/>
                <a:gd name="connsiteY0" fmla="*/ 9392 h 33676"/>
                <a:gd name="connsiteX1" fmla="*/ 35593 w 81765"/>
                <a:gd name="connsiteY1" fmla="*/ 290 h 33676"/>
                <a:gd name="connsiteX2" fmla="*/ 81765 w 81765"/>
                <a:gd name="connsiteY2" fmla="*/ 18917 h 33676"/>
                <a:gd name="connsiteX3" fmla="*/ 37710 w 81765"/>
                <a:gd name="connsiteY3" fmla="*/ 33311 h 33676"/>
                <a:gd name="connsiteX4" fmla="*/ 5 w 81765"/>
                <a:gd name="connsiteY4" fmla="*/ 9392 h 33676"/>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1765"/>
                <a:gd name="connsiteY0" fmla="*/ 11984 h 36268"/>
                <a:gd name="connsiteX1" fmla="*/ 35593 w 81765"/>
                <a:gd name="connsiteY1" fmla="*/ 2882 h 36268"/>
                <a:gd name="connsiteX2" fmla="*/ 81765 w 81765"/>
                <a:gd name="connsiteY2" fmla="*/ 21509 h 36268"/>
                <a:gd name="connsiteX3" fmla="*/ 37710 w 81765"/>
                <a:gd name="connsiteY3" fmla="*/ 35903 h 36268"/>
                <a:gd name="connsiteX4" fmla="*/ 5 w 81765"/>
                <a:gd name="connsiteY4" fmla="*/ 11984 h 36268"/>
                <a:gd name="connsiteX0" fmla="*/ 5 w 80707"/>
                <a:gd name="connsiteY0" fmla="*/ 14414 h 38335"/>
                <a:gd name="connsiteX1" fmla="*/ 35593 w 80707"/>
                <a:gd name="connsiteY1" fmla="*/ 5312 h 38335"/>
                <a:gd name="connsiteX2" fmla="*/ 80707 w 80707"/>
                <a:gd name="connsiteY2" fmla="*/ 15472 h 38335"/>
                <a:gd name="connsiteX3" fmla="*/ 37710 w 80707"/>
                <a:gd name="connsiteY3" fmla="*/ 38333 h 38335"/>
                <a:gd name="connsiteX4" fmla="*/ 5 w 80707"/>
                <a:gd name="connsiteY4" fmla="*/ 14414 h 38335"/>
                <a:gd name="connsiteX0" fmla="*/ 14 w 80716"/>
                <a:gd name="connsiteY0" fmla="*/ 14414 h 38335"/>
                <a:gd name="connsiteX1" fmla="*/ 35602 w 80716"/>
                <a:gd name="connsiteY1" fmla="*/ 5312 h 38335"/>
                <a:gd name="connsiteX2" fmla="*/ 80716 w 80716"/>
                <a:gd name="connsiteY2" fmla="*/ 15472 h 38335"/>
                <a:gd name="connsiteX3" fmla="*/ 37719 w 80716"/>
                <a:gd name="connsiteY3" fmla="*/ 38333 h 38335"/>
                <a:gd name="connsiteX4" fmla="*/ 14 w 80716"/>
                <a:gd name="connsiteY4" fmla="*/ 14414 h 38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716" h="38335">
                  <a:moveTo>
                    <a:pt x="14" y="14414"/>
                  </a:moveTo>
                  <a:cubicBezTo>
                    <a:pt x="719" y="-9082"/>
                    <a:pt x="22152" y="5136"/>
                    <a:pt x="35602" y="5312"/>
                  </a:cubicBezTo>
                  <a:cubicBezTo>
                    <a:pt x="49052" y="5488"/>
                    <a:pt x="78599" y="-11970"/>
                    <a:pt x="80716" y="15472"/>
                  </a:cubicBezTo>
                  <a:cubicBezTo>
                    <a:pt x="80716" y="28097"/>
                    <a:pt x="51169" y="38509"/>
                    <a:pt x="37719" y="38333"/>
                  </a:cubicBezTo>
                  <a:cubicBezTo>
                    <a:pt x="24269" y="38157"/>
                    <a:pt x="-691" y="37910"/>
                    <a:pt x="14" y="14414"/>
                  </a:cubicBezTo>
                  <a:close/>
                </a:path>
              </a:pathLst>
            </a:cu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4" name="Freeform: Shape 2623">
              <a:extLst>
                <a:ext uri="{FF2B5EF4-FFF2-40B4-BE49-F238E27FC236}">
                  <a16:creationId xmlns:a16="http://schemas.microsoft.com/office/drawing/2014/main" id="{1DEDE585-9526-2A4A-4E17-D2DA87AED866}"/>
                </a:ext>
              </a:extLst>
            </p:cNvPr>
            <p:cNvSpPr/>
            <p:nvPr/>
          </p:nvSpPr>
          <p:spPr bwMode="auto">
            <a:xfrm>
              <a:off x="10175390" y="196391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5" name="Freeform: Shape 2624">
              <a:extLst>
                <a:ext uri="{FF2B5EF4-FFF2-40B4-BE49-F238E27FC236}">
                  <a16:creationId xmlns:a16="http://schemas.microsoft.com/office/drawing/2014/main" id="{58301645-4519-6C2B-6B02-29BA12485FF5}"/>
                </a:ext>
              </a:extLst>
            </p:cNvPr>
            <p:cNvSpPr/>
            <p:nvPr/>
          </p:nvSpPr>
          <p:spPr bwMode="auto">
            <a:xfrm>
              <a:off x="10212731" y="1948038"/>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6" name="Freeform: Shape 2625">
              <a:extLst>
                <a:ext uri="{FF2B5EF4-FFF2-40B4-BE49-F238E27FC236}">
                  <a16:creationId xmlns:a16="http://schemas.microsoft.com/office/drawing/2014/main" id="{748BE8E2-AA24-B84F-4FE6-09207CE481E2}"/>
                </a:ext>
              </a:extLst>
            </p:cNvPr>
            <p:cNvSpPr/>
            <p:nvPr/>
          </p:nvSpPr>
          <p:spPr bwMode="auto">
            <a:xfrm>
              <a:off x="10258871" y="1944761"/>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7" name="Freeform: Shape 2626">
              <a:extLst>
                <a:ext uri="{FF2B5EF4-FFF2-40B4-BE49-F238E27FC236}">
                  <a16:creationId xmlns:a16="http://schemas.microsoft.com/office/drawing/2014/main" id="{32A4E487-F035-BD0F-2A23-83AA203459E8}"/>
                </a:ext>
              </a:extLst>
            </p:cNvPr>
            <p:cNvSpPr/>
            <p:nvPr/>
          </p:nvSpPr>
          <p:spPr bwMode="auto">
            <a:xfrm>
              <a:off x="10235591" y="1913477"/>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8" name="Freeform: Shape 2627">
              <a:extLst>
                <a:ext uri="{FF2B5EF4-FFF2-40B4-BE49-F238E27FC236}">
                  <a16:creationId xmlns:a16="http://schemas.microsoft.com/office/drawing/2014/main" id="{C8547A1D-24CC-E685-8A01-488FBA0F01F4}"/>
                </a:ext>
              </a:extLst>
            </p:cNvPr>
            <p:cNvSpPr/>
            <p:nvPr/>
          </p:nvSpPr>
          <p:spPr bwMode="auto">
            <a:xfrm>
              <a:off x="10281730" y="1905331"/>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29" name="Freeform: Shape 2628">
              <a:extLst>
                <a:ext uri="{FF2B5EF4-FFF2-40B4-BE49-F238E27FC236}">
                  <a16:creationId xmlns:a16="http://schemas.microsoft.com/office/drawing/2014/main" id="{EB2823AC-DDAA-D439-4027-7CCC5D49509C}"/>
                </a:ext>
              </a:extLst>
            </p:cNvPr>
            <p:cNvSpPr/>
            <p:nvPr/>
          </p:nvSpPr>
          <p:spPr bwMode="auto">
            <a:xfrm>
              <a:off x="10299098" y="1950466"/>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0" name="Freeform: Shape 2629">
              <a:extLst>
                <a:ext uri="{FF2B5EF4-FFF2-40B4-BE49-F238E27FC236}">
                  <a16:creationId xmlns:a16="http://schemas.microsoft.com/office/drawing/2014/main" id="{9EEC80F0-E282-2A01-7C36-51C0C3C14322}"/>
                </a:ext>
              </a:extLst>
            </p:cNvPr>
            <p:cNvSpPr/>
            <p:nvPr/>
          </p:nvSpPr>
          <p:spPr bwMode="auto">
            <a:xfrm>
              <a:off x="10344817" y="1970278"/>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1" name="Freeform: Shape 2630">
              <a:extLst>
                <a:ext uri="{FF2B5EF4-FFF2-40B4-BE49-F238E27FC236}">
                  <a16:creationId xmlns:a16="http://schemas.microsoft.com/office/drawing/2014/main" id="{F0BCD902-2A09-F790-0662-4A63AD1F9901}"/>
                </a:ext>
              </a:extLst>
            </p:cNvPr>
            <p:cNvSpPr/>
            <p:nvPr/>
          </p:nvSpPr>
          <p:spPr bwMode="auto">
            <a:xfrm>
              <a:off x="10384051" y="1999866"/>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2" name="Freeform: Shape 2631">
              <a:extLst>
                <a:ext uri="{FF2B5EF4-FFF2-40B4-BE49-F238E27FC236}">
                  <a16:creationId xmlns:a16="http://schemas.microsoft.com/office/drawing/2014/main" id="{1D058520-2F2A-BA13-CA75-3E21E5EDAB42}"/>
                </a:ext>
              </a:extLst>
            </p:cNvPr>
            <p:cNvSpPr/>
            <p:nvPr/>
          </p:nvSpPr>
          <p:spPr bwMode="auto">
            <a:xfrm>
              <a:off x="10651532" y="1896947"/>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3" name="Freeform: Shape 2632">
              <a:extLst>
                <a:ext uri="{FF2B5EF4-FFF2-40B4-BE49-F238E27FC236}">
                  <a16:creationId xmlns:a16="http://schemas.microsoft.com/office/drawing/2014/main" id="{A9BEF317-5B4B-1EAA-AEA0-D2FA2A2C29AF}"/>
                </a:ext>
              </a:extLst>
            </p:cNvPr>
            <p:cNvSpPr/>
            <p:nvPr/>
          </p:nvSpPr>
          <p:spPr bwMode="auto">
            <a:xfrm>
              <a:off x="10722056" y="1877703"/>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4" name="Freeform: Shape 2633">
              <a:extLst>
                <a:ext uri="{FF2B5EF4-FFF2-40B4-BE49-F238E27FC236}">
                  <a16:creationId xmlns:a16="http://schemas.microsoft.com/office/drawing/2014/main" id="{82AB1DFA-793C-72A1-F927-7DBB46C4FD26}"/>
                </a:ext>
              </a:extLst>
            </p:cNvPr>
            <p:cNvSpPr/>
            <p:nvPr/>
          </p:nvSpPr>
          <p:spPr bwMode="auto">
            <a:xfrm>
              <a:off x="10687131" y="1882472"/>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5" name="Freeform: Shape 2634">
              <a:extLst>
                <a:ext uri="{FF2B5EF4-FFF2-40B4-BE49-F238E27FC236}">
                  <a16:creationId xmlns:a16="http://schemas.microsoft.com/office/drawing/2014/main" id="{7AEB9DEF-9BD2-C2D8-EF4F-4D817FF9043B}"/>
                </a:ext>
              </a:extLst>
            </p:cNvPr>
            <p:cNvSpPr/>
            <p:nvPr/>
          </p:nvSpPr>
          <p:spPr bwMode="auto">
            <a:xfrm>
              <a:off x="10807776" y="184790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6" name="Freeform: Shape 2635">
              <a:extLst>
                <a:ext uri="{FF2B5EF4-FFF2-40B4-BE49-F238E27FC236}">
                  <a16:creationId xmlns:a16="http://schemas.microsoft.com/office/drawing/2014/main" id="{50839E4C-BF14-8EF7-B5E8-A68501F2EB1D}"/>
                </a:ext>
              </a:extLst>
            </p:cNvPr>
            <p:cNvSpPr/>
            <p:nvPr/>
          </p:nvSpPr>
          <p:spPr bwMode="auto">
            <a:xfrm>
              <a:off x="10791206" y="187076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7" name="Freeform: Shape 2636">
              <a:extLst>
                <a:ext uri="{FF2B5EF4-FFF2-40B4-BE49-F238E27FC236}">
                  <a16:creationId xmlns:a16="http://schemas.microsoft.com/office/drawing/2014/main" id="{5972FFB4-B3AB-F194-8E47-30090FC16EA3}"/>
                </a:ext>
              </a:extLst>
            </p:cNvPr>
            <p:cNvSpPr/>
            <p:nvPr/>
          </p:nvSpPr>
          <p:spPr bwMode="auto">
            <a:xfrm>
              <a:off x="10843756" y="1882472"/>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8" name="Freeform: Shape 2637">
              <a:extLst>
                <a:ext uri="{FF2B5EF4-FFF2-40B4-BE49-F238E27FC236}">
                  <a16:creationId xmlns:a16="http://schemas.microsoft.com/office/drawing/2014/main" id="{90D6274B-9E82-BD46-A1D1-0C81ED4BEA97}"/>
                </a:ext>
              </a:extLst>
            </p:cNvPr>
            <p:cNvSpPr/>
            <p:nvPr/>
          </p:nvSpPr>
          <p:spPr bwMode="auto">
            <a:xfrm>
              <a:off x="10866616" y="1926146"/>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39" name="Freeform: Shape 2638">
              <a:extLst>
                <a:ext uri="{FF2B5EF4-FFF2-40B4-BE49-F238E27FC236}">
                  <a16:creationId xmlns:a16="http://schemas.microsoft.com/office/drawing/2014/main" id="{E5FF4DEC-4A2D-0ACA-BB8F-27294879F0F7}"/>
                </a:ext>
              </a:extLst>
            </p:cNvPr>
            <p:cNvSpPr/>
            <p:nvPr/>
          </p:nvSpPr>
          <p:spPr bwMode="auto">
            <a:xfrm>
              <a:off x="10896842" y="1957346"/>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0" name="Freeform: Shape 2639">
              <a:extLst>
                <a:ext uri="{FF2B5EF4-FFF2-40B4-BE49-F238E27FC236}">
                  <a16:creationId xmlns:a16="http://schemas.microsoft.com/office/drawing/2014/main" id="{541436CF-3910-7EEA-9206-3DD4D5E0FF53}"/>
                </a:ext>
              </a:extLst>
            </p:cNvPr>
            <p:cNvSpPr/>
            <p:nvPr/>
          </p:nvSpPr>
          <p:spPr bwMode="auto">
            <a:xfrm>
              <a:off x="10843756" y="196354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1" name="Freeform: Shape 2640">
              <a:extLst>
                <a:ext uri="{FF2B5EF4-FFF2-40B4-BE49-F238E27FC236}">
                  <a16:creationId xmlns:a16="http://schemas.microsoft.com/office/drawing/2014/main" id="{43F376B4-A08A-F10C-8EB2-84FE93F8E713}"/>
                </a:ext>
              </a:extLst>
            </p:cNvPr>
            <p:cNvSpPr/>
            <p:nvPr/>
          </p:nvSpPr>
          <p:spPr bwMode="auto">
            <a:xfrm>
              <a:off x="10798154" y="196391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2" name="Freeform: Shape 2641">
              <a:extLst>
                <a:ext uri="{FF2B5EF4-FFF2-40B4-BE49-F238E27FC236}">
                  <a16:creationId xmlns:a16="http://schemas.microsoft.com/office/drawing/2014/main" id="{3A7E8A67-4A29-AF48-4810-1C8E1430566C}"/>
                </a:ext>
              </a:extLst>
            </p:cNvPr>
            <p:cNvSpPr/>
            <p:nvPr/>
          </p:nvSpPr>
          <p:spPr bwMode="auto">
            <a:xfrm>
              <a:off x="10752435" y="1877703"/>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3" name="Freeform: Shape 2642">
              <a:extLst>
                <a:ext uri="{FF2B5EF4-FFF2-40B4-BE49-F238E27FC236}">
                  <a16:creationId xmlns:a16="http://schemas.microsoft.com/office/drawing/2014/main" id="{02E3A7CF-DBFF-2CE9-20E5-B0FDEAA733B4}"/>
                </a:ext>
              </a:extLst>
            </p:cNvPr>
            <p:cNvSpPr/>
            <p:nvPr/>
          </p:nvSpPr>
          <p:spPr bwMode="auto">
            <a:xfrm>
              <a:off x="11139785" y="1855788"/>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4" name="Freeform: Shape 2643">
              <a:extLst>
                <a:ext uri="{FF2B5EF4-FFF2-40B4-BE49-F238E27FC236}">
                  <a16:creationId xmlns:a16="http://schemas.microsoft.com/office/drawing/2014/main" id="{0BA67FF4-67F0-E01E-F1C3-9C7A485A2A7C}"/>
                </a:ext>
              </a:extLst>
            </p:cNvPr>
            <p:cNvSpPr/>
            <p:nvPr/>
          </p:nvSpPr>
          <p:spPr bwMode="auto">
            <a:xfrm>
              <a:off x="11175969" y="187076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5" name="Freeform: Shape 2644">
              <a:extLst>
                <a:ext uri="{FF2B5EF4-FFF2-40B4-BE49-F238E27FC236}">
                  <a16:creationId xmlns:a16="http://schemas.microsoft.com/office/drawing/2014/main" id="{CAC8B1AC-405E-17FF-952D-BDFDC6E908EE}"/>
                </a:ext>
              </a:extLst>
            </p:cNvPr>
            <p:cNvSpPr/>
            <p:nvPr/>
          </p:nvSpPr>
          <p:spPr bwMode="auto">
            <a:xfrm>
              <a:off x="11233487" y="1926146"/>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6" name="Freeform: Shape 2645">
              <a:extLst>
                <a:ext uri="{FF2B5EF4-FFF2-40B4-BE49-F238E27FC236}">
                  <a16:creationId xmlns:a16="http://schemas.microsoft.com/office/drawing/2014/main" id="{9EA395AE-2812-9F3A-FE14-421AD66C9237}"/>
                </a:ext>
              </a:extLst>
            </p:cNvPr>
            <p:cNvSpPr/>
            <p:nvPr/>
          </p:nvSpPr>
          <p:spPr bwMode="auto">
            <a:xfrm>
              <a:off x="11198828" y="190037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7" name="Freeform: Shape 2646">
              <a:extLst>
                <a:ext uri="{FF2B5EF4-FFF2-40B4-BE49-F238E27FC236}">
                  <a16:creationId xmlns:a16="http://schemas.microsoft.com/office/drawing/2014/main" id="{90A0059D-C602-F7CF-3C2F-14B30036DDB2}"/>
                </a:ext>
              </a:extLst>
            </p:cNvPr>
            <p:cNvSpPr/>
            <p:nvPr/>
          </p:nvSpPr>
          <p:spPr bwMode="auto">
            <a:xfrm>
              <a:off x="11187768" y="194900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8" name="Freeform: Shape 2647">
              <a:extLst>
                <a:ext uri="{FF2B5EF4-FFF2-40B4-BE49-F238E27FC236}">
                  <a16:creationId xmlns:a16="http://schemas.microsoft.com/office/drawing/2014/main" id="{B0EFDD8F-4103-98B3-4743-EA0217C319B8}"/>
                </a:ext>
              </a:extLst>
            </p:cNvPr>
            <p:cNvSpPr/>
            <p:nvPr/>
          </p:nvSpPr>
          <p:spPr bwMode="auto">
            <a:xfrm>
              <a:off x="11267872" y="1881942"/>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49" name="Freeform: Shape 2648">
              <a:extLst>
                <a:ext uri="{FF2B5EF4-FFF2-40B4-BE49-F238E27FC236}">
                  <a16:creationId xmlns:a16="http://schemas.microsoft.com/office/drawing/2014/main" id="{CE395C4F-B08C-7E99-FDB9-1786CB47D94F}"/>
                </a:ext>
              </a:extLst>
            </p:cNvPr>
            <p:cNvSpPr/>
            <p:nvPr/>
          </p:nvSpPr>
          <p:spPr bwMode="auto">
            <a:xfrm>
              <a:off x="11267872" y="190037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0" name="Freeform: Shape 2649">
              <a:extLst>
                <a:ext uri="{FF2B5EF4-FFF2-40B4-BE49-F238E27FC236}">
                  <a16:creationId xmlns:a16="http://schemas.microsoft.com/office/drawing/2014/main" id="{3AA8D6A7-EAEA-849F-6C3F-E79F07581F20}"/>
                </a:ext>
              </a:extLst>
            </p:cNvPr>
            <p:cNvSpPr/>
            <p:nvPr/>
          </p:nvSpPr>
          <p:spPr bwMode="auto">
            <a:xfrm>
              <a:off x="11313591" y="1877471"/>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1" name="Freeform: Shape 2650">
              <a:extLst>
                <a:ext uri="{FF2B5EF4-FFF2-40B4-BE49-F238E27FC236}">
                  <a16:creationId xmlns:a16="http://schemas.microsoft.com/office/drawing/2014/main" id="{8D5CCA61-E582-8FFB-EDD9-49E29C93400F}"/>
                </a:ext>
              </a:extLst>
            </p:cNvPr>
            <p:cNvSpPr/>
            <p:nvPr/>
          </p:nvSpPr>
          <p:spPr bwMode="auto">
            <a:xfrm>
              <a:off x="11366508" y="1900375"/>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2" name="Freeform: Shape 2651">
              <a:extLst>
                <a:ext uri="{FF2B5EF4-FFF2-40B4-BE49-F238E27FC236}">
                  <a16:creationId xmlns:a16="http://schemas.microsoft.com/office/drawing/2014/main" id="{4129AEA4-F3CD-2330-DB7F-8556833288A5}"/>
                </a:ext>
              </a:extLst>
            </p:cNvPr>
            <p:cNvSpPr/>
            <p:nvPr/>
          </p:nvSpPr>
          <p:spPr bwMode="auto">
            <a:xfrm>
              <a:off x="11389791" y="1887701"/>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3" name="Freeform: Shape 2652">
              <a:extLst>
                <a:ext uri="{FF2B5EF4-FFF2-40B4-BE49-F238E27FC236}">
                  <a16:creationId xmlns:a16="http://schemas.microsoft.com/office/drawing/2014/main" id="{0A2D2C2B-6465-B01E-245B-67AA85D05700}"/>
                </a:ext>
              </a:extLst>
            </p:cNvPr>
            <p:cNvSpPr/>
            <p:nvPr/>
          </p:nvSpPr>
          <p:spPr bwMode="auto">
            <a:xfrm>
              <a:off x="11424716" y="1913477"/>
              <a:ext cx="45719" cy="45719"/>
            </a:xfrm>
            <a:custGeom>
              <a:avLst/>
              <a:gdLst>
                <a:gd name="connsiteX0" fmla="*/ 11430 w 22860"/>
                <a:gd name="connsiteY0" fmla="*/ 0 h 22860"/>
                <a:gd name="connsiteX1" fmla="*/ 22860 w 22860"/>
                <a:gd name="connsiteY1" fmla="*/ 11430 h 22860"/>
                <a:gd name="connsiteX2" fmla="*/ 11430 w 22860"/>
                <a:gd name="connsiteY2" fmla="*/ 22860 h 22860"/>
                <a:gd name="connsiteX3" fmla="*/ 0 w 22860"/>
                <a:gd name="connsiteY3" fmla="*/ 11430 h 22860"/>
                <a:gd name="connsiteX4" fmla="*/ 11430 w 22860"/>
                <a:gd name="connsiteY4" fmla="*/ 0 h 22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0" h="22860">
                  <a:moveTo>
                    <a:pt x="11430" y="0"/>
                  </a:moveTo>
                  <a:cubicBezTo>
                    <a:pt x="17743" y="0"/>
                    <a:pt x="22860" y="5117"/>
                    <a:pt x="22860" y="11430"/>
                  </a:cubicBezTo>
                  <a:cubicBezTo>
                    <a:pt x="22860" y="17743"/>
                    <a:pt x="17743" y="22860"/>
                    <a:pt x="11430" y="22860"/>
                  </a:cubicBezTo>
                  <a:cubicBezTo>
                    <a:pt x="5117" y="22860"/>
                    <a:pt x="0" y="17743"/>
                    <a:pt x="0" y="11430"/>
                  </a:cubicBezTo>
                  <a:cubicBezTo>
                    <a:pt x="0" y="5117"/>
                    <a:pt x="5117" y="0"/>
                    <a:pt x="11430" y="0"/>
                  </a:cubicBezTo>
                  <a:close/>
                </a:path>
              </a:pathLst>
            </a:custGeom>
            <a:solidFill>
              <a:schemeClr val="accent6"/>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4" name="Oval 2653">
              <a:extLst>
                <a:ext uri="{FF2B5EF4-FFF2-40B4-BE49-F238E27FC236}">
                  <a16:creationId xmlns:a16="http://schemas.microsoft.com/office/drawing/2014/main" id="{70BB7C48-1198-0EFA-9128-198E0230AB80}"/>
                </a:ext>
              </a:extLst>
            </p:cNvPr>
            <p:cNvSpPr/>
            <p:nvPr/>
          </p:nvSpPr>
          <p:spPr bwMode="auto">
            <a:xfrm>
              <a:off x="9794023" y="1963915"/>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5" name="Oval 2654">
              <a:extLst>
                <a:ext uri="{FF2B5EF4-FFF2-40B4-BE49-F238E27FC236}">
                  <a16:creationId xmlns:a16="http://schemas.microsoft.com/office/drawing/2014/main" id="{74C56D1B-9CBB-3375-8FA8-AC3F653C39B4}"/>
                </a:ext>
              </a:extLst>
            </p:cNvPr>
            <p:cNvSpPr/>
            <p:nvPr/>
          </p:nvSpPr>
          <p:spPr bwMode="auto">
            <a:xfrm>
              <a:off x="9875778" y="1986404"/>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6" name="Oval 2655">
              <a:extLst>
                <a:ext uri="{FF2B5EF4-FFF2-40B4-BE49-F238E27FC236}">
                  <a16:creationId xmlns:a16="http://schemas.microsoft.com/office/drawing/2014/main" id="{EC5D1E39-8711-81BB-32DF-D98C6A9A3927}"/>
                </a:ext>
              </a:extLst>
            </p:cNvPr>
            <p:cNvSpPr/>
            <p:nvPr/>
          </p:nvSpPr>
          <p:spPr bwMode="auto">
            <a:xfrm>
              <a:off x="9912129" y="1986404"/>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7" name="Oval 2656">
              <a:extLst>
                <a:ext uri="{FF2B5EF4-FFF2-40B4-BE49-F238E27FC236}">
                  <a16:creationId xmlns:a16="http://schemas.microsoft.com/office/drawing/2014/main" id="{1BB28AF4-A655-599F-DFB1-A30FA75DED5C}"/>
                </a:ext>
              </a:extLst>
            </p:cNvPr>
            <p:cNvSpPr/>
            <p:nvPr/>
          </p:nvSpPr>
          <p:spPr bwMode="auto">
            <a:xfrm>
              <a:off x="10007379" y="2005498"/>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8" name="Oval 2657">
              <a:extLst>
                <a:ext uri="{FF2B5EF4-FFF2-40B4-BE49-F238E27FC236}">
                  <a16:creationId xmlns:a16="http://schemas.microsoft.com/office/drawing/2014/main" id="{68DE65CF-C05F-AD24-5756-7DEDFCFF1FDB}"/>
                </a:ext>
              </a:extLst>
            </p:cNvPr>
            <p:cNvSpPr/>
            <p:nvPr/>
          </p:nvSpPr>
          <p:spPr bwMode="auto">
            <a:xfrm>
              <a:off x="10054014" y="1995436"/>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59" name="Oval 2658">
              <a:extLst>
                <a:ext uri="{FF2B5EF4-FFF2-40B4-BE49-F238E27FC236}">
                  <a16:creationId xmlns:a16="http://schemas.microsoft.com/office/drawing/2014/main" id="{C5F5A6A4-FBF1-4B46-3E1B-FFD6F09AAC4A}"/>
                </a:ext>
              </a:extLst>
            </p:cNvPr>
            <p:cNvSpPr/>
            <p:nvPr/>
          </p:nvSpPr>
          <p:spPr bwMode="auto">
            <a:xfrm>
              <a:off x="10136790" y="1978920"/>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0" name="Oval 2659">
              <a:extLst>
                <a:ext uri="{FF2B5EF4-FFF2-40B4-BE49-F238E27FC236}">
                  <a16:creationId xmlns:a16="http://schemas.microsoft.com/office/drawing/2014/main" id="{5E7D0348-DEC2-EF79-34EC-2501C7CDD81A}"/>
                </a:ext>
              </a:extLst>
            </p:cNvPr>
            <p:cNvSpPr/>
            <p:nvPr/>
          </p:nvSpPr>
          <p:spPr bwMode="auto">
            <a:xfrm>
              <a:off x="10556617" y="1896947"/>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1" name="Oval 2660">
              <a:extLst>
                <a:ext uri="{FF2B5EF4-FFF2-40B4-BE49-F238E27FC236}">
                  <a16:creationId xmlns:a16="http://schemas.microsoft.com/office/drawing/2014/main" id="{66BC4C6F-E129-07E0-9634-51F4D7E46E95}"/>
                </a:ext>
              </a:extLst>
            </p:cNvPr>
            <p:cNvSpPr/>
            <p:nvPr/>
          </p:nvSpPr>
          <p:spPr bwMode="auto">
            <a:xfrm>
              <a:off x="10625675" y="1913477"/>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2" name="Oval 2661">
              <a:extLst>
                <a:ext uri="{FF2B5EF4-FFF2-40B4-BE49-F238E27FC236}">
                  <a16:creationId xmlns:a16="http://schemas.microsoft.com/office/drawing/2014/main" id="{DC14C83F-73DD-A553-B93B-AAAC12939F42}"/>
                </a:ext>
              </a:extLst>
            </p:cNvPr>
            <p:cNvSpPr/>
            <p:nvPr/>
          </p:nvSpPr>
          <p:spPr bwMode="auto">
            <a:xfrm>
              <a:off x="10977834" y="1877703"/>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3" name="Oval 2662">
              <a:extLst>
                <a:ext uri="{FF2B5EF4-FFF2-40B4-BE49-F238E27FC236}">
                  <a16:creationId xmlns:a16="http://schemas.microsoft.com/office/drawing/2014/main" id="{EDC7D05F-295F-4BA6-0A03-31FC7D74BBF9}"/>
                </a:ext>
              </a:extLst>
            </p:cNvPr>
            <p:cNvSpPr/>
            <p:nvPr/>
          </p:nvSpPr>
          <p:spPr bwMode="auto">
            <a:xfrm>
              <a:off x="11021226" y="1854656"/>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4" name="Oval 2663">
              <a:extLst>
                <a:ext uri="{FF2B5EF4-FFF2-40B4-BE49-F238E27FC236}">
                  <a16:creationId xmlns:a16="http://schemas.microsoft.com/office/drawing/2014/main" id="{8F727187-ECF4-B3FD-5C7A-AE86A6AEA72A}"/>
                </a:ext>
              </a:extLst>
            </p:cNvPr>
            <p:cNvSpPr/>
            <p:nvPr/>
          </p:nvSpPr>
          <p:spPr bwMode="auto">
            <a:xfrm>
              <a:off x="11084726" y="1847905"/>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5" name="Oval 2664">
              <a:extLst>
                <a:ext uri="{FF2B5EF4-FFF2-40B4-BE49-F238E27FC236}">
                  <a16:creationId xmlns:a16="http://schemas.microsoft.com/office/drawing/2014/main" id="{D0D963A9-9A57-747F-46A3-5712AB745222}"/>
                </a:ext>
              </a:extLst>
            </p:cNvPr>
            <p:cNvSpPr/>
            <p:nvPr/>
          </p:nvSpPr>
          <p:spPr bwMode="auto">
            <a:xfrm>
              <a:off x="11110126" y="1818451"/>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6" name="Oval 2665">
              <a:extLst>
                <a:ext uri="{FF2B5EF4-FFF2-40B4-BE49-F238E27FC236}">
                  <a16:creationId xmlns:a16="http://schemas.microsoft.com/office/drawing/2014/main" id="{5947AB71-C883-BAAB-6B7F-EF22A7F7ED31}"/>
                </a:ext>
              </a:extLst>
            </p:cNvPr>
            <p:cNvSpPr/>
            <p:nvPr/>
          </p:nvSpPr>
          <p:spPr bwMode="auto">
            <a:xfrm>
              <a:off x="11467842" y="1941056"/>
              <a:ext cx="45719" cy="45719"/>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67" name="TextBox 2666">
              <a:extLst>
                <a:ext uri="{FF2B5EF4-FFF2-40B4-BE49-F238E27FC236}">
                  <a16:creationId xmlns:a16="http://schemas.microsoft.com/office/drawing/2014/main" id="{3CB2DDCE-89BD-C952-CE02-756499DDF5BE}"/>
                </a:ext>
              </a:extLst>
            </p:cNvPr>
            <p:cNvSpPr txBox="1"/>
            <p:nvPr/>
          </p:nvSpPr>
          <p:spPr bwMode="auto">
            <a:xfrm>
              <a:off x="6552911" y="2235880"/>
              <a:ext cx="1168966" cy="261610"/>
            </a:xfrm>
            <a:prstGeom prst="rect">
              <a:avLst/>
            </a:prstGeom>
            <a:solidFill>
              <a:schemeClr val="tx1">
                <a:alpha val="79000"/>
              </a:schemeClr>
            </a:solidFill>
            <a:ln>
              <a:noFill/>
            </a:ln>
          </p:spPr>
          <p:txBody>
            <a:bodyPr wrap="squar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Barrier </a:t>
              </a:r>
              <a:r>
                <a:rPr lang="en-US" sz="1050" b="0" dirty="0">
                  <a:solidFill>
                    <a:schemeClr val="bg1"/>
                  </a:solidFill>
                  <a:latin typeface="Calibri" panose="020F0502020204030204" pitchFamily="34" charset="0"/>
                </a:rPr>
                <a:t>deficiency</a:t>
              </a:r>
              <a:endParaRPr lang="en-US" sz="1100" b="0" dirty="0">
                <a:solidFill>
                  <a:schemeClr val="bg1"/>
                </a:solidFill>
                <a:latin typeface="Calibri" panose="020F0502020204030204" pitchFamily="34" charset="0"/>
              </a:endParaRPr>
            </a:p>
          </p:txBody>
        </p:sp>
        <p:sp>
          <p:nvSpPr>
            <p:cNvPr id="2668" name="TextBox 2667">
              <a:extLst>
                <a:ext uri="{FF2B5EF4-FFF2-40B4-BE49-F238E27FC236}">
                  <a16:creationId xmlns:a16="http://schemas.microsoft.com/office/drawing/2014/main" id="{FBFD02E5-D79F-46B3-22C6-CEA3AB4D74B9}"/>
                </a:ext>
              </a:extLst>
            </p:cNvPr>
            <p:cNvSpPr txBox="1"/>
            <p:nvPr/>
          </p:nvSpPr>
          <p:spPr bwMode="auto">
            <a:xfrm>
              <a:off x="8332115" y="2232065"/>
              <a:ext cx="1168966" cy="261610"/>
            </a:xfrm>
            <a:prstGeom prst="rect">
              <a:avLst/>
            </a:prstGeom>
            <a:solidFill>
              <a:schemeClr val="tx1">
                <a:alpha val="74000"/>
              </a:schemeClr>
            </a:solidFill>
            <a:ln>
              <a:noFill/>
            </a:ln>
          </p:spPr>
          <p:txBody>
            <a:bodyPr wrap="squar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Barrier </a:t>
              </a:r>
              <a:r>
                <a:rPr lang="en-US" sz="1050" b="0" dirty="0">
                  <a:solidFill>
                    <a:schemeClr val="bg1"/>
                  </a:solidFill>
                  <a:latin typeface="Calibri" panose="020F0502020204030204" pitchFamily="34" charset="0"/>
                </a:rPr>
                <a:t>disruption</a:t>
              </a:r>
              <a:endParaRPr lang="en-US" sz="1100" b="0" dirty="0">
                <a:solidFill>
                  <a:schemeClr val="bg1"/>
                </a:solidFill>
                <a:latin typeface="Calibri" panose="020F0502020204030204" pitchFamily="34" charset="0"/>
              </a:endParaRPr>
            </a:p>
          </p:txBody>
        </p:sp>
        <p:sp>
          <p:nvSpPr>
            <p:cNvPr id="2669" name="TextBox 2668">
              <a:extLst>
                <a:ext uri="{FF2B5EF4-FFF2-40B4-BE49-F238E27FC236}">
                  <a16:creationId xmlns:a16="http://schemas.microsoft.com/office/drawing/2014/main" id="{9921BE25-4132-C75F-C16F-1DC4A13CED2B}"/>
                </a:ext>
              </a:extLst>
            </p:cNvPr>
            <p:cNvSpPr txBox="1"/>
            <p:nvPr/>
          </p:nvSpPr>
          <p:spPr bwMode="auto">
            <a:xfrm>
              <a:off x="10278765" y="2252714"/>
              <a:ext cx="1168966" cy="261610"/>
            </a:xfrm>
            <a:prstGeom prst="rect">
              <a:avLst/>
            </a:prstGeom>
            <a:solidFill>
              <a:schemeClr val="tx1">
                <a:alpha val="77000"/>
              </a:schemeClr>
            </a:solidFill>
            <a:ln>
              <a:noFill/>
            </a:ln>
          </p:spPr>
          <p:txBody>
            <a:bodyPr wrap="squar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Lichenification</a:t>
              </a:r>
            </a:p>
          </p:txBody>
        </p:sp>
        <p:sp>
          <p:nvSpPr>
            <p:cNvPr id="2670" name="TextBox 2669">
              <a:extLst>
                <a:ext uri="{FF2B5EF4-FFF2-40B4-BE49-F238E27FC236}">
                  <a16:creationId xmlns:a16="http://schemas.microsoft.com/office/drawing/2014/main" id="{E6D28689-87A0-6DE8-4885-8F73475EFF9A}"/>
                </a:ext>
              </a:extLst>
            </p:cNvPr>
            <p:cNvSpPr txBox="1"/>
            <p:nvPr/>
          </p:nvSpPr>
          <p:spPr bwMode="auto">
            <a:xfrm>
              <a:off x="10303660" y="3685878"/>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IL-21</a:t>
              </a:r>
            </a:p>
          </p:txBody>
        </p:sp>
        <p:sp>
          <p:nvSpPr>
            <p:cNvPr id="2671" name="TextBox 2670">
              <a:extLst>
                <a:ext uri="{FF2B5EF4-FFF2-40B4-BE49-F238E27FC236}">
                  <a16:creationId xmlns:a16="http://schemas.microsoft.com/office/drawing/2014/main" id="{8BAE00F2-AEFC-62DB-7B59-B9A0E46EBA41}"/>
                </a:ext>
              </a:extLst>
            </p:cNvPr>
            <p:cNvSpPr txBox="1"/>
            <p:nvPr/>
          </p:nvSpPr>
          <p:spPr bwMode="auto">
            <a:xfrm>
              <a:off x="10515828" y="3788957"/>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IL-22</a:t>
              </a:r>
            </a:p>
          </p:txBody>
        </p:sp>
        <p:sp>
          <p:nvSpPr>
            <p:cNvPr id="2672" name="TextBox 2671">
              <a:extLst>
                <a:ext uri="{FF2B5EF4-FFF2-40B4-BE49-F238E27FC236}">
                  <a16:creationId xmlns:a16="http://schemas.microsoft.com/office/drawing/2014/main" id="{DF112D98-572C-53A5-67F5-C6F99802D2A1}"/>
                </a:ext>
              </a:extLst>
            </p:cNvPr>
            <p:cNvSpPr txBox="1"/>
            <p:nvPr/>
          </p:nvSpPr>
          <p:spPr bwMode="auto">
            <a:xfrm>
              <a:off x="10699906" y="3556615"/>
              <a:ext cx="44755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IL-17A</a:t>
              </a:r>
            </a:p>
          </p:txBody>
        </p:sp>
        <p:sp>
          <p:nvSpPr>
            <p:cNvPr id="2673" name="TextBox 2672">
              <a:extLst>
                <a:ext uri="{FF2B5EF4-FFF2-40B4-BE49-F238E27FC236}">
                  <a16:creationId xmlns:a16="http://schemas.microsoft.com/office/drawing/2014/main" id="{CDEE7E64-B2C0-1E4D-3F88-E7C6A9EF0E63}"/>
                </a:ext>
              </a:extLst>
            </p:cNvPr>
            <p:cNvSpPr txBox="1"/>
            <p:nvPr/>
          </p:nvSpPr>
          <p:spPr bwMode="auto">
            <a:xfrm>
              <a:off x="10847869" y="3704866"/>
              <a:ext cx="44755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IL-17F</a:t>
              </a:r>
            </a:p>
          </p:txBody>
        </p:sp>
        <p:sp>
          <p:nvSpPr>
            <p:cNvPr id="2674" name="TextBox 2673">
              <a:extLst>
                <a:ext uri="{FF2B5EF4-FFF2-40B4-BE49-F238E27FC236}">
                  <a16:creationId xmlns:a16="http://schemas.microsoft.com/office/drawing/2014/main" id="{22E71594-FB33-324A-1F25-5D9BE1A31634}"/>
                </a:ext>
              </a:extLst>
            </p:cNvPr>
            <p:cNvSpPr txBox="1"/>
            <p:nvPr/>
          </p:nvSpPr>
          <p:spPr bwMode="auto">
            <a:xfrm>
              <a:off x="11121135" y="3598620"/>
              <a:ext cx="41229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IFN-</a:t>
              </a:r>
              <a:r>
                <a:rPr lang="el-GR" sz="800" b="0" dirty="0">
                  <a:solidFill>
                    <a:schemeClr val="bg1"/>
                  </a:solidFill>
                  <a:latin typeface="+mj-lt"/>
                </a:rPr>
                <a:t>γ</a:t>
              </a:r>
              <a:endParaRPr lang="en-US" sz="800" b="0" dirty="0">
                <a:solidFill>
                  <a:schemeClr val="bg1"/>
                </a:solidFill>
                <a:latin typeface="+mj-lt"/>
              </a:endParaRPr>
            </a:p>
          </p:txBody>
        </p:sp>
        <p:sp>
          <p:nvSpPr>
            <p:cNvPr id="2675" name="TextBox 2674">
              <a:extLst>
                <a:ext uri="{FF2B5EF4-FFF2-40B4-BE49-F238E27FC236}">
                  <a16:creationId xmlns:a16="http://schemas.microsoft.com/office/drawing/2014/main" id="{AC4E4683-AE0F-FA11-4AC7-B48A01DD57F7}"/>
                </a:ext>
              </a:extLst>
            </p:cNvPr>
            <p:cNvSpPr txBox="1"/>
            <p:nvPr/>
          </p:nvSpPr>
          <p:spPr bwMode="auto">
            <a:xfrm>
              <a:off x="11326802" y="3719597"/>
              <a:ext cx="34657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TNF</a:t>
              </a:r>
            </a:p>
          </p:txBody>
        </p:sp>
        <p:sp>
          <p:nvSpPr>
            <p:cNvPr id="2676" name="TextBox 2675">
              <a:extLst>
                <a:ext uri="{FF2B5EF4-FFF2-40B4-BE49-F238E27FC236}">
                  <a16:creationId xmlns:a16="http://schemas.microsoft.com/office/drawing/2014/main" id="{7E351FE5-8557-7E17-DD1B-AD62669FC108}"/>
                </a:ext>
              </a:extLst>
            </p:cNvPr>
            <p:cNvSpPr txBox="1"/>
            <p:nvPr/>
          </p:nvSpPr>
          <p:spPr bwMode="auto">
            <a:xfrm>
              <a:off x="9677229" y="3630301"/>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IL-13</a:t>
              </a:r>
            </a:p>
          </p:txBody>
        </p:sp>
        <p:sp>
          <p:nvSpPr>
            <p:cNvPr id="2677" name="TextBox 2676">
              <a:extLst>
                <a:ext uri="{FF2B5EF4-FFF2-40B4-BE49-F238E27FC236}">
                  <a16:creationId xmlns:a16="http://schemas.microsoft.com/office/drawing/2014/main" id="{430CE4B8-1147-6782-AB65-212F8A495E59}"/>
                </a:ext>
              </a:extLst>
            </p:cNvPr>
            <p:cNvSpPr txBox="1"/>
            <p:nvPr/>
          </p:nvSpPr>
          <p:spPr bwMode="auto">
            <a:xfrm>
              <a:off x="9805997" y="3890159"/>
              <a:ext cx="33695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IL-4</a:t>
              </a:r>
            </a:p>
          </p:txBody>
        </p:sp>
        <p:sp>
          <p:nvSpPr>
            <p:cNvPr id="2678" name="TextBox 2677">
              <a:extLst>
                <a:ext uri="{FF2B5EF4-FFF2-40B4-BE49-F238E27FC236}">
                  <a16:creationId xmlns:a16="http://schemas.microsoft.com/office/drawing/2014/main" id="{8EE52A4F-40B3-3571-D644-1EBC83C4E02D}"/>
                </a:ext>
              </a:extLst>
            </p:cNvPr>
            <p:cNvSpPr txBox="1"/>
            <p:nvPr/>
          </p:nvSpPr>
          <p:spPr bwMode="auto">
            <a:xfrm>
              <a:off x="9747352" y="4094405"/>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IL-31</a:t>
              </a:r>
            </a:p>
          </p:txBody>
        </p:sp>
        <p:sp>
          <p:nvSpPr>
            <p:cNvPr id="2679" name="TextBox 2678">
              <a:extLst>
                <a:ext uri="{FF2B5EF4-FFF2-40B4-BE49-F238E27FC236}">
                  <a16:creationId xmlns:a16="http://schemas.microsoft.com/office/drawing/2014/main" id="{2D0DD9F2-CFEB-B38E-ABD3-26C5287FE293}"/>
                </a:ext>
              </a:extLst>
            </p:cNvPr>
            <p:cNvSpPr txBox="1"/>
            <p:nvPr/>
          </p:nvSpPr>
          <p:spPr bwMode="auto">
            <a:xfrm>
              <a:off x="9312381" y="3426688"/>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IL-22</a:t>
              </a:r>
            </a:p>
          </p:txBody>
        </p:sp>
        <p:sp>
          <p:nvSpPr>
            <p:cNvPr id="2681" name="TextBox 2680">
              <a:extLst>
                <a:ext uri="{FF2B5EF4-FFF2-40B4-BE49-F238E27FC236}">
                  <a16:creationId xmlns:a16="http://schemas.microsoft.com/office/drawing/2014/main" id="{02014846-3FA0-DE28-CF31-BE761602C979}"/>
                </a:ext>
              </a:extLst>
            </p:cNvPr>
            <p:cNvSpPr txBox="1"/>
            <p:nvPr/>
          </p:nvSpPr>
          <p:spPr bwMode="auto">
            <a:xfrm>
              <a:off x="9557340" y="2648495"/>
              <a:ext cx="37702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TSLP</a:t>
              </a:r>
            </a:p>
          </p:txBody>
        </p:sp>
        <p:sp>
          <p:nvSpPr>
            <p:cNvPr id="2682" name="TextBox 2681">
              <a:extLst>
                <a:ext uri="{FF2B5EF4-FFF2-40B4-BE49-F238E27FC236}">
                  <a16:creationId xmlns:a16="http://schemas.microsoft.com/office/drawing/2014/main" id="{3BC4B0D5-C2DF-D810-F2D6-780FACD7D36A}"/>
                </a:ext>
              </a:extLst>
            </p:cNvPr>
            <p:cNvSpPr txBox="1"/>
            <p:nvPr/>
          </p:nvSpPr>
          <p:spPr bwMode="auto">
            <a:xfrm>
              <a:off x="9758016" y="2572560"/>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IL-33</a:t>
              </a:r>
            </a:p>
          </p:txBody>
        </p:sp>
        <p:sp>
          <p:nvSpPr>
            <p:cNvPr id="2683" name="TextBox 2682">
              <a:extLst>
                <a:ext uri="{FF2B5EF4-FFF2-40B4-BE49-F238E27FC236}">
                  <a16:creationId xmlns:a16="http://schemas.microsoft.com/office/drawing/2014/main" id="{A551755A-C05D-177D-DF55-548929513AEE}"/>
                </a:ext>
              </a:extLst>
            </p:cNvPr>
            <p:cNvSpPr txBox="1"/>
            <p:nvPr/>
          </p:nvSpPr>
          <p:spPr bwMode="auto">
            <a:xfrm>
              <a:off x="11335069" y="2801011"/>
              <a:ext cx="28245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LC</a:t>
              </a:r>
            </a:p>
          </p:txBody>
        </p:sp>
        <p:sp>
          <p:nvSpPr>
            <p:cNvPr id="2684" name="TextBox 2683">
              <a:extLst>
                <a:ext uri="{FF2B5EF4-FFF2-40B4-BE49-F238E27FC236}">
                  <a16:creationId xmlns:a16="http://schemas.microsoft.com/office/drawing/2014/main" id="{93338366-CE07-1A6B-A55B-650C9860F652}"/>
                </a:ext>
              </a:extLst>
            </p:cNvPr>
            <p:cNvSpPr txBox="1"/>
            <p:nvPr/>
          </p:nvSpPr>
          <p:spPr bwMode="auto">
            <a:xfrm>
              <a:off x="7271821" y="3852893"/>
              <a:ext cx="35939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ILC2</a:t>
              </a:r>
            </a:p>
          </p:txBody>
        </p:sp>
        <p:sp>
          <p:nvSpPr>
            <p:cNvPr id="2685" name="TextBox 2684">
              <a:extLst>
                <a:ext uri="{FF2B5EF4-FFF2-40B4-BE49-F238E27FC236}">
                  <a16:creationId xmlns:a16="http://schemas.microsoft.com/office/drawing/2014/main" id="{B30628C9-B04E-C8EC-DF2C-938DD71B6682}"/>
                </a:ext>
              </a:extLst>
            </p:cNvPr>
            <p:cNvSpPr txBox="1"/>
            <p:nvPr/>
          </p:nvSpPr>
          <p:spPr bwMode="auto">
            <a:xfrm>
              <a:off x="7336815" y="4132188"/>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IL-13</a:t>
              </a:r>
            </a:p>
          </p:txBody>
        </p:sp>
        <p:sp>
          <p:nvSpPr>
            <p:cNvPr id="2686" name="TextBox 2685">
              <a:extLst>
                <a:ext uri="{FF2B5EF4-FFF2-40B4-BE49-F238E27FC236}">
                  <a16:creationId xmlns:a16="http://schemas.microsoft.com/office/drawing/2014/main" id="{556DC3C3-127C-81B4-FD05-BC3C94618FA0}"/>
                </a:ext>
              </a:extLst>
            </p:cNvPr>
            <p:cNvSpPr txBox="1"/>
            <p:nvPr/>
          </p:nvSpPr>
          <p:spPr bwMode="auto">
            <a:xfrm>
              <a:off x="6771265" y="4186562"/>
              <a:ext cx="34015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Th2</a:t>
              </a:r>
            </a:p>
          </p:txBody>
        </p:sp>
        <p:sp>
          <p:nvSpPr>
            <p:cNvPr id="2687" name="TextBox 2686">
              <a:extLst>
                <a:ext uri="{FF2B5EF4-FFF2-40B4-BE49-F238E27FC236}">
                  <a16:creationId xmlns:a16="http://schemas.microsoft.com/office/drawing/2014/main" id="{20410E47-ACB2-0005-E67F-BA8156F50F64}"/>
                </a:ext>
              </a:extLst>
            </p:cNvPr>
            <p:cNvSpPr txBox="1"/>
            <p:nvPr/>
          </p:nvSpPr>
          <p:spPr bwMode="auto">
            <a:xfrm>
              <a:off x="6659180" y="4681514"/>
              <a:ext cx="39145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Th22</a:t>
              </a:r>
            </a:p>
          </p:txBody>
        </p:sp>
        <p:sp>
          <p:nvSpPr>
            <p:cNvPr id="2688" name="TextBox 2687">
              <a:extLst>
                <a:ext uri="{FF2B5EF4-FFF2-40B4-BE49-F238E27FC236}">
                  <a16:creationId xmlns:a16="http://schemas.microsoft.com/office/drawing/2014/main" id="{A5733B0F-086C-9469-6D3F-E7E40D9690B7}"/>
                </a:ext>
              </a:extLst>
            </p:cNvPr>
            <p:cNvSpPr txBox="1"/>
            <p:nvPr/>
          </p:nvSpPr>
          <p:spPr bwMode="auto">
            <a:xfrm>
              <a:off x="7009946" y="4411813"/>
              <a:ext cx="33695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IL-5</a:t>
              </a:r>
            </a:p>
          </p:txBody>
        </p:sp>
        <p:sp>
          <p:nvSpPr>
            <p:cNvPr id="2689" name="TextBox 2688">
              <a:extLst>
                <a:ext uri="{FF2B5EF4-FFF2-40B4-BE49-F238E27FC236}">
                  <a16:creationId xmlns:a16="http://schemas.microsoft.com/office/drawing/2014/main" id="{E05C9222-E62A-8104-40F3-0EC115426F83}"/>
                </a:ext>
              </a:extLst>
            </p:cNvPr>
            <p:cNvSpPr txBox="1"/>
            <p:nvPr/>
          </p:nvSpPr>
          <p:spPr bwMode="auto">
            <a:xfrm>
              <a:off x="6990074" y="2770745"/>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IL-25</a:t>
              </a:r>
            </a:p>
          </p:txBody>
        </p:sp>
        <p:sp>
          <p:nvSpPr>
            <p:cNvPr id="2690" name="TextBox 2689">
              <a:extLst>
                <a:ext uri="{FF2B5EF4-FFF2-40B4-BE49-F238E27FC236}">
                  <a16:creationId xmlns:a16="http://schemas.microsoft.com/office/drawing/2014/main" id="{6BCAAA63-7709-39CA-1DD1-1735A2F0CB02}"/>
                </a:ext>
              </a:extLst>
            </p:cNvPr>
            <p:cNvSpPr txBox="1"/>
            <p:nvPr/>
          </p:nvSpPr>
          <p:spPr bwMode="auto">
            <a:xfrm>
              <a:off x="7309223" y="2901778"/>
              <a:ext cx="37702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TSLP</a:t>
              </a:r>
            </a:p>
          </p:txBody>
        </p:sp>
        <p:sp>
          <p:nvSpPr>
            <p:cNvPr id="2691" name="TextBox 2690">
              <a:extLst>
                <a:ext uri="{FF2B5EF4-FFF2-40B4-BE49-F238E27FC236}">
                  <a16:creationId xmlns:a16="http://schemas.microsoft.com/office/drawing/2014/main" id="{1DCFD90F-4C49-45FF-2EE4-D72316F98F90}"/>
                </a:ext>
              </a:extLst>
            </p:cNvPr>
            <p:cNvSpPr txBox="1"/>
            <p:nvPr/>
          </p:nvSpPr>
          <p:spPr bwMode="auto">
            <a:xfrm>
              <a:off x="7609072" y="2836795"/>
              <a:ext cx="40427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TARC</a:t>
              </a:r>
            </a:p>
          </p:txBody>
        </p:sp>
        <p:sp>
          <p:nvSpPr>
            <p:cNvPr id="2692" name="TextBox 2691">
              <a:extLst>
                <a:ext uri="{FF2B5EF4-FFF2-40B4-BE49-F238E27FC236}">
                  <a16:creationId xmlns:a16="http://schemas.microsoft.com/office/drawing/2014/main" id="{A43D8465-0CED-A15D-4376-615F109C758F}"/>
                </a:ext>
              </a:extLst>
            </p:cNvPr>
            <p:cNvSpPr txBox="1"/>
            <p:nvPr/>
          </p:nvSpPr>
          <p:spPr bwMode="auto">
            <a:xfrm>
              <a:off x="7808688" y="2718521"/>
              <a:ext cx="38824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IL-33</a:t>
              </a:r>
            </a:p>
          </p:txBody>
        </p:sp>
        <p:sp>
          <p:nvSpPr>
            <p:cNvPr id="2693" name="TextBox 2692">
              <a:extLst>
                <a:ext uri="{FF2B5EF4-FFF2-40B4-BE49-F238E27FC236}">
                  <a16:creationId xmlns:a16="http://schemas.microsoft.com/office/drawing/2014/main" id="{FD2A841F-19CF-C2E1-6E91-B3A31B5D779A}"/>
                </a:ext>
              </a:extLst>
            </p:cNvPr>
            <p:cNvSpPr txBox="1"/>
            <p:nvPr/>
          </p:nvSpPr>
          <p:spPr bwMode="auto">
            <a:xfrm>
              <a:off x="7266194" y="2659093"/>
              <a:ext cx="39145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b="0" dirty="0">
                  <a:solidFill>
                    <a:schemeClr val="bg1"/>
                  </a:solidFill>
                  <a:latin typeface="Calibri" panose="020F0502020204030204" pitchFamily="34" charset="0"/>
                </a:rPr>
                <a:t>IL-1</a:t>
              </a:r>
              <a:r>
                <a:rPr lang="el-GR" sz="800" b="0" dirty="0">
                  <a:solidFill>
                    <a:schemeClr val="bg1"/>
                  </a:solidFill>
                  <a:latin typeface="Calibri" panose="020F0502020204030204" pitchFamily="34" charset="0"/>
                </a:rPr>
                <a:t>β</a:t>
              </a:r>
              <a:endParaRPr lang="en-US" sz="800" b="0" dirty="0">
                <a:solidFill>
                  <a:schemeClr val="bg1"/>
                </a:solidFill>
                <a:latin typeface="Calibri" panose="020F0502020204030204" pitchFamily="34" charset="0"/>
              </a:endParaRPr>
            </a:p>
          </p:txBody>
        </p:sp>
        <p:sp>
          <p:nvSpPr>
            <p:cNvPr id="2694" name="TextBox 2693">
              <a:extLst>
                <a:ext uri="{FF2B5EF4-FFF2-40B4-BE49-F238E27FC236}">
                  <a16:creationId xmlns:a16="http://schemas.microsoft.com/office/drawing/2014/main" id="{CB765092-30EF-7857-3E61-1A870E65E48C}"/>
                </a:ext>
              </a:extLst>
            </p:cNvPr>
            <p:cNvSpPr txBox="1"/>
            <p:nvPr/>
          </p:nvSpPr>
          <p:spPr bwMode="auto">
            <a:xfrm>
              <a:off x="8429457" y="3730472"/>
              <a:ext cx="1063112"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800" dirty="0">
                  <a:solidFill>
                    <a:schemeClr val="bg1"/>
                  </a:solidFill>
                  <a:latin typeface="Calibri" panose="020F0502020204030204" pitchFamily="34" charset="0"/>
                </a:rPr>
                <a:t>Type 2 inflammation</a:t>
              </a:r>
            </a:p>
          </p:txBody>
        </p:sp>
        <p:sp>
          <p:nvSpPr>
            <p:cNvPr id="18" name="Oval 17">
              <a:extLst>
                <a:ext uri="{FF2B5EF4-FFF2-40B4-BE49-F238E27FC236}">
                  <a16:creationId xmlns:a16="http://schemas.microsoft.com/office/drawing/2014/main" id="{7BD27A79-E1C5-BA89-D70E-C3CEEB6F46EE}"/>
                </a:ext>
              </a:extLst>
            </p:cNvPr>
            <p:cNvSpPr/>
            <p:nvPr/>
          </p:nvSpPr>
          <p:spPr bwMode="auto">
            <a:xfrm>
              <a:off x="6058297" y="3542355"/>
              <a:ext cx="355600" cy="355600"/>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 name="Oval 18">
              <a:extLst>
                <a:ext uri="{FF2B5EF4-FFF2-40B4-BE49-F238E27FC236}">
                  <a16:creationId xmlns:a16="http://schemas.microsoft.com/office/drawing/2014/main" id="{DCF41FB5-A3BF-DFFD-25D6-F90A922CB7C7}"/>
                </a:ext>
              </a:extLst>
            </p:cNvPr>
            <p:cNvSpPr/>
            <p:nvPr/>
          </p:nvSpPr>
          <p:spPr bwMode="auto">
            <a:xfrm>
              <a:off x="7269004" y="3542355"/>
              <a:ext cx="355600" cy="355600"/>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Oval 23">
              <a:extLst>
                <a:ext uri="{FF2B5EF4-FFF2-40B4-BE49-F238E27FC236}">
                  <a16:creationId xmlns:a16="http://schemas.microsoft.com/office/drawing/2014/main" id="{26219351-C070-C3FF-2B76-29EA2CA83E11}"/>
                </a:ext>
              </a:extLst>
            </p:cNvPr>
            <p:cNvSpPr/>
            <p:nvPr/>
          </p:nvSpPr>
          <p:spPr bwMode="auto">
            <a:xfrm>
              <a:off x="6028143" y="4224685"/>
              <a:ext cx="364202" cy="364202"/>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 name="Oval 19">
              <a:extLst>
                <a:ext uri="{FF2B5EF4-FFF2-40B4-BE49-F238E27FC236}">
                  <a16:creationId xmlns:a16="http://schemas.microsoft.com/office/drawing/2014/main" id="{A6D68480-87FC-9BB7-F7FC-E7BFFF953407}"/>
                </a:ext>
              </a:extLst>
            </p:cNvPr>
            <p:cNvSpPr/>
            <p:nvPr/>
          </p:nvSpPr>
          <p:spPr bwMode="auto">
            <a:xfrm>
              <a:off x="9315171" y="3029295"/>
              <a:ext cx="355600" cy="355600"/>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Oval 25">
              <a:extLst>
                <a:ext uri="{FF2B5EF4-FFF2-40B4-BE49-F238E27FC236}">
                  <a16:creationId xmlns:a16="http://schemas.microsoft.com/office/drawing/2014/main" id="{9EF89846-85B3-0881-27B3-C61487D90F59}"/>
                </a:ext>
              </a:extLst>
            </p:cNvPr>
            <p:cNvSpPr/>
            <p:nvPr/>
          </p:nvSpPr>
          <p:spPr bwMode="auto">
            <a:xfrm>
              <a:off x="10594980" y="4024935"/>
              <a:ext cx="364202" cy="364202"/>
            </a:xfrm>
            <a:prstGeom prst="ellipse">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2190771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itle 1"/>
          <p:cNvSpPr>
            <a:spLocks noGrp="1"/>
          </p:cNvSpPr>
          <p:nvPr>
            <p:ph type="title"/>
          </p:nvPr>
        </p:nvSpPr>
        <p:spPr>
          <a:prstGeom prst="rect">
            <a:avLst/>
          </a:prstGeom>
          <a:noFill/>
          <a:ln>
            <a:miter lim="800000"/>
          </a:ln>
        </p:spPr>
        <p:txBody>
          <a:bodyPr vert="horz" wrap="square" lIns="0" tIns="0" rIns="0" bIns="0" numCol="1" anchor="t" anchorCtr="0" compatLnSpc="1">
            <a:prstTxWarp prst="textNoShape">
              <a:avLst/>
            </a:prstTxWarp>
            <a:noAutofit/>
          </a:bodyPr>
          <a:lstStyle>
            <a:lvl1pPr marL="0" indent="0" algn="l" defTabSz="914400" rtl="0" eaLnBrk="0" fontAlgn="base" hangingPunct="0">
              <a:lnSpc>
                <a:spcPct val="100000"/>
              </a:lnSpc>
              <a:spcBef>
                <a:spcPct val="0"/>
              </a:spcBef>
              <a:spcAft>
                <a:spcPct val="0"/>
              </a:spcAft>
              <a:buClrTx/>
              <a:buSzTx/>
              <a:buFontTx/>
              <a:buNone/>
              <a:defRPr kumimoji="0" lang="en-US" altLang="en-US" sz="1600" b="1" i="0" u="none" kern="1200" baseline="0">
                <a:solidFill>
                  <a:schemeClr val="tx1"/>
                </a:solidFill>
                <a:latin typeface="Arial" pitchFamily="34" charset="0"/>
                <a:ea typeface="+mj-ea"/>
                <a:cs typeface="Arial" pitchFamily="34" charset="0"/>
              </a:defRPr>
            </a:lvl1pPr>
            <a:lvl2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2pPr>
            <a:lvl3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3pPr>
            <a:lvl4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4pPr>
            <a:lvl5pPr algn="l" rtl="0" eaLnBrk="0" fontAlgn="base" hangingPunct="0">
              <a:spcBef>
                <a:spcPct val="0"/>
              </a:spcBef>
              <a:spcAft>
                <a:spcPct val="0"/>
              </a:spcAft>
              <a:defRPr lang="en-US" altLang="en-US" sz="1600" b="1">
                <a:solidFill>
                  <a:schemeClr val="tx1"/>
                </a:solidFill>
                <a:latin typeface="Arial" pitchFamily="34" charset="0"/>
                <a:ea typeface="ＭＳ Ｐゴシック" pitchFamily="34" charset="-128"/>
                <a:cs typeface="Arial" pitchFamily="34" charset="0"/>
              </a:defRPr>
            </a:lvl5pPr>
            <a:lvl6pPr marL="4572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6pPr>
            <a:lvl7pPr marL="9144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7pPr>
            <a:lvl8pPr marL="13716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8pPr>
            <a:lvl9pPr marL="1828800" algn="ctr" rtl="0" eaLnBrk="0" fontAlgn="base" hangingPunct="0">
              <a:spcBef>
                <a:spcPct val="0"/>
              </a:spcBef>
              <a:spcAft>
                <a:spcPct val="0"/>
              </a:spcAft>
              <a:defRPr lang="en-US" altLang="en-US" sz="4400">
                <a:solidFill>
                  <a:schemeClr val="tx1"/>
                </a:solidFill>
                <a:latin typeface="Times New Roman" panose="02020603050405020304" pitchFamily="18" charset="0"/>
                <a:ea typeface="ＭＳ Ｐゴシック" pitchFamily="34" charset="-128"/>
              </a:defRPr>
            </a:lvl9pPr>
          </a:lstStyle>
          <a:p>
            <a:pPr lvl="0"/>
            <a:r>
              <a:rPr lang="en-US" altLang="en-US" dirty="0"/>
              <a:t>Figure 1 </a:t>
            </a:r>
            <a:r>
              <a:rPr lang="en-US" altLang="en-US" b="0" dirty="0"/>
              <a:t>Worst-itch severity over the past 24 h, assessed using the Pruritus Numerical Rating Scale (NRS; 0–10), by ...</a:t>
            </a:r>
          </a:p>
        </p:txBody>
      </p:sp>
      <p:sp>
        <p:nvSpPr>
          <p:cNvPr id="5" name="Content Placeholder 4">
            <a:extLst>
              <a:ext uri="{FF2B5EF4-FFF2-40B4-BE49-F238E27FC236}">
                <a16:creationId xmlns:a16="http://schemas.microsoft.com/office/drawing/2014/main" id="{A9833066-33B1-EF3C-EA85-B12BF777BAC2}"/>
              </a:ext>
            </a:extLst>
          </p:cNvPr>
          <p:cNvSpPr>
            <a:spLocks noGrp="1"/>
          </p:cNvSpPr>
          <p:nvPr>
            <p:ph sz="half" idx="1"/>
          </p:nvPr>
        </p:nvSpPr>
        <p:spPr>
          <a:ln>
            <a:noFill/>
          </a:ln>
        </p:spPr>
        <p:txBody>
          <a:bodyPr/>
          <a:lstStyle/>
          <a:p>
            <a:r>
              <a:rPr lang="en-US" sz="2000" dirty="0"/>
              <a:t>Severity of worst-itch within last 24 hr was assessed via pruritus NRS based on POEM</a:t>
            </a:r>
          </a:p>
        </p:txBody>
      </p:sp>
      <p:sp>
        <p:nvSpPr>
          <p:cNvPr id="6" name="Title 1">
            <a:extLst>
              <a:ext uri="{FF2B5EF4-FFF2-40B4-BE49-F238E27FC236}">
                <a16:creationId xmlns:a16="http://schemas.microsoft.com/office/drawing/2014/main" id="{6A62C191-5365-F4AF-31AC-30CFAE2FCCE7}"/>
              </a:ext>
            </a:extLst>
          </p:cNvPr>
          <p:cNvSpPr txBox="1">
            <a:spLocks/>
          </p:cNvSpPr>
          <p:nvPr/>
        </p:nvSpPr>
        <p:spPr bwMode="auto">
          <a:xfrm>
            <a:off x="609759" y="238127"/>
            <a:ext cx="10872445"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a:lstStyle>
          <a:p>
            <a:r>
              <a:rPr lang="en-US" kern="0" dirty="0">
                <a:latin typeface="Calibri"/>
                <a:ea typeface="Calibri"/>
                <a:cs typeface="Calibri"/>
              </a:rPr>
              <a:t>Patient Burden: Itch</a:t>
            </a:r>
            <a:endParaRPr lang="en-US" kern="0" dirty="0"/>
          </a:p>
        </p:txBody>
      </p:sp>
      <p:sp>
        <p:nvSpPr>
          <p:cNvPr id="10" name="TextBox 9">
            <a:extLst>
              <a:ext uri="{FF2B5EF4-FFF2-40B4-BE49-F238E27FC236}">
                <a16:creationId xmlns:a16="http://schemas.microsoft.com/office/drawing/2014/main" id="{5A61C361-3281-2C9B-E9A1-8CE3D4205B55}"/>
              </a:ext>
            </a:extLst>
          </p:cNvPr>
          <p:cNvSpPr txBox="1"/>
          <p:nvPr/>
        </p:nvSpPr>
        <p:spPr bwMode="auto">
          <a:xfrm>
            <a:off x="940374" y="2363121"/>
            <a:ext cx="487181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Worst-Itch Severity in Patients Aged &lt;6 Yr</a:t>
            </a:r>
          </a:p>
        </p:txBody>
      </p:sp>
      <p:sp>
        <p:nvSpPr>
          <p:cNvPr id="12" name="TextBox 11">
            <a:extLst>
              <a:ext uri="{FF2B5EF4-FFF2-40B4-BE49-F238E27FC236}">
                <a16:creationId xmlns:a16="http://schemas.microsoft.com/office/drawing/2014/main" id="{727F957F-D242-D44D-D151-EB0068C56942}"/>
              </a:ext>
            </a:extLst>
          </p:cNvPr>
          <p:cNvSpPr txBox="1"/>
          <p:nvPr/>
        </p:nvSpPr>
        <p:spPr bwMode="auto">
          <a:xfrm>
            <a:off x="6449838" y="1087974"/>
            <a:ext cx="50299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Worst-Itch Severity in Patients Aged 6-&lt;12 Yr</a:t>
            </a:r>
          </a:p>
        </p:txBody>
      </p:sp>
      <p:sp>
        <p:nvSpPr>
          <p:cNvPr id="13" name="TextBox 12">
            <a:extLst>
              <a:ext uri="{FF2B5EF4-FFF2-40B4-BE49-F238E27FC236}">
                <a16:creationId xmlns:a16="http://schemas.microsoft.com/office/drawing/2014/main" id="{18034518-AC5C-2C14-0DE6-EB938F525C52}"/>
              </a:ext>
            </a:extLst>
          </p:cNvPr>
          <p:cNvSpPr txBox="1"/>
          <p:nvPr/>
        </p:nvSpPr>
        <p:spPr bwMode="auto">
          <a:xfrm>
            <a:off x="6432299" y="3726670"/>
            <a:ext cx="49150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Worst-Itch Severity in Patients Aged 12-&lt;18 Yr</a:t>
            </a:r>
          </a:p>
        </p:txBody>
      </p:sp>
      <p:sp>
        <p:nvSpPr>
          <p:cNvPr id="14" name="TextBox 13">
            <a:extLst>
              <a:ext uri="{FF2B5EF4-FFF2-40B4-BE49-F238E27FC236}">
                <a16:creationId xmlns:a16="http://schemas.microsoft.com/office/drawing/2014/main" id="{DA2D60AF-7981-0AE3-3025-D7B35272723E}"/>
              </a:ext>
            </a:extLst>
          </p:cNvPr>
          <p:cNvSpPr txBox="1"/>
          <p:nvPr/>
        </p:nvSpPr>
        <p:spPr bwMode="auto">
          <a:xfrm>
            <a:off x="1338743" y="5222694"/>
            <a:ext cx="38908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600" b="0" dirty="0">
                <a:solidFill>
                  <a:schemeClr val="bg1"/>
                </a:solidFill>
                <a:latin typeface="Calibri" panose="020F0502020204030204" pitchFamily="34" charset="0"/>
              </a:rPr>
              <a:t>Mild AD        Moderate AD       Severe AD</a:t>
            </a:r>
            <a:br>
              <a:rPr lang="en-US" sz="1600" b="0" dirty="0">
                <a:solidFill>
                  <a:schemeClr val="bg1"/>
                </a:solidFill>
                <a:latin typeface="Calibri" panose="020F0502020204030204" pitchFamily="34" charset="0"/>
              </a:rPr>
            </a:b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a:t>
            </a: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&lt;.05 vs mild. </a:t>
            </a:r>
            <a:r>
              <a:rPr lang="en-US" sz="1600" b="0" baseline="30000" dirty="0">
                <a:solidFill>
                  <a:schemeClr val="bg1"/>
                </a:solidFill>
                <a:latin typeface="Calibri" panose="020F0502020204030204" pitchFamily="34" charset="0"/>
              </a:rPr>
              <a:t>†</a:t>
            </a: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&lt;.05 vs moderate.</a:t>
            </a:r>
          </a:p>
        </p:txBody>
      </p:sp>
      <p:sp>
        <p:nvSpPr>
          <p:cNvPr id="16" name="Footer Placeholder 5">
            <a:extLst>
              <a:ext uri="{FF2B5EF4-FFF2-40B4-BE49-F238E27FC236}">
                <a16:creationId xmlns:a16="http://schemas.microsoft.com/office/drawing/2014/main" id="{F3084269-6678-53BF-CE20-BF74ABCE20F4}"/>
              </a:ext>
            </a:extLst>
          </p:cNvPr>
          <p:cNvSpPr txBox="1">
            <a:spLocks/>
          </p:cNvSpPr>
          <p:nvPr/>
        </p:nvSpPr>
        <p:spPr>
          <a:xfrm>
            <a:off x="442644" y="6395811"/>
            <a:ext cx="8389124" cy="278073"/>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defTabSz="457200" eaLnBrk="1" fontAlgn="auto" hangingPunct="1">
              <a:spcBef>
                <a:spcPts val="0"/>
              </a:spcBef>
              <a:spcAft>
                <a:spcPts val="0"/>
              </a:spcAft>
              <a:defRPr/>
            </a:pPr>
            <a:r>
              <a:rPr lang="en-US" sz="1200" b="0" dirty="0">
                <a:solidFill>
                  <a:srgbClr val="455560"/>
                </a:solidFill>
                <a:latin typeface="Calibri"/>
                <a:ea typeface="Calibri"/>
                <a:cs typeface="Calibri"/>
              </a:rPr>
              <a:t>Weidinger. Br J Dermatol. 2024;190:846.</a:t>
            </a:r>
            <a:endParaRPr lang="en-US" sz="1200" b="0" dirty="0">
              <a:solidFill>
                <a:srgbClr val="455560"/>
              </a:solidFill>
              <a:latin typeface="Calibri" panose="020F0502020204030204" pitchFamily="34" charset="0"/>
              <a:ea typeface="Calibri"/>
              <a:cs typeface="Calibri" panose="020F0502020204030204" pitchFamily="34" charset="0"/>
            </a:endParaRPr>
          </a:p>
        </p:txBody>
      </p:sp>
      <p:sp>
        <p:nvSpPr>
          <p:cNvPr id="17" name="TextBox 16">
            <a:extLst>
              <a:ext uri="{FF2B5EF4-FFF2-40B4-BE49-F238E27FC236}">
                <a16:creationId xmlns:a16="http://schemas.microsoft.com/office/drawing/2014/main" id="{84469CF0-8D16-04B5-0F86-33052312EE8A}"/>
              </a:ext>
            </a:extLst>
          </p:cNvPr>
          <p:cNvSpPr txBox="1"/>
          <p:nvPr/>
        </p:nvSpPr>
        <p:spPr bwMode="auto">
          <a:xfrm rot="16200000">
            <a:off x="-365585" y="3641214"/>
            <a:ext cx="16193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Mean Score (SD)</a:t>
            </a:r>
          </a:p>
        </p:txBody>
      </p:sp>
      <p:sp>
        <p:nvSpPr>
          <p:cNvPr id="18" name="TextBox 17">
            <a:extLst>
              <a:ext uri="{FF2B5EF4-FFF2-40B4-BE49-F238E27FC236}">
                <a16:creationId xmlns:a16="http://schemas.microsoft.com/office/drawing/2014/main" id="{80EBA36B-97C1-5885-339D-507A56CAD295}"/>
              </a:ext>
            </a:extLst>
          </p:cNvPr>
          <p:cNvSpPr txBox="1"/>
          <p:nvPr/>
        </p:nvSpPr>
        <p:spPr bwMode="auto">
          <a:xfrm rot="16200000">
            <a:off x="5205657" y="4924354"/>
            <a:ext cx="1680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Mean Score (SD)</a:t>
            </a:r>
          </a:p>
        </p:txBody>
      </p:sp>
      <p:sp>
        <p:nvSpPr>
          <p:cNvPr id="5202" name="Rectangle 5201">
            <a:extLst>
              <a:ext uri="{FF2B5EF4-FFF2-40B4-BE49-F238E27FC236}">
                <a16:creationId xmlns:a16="http://schemas.microsoft.com/office/drawing/2014/main" id="{4DF4A82A-68A8-F65F-FC86-501A86FA2CDB}"/>
              </a:ext>
            </a:extLst>
          </p:cNvPr>
          <p:cNvSpPr/>
          <p:nvPr/>
        </p:nvSpPr>
        <p:spPr bwMode="auto">
          <a:xfrm>
            <a:off x="2016731" y="4029038"/>
            <a:ext cx="246632" cy="46385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3" name="Rectangle 5202">
            <a:extLst>
              <a:ext uri="{FF2B5EF4-FFF2-40B4-BE49-F238E27FC236}">
                <a16:creationId xmlns:a16="http://schemas.microsoft.com/office/drawing/2014/main" id="{461565E0-7E2A-A20F-7E5F-1A2050655A2B}"/>
              </a:ext>
            </a:extLst>
          </p:cNvPr>
          <p:cNvSpPr/>
          <p:nvPr/>
        </p:nvSpPr>
        <p:spPr bwMode="auto">
          <a:xfrm>
            <a:off x="2302900" y="3652868"/>
            <a:ext cx="246632" cy="83649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4" name="Rectangle 5203">
            <a:extLst>
              <a:ext uri="{FF2B5EF4-FFF2-40B4-BE49-F238E27FC236}">
                <a16:creationId xmlns:a16="http://schemas.microsoft.com/office/drawing/2014/main" id="{846E548E-1921-0202-360D-D3AB25FC0BEA}"/>
              </a:ext>
            </a:extLst>
          </p:cNvPr>
          <p:cNvSpPr/>
          <p:nvPr/>
        </p:nvSpPr>
        <p:spPr bwMode="auto">
          <a:xfrm>
            <a:off x="2593989" y="3598453"/>
            <a:ext cx="246632" cy="88621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 name="TextBox 18">
            <a:extLst>
              <a:ext uri="{FF2B5EF4-FFF2-40B4-BE49-F238E27FC236}">
                <a16:creationId xmlns:a16="http://schemas.microsoft.com/office/drawing/2014/main" id="{E77F2A6D-0517-86C1-B212-4C7087D95163}"/>
              </a:ext>
            </a:extLst>
          </p:cNvPr>
          <p:cNvSpPr txBox="1"/>
          <p:nvPr/>
        </p:nvSpPr>
        <p:spPr bwMode="auto">
          <a:xfrm rot="16200000">
            <a:off x="5146311" y="2369928"/>
            <a:ext cx="17890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Mean Score (SD)</a:t>
            </a:r>
          </a:p>
        </p:txBody>
      </p:sp>
      <p:sp>
        <p:nvSpPr>
          <p:cNvPr id="20" name="TextBox 19">
            <a:extLst>
              <a:ext uri="{FF2B5EF4-FFF2-40B4-BE49-F238E27FC236}">
                <a16:creationId xmlns:a16="http://schemas.microsoft.com/office/drawing/2014/main" id="{B07B8CE2-1E0E-5D8B-B243-645DFBC0D759}"/>
              </a:ext>
            </a:extLst>
          </p:cNvPr>
          <p:cNvSpPr txBox="1"/>
          <p:nvPr/>
        </p:nvSpPr>
        <p:spPr bwMode="auto">
          <a:xfrm>
            <a:off x="700651" y="4512255"/>
            <a:ext cx="54288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 93   85   19     167 177 23   248  233  36   98    83    16     126  73   9</a:t>
            </a:r>
          </a:p>
        </p:txBody>
      </p:sp>
      <p:sp>
        <p:nvSpPr>
          <p:cNvPr id="21" name="TextBox 20">
            <a:extLst>
              <a:ext uri="{FF2B5EF4-FFF2-40B4-BE49-F238E27FC236}">
                <a16:creationId xmlns:a16="http://schemas.microsoft.com/office/drawing/2014/main" id="{4F790D04-D44C-CA94-6015-14694D95562A}"/>
              </a:ext>
            </a:extLst>
          </p:cNvPr>
          <p:cNvSpPr txBox="1"/>
          <p:nvPr/>
        </p:nvSpPr>
        <p:spPr bwMode="auto">
          <a:xfrm>
            <a:off x="6142965" y="5856693"/>
            <a:ext cx="54288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 181  174   58    465 340 68  578  408  84   196  212  48    164  78  21</a:t>
            </a:r>
          </a:p>
        </p:txBody>
      </p:sp>
      <p:sp>
        <p:nvSpPr>
          <p:cNvPr id="22" name="TextBox 21">
            <a:extLst>
              <a:ext uri="{FF2B5EF4-FFF2-40B4-BE49-F238E27FC236}">
                <a16:creationId xmlns:a16="http://schemas.microsoft.com/office/drawing/2014/main" id="{69735ECC-5903-8580-7F9D-B2B59C9B26A7}"/>
              </a:ext>
            </a:extLst>
          </p:cNvPr>
          <p:cNvSpPr txBox="1"/>
          <p:nvPr/>
        </p:nvSpPr>
        <p:spPr bwMode="auto">
          <a:xfrm>
            <a:off x="6137799" y="3240606"/>
            <a:ext cx="54288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 191  134   42     418 260 39   681  366  64   211  192   26     167  93  12</a:t>
            </a:r>
          </a:p>
        </p:txBody>
      </p:sp>
      <p:sp>
        <p:nvSpPr>
          <p:cNvPr id="23" name="TextBox 22">
            <a:extLst>
              <a:ext uri="{FF2B5EF4-FFF2-40B4-BE49-F238E27FC236}">
                <a16:creationId xmlns:a16="http://schemas.microsoft.com/office/drawing/2014/main" id="{FB4E1A3F-B104-0047-277A-1824D02BFD69}"/>
              </a:ext>
            </a:extLst>
          </p:cNvPr>
          <p:cNvSpPr txBox="1"/>
          <p:nvPr/>
        </p:nvSpPr>
        <p:spPr bwMode="auto">
          <a:xfrm>
            <a:off x="837606" y="4692404"/>
            <a:ext cx="5073492"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300" dirty="0">
                <a:solidFill>
                  <a:schemeClr val="bg1"/>
                </a:solidFill>
                <a:latin typeface="Calibri" panose="020F0502020204030204" pitchFamily="34" charset="0"/>
              </a:rPr>
              <a:t>North America   Latin America   Europe    Middle East/Eurasia  East Asia</a:t>
            </a:r>
          </a:p>
        </p:txBody>
      </p:sp>
      <p:sp>
        <p:nvSpPr>
          <p:cNvPr id="24" name="TextBox 23">
            <a:extLst>
              <a:ext uri="{FF2B5EF4-FFF2-40B4-BE49-F238E27FC236}">
                <a16:creationId xmlns:a16="http://schemas.microsoft.com/office/drawing/2014/main" id="{3D5A32A5-CB92-C253-2D49-4A5F08FE4DAC}"/>
              </a:ext>
            </a:extLst>
          </p:cNvPr>
          <p:cNvSpPr txBox="1"/>
          <p:nvPr/>
        </p:nvSpPr>
        <p:spPr bwMode="auto">
          <a:xfrm>
            <a:off x="6354839" y="3428720"/>
            <a:ext cx="5443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North America   Latin America   Europe    Middle East/Eurasia  East Asia</a:t>
            </a:r>
          </a:p>
        </p:txBody>
      </p:sp>
      <p:sp>
        <p:nvSpPr>
          <p:cNvPr id="25" name="TextBox 24">
            <a:extLst>
              <a:ext uri="{FF2B5EF4-FFF2-40B4-BE49-F238E27FC236}">
                <a16:creationId xmlns:a16="http://schemas.microsoft.com/office/drawing/2014/main" id="{445AF39C-C97F-F91A-778D-A28AB41F6992}"/>
              </a:ext>
            </a:extLst>
          </p:cNvPr>
          <p:cNvSpPr txBox="1"/>
          <p:nvPr/>
        </p:nvSpPr>
        <p:spPr bwMode="auto">
          <a:xfrm>
            <a:off x="6135763" y="6039594"/>
            <a:ext cx="5443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North America   Latin America   Europe    Middle East/Eurasia  East Asia</a:t>
            </a:r>
          </a:p>
        </p:txBody>
      </p:sp>
      <p:sp>
        <p:nvSpPr>
          <p:cNvPr id="4" name="Rectangle 3">
            <a:extLst>
              <a:ext uri="{FF2B5EF4-FFF2-40B4-BE49-F238E27FC236}">
                <a16:creationId xmlns:a16="http://schemas.microsoft.com/office/drawing/2014/main" id="{B3BB4127-4F83-D0DE-9F59-3928748DF149}"/>
              </a:ext>
            </a:extLst>
          </p:cNvPr>
          <p:cNvSpPr/>
          <p:nvPr/>
        </p:nvSpPr>
        <p:spPr bwMode="auto">
          <a:xfrm>
            <a:off x="1216362" y="5318436"/>
            <a:ext cx="160774" cy="16077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Rectangle 8">
            <a:extLst>
              <a:ext uri="{FF2B5EF4-FFF2-40B4-BE49-F238E27FC236}">
                <a16:creationId xmlns:a16="http://schemas.microsoft.com/office/drawing/2014/main" id="{81F080FF-B26F-C1A5-8B6F-11F1C6328F2A}"/>
              </a:ext>
            </a:extLst>
          </p:cNvPr>
          <p:cNvSpPr/>
          <p:nvPr/>
        </p:nvSpPr>
        <p:spPr bwMode="auto">
          <a:xfrm>
            <a:off x="2255366" y="5318436"/>
            <a:ext cx="160774" cy="16077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Rectangle 25">
            <a:extLst>
              <a:ext uri="{FF2B5EF4-FFF2-40B4-BE49-F238E27FC236}">
                <a16:creationId xmlns:a16="http://schemas.microsoft.com/office/drawing/2014/main" id="{58622D0B-D563-BDD9-921E-A90197607E75}"/>
              </a:ext>
            </a:extLst>
          </p:cNvPr>
          <p:cNvSpPr/>
          <p:nvPr/>
        </p:nvSpPr>
        <p:spPr bwMode="auto">
          <a:xfrm>
            <a:off x="3673434" y="5317097"/>
            <a:ext cx="160774" cy="16077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5" name="Rectangle 5204">
            <a:extLst>
              <a:ext uri="{FF2B5EF4-FFF2-40B4-BE49-F238E27FC236}">
                <a16:creationId xmlns:a16="http://schemas.microsoft.com/office/drawing/2014/main" id="{749027E2-4563-5239-FB80-56D66E4EA7D3}"/>
              </a:ext>
            </a:extLst>
          </p:cNvPr>
          <p:cNvSpPr/>
          <p:nvPr/>
        </p:nvSpPr>
        <p:spPr bwMode="auto">
          <a:xfrm>
            <a:off x="3010082" y="4094098"/>
            <a:ext cx="246632" cy="3987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6" name="Rectangle 5205">
            <a:extLst>
              <a:ext uri="{FF2B5EF4-FFF2-40B4-BE49-F238E27FC236}">
                <a16:creationId xmlns:a16="http://schemas.microsoft.com/office/drawing/2014/main" id="{39EC1910-B43C-014D-2507-DD05DC364226}"/>
              </a:ext>
            </a:extLst>
          </p:cNvPr>
          <p:cNvSpPr/>
          <p:nvPr/>
        </p:nvSpPr>
        <p:spPr bwMode="auto">
          <a:xfrm>
            <a:off x="3296251" y="3777075"/>
            <a:ext cx="246632" cy="71229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7" name="Rectangle 5206">
            <a:extLst>
              <a:ext uri="{FF2B5EF4-FFF2-40B4-BE49-F238E27FC236}">
                <a16:creationId xmlns:a16="http://schemas.microsoft.com/office/drawing/2014/main" id="{363A5840-9C38-BD77-3F8F-DDC5E2284DFB}"/>
              </a:ext>
            </a:extLst>
          </p:cNvPr>
          <p:cNvSpPr/>
          <p:nvPr/>
        </p:nvSpPr>
        <p:spPr bwMode="auto">
          <a:xfrm>
            <a:off x="3587340" y="3561783"/>
            <a:ext cx="246632" cy="92288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8" name="Rectangle 5207">
            <a:extLst>
              <a:ext uri="{FF2B5EF4-FFF2-40B4-BE49-F238E27FC236}">
                <a16:creationId xmlns:a16="http://schemas.microsoft.com/office/drawing/2014/main" id="{12AC4DF4-7F99-A23A-0CB0-F4AFAB0F751B}"/>
              </a:ext>
            </a:extLst>
          </p:cNvPr>
          <p:cNvSpPr/>
          <p:nvPr/>
        </p:nvSpPr>
        <p:spPr bwMode="auto">
          <a:xfrm>
            <a:off x="3998074" y="4013660"/>
            <a:ext cx="246632" cy="4792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09" name="Rectangle 5208">
            <a:extLst>
              <a:ext uri="{FF2B5EF4-FFF2-40B4-BE49-F238E27FC236}">
                <a16:creationId xmlns:a16="http://schemas.microsoft.com/office/drawing/2014/main" id="{587FF04D-CBC3-E5EE-B54C-F1A2955FDA3A}"/>
              </a:ext>
            </a:extLst>
          </p:cNvPr>
          <p:cNvSpPr/>
          <p:nvPr/>
        </p:nvSpPr>
        <p:spPr bwMode="auto">
          <a:xfrm>
            <a:off x="4284243" y="3769978"/>
            <a:ext cx="246632" cy="71938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10" name="Rectangle 5209">
            <a:extLst>
              <a:ext uri="{FF2B5EF4-FFF2-40B4-BE49-F238E27FC236}">
                <a16:creationId xmlns:a16="http://schemas.microsoft.com/office/drawing/2014/main" id="{0081A233-117C-96A9-57B3-6E00F50B22CC}"/>
              </a:ext>
            </a:extLst>
          </p:cNvPr>
          <p:cNvSpPr/>
          <p:nvPr/>
        </p:nvSpPr>
        <p:spPr bwMode="auto">
          <a:xfrm>
            <a:off x="4575332" y="3615015"/>
            <a:ext cx="246632" cy="86964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11" name="Rectangle 5210">
            <a:extLst>
              <a:ext uri="{FF2B5EF4-FFF2-40B4-BE49-F238E27FC236}">
                <a16:creationId xmlns:a16="http://schemas.microsoft.com/office/drawing/2014/main" id="{D7D936E3-5E17-53DB-E773-D80A009945B6}"/>
              </a:ext>
            </a:extLst>
          </p:cNvPr>
          <p:cNvSpPr/>
          <p:nvPr/>
        </p:nvSpPr>
        <p:spPr bwMode="auto">
          <a:xfrm>
            <a:off x="4987022" y="4120122"/>
            <a:ext cx="246632" cy="37276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12" name="Rectangle 5211">
            <a:extLst>
              <a:ext uri="{FF2B5EF4-FFF2-40B4-BE49-F238E27FC236}">
                <a16:creationId xmlns:a16="http://schemas.microsoft.com/office/drawing/2014/main" id="{C86A6E55-76DD-F46F-7CC6-22EF0F72893D}"/>
              </a:ext>
            </a:extLst>
          </p:cNvPr>
          <p:cNvSpPr/>
          <p:nvPr/>
        </p:nvSpPr>
        <p:spPr bwMode="auto">
          <a:xfrm>
            <a:off x="5277923" y="3911929"/>
            <a:ext cx="246632" cy="57743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13" name="Rectangle 5212">
            <a:extLst>
              <a:ext uri="{FF2B5EF4-FFF2-40B4-BE49-F238E27FC236}">
                <a16:creationId xmlns:a16="http://schemas.microsoft.com/office/drawing/2014/main" id="{DDDF10CC-0D33-E440-6818-AB37A81B0195}"/>
              </a:ext>
            </a:extLst>
          </p:cNvPr>
          <p:cNvSpPr/>
          <p:nvPr/>
        </p:nvSpPr>
        <p:spPr bwMode="auto">
          <a:xfrm>
            <a:off x="5567829" y="3603187"/>
            <a:ext cx="246632" cy="88147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4" name="Group 33">
            <a:extLst>
              <a:ext uri="{FF2B5EF4-FFF2-40B4-BE49-F238E27FC236}">
                <a16:creationId xmlns:a16="http://schemas.microsoft.com/office/drawing/2014/main" id="{E112BA03-4229-47F1-7B58-44B1518811D5}"/>
              </a:ext>
            </a:extLst>
          </p:cNvPr>
          <p:cNvGrpSpPr/>
          <p:nvPr/>
        </p:nvGrpSpPr>
        <p:grpSpPr>
          <a:xfrm>
            <a:off x="874846" y="3206208"/>
            <a:ext cx="83762" cy="1291337"/>
            <a:chOff x="795737" y="3206208"/>
            <a:chExt cx="162871" cy="1291337"/>
          </a:xfrm>
        </p:grpSpPr>
        <p:cxnSp>
          <p:nvCxnSpPr>
            <p:cNvPr id="27" name="Straight Connector 26">
              <a:extLst>
                <a:ext uri="{FF2B5EF4-FFF2-40B4-BE49-F238E27FC236}">
                  <a16:creationId xmlns:a16="http://schemas.microsoft.com/office/drawing/2014/main" id="{AE93B0DE-E53F-3B1D-E33D-0C22824A43BC}"/>
                </a:ext>
              </a:extLst>
            </p:cNvPr>
            <p:cNvCxnSpPr>
              <a:cxnSpLocks/>
            </p:cNvCxnSpPr>
            <p:nvPr/>
          </p:nvCxnSpPr>
          <p:spPr bwMode="auto">
            <a:xfrm>
              <a:off x="795737" y="3206208"/>
              <a:ext cx="162871"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96061BA0-4927-D7B5-8ECB-2A4338681663}"/>
                </a:ext>
              </a:extLst>
            </p:cNvPr>
            <p:cNvCxnSpPr>
              <a:cxnSpLocks/>
            </p:cNvCxnSpPr>
            <p:nvPr/>
          </p:nvCxnSpPr>
          <p:spPr bwMode="auto">
            <a:xfrm>
              <a:off x="795737" y="3464475"/>
              <a:ext cx="162871"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7AE97D0-976D-502D-19A3-D5F4253EF417}"/>
                </a:ext>
              </a:extLst>
            </p:cNvPr>
            <p:cNvCxnSpPr>
              <a:cxnSpLocks/>
            </p:cNvCxnSpPr>
            <p:nvPr/>
          </p:nvCxnSpPr>
          <p:spPr bwMode="auto">
            <a:xfrm>
              <a:off x="795737" y="3722742"/>
              <a:ext cx="162871"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D8A8F785-13B4-C796-D2A4-74560C7CA642}"/>
                </a:ext>
              </a:extLst>
            </p:cNvPr>
            <p:cNvCxnSpPr>
              <a:cxnSpLocks/>
            </p:cNvCxnSpPr>
            <p:nvPr/>
          </p:nvCxnSpPr>
          <p:spPr bwMode="auto">
            <a:xfrm>
              <a:off x="795737" y="3981009"/>
              <a:ext cx="162871"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B00F3CEF-D873-09F0-4E60-A5669388FD15}"/>
                </a:ext>
              </a:extLst>
            </p:cNvPr>
            <p:cNvCxnSpPr>
              <a:cxnSpLocks/>
            </p:cNvCxnSpPr>
            <p:nvPr/>
          </p:nvCxnSpPr>
          <p:spPr bwMode="auto">
            <a:xfrm>
              <a:off x="795737" y="4239276"/>
              <a:ext cx="162871"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F7C21B15-9837-4335-68C9-F120E68A9334}"/>
                </a:ext>
              </a:extLst>
            </p:cNvPr>
            <p:cNvCxnSpPr>
              <a:cxnSpLocks/>
            </p:cNvCxnSpPr>
            <p:nvPr/>
          </p:nvCxnSpPr>
          <p:spPr bwMode="auto">
            <a:xfrm>
              <a:off x="795737" y="4497545"/>
              <a:ext cx="162871" cy="0"/>
            </a:xfrm>
            <a:prstGeom prst="line">
              <a:avLst/>
            </a:prstGeom>
            <a:noFill/>
            <a:ln w="28575" cap="flat" cmpd="sng" algn="ctr">
              <a:solidFill>
                <a:schemeClr val="bg1"/>
              </a:solidFill>
              <a:prstDash val="solid"/>
              <a:round/>
              <a:headEnd type="none" w="med" len="med"/>
              <a:tailEnd type="none" w="med" len="med"/>
            </a:ln>
            <a:effectLst/>
          </p:spPr>
        </p:cxnSp>
      </p:grpSp>
      <p:sp>
        <p:nvSpPr>
          <p:cNvPr id="35" name="TextBox 34">
            <a:extLst>
              <a:ext uri="{FF2B5EF4-FFF2-40B4-BE49-F238E27FC236}">
                <a16:creationId xmlns:a16="http://schemas.microsoft.com/office/drawing/2014/main" id="{16C5D8C0-BEB8-333A-6E05-F32C14902EF5}"/>
              </a:ext>
            </a:extLst>
          </p:cNvPr>
          <p:cNvSpPr txBox="1"/>
          <p:nvPr/>
        </p:nvSpPr>
        <p:spPr bwMode="auto">
          <a:xfrm>
            <a:off x="574316" y="304619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36" name="TextBox 35">
            <a:extLst>
              <a:ext uri="{FF2B5EF4-FFF2-40B4-BE49-F238E27FC236}">
                <a16:creationId xmlns:a16="http://schemas.microsoft.com/office/drawing/2014/main" id="{767AC6C8-5B5F-2FEF-48B6-9E609A8213FA}"/>
              </a:ext>
            </a:extLst>
          </p:cNvPr>
          <p:cNvSpPr txBox="1"/>
          <p:nvPr/>
        </p:nvSpPr>
        <p:spPr bwMode="auto">
          <a:xfrm>
            <a:off x="648145" y="3299325"/>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37" name="TextBox 36">
            <a:extLst>
              <a:ext uri="{FF2B5EF4-FFF2-40B4-BE49-F238E27FC236}">
                <a16:creationId xmlns:a16="http://schemas.microsoft.com/office/drawing/2014/main" id="{6A5F13F8-5188-07AE-05BF-31FC6C387B62}"/>
              </a:ext>
            </a:extLst>
          </p:cNvPr>
          <p:cNvSpPr txBox="1"/>
          <p:nvPr/>
        </p:nvSpPr>
        <p:spPr bwMode="auto">
          <a:xfrm>
            <a:off x="648145" y="3560557"/>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8" name="TextBox 37">
            <a:extLst>
              <a:ext uri="{FF2B5EF4-FFF2-40B4-BE49-F238E27FC236}">
                <a16:creationId xmlns:a16="http://schemas.microsoft.com/office/drawing/2014/main" id="{539A3B54-ADC4-B95C-543A-3AAA8FB1B088}"/>
              </a:ext>
            </a:extLst>
          </p:cNvPr>
          <p:cNvSpPr txBox="1"/>
          <p:nvPr/>
        </p:nvSpPr>
        <p:spPr bwMode="auto">
          <a:xfrm>
            <a:off x="648145" y="380181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39" name="TextBox 38">
            <a:extLst>
              <a:ext uri="{FF2B5EF4-FFF2-40B4-BE49-F238E27FC236}">
                <a16:creationId xmlns:a16="http://schemas.microsoft.com/office/drawing/2014/main" id="{4390AC68-17BA-69F8-1EBE-F946CA4048F0}"/>
              </a:ext>
            </a:extLst>
          </p:cNvPr>
          <p:cNvSpPr txBox="1"/>
          <p:nvPr/>
        </p:nvSpPr>
        <p:spPr bwMode="auto">
          <a:xfrm>
            <a:off x="648145" y="4077091"/>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40" name="TextBox 39">
            <a:extLst>
              <a:ext uri="{FF2B5EF4-FFF2-40B4-BE49-F238E27FC236}">
                <a16:creationId xmlns:a16="http://schemas.microsoft.com/office/drawing/2014/main" id="{412A3768-D6A9-CD41-1AB3-B925AFA672C4}"/>
              </a:ext>
            </a:extLst>
          </p:cNvPr>
          <p:cNvSpPr txBox="1"/>
          <p:nvPr/>
        </p:nvSpPr>
        <p:spPr bwMode="auto">
          <a:xfrm>
            <a:off x="648145" y="4340030"/>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41" name="Rectangle 40">
            <a:extLst>
              <a:ext uri="{FF2B5EF4-FFF2-40B4-BE49-F238E27FC236}">
                <a16:creationId xmlns:a16="http://schemas.microsoft.com/office/drawing/2014/main" id="{DDCA75C6-07BF-72B5-CE7C-AA2EDAA95EE4}"/>
              </a:ext>
            </a:extLst>
          </p:cNvPr>
          <p:cNvSpPr/>
          <p:nvPr/>
        </p:nvSpPr>
        <p:spPr bwMode="auto">
          <a:xfrm>
            <a:off x="1037464" y="4150864"/>
            <a:ext cx="246632" cy="3420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5DCC0F4E-FCE9-E78B-4DA7-FA1D264A85FC}"/>
              </a:ext>
            </a:extLst>
          </p:cNvPr>
          <p:cNvSpPr/>
          <p:nvPr/>
        </p:nvSpPr>
        <p:spPr bwMode="auto">
          <a:xfrm>
            <a:off x="1323633" y="3885618"/>
            <a:ext cx="246632" cy="60727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17EE2E5E-EECD-7A18-2DAC-E81988A4646B}"/>
              </a:ext>
            </a:extLst>
          </p:cNvPr>
          <p:cNvSpPr/>
          <p:nvPr/>
        </p:nvSpPr>
        <p:spPr bwMode="auto">
          <a:xfrm>
            <a:off x="1614472" y="3587798"/>
            <a:ext cx="246632" cy="90509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50" name="Group 49">
            <a:extLst>
              <a:ext uri="{FF2B5EF4-FFF2-40B4-BE49-F238E27FC236}">
                <a16:creationId xmlns:a16="http://schemas.microsoft.com/office/drawing/2014/main" id="{6845E6F8-5B7A-81E9-E91B-119C2F088DD3}"/>
              </a:ext>
            </a:extLst>
          </p:cNvPr>
          <p:cNvGrpSpPr/>
          <p:nvPr/>
        </p:nvGrpSpPr>
        <p:grpSpPr>
          <a:xfrm>
            <a:off x="1118898" y="3847491"/>
            <a:ext cx="73035" cy="597427"/>
            <a:chOff x="1118898" y="3847491"/>
            <a:chExt cx="73035" cy="597427"/>
          </a:xfrm>
        </p:grpSpPr>
        <p:cxnSp>
          <p:nvCxnSpPr>
            <p:cNvPr id="45" name="Straight Connector 44">
              <a:extLst>
                <a:ext uri="{FF2B5EF4-FFF2-40B4-BE49-F238E27FC236}">
                  <a16:creationId xmlns:a16="http://schemas.microsoft.com/office/drawing/2014/main" id="{9DB5266C-4494-5108-0167-ECBD5EC37A3C}"/>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36275326-DBC8-671E-A8CA-0FD10890039C}"/>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39447E91-95D2-3734-64E8-99BCDB1BA0CF}"/>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 name="Group 50">
            <a:extLst>
              <a:ext uri="{FF2B5EF4-FFF2-40B4-BE49-F238E27FC236}">
                <a16:creationId xmlns:a16="http://schemas.microsoft.com/office/drawing/2014/main" id="{897165EE-CCDD-B464-CBBD-AE1637AA518B}"/>
              </a:ext>
            </a:extLst>
          </p:cNvPr>
          <p:cNvGrpSpPr/>
          <p:nvPr/>
        </p:nvGrpSpPr>
        <p:grpSpPr>
          <a:xfrm>
            <a:off x="1408683" y="3534576"/>
            <a:ext cx="73035" cy="716271"/>
            <a:chOff x="1118898" y="3847491"/>
            <a:chExt cx="73035" cy="597427"/>
          </a:xfrm>
        </p:grpSpPr>
        <p:cxnSp>
          <p:nvCxnSpPr>
            <p:cNvPr id="52" name="Straight Connector 51">
              <a:extLst>
                <a:ext uri="{FF2B5EF4-FFF2-40B4-BE49-F238E27FC236}">
                  <a16:creationId xmlns:a16="http://schemas.microsoft.com/office/drawing/2014/main" id="{54BA8C91-9B97-04BD-4712-9CBC59059987}"/>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1B77E9AA-8744-ABFB-6F20-FEA95AB16197}"/>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C3ED6C19-7D4D-D0CA-5032-31385B470467}"/>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5" name="Group 54">
            <a:extLst>
              <a:ext uri="{FF2B5EF4-FFF2-40B4-BE49-F238E27FC236}">
                <a16:creationId xmlns:a16="http://schemas.microsoft.com/office/drawing/2014/main" id="{E617988A-AD93-10D2-8DA6-AE478AD17554}"/>
              </a:ext>
            </a:extLst>
          </p:cNvPr>
          <p:cNvGrpSpPr/>
          <p:nvPr/>
        </p:nvGrpSpPr>
        <p:grpSpPr>
          <a:xfrm>
            <a:off x="1699223" y="3205723"/>
            <a:ext cx="73035" cy="791933"/>
            <a:chOff x="1118898" y="3847491"/>
            <a:chExt cx="73035" cy="597427"/>
          </a:xfrm>
        </p:grpSpPr>
        <p:cxnSp>
          <p:nvCxnSpPr>
            <p:cNvPr id="56" name="Straight Connector 55">
              <a:extLst>
                <a:ext uri="{FF2B5EF4-FFF2-40B4-BE49-F238E27FC236}">
                  <a16:creationId xmlns:a16="http://schemas.microsoft.com/office/drawing/2014/main" id="{7CA584E1-B307-2E5E-153C-C6C368B28B3D}"/>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93D028FF-0204-9432-9ADA-BB4256589CC8}"/>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AD37272F-4298-13C0-8D7B-23D267D2D491}"/>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9" name="Group 58">
            <a:extLst>
              <a:ext uri="{FF2B5EF4-FFF2-40B4-BE49-F238E27FC236}">
                <a16:creationId xmlns:a16="http://schemas.microsoft.com/office/drawing/2014/main" id="{8E9309D0-EF0C-BC17-EF26-B3692EA526FE}"/>
              </a:ext>
            </a:extLst>
          </p:cNvPr>
          <p:cNvGrpSpPr/>
          <p:nvPr/>
        </p:nvGrpSpPr>
        <p:grpSpPr>
          <a:xfrm>
            <a:off x="2110506" y="3672978"/>
            <a:ext cx="73035" cy="726690"/>
            <a:chOff x="1118898" y="3847491"/>
            <a:chExt cx="73035" cy="597427"/>
          </a:xfrm>
        </p:grpSpPr>
        <p:cxnSp>
          <p:nvCxnSpPr>
            <p:cNvPr id="60" name="Straight Connector 59">
              <a:extLst>
                <a:ext uri="{FF2B5EF4-FFF2-40B4-BE49-F238E27FC236}">
                  <a16:creationId xmlns:a16="http://schemas.microsoft.com/office/drawing/2014/main" id="{31FFEE37-F848-C1C4-F656-F582BAA249C9}"/>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B8500E2F-47D3-A65B-D53F-7DC636CCCA1C}"/>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C9E65DCC-8E84-CCDE-DE65-67997C009C59}"/>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63" name="Group 62">
            <a:extLst>
              <a:ext uri="{FF2B5EF4-FFF2-40B4-BE49-F238E27FC236}">
                <a16:creationId xmlns:a16="http://schemas.microsoft.com/office/drawing/2014/main" id="{F8680ACF-A2A8-1251-7DF4-8BBA59A8278C}"/>
              </a:ext>
            </a:extLst>
          </p:cNvPr>
          <p:cNvGrpSpPr/>
          <p:nvPr/>
        </p:nvGrpSpPr>
        <p:grpSpPr>
          <a:xfrm>
            <a:off x="2398917" y="3355953"/>
            <a:ext cx="73035" cy="609791"/>
            <a:chOff x="1118898" y="3847491"/>
            <a:chExt cx="73035" cy="597427"/>
          </a:xfrm>
        </p:grpSpPr>
        <p:cxnSp>
          <p:nvCxnSpPr>
            <p:cNvPr id="5120" name="Straight Connector 5119">
              <a:extLst>
                <a:ext uri="{FF2B5EF4-FFF2-40B4-BE49-F238E27FC236}">
                  <a16:creationId xmlns:a16="http://schemas.microsoft.com/office/drawing/2014/main" id="{156A4345-BF0B-F4AA-87A9-ED1A29E70765}"/>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21" name="Straight Connector 5120">
              <a:extLst>
                <a:ext uri="{FF2B5EF4-FFF2-40B4-BE49-F238E27FC236}">
                  <a16:creationId xmlns:a16="http://schemas.microsoft.com/office/drawing/2014/main" id="{25EDD948-3A22-5863-E682-3DD93DA8B98B}"/>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22" name="Straight Connector 5121">
              <a:extLst>
                <a:ext uri="{FF2B5EF4-FFF2-40B4-BE49-F238E27FC236}">
                  <a16:creationId xmlns:a16="http://schemas.microsoft.com/office/drawing/2014/main" id="{64A13767-A498-CFDE-B61E-2D3584C6304A}"/>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24" name="Group 5123">
            <a:extLst>
              <a:ext uri="{FF2B5EF4-FFF2-40B4-BE49-F238E27FC236}">
                <a16:creationId xmlns:a16="http://schemas.microsoft.com/office/drawing/2014/main" id="{F7752438-D87B-1A5F-CF9B-DCC440D7CB30}"/>
              </a:ext>
            </a:extLst>
          </p:cNvPr>
          <p:cNvGrpSpPr/>
          <p:nvPr/>
        </p:nvGrpSpPr>
        <p:grpSpPr>
          <a:xfrm>
            <a:off x="2691068" y="3280247"/>
            <a:ext cx="73035" cy="661273"/>
            <a:chOff x="1118898" y="3847491"/>
            <a:chExt cx="73035" cy="597427"/>
          </a:xfrm>
        </p:grpSpPr>
        <p:cxnSp>
          <p:nvCxnSpPr>
            <p:cNvPr id="5126" name="Straight Connector 5125">
              <a:extLst>
                <a:ext uri="{FF2B5EF4-FFF2-40B4-BE49-F238E27FC236}">
                  <a16:creationId xmlns:a16="http://schemas.microsoft.com/office/drawing/2014/main" id="{CEAD48C9-1BEE-2B09-B16D-8C870C62846B}"/>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27" name="Straight Connector 5126">
              <a:extLst>
                <a:ext uri="{FF2B5EF4-FFF2-40B4-BE49-F238E27FC236}">
                  <a16:creationId xmlns:a16="http://schemas.microsoft.com/office/drawing/2014/main" id="{09E60BF4-55D1-0884-16E8-ADED286DD33B}"/>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28" name="Straight Connector 5127">
              <a:extLst>
                <a:ext uri="{FF2B5EF4-FFF2-40B4-BE49-F238E27FC236}">
                  <a16:creationId xmlns:a16="http://schemas.microsoft.com/office/drawing/2014/main" id="{01F5FA0B-89C3-FEA4-9040-B01DD91FFD95}"/>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29" name="Group 5128">
            <a:extLst>
              <a:ext uri="{FF2B5EF4-FFF2-40B4-BE49-F238E27FC236}">
                <a16:creationId xmlns:a16="http://schemas.microsoft.com/office/drawing/2014/main" id="{3CE5D129-2CB0-3612-B027-07DEC8BDC854}"/>
              </a:ext>
            </a:extLst>
          </p:cNvPr>
          <p:cNvGrpSpPr/>
          <p:nvPr/>
        </p:nvGrpSpPr>
        <p:grpSpPr>
          <a:xfrm>
            <a:off x="3098610" y="3760515"/>
            <a:ext cx="73035" cy="684404"/>
            <a:chOff x="1118898" y="3847491"/>
            <a:chExt cx="73035" cy="597427"/>
          </a:xfrm>
        </p:grpSpPr>
        <p:cxnSp>
          <p:nvCxnSpPr>
            <p:cNvPr id="5130" name="Straight Connector 5129">
              <a:extLst>
                <a:ext uri="{FF2B5EF4-FFF2-40B4-BE49-F238E27FC236}">
                  <a16:creationId xmlns:a16="http://schemas.microsoft.com/office/drawing/2014/main" id="{307360A3-5A69-C7BD-1328-DF9D0900946C}"/>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31" name="Straight Connector 5130">
              <a:extLst>
                <a:ext uri="{FF2B5EF4-FFF2-40B4-BE49-F238E27FC236}">
                  <a16:creationId xmlns:a16="http://schemas.microsoft.com/office/drawing/2014/main" id="{9C2753F0-F0DC-197D-68C3-66AB3B1B337C}"/>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32" name="Straight Connector 5131">
              <a:extLst>
                <a:ext uri="{FF2B5EF4-FFF2-40B4-BE49-F238E27FC236}">
                  <a16:creationId xmlns:a16="http://schemas.microsoft.com/office/drawing/2014/main" id="{8B599812-6F17-E350-5917-96EB6FF45A26}"/>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33" name="Group 5132">
            <a:extLst>
              <a:ext uri="{FF2B5EF4-FFF2-40B4-BE49-F238E27FC236}">
                <a16:creationId xmlns:a16="http://schemas.microsoft.com/office/drawing/2014/main" id="{68C8F500-28DE-B1C3-776B-A7A440B83B2A}"/>
              </a:ext>
            </a:extLst>
          </p:cNvPr>
          <p:cNvGrpSpPr/>
          <p:nvPr/>
        </p:nvGrpSpPr>
        <p:grpSpPr>
          <a:xfrm>
            <a:off x="3390761" y="3489624"/>
            <a:ext cx="73035" cy="595011"/>
            <a:chOff x="1118898" y="3847491"/>
            <a:chExt cx="73035" cy="597427"/>
          </a:xfrm>
        </p:grpSpPr>
        <p:cxnSp>
          <p:nvCxnSpPr>
            <p:cNvPr id="5134" name="Straight Connector 5133">
              <a:extLst>
                <a:ext uri="{FF2B5EF4-FFF2-40B4-BE49-F238E27FC236}">
                  <a16:creationId xmlns:a16="http://schemas.microsoft.com/office/drawing/2014/main" id="{41598D4E-27D1-DB28-08D1-38789125023C}"/>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35" name="Straight Connector 5134">
              <a:extLst>
                <a:ext uri="{FF2B5EF4-FFF2-40B4-BE49-F238E27FC236}">
                  <a16:creationId xmlns:a16="http://schemas.microsoft.com/office/drawing/2014/main" id="{C58A73FB-9960-1E1B-D7B3-520591BC39CA}"/>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36" name="Straight Connector 5135">
              <a:extLst>
                <a:ext uri="{FF2B5EF4-FFF2-40B4-BE49-F238E27FC236}">
                  <a16:creationId xmlns:a16="http://schemas.microsoft.com/office/drawing/2014/main" id="{180227BA-D53B-6F4B-B13B-5B0E8A478B85}"/>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37" name="Group 5136">
            <a:extLst>
              <a:ext uri="{FF2B5EF4-FFF2-40B4-BE49-F238E27FC236}">
                <a16:creationId xmlns:a16="http://schemas.microsoft.com/office/drawing/2014/main" id="{B7AA0D45-E607-8356-F5F3-E3494ED0CFEA}"/>
              </a:ext>
            </a:extLst>
          </p:cNvPr>
          <p:cNvGrpSpPr/>
          <p:nvPr/>
        </p:nvGrpSpPr>
        <p:grpSpPr>
          <a:xfrm>
            <a:off x="3678212" y="3293258"/>
            <a:ext cx="73035" cy="534683"/>
            <a:chOff x="1118898" y="3847491"/>
            <a:chExt cx="73035" cy="597427"/>
          </a:xfrm>
        </p:grpSpPr>
        <p:cxnSp>
          <p:nvCxnSpPr>
            <p:cNvPr id="5138" name="Straight Connector 5137">
              <a:extLst>
                <a:ext uri="{FF2B5EF4-FFF2-40B4-BE49-F238E27FC236}">
                  <a16:creationId xmlns:a16="http://schemas.microsoft.com/office/drawing/2014/main" id="{24373C55-F64B-DB83-ED8B-C5DD8399C0C1}"/>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39" name="Straight Connector 5138">
              <a:extLst>
                <a:ext uri="{FF2B5EF4-FFF2-40B4-BE49-F238E27FC236}">
                  <a16:creationId xmlns:a16="http://schemas.microsoft.com/office/drawing/2014/main" id="{E20C82A0-684A-49F8-D91D-73B90F16C172}"/>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40" name="Straight Connector 5139">
              <a:extLst>
                <a:ext uri="{FF2B5EF4-FFF2-40B4-BE49-F238E27FC236}">
                  <a16:creationId xmlns:a16="http://schemas.microsoft.com/office/drawing/2014/main" id="{B4AA3ACF-F6B2-463E-7C22-2429DF84281C}"/>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41" name="Group 5140">
            <a:extLst>
              <a:ext uri="{FF2B5EF4-FFF2-40B4-BE49-F238E27FC236}">
                <a16:creationId xmlns:a16="http://schemas.microsoft.com/office/drawing/2014/main" id="{5689CBDB-6850-6D65-1D26-72F77F86575A}"/>
              </a:ext>
            </a:extLst>
          </p:cNvPr>
          <p:cNvGrpSpPr/>
          <p:nvPr/>
        </p:nvGrpSpPr>
        <p:grpSpPr>
          <a:xfrm>
            <a:off x="4086714" y="3641039"/>
            <a:ext cx="73035" cy="731529"/>
            <a:chOff x="1118898" y="3847491"/>
            <a:chExt cx="73035" cy="597427"/>
          </a:xfrm>
        </p:grpSpPr>
        <p:cxnSp>
          <p:nvCxnSpPr>
            <p:cNvPr id="5142" name="Straight Connector 5141">
              <a:extLst>
                <a:ext uri="{FF2B5EF4-FFF2-40B4-BE49-F238E27FC236}">
                  <a16:creationId xmlns:a16="http://schemas.microsoft.com/office/drawing/2014/main" id="{98CC55AF-94C5-CE03-437E-FB97DF3E730D}"/>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43" name="Straight Connector 5142">
              <a:extLst>
                <a:ext uri="{FF2B5EF4-FFF2-40B4-BE49-F238E27FC236}">
                  <a16:creationId xmlns:a16="http://schemas.microsoft.com/office/drawing/2014/main" id="{51362E53-E630-C914-16C3-B2C10080EB49}"/>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44" name="Straight Connector 5143">
              <a:extLst>
                <a:ext uri="{FF2B5EF4-FFF2-40B4-BE49-F238E27FC236}">
                  <a16:creationId xmlns:a16="http://schemas.microsoft.com/office/drawing/2014/main" id="{D4C3CCAA-1B50-0FDA-2A06-BA3A65354DD7}"/>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45" name="Group 5144">
            <a:extLst>
              <a:ext uri="{FF2B5EF4-FFF2-40B4-BE49-F238E27FC236}">
                <a16:creationId xmlns:a16="http://schemas.microsoft.com/office/drawing/2014/main" id="{814CFC2C-6892-FD4B-D1A9-8663A446C493}"/>
              </a:ext>
            </a:extLst>
          </p:cNvPr>
          <p:cNvGrpSpPr/>
          <p:nvPr/>
        </p:nvGrpSpPr>
        <p:grpSpPr>
          <a:xfrm>
            <a:off x="4377873" y="3488442"/>
            <a:ext cx="73035" cy="578656"/>
            <a:chOff x="1118898" y="3847491"/>
            <a:chExt cx="73035" cy="597427"/>
          </a:xfrm>
        </p:grpSpPr>
        <p:cxnSp>
          <p:nvCxnSpPr>
            <p:cNvPr id="5146" name="Straight Connector 5145">
              <a:extLst>
                <a:ext uri="{FF2B5EF4-FFF2-40B4-BE49-F238E27FC236}">
                  <a16:creationId xmlns:a16="http://schemas.microsoft.com/office/drawing/2014/main" id="{57E5174C-EDCE-3B3E-547B-046A67359946}"/>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47" name="Straight Connector 5146">
              <a:extLst>
                <a:ext uri="{FF2B5EF4-FFF2-40B4-BE49-F238E27FC236}">
                  <a16:creationId xmlns:a16="http://schemas.microsoft.com/office/drawing/2014/main" id="{3C938BBB-F12B-19EE-E65F-F425AA370EC3}"/>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48" name="Straight Connector 5147">
              <a:extLst>
                <a:ext uri="{FF2B5EF4-FFF2-40B4-BE49-F238E27FC236}">
                  <a16:creationId xmlns:a16="http://schemas.microsoft.com/office/drawing/2014/main" id="{AE81B43B-A84F-9F87-BEAC-10FD0E592FCF}"/>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49" name="Group 5148">
            <a:extLst>
              <a:ext uri="{FF2B5EF4-FFF2-40B4-BE49-F238E27FC236}">
                <a16:creationId xmlns:a16="http://schemas.microsoft.com/office/drawing/2014/main" id="{F51CFCB8-DE8C-BAC2-EC75-C3C22ABD89EF}"/>
              </a:ext>
            </a:extLst>
          </p:cNvPr>
          <p:cNvGrpSpPr/>
          <p:nvPr/>
        </p:nvGrpSpPr>
        <p:grpSpPr>
          <a:xfrm>
            <a:off x="4664864" y="3252036"/>
            <a:ext cx="73035" cy="753343"/>
            <a:chOff x="1118898" y="3847491"/>
            <a:chExt cx="73035" cy="597427"/>
          </a:xfrm>
        </p:grpSpPr>
        <p:cxnSp>
          <p:nvCxnSpPr>
            <p:cNvPr id="5150" name="Straight Connector 5149">
              <a:extLst>
                <a:ext uri="{FF2B5EF4-FFF2-40B4-BE49-F238E27FC236}">
                  <a16:creationId xmlns:a16="http://schemas.microsoft.com/office/drawing/2014/main" id="{9406FDDD-C01E-C62D-B28C-CCB924B0DB4D}"/>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51" name="Straight Connector 5150">
              <a:extLst>
                <a:ext uri="{FF2B5EF4-FFF2-40B4-BE49-F238E27FC236}">
                  <a16:creationId xmlns:a16="http://schemas.microsoft.com/office/drawing/2014/main" id="{F0273682-B96D-BA94-3F5A-8BA26AE2748E}"/>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52" name="Straight Connector 5151">
              <a:extLst>
                <a:ext uri="{FF2B5EF4-FFF2-40B4-BE49-F238E27FC236}">
                  <a16:creationId xmlns:a16="http://schemas.microsoft.com/office/drawing/2014/main" id="{C53159E9-EAEA-6C5C-4E1B-B8424015F7D7}"/>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53" name="Group 5152">
            <a:extLst>
              <a:ext uri="{FF2B5EF4-FFF2-40B4-BE49-F238E27FC236}">
                <a16:creationId xmlns:a16="http://schemas.microsoft.com/office/drawing/2014/main" id="{4055B2E9-2752-FA1E-296B-BBCA9506BBEC}"/>
              </a:ext>
            </a:extLst>
          </p:cNvPr>
          <p:cNvGrpSpPr/>
          <p:nvPr/>
        </p:nvGrpSpPr>
        <p:grpSpPr>
          <a:xfrm>
            <a:off x="5074661" y="3780624"/>
            <a:ext cx="73035" cy="680682"/>
            <a:chOff x="1118898" y="3847491"/>
            <a:chExt cx="73035" cy="597427"/>
          </a:xfrm>
        </p:grpSpPr>
        <p:cxnSp>
          <p:nvCxnSpPr>
            <p:cNvPr id="5154" name="Straight Connector 5153">
              <a:extLst>
                <a:ext uri="{FF2B5EF4-FFF2-40B4-BE49-F238E27FC236}">
                  <a16:creationId xmlns:a16="http://schemas.microsoft.com/office/drawing/2014/main" id="{B46C3B25-9B2F-B92C-4C52-9BB6C92BB717}"/>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55" name="Straight Connector 5154">
              <a:extLst>
                <a:ext uri="{FF2B5EF4-FFF2-40B4-BE49-F238E27FC236}">
                  <a16:creationId xmlns:a16="http://schemas.microsoft.com/office/drawing/2014/main" id="{89DC5ED1-3F81-8449-1479-0A8CBE2A5D50}"/>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56" name="Straight Connector 5155">
              <a:extLst>
                <a:ext uri="{FF2B5EF4-FFF2-40B4-BE49-F238E27FC236}">
                  <a16:creationId xmlns:a16="http://schemas.microsoft.com/office/drawing/2014/main" id="{815767FB-5A08-B14C-C137-77F47523E619}"/>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57" name="Group 5156">
            <a:extLst>
              <a:ext uri="{FF2B5EF4-FFF2-40B4-BE49-F238E27FC236}">
                <a16:creationId xmlns:a16="http://schemas.microsoft.com/office/drawing/2014/main" id="{FD5FF3B1-EF27-DF42-A1D1-93356196F2D0}"/>
              </a:ext>
            </a:extLst>
          </p:cNvPr>
          <p:cNvGrpSpPr/>
          <p:nvPr/>
        </p:nvGrpSpPr>
        <p:grpSpPr>
          <a:xfrm>
            <a:off x="5369738" y="3624478"/>
            <a:ext cx="73035" cy="593164"/>
            <a:chOff x="1118898" y="3847491"/>
            <a:chExt cx="73035" cy="597427"/>
          </a:xfrm>
        </p:grpSpPr>
        <p:cxnSp>
          <p:nvCxnSpPr>
            <p:cNvPr id="5158" name="Straight Connector 5157">
              <a:extLst>
                <a:ext uri="{FF2B5EF4-FFF2-40B4-BE49-F238E27FC236}">
                  <a16:creationId xmlns:a16="http://schemas.microsoft.com/office/drawing/2014/main" id="{184B3809-7D63-4FAE-1E3F-E6FAC8B4A86E}"/>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59" name="Straight Connector 5158">
              <a:extLst>
                <a:ext uri="{FF2B5EF4-FFF2-40B4-BE49-F238E27FC236}">
                  <a16:creationId xmlns:a16="http://schemas.microsoft.com/office/drawing/2014/main" id="{735DDE8B-C766-2424-C141-9B59377C45F2}"/>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60" name="Straight Connector 5159">
              <a:extLst>
                <a:ext uri="{FF2B5EF4-FFF2-40B4-BE49-F238E27FC236}">
                  <a16:creationId xmlns:a16="http://schemas.microsoft.com/office/drawing/2014/main" id="{0A1E6F0B-A796-FB9C-FD0F-4D4F4E4BC8EA}"/>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161" name="Group 5160">
            <a:extLst>
              <a:ext uri="{FF2B5EF4-FFF2-40B4-BE49-F238E27FC236}">
                <a16:creationId xmlns:a16="http://schemas.microsoft.com/office/drawing/2014/main" id="{99A07D2B-3D7D-9AD1-3E8A-CE397CE0407C}"/>
              </a:ext>
            </a:extLst>
          </p:cNvPr>
          <p:cNvGrpSpPr/>
          <p:nvPr/>
        </p:nvGrpSpPr>
        <p:grpSpPr>
          <a:xfrm>
            <a:off x="5655154" y="3331112"/>
            <a:ext cx="73035" cy="553267"/>
            <a:chOff x="1118898" y="3847491"/>
            <a:chExt cx="73035" cy="597427"/>
          </a:xfrm>
        </p:grpSpPr>
        <p:cxnSp>
          <p:nvCxnSpPr>
            <p:cNvPr id="5162" name="Straight Connector 5161">
              <a:extLst>
                <a:ext uri="{FF2B5EF4-FFF2-40B4-BE49-F238E27FC236}">
                  <a16:creationId xmlns:a16="http://schemas.microsoft.com/office/drawing/2014/main" id="{75278A9B-318B-BA09-5425-DC500E58CFDF}"/>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163" name="Straight Connector 5162">
              <a:extLst>
                <a:ext uri="{FF2B5EF4-FFF2-40B4-BE49-F238E27FC236}">
                  <a16:creationId xmlns:a16="http://schemas.microsoft.com/office/drawing/2014/main" id="{E3A361A9-B50B-6D6A-3AEF-0B38372F9980}"/>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164" name="Straight Connector 5163">
              <a:extLst>
                <a:ext uri="{FF2B5EF4-FFF2-40B4-BE49-F238E27FC236}">
                  <a16:creationId xmlns:a16="http://schemas.microsoft.com/office/drawing/2014/main" id="{E0DE1439-F362-2ACF-3B5C-3A21E5795A3C}"/>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sp>
        <p:nvSpPr>
          <p:cNvPr id="5214" name="TextBox 5213">
            <a:extLst>
              <a:ext uri="{FF2B5EF4-FFF2-40B4-BE49-F238E27FC236}">
                <a16:creationId xmlns:a16="http://schemas.microsoft.com/office/drawing/2014/main" id="{C4FEF8B1-80B3-7764-8BA1-472DA1A417A5}"/>
              </a:ext>
            </a:extLst>
          </p:cNvPr>
          <p:cNvSpPr txBox="1"/>
          <p:nvPr/>
        </p:nvSpPr>
        <p:spPr bwMode="auto">
          <a:xfrm>
            <a:off x="1361375" y="3154361"/>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15" name="TextBox 5214">
            <a:extLst>
              <a:ext uri="{FF2B5EF4-FFF2-40B4-BE49-F238E27FC236}">
                <a16:creationId xmlns:a16="http://schemas.microsoft.com/office/drawing/2014/main" id="{BEE315E1-F673-9CE4-BBF3-42770FEBA2B7}"/>
              </a:ext>
            </a:extLst>
          </p:cNvPr>
          <p:cNvSpPr txBox="1"/>
          <p:nvPr/>
        </p:nvSpPr>
        <p:spPr bwMode="auto">
          <a:xfrm>
            <a:off x="1630446" y="2820536"/>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16" name="TextBox 5215">
            <a:extLst>
              <a:ext uri="{FF2B5EF4-FFF2-40B4-BE49-F238E27FC236}">
                <a16:creationId xmlns:a16="http://schemas.microsoft.com/office/drawing/2014/main" id="{1797964D-13EF-5A7D-F9D3-7D6B2FBC5A62}"/>
              </a:ext>
            </a:extLst>
          </p:cNvPr>
          <p:cNvSpPr txBox="1"/>
          <p:nvPr/>
        </p:nvSpPr>
        <p:spPr bwMode="auto">
          <a:xfrm>
            <a:off x="2330010" y="2999821"/>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17" name="TextBox 5216">
            <a:extLst>
              <a:ext uri="{FF2B5EF4-FFF2-40B4-BE49-F238E27FC236}">
                <a16:creationId xmlns:a16="http://schemas.microsoft.com/office/drawing/2014/main" id="{94E498F8-5F99-B7B2-5DBC-8A2BCA6A59C6}"/>
              </a:ext>
            </a:extLst>
          </p:cNvPr>
          <p:cNvSpPr txBox="1"/>
          <p:nvPr/>
        </p:nvSpPr>
        <p:spPr bwMode="auto">
          <a:xfrm>
            <a:off x="2639391" y="2914739"/>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18" name="TextBox 5217">
            <a:extLst>
              <a:ext uri="{FF2B5EF4-FFF2-40B4-BE49-F238E27FC236}">
                <a16:creationId xmlns:a16="http://schemas.microsoft.com/office/drawing/2014/main" id="{9C5F7391-15EB-1D8B-9111-17635E9365C2}"/>
              </a:ext>
            </a:extLst>
          </p:cNvPr>
          <p:cNvSpPr txBox="1"/>
          <p:nvPr/>
        </p:nvSpPr>
        <p:spPr bwMode="auto">
          <a:xfrm>
            <a:off x="3321137" y="3133060"/>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19" name="TextBox 5218">
            <a:extLst>
              <a:ext uri="{FF2B5EF4-FFF2-40B4-BE49-F238E27FC236}">
                <a16:creationId xmlns:a16="http://schemas.microsoft.com/office/drawing/2014/main" id="{6641C8FE-610D-5E51-B014-3E0CB5368F0B}"/>
              </a:ext>
            </a:extLst>
          </p:cNvPr>
          <p:cNvSpPr txBox="1"/>
          <p:nvPr/>
        </p:nvSpPr>
        <p:spPr bwMode="auto">
          <a:xfrm>
            <a:off x="3574079" y="2897074"/>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20" name="TextBox 5219">
            <a:extLst>
              <a:ext uri="{FF2B5EF4-FFF2-40B4-BE49-F238E27FC236}">
                <a16:creationId xmlns:a16="http://schemas.microsoft.com/office/drawing/2014/main" id="{D7FF1756-10F7-29BB-00C4-21C34C956B99}"/>
              </a:ext>
            </a:extLst>
          </p:cNvPr>
          <p:cNvSpPr txBox="1"/>
          <p:nvPr/>
        </p:nvSpPr>
        <p:spPr bwMode="auto">
          <a:xfrm>
            <a:off x="4306760" y="3094840"/>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21" name="TextBox 5220">
            <a:extLst>
              <a:ext uri="{FF2B5EF4-FFF2-40B4-BE49-F238E27FC236}">
                <a16:creationId xmlns:a16="http://schemas.microsoft.com/office/drawing/2014/main" id="{C2C41674-6FB3-98A9-911E-07D82957C6DF}"/>
              </a:ext>
            </a:extLst>
          </p:cNvPr>
          <p:cNvSpPr txBox="1"/>
          <p:nvPr/>
        </p:nvSpPr>
        <p:spPr bwMode="auto">
          <a:xfrm>
            <a:off x="4600526" y="2877864"/>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22" name="TextBox 5221">
            <a:extLst>
              <a:ext uri="{FF2B5EF4-FFF2-40B4-BE49-F238E27FC236}">
                <a16:creationId xmlns:a16="http://schemas.microsoft.com/office/drawing/2014/main" id="{923DAA52-38E2-6E08-9514-5E1C95EA30DF}"/>
              </a:ext>
            </a:extLst>
          </p:cNvPr>
          <p:cNvSpPr txBox="1"/>
          <p:nvPr/>
        </p:nvSpPr>
        <p:spPr bwMode="auto">
          <a:xfrm>
            <a:off x="5300906" y="3248933"/>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23" name="TextBox 5222">
            <a:extLst>
              <a:ext uri="{FF2B5EF4-FFF2-40B4-BE49-F238E27FC236}">
                <a16:creationId xmlns:a16="http://schemas.microsoft.com/office/drawing/2014/main" id="{02EC3137-6339-80AD-A548-51DC41287155}"/>
              </a:ext>
            </a:extLst>
          </p:cNvPr>
          <p:cNvSpPr txBox="1"/>
          <p:nvPr/>
        </p:nvSpPr>
        <p:spPr bwMode="auto">
          <a:xfrm>
            <a:off x="5549077" y="2944540"/>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24" name="TextBox 5223">
            <a:extLst>
              <a:ext uri="{FF2B5EF4-FFF2-40B4-BE49-F238E27FC236}">
                <a16:creationId xmlns:a16="http://schemas.microsoft.com/office/drawing/2014/main" id="{B66C4078-C6BD-D347-57B2-ACC9143B3A75}"/>
              </a:ext>
            </a:extLst>
          </p:cNvPr>
          <p:cNvSpPr txBox="1"/>
          <p:nvPr/>
        </p:nvSpPr>
        <p:spPr bwMode="auto">
          <a:xfrm>
            <a:off x="5653064" y="2929830"/>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25" name="TextBox 5224">
            <a:extLst>
              <a:ext uri="{FF2B5EF4-FFF2-40B4-BE49-F238E27FC236}">
                <a16:creationId xmlns:a16="http://schemas.microsoft.com/office/drawing/2014/main" id="{8228BDA9-BB35-2258-CB04-6D1885C16673}"/>
              </a:ext>
            </a:extLst>
          </p:cNvPr>
          <p:cNvSpPr txBox="1"/>
          <p:nvPr/>
        </p:nvSpPr>
        <p:spPr bwMode="auto">
          <a:xfrm>
            <a:off x="3686215" y="2901331"/>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03" name="Rectangle 5302">
            <a:extLst>
              <a:ext uri="{FF2B5EF4-FFF2-40B4-BE49-F238E27FC236}">
                <a16:creationId xmlns:a16="http://schemas.microsoft.com/office/drawing/2014/main" id="{F217A466-718B-4B52-92D2-035EC702E0D6}"/>
              </a:ext>
            </a:extLst>
          </p:cNvPr>
          <p:cNvSpPr/>
          <p:nvPr/>
        </p:nvSpPr>
        <p:spPr bwMode="auto">
          <a:xfrm>
            <a:off x="6572937" y="2905394"/>
            <a:ext cx="229515" cy="37967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04" name="Rectangle 5303">
            <a:extLst>
              <a:ext uri="{FF2B5EF4-FFF2-40B4-BE49-F238E27FC236}">
                <a16:creationId xmlns:a16="http://schemas.microsoft.com/office/drawing/2014/main" id="{08561EC2-545F-21E1-B25E-79F5E8514598}"/>
              </a:ext>
            </a:extLst>
          </p:cNvPr>
          <p:cNvSpPr/>
          <p:nvPr/>
        </p:nvSpPr>
        <p:spPr bwMode="auto">
          <a:xfrm>
            <a:off x="6864145" y="2421948"/>
            <a:ext cx="229515" cy="86312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05" name="Rectangle 5304">
            <a:extLst>
              <a:ext uri="{FF2B5EF4-FFF2-40B4-BE49-F238E27FC236}">
                <a16:creationId xmlns:a16="http://schemas.microsoft.com/office/drawing/2014/main" id="{8AB2F745-79FE-FC86-DC44-BD5D11AD1488}"/>
              </a:ext>
            </a:extLst>
          </p:cNvPr>
          <p:cNvSpPr/>
          <p:nvPr/>
        </p:nvSpPr>
        <p:spPr bwMode="auto">
          <a:xfrm>
            <a:off x="7154702" y="2302306"/>
            <a:ext cx="229515" cy="98276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06" name="Rectangle 5305">
            <a:extLst>
              <a:ext uri="{FF2B5EF4-FFF2-40B4-BE49-F238E27FC236}">
                <a16:creationId xmlns:a16="http://schemas.microsoft.com/office/drawing/2014/main" id="{E61619DB-4E7F-9088-8965-6F513DDB4BDC}"/>
              </a:ext>
            </a:extLst>
          </p:cNvPr>
          <p:cNvSpPr/>
          <p:nvPr/>
        </p:nvSpPr>
        <p:spPr bwMode="auto">
          <a:xfrm>
            <a:off x="7563204" y="2819938"/>
            <a:ext cx="229515" cy="46513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07" name="Rectangle 5306">
            <a:extLst>
              <a:ext uri="{FF2B5EF4-FFF2-40B4-BE49-F238E27FC236}">
                <a16:creationId xmlns:a16="http://schemas.microsoft.com/office/drawing/2014/main" id="{88A9FB39-ED7B-D7E6-DD73-96120E41F58A}"/>
              </a:ext>
            </a:extLst>
          </p:cNvPr>
          <p:cNvSpPr/>
          <p:nvPr/>
        </p:nvSpPr>
        <p:spPr bwMode="auto">
          <a:xfrm>
            <a:off x="7854412" y="2487872"/>
            <a:ext cx="229515" cy="79720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08" name="Rectangle 5307">
            <a:extLst>
              <a:ext uri="{FF2B5EF4-FFF2-40B4-BE49-F238E27FC236}">
                <a16:creationId xmlns:a16="http://schemas.microsoft.com/office/drawing/2014/main" id="{43685B8A-4E22-44FD-1F2B-FB7D70FC2100}"/>
              </a:ext>
            </a:extLst>
          </p:cNvPr>
          <p:cNvSpPr/>
          <p:nvPr/>
        </p:nvSpPr>
        <p:spPr bwMode="auto">
          <a:xfrm>
            <a:off x="8144969" y="2343814"/>
            <a:ext cx="229515" cy="94125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09" name="Rectangle 5308">
            <a:extLst>
              <a:ext uri="{FF2B5EF4-FFF2-40B4-BE49-F238E27FC236}">
                <a16:creationId xmlns:a16="http://schemas.microsoft.com/office/drawing/2014/main" id="{E255BD95-818E-DA0B-8FC4-2692A76C2777}"/>
              </a:ext>
            </a:extLst>
          </p:cNvPr>
          <p:cNvSpPr/>
          <p:nvPr/>
        </p:nvSpPr>
        <p:spPr bwMode="auto">
          <a:xfrm>
            <a:off x="8554744" y="2859002"/>
            <a:ext cx="229515" cy="42606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10" name="Rectangle 5309">
            <a:extLst>
              <a:ext uri="{FF2B5EF4-FFF2-40B4-BE49-F238E27FC236}">
                <a16:creationId xmlns:a16="http://schemas.microsoft.com/office/drawing/2014/main" id="{7159E302-6038-98A6-BF0A-D4F5CD5AD07C}"/>
              </a:ext>
            </a:extLst>
          </p:cNvPr>
          <p:cNvSpPr/>
          <p:nvPr/>
        </p:nvSpPr>
        <p:spPr bwMode="auto">
          <a:xfrm>
            <a:off x="8845952" y="2492755"/>
            <a:ext cx="229515" cy="7923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11" name="Rectangle 5310">
            <a:extLst>
              <a:ext uri="{FF2B5EF4-FFF2-40B4-BE49-F238E27FC236}">
                <a16:creationId xmlns:a16="http://schemas.microsoft.com/office/drawing/2014/main" id="{F1801CEF-6088-83C6-CBD2-A59581E364A1}"/>
              </a:ext>
            </a:extLst>
          </p:cNvPr>
          <p:cNvSpPr/>
          <p:nvPr/>
        </p:nvSpPr>
        <p:spPr bwMode="auto">
          <a:xfrm>
            <a:off x="9141392" y="2257135"/>
            <a:ext cx="229515" cy="102835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12" name="Rectangle 5311">
            <a:extLst>
              <a:ext uri="{FF2B5EF4-FFF2-40B4-BE49-F238E27FC236}">
                <a16:creationId xmlns:a16="http://schemas.microsoft.com/office/drawing/2014/main" id="{FE0CF63A-3BB0-244C-79E1-8055099C023A}"/>
              </a:ext>
            </a:extLst>
          </p:cNvPr>
          <p:cNvSpPr/>
          <p:nvPr/>
        </p:nvSpPr>
        <p:spPr bwMode="auto">
          <a:xfrm>
            <a:off x="9544753" y="2850458"/>
            <a:ext cx="229515" cy="43461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13" name="Rectangle 5312">
            <a:extLst>
              <a:ext uri="{FF2B5EF4-FFF2-40B4-BE49-F238E27FC236}">
                <a16:creationId xmlns:a16="http://schemas.microsoft.com/office/drawing/2014/main" id="{A45B6A8B-4F69-02CA-68B4-99D014318511}"/>
              </a:ext>
            </a:extLst>
          </p:cNvPr>
          <p:cNvSpPr/>
          <p:nvPr/>
        </p:nvSpPr>
        <p:spPr bwMode="auto">
          <a:xfrm>
            <a:off x="9840845" y="2573329"/>
            <a:ext cx="229515" cy="71174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14" name="Rectangle 5313">
            <a:extLst>
              <a:ext uri="{FF2B5EF4-FFF2-40B4-BE49-F238E27FC236}">
                <a16:creationId xmlns:a16="http://schemas.microsoft.com/office/drawing/2014/main" id="{C553AF35-7F9D-254F-F5B9-6803DB8251E8}"/>
              </a:ext>
            </a:extLst>
          </p:cNvPr>
          <p:cNvSpPr/>
          <p:nvPr/>
        </p:nvSpPr>
        <p:spPr bwMode="auto">
          <a:xfrm>
            <a:off x="10127738" y="2237603"/>
            <a:ext cx="229515" cy="104788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15" name="Rectangle 5314">
            <a:extLst>
              <a:ext uri="{FF2B5EF4-FFF2-40B4-BE49-F238E27FC236}">
                <a16:creationId xmlns:a16="http://schemas.microsoft.com/office/drawing/2014/main" id="{57CE4E8C-B5A9-3EDB-75FE-723E8C692021}"/>
              </a:ext>
            </a:extLst>
          </p:cNvPr>
          <p:cNvSpPr/>
          <p:nvPr/>
        </p:nvSpPr>
        <p:spPr bwMode="auto">
          <a:xfrm>
            <a:off x="10539728" y="2984748"/>
            <a:ext cx="229515" cy="3003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16" name="Rectangle 5315">
            <a:extLst>
              <a:ext uri="{FF2B5EF4-FFF2-40B4-BE49-F238E27FC236}">
                <a16:creationId xmlns:a16="http://schemas.microsoft.com/office/drawing/2014/main" id="{832D9A47-A79F-74B1-C4FD-74D5BCDC2099}"/>
              </a:ext>
            </a:extLst>
          </p:cNvPr>
          <p:cNvSpPr/>
          <p:nvPr/>
        </p:nvSpPr>
        <p:spPr bwMode="auto">
          <a:xfrm>
            <a:off x="10827899" y="2633150"/>
            <a:ext cx="229515" cy="6519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17" name="Rectangle 5316">
            <a:extLst>
              <a:ext uri="{FF2B5EF4-FFF2-40B4-BE49-F238E27FC236}">
                <a16:creationId xmlns:a16="http://schemas.microsoft.com/office/drawing/2014/main" id="{A7F85950-65AF-D0D0-BB67-338D7B41CEE3}"/>
              </a:ext>
            </a:extLst>
          </p:cNvPr>
          <p:cNvSpPr/>
          <p:nvPr/>
        </p:nvSpPr>
        <p:spPr bwMode="auto">
          <a:xfrm>
            <a:off x="11117829" y="2336489"/>
            <a:ext cx="229515" cy="94899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26" name="TextBox 5225">
            <a:extLst>
              <a:ext uri="{FF2B5EF4-FFF2-40B4-BE49-F238E27FC236}">
                <a16:creationId xmlns:a16="http://schemas.microsoft.com/office/drawing/2014/main" id="{ADCCFF1D-EB14-2B61-D664-4F09A3F27CFB}"/>
              </a:ext>
            </a:extLst>
          </p:cNvPr>
          <p:cNvSpPr txBox="1"/>
          <p:nvPr/>
        </p:nvSpPr>
        <p:spPr bwMode="auto">
          <a:xfrm>
            <a:off x="1718811" y="2797407"/>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3" name="Freeform: Shape 2">
            <a:extLst>
              <a:ext uri="{FF2B5EF4-FFF2-40B4-BE49-F238E27FC236}">
                <a16:creationId xmlns:a16="http://schemas.microsoft.com/office/drawing/2014/main" id="{4CB4F445-6433-AF7F-0EBC-7182BBDD7D1D}"/>
              </a:ext>
            </a:extLst>
          </p:cNvPr>
          <p:cNvSpPr/>
          <p:nvPr/>
        </p:nvSpPr>
        <p:spPr bwMode="auto">
          <a:xfrm>
            <a:off x="951627" y="3194583"/>
            <a:ext cx="4944275" cy="1302962"/>
          </a:xfrm>
          <a:custGeom>
            <a:avLst/>
            <a:gdLst>
              <a:gd name="connsiteX0" fmla="*/ 0 w 4944275"/>
              <a:gd name="connsiteY0" fmla="*/ 0 h 1302962"/>
              <a:gd name="connsiteX1" fmla="*/ 0 w 4944275"/>
              <a:gd name="connsiteY1" fmla="*/ 1302962 h 1302962"/>
              <a:gd name="connsiteX2" fmla="*/ 4944275 w 4944275"/>
              <a:gd name="connsiteY2" fmla="*/ 1302962 h 1302962"/>
            </a:gdLst>
            <a:ahLst/>
            <a:cxnLst>
              <a:cxn ang="0">
                <a:pos x="connsiteX0" y="connsiteY0"/>
              </a:cxn>
              <a:cxn ang="0">
                <a:pos x="connsiteX1" y="connsiteY1"/>
              </a:cxn>
              <a:cxn ang="0">
                <a:pos x="connsiteX2" y="connsiteY2"/>
              </a:cxn>
            </a:cxnLst>
            <a:rect l="l" t="t" r="r" b="b"/>
            <a:pathLst>
              <a:path w="4944275" h="1302962">
                <a:moveTo>
                  <a:pt x="0" y="0"/>
                </a:moveTo>
                <a:lnTo>
                  <a:pt x="0" y="1302962"/>
                </a:lnTo>
                <a:lnTo>
                  <a:pt x="4944275" y="1302962"/>
                </a:lnTo>
              </a:path>
            </a:pathLst>
          </a:custGeom>
          <a:noFill/>
          <a:ln w="28575">
            <a:solidFill>
              <a:schemeClr val="bg1"/>
            </a:solidFill>
            <a:miter lim="800000"/>
            <a:headEnd/>
            <a:tailEnd/>
          </a:ln>
        </p:spPr>
        <p:txBody>
          <a:bodyPr rtlCol="0" anchor="ctr"/>
          <a:lstStyle/>
          <a:p>
            <a:pPr algn="ctr"/>
            <a:endParaRPr lang="en-US" dirty="0"/>
          </a:p>
        </p:txBody>
      </p:sp>
      <p:grpSp>
        <p:nvGrpSpPr>
          <p:cNvPr id="5236" name="Group 5235">
            <a:extLst>
              <a:ext uri="{FF2B5EF4-FFF2-40B4-BE49-F238E27FC236}">
                <a16:creationId xmlns:a16="http://schemas.microsoft.com/office/drawing/2014/main" id="{75045629-2C40-4670-3DD6-542F8953BF36}"/>
              </a:ext>
            </a:extLst>
          </p:cNvPr>
          <p:cNvGrpSpPr/>
          <p:nvPr/>
        </p:nvGrpSpPr>
        <p:grpSpPr>
          <a:xfrm>
            <a:off x="6395605" y="1776248"/>
            <a:ext cx="93518" cy="1510284"/>
            <a:chOff x="6322868" y="1864323"/>
            <a:chExt cx="166255" cy="1510284"/>
          </a:xfrm>
        </p:grpSpPr>
        <p:cxnSp>
          <p:nvCxnSpPr>
            <p:cNvPr id="5229" name="Straight Connector 5228">
              <a:extLst>
                <a:ext uri="{FF2B5EF4-FFF2-40B4-BE49-F238E27FC236}">
                  <a16:creationId xmlns:a16="http://schemas.microsoft.com/office/drawing/2014/main" id="{EDFD4C59-921F-FF00-0762-523CCC695810}"/>
                </a:ext>
              </a:extLst>
            </p:cNvPr>
            <p:cNvCxnSpPr>
              <a:cxnSpLocks/>
            </p:cNvCxnSpPr>
            <p:nvPr/>
          </p:nvCxnSpPr>
          <p:spPr bwMode="auto">
            <a:xfrm>
              <a:off x="6322868" y="1864323"/>
              <a:ext cx="166255" cy="0"/>
            </a:xfrm>
            <a:prstGeom prst="line">
              <a:avLst/>
            </a:prstGeom>
            <a:noFill/>
            <a:ln w="28575" cap="flat" cmpd="sng" algn="ctr">
              <a:solidFill>
                <a:schemeClr val="bg1"/>
              </a:solidFill>
              <a:prstDash val="solid"/>
              <a:round/>
              <a:headEnd type="none" w="med" len="med"/>
              <a:tailEnd type="none" w="med" len="med"/>
            </a:ln>
            <a:effectLst/>
          </p:spPr>
        </p:cxnSp>
        <p:cxnSp>
          <p:nvCxnSpPr>
            <p:cNvPr id="5231" name="Straight Connector 5230">
              <a:extLst>
                <a:ext uri="{FF2B5EF4-FFF2-40B4-BE49-F238E27FC236}">
                  <a16:creationId xmlns:a16="http://schemas.microsoft.com/office/drawing/2014/main" id="{13C173C1-5FC8-5612-37F0-7620E6339924}"/>
                </a:ext>
              </a:extLst>
            </p:cNvPr>
            <p:cNvCxnSpPr>
              <a:cxnSpLocks/>
            </p:cNvCxnSpPr>
            <p:nvPr/>
          </p:nvCxnSpPr>
          <p:spPr bwMode="auto">
            <a:xfrm>
              <a:off x="6322868" y="2166380"/>
              <a:ext cx="166255" cy="0"/>
            </a:xfrm>
            <a:prstGeom prst="line">
              <a:avLst/>
            </a:prstGeom>
            <a:noFill/>
            <a:ln w="28575" cap="flat" cmpd="sng" algn="ctr">
              <a:solidFill>
                <a:schemeClr val="bg1"/>
              </a:solidFill>
              <a:prstDash val="solid"/>
              <a:round/>
              <a:headEnd type="none" w="med" len="med"/>
              <a:tailEnd type="none" w="med" len="med"/>
            </a:ln>
            <a:effectLst/>
          </p:spPr>
        </p:cxnSp>
        <p:cxnSp>
          <p:nvCxnSpPr>
            <p:cNvPr id="5232" name="Straight Connector 5231">
              <a:extLst>
                <a:ext uri="{FF2B5EF4-FFF2-40B4-BE49-F238E27FC236}">
                  <a16:creationId xmlns:a16="http://schemas.microsoft.com/office/drawing/2014/main" id="{9F4C0D14-983C-707C-409A-7D282A53355C}"/>
                </a:ext>
              </a:extLst>
            </p:cNvPr>
            <p:cNvCxnSpPr>
              <a:cxnSpLocks/>
            </p:cNvCxnSpPr>
            <p:nvPr/>
          </p:nvCxnSpPr>
          <p:spPr bwMode="auto">
            <a:xfrm>
              <a:off x="6322868" y="2468437"/>
              <a:ext cx="166255" cy="0"/>
            </a:xfrm>
            <a:prstGeom prst="line">
              <a:avLst/>
            </a:prstGeom>
            <a:noFill/>
            <a:ln w="28575" cap="flat" cmpd="sng" algn="ctr">
              <a:solidFill>
                <a:schemeClr val="bg1"/>
              </a:solidFill>
              <a:prstDash val="solid"/>
              <a:round/>
              <a:headEnd type="none" w="med" len="med"/>
              <a:tailEnd type="none" w="med" len="med"/>
            </a:ln>
            <a:effectLst/>
          </p:spPr>
        </p:cxnSp>
        <p:cxnSp>
          <p:nvCxnSpPr>
            <p:cNvPr id="5233" name="Straight Connector 5232">
              <a:extLst>
                <a:ext uri="{FF2B5EF4-FFF2-40B4-BE49-F238E27FC236}">
                  <a16:creationId xmlns:a16="http://schemas.microsoft.com/office/drawing/2014/main" id="{D0E0987F-9636-A5F2-0035-41C248DFF022}"/>
                </a:ext>
              </a:extLst>
            </p:cNvPr>
            <p:cNvCxnSpPr>
              <a:cxnSpLocks/>
            </p:cNvCxnSpPr>
            <p:nvPr/>
          </p:nvCxnSpPr>
          <p:spPr bwMode="auto">
            <a:xfrm>
              <a:off x="6322868" y="2770494"/>
              <a:ext cx="166255" cy="0"/>
            </a:xfrm>
            <a:prstGeom prst="line">
              <a:avLst/>
            </a:prstGeom>
            <a:noFill/>
            <a:ln w="28575" cap="flat" cmpd="sng" algn="ctr">
              <a:solidFill>
                <a:schemeClr val="bg1"/>
              </a:solidFill>
              <a:prstDash val="solid"/>
              <a:round/>
              <a:headEnd type="none" w="med" len="med"/>
              <a:tailEnd type="none" w="med" len="med"/>
            </a:ln>
            <a:effectLst/>
          </p:spPr>
        </p:cxnSp>
        <p:cxnSp>
          <p:nvCxnSpPr>
            <p:cNvPr id="5234" name="Straight Connector 5233">
              <a:extLst>
                <a:ext uri="{FF2B5EF4-FFF2-40B4-BE49-F238E27FC236}">
                  <a16:creationId xmlns:a16="http://schemas.microsoft.com/office/drawing/2014/main" id="{D55F5F08-2F70-1892-6648-CB51B7331F76}"/>
                </a:ext>
              </a:extLst>
            </p:cNvPr>
            <p:cNvCxnSpPr>
              <a:cxnSpLocks/>
            </p:cNvCxnSpPr>
            <p:nvPr/>
          </p:nvCxnSpPr>
          <p:spPr bwMode="auto">
            <a:xfrm>
              <a:off x="6322868" y="3072551"/>
              <a:ext cx="166255" cy="0"/>
            </a:xfrm>
            <a:prstGeom prst="line">
              <a:avLst/>
            </a:prstGeom>
            <a:noFill/>
            <a:ln w="28575" cap="flat" cmpd="sng" algn="ctr">
              <a:solidFill>
                <a:schemeClr val="bg1"/>
              </a:solidFill>
              <a:prstDash val="solid"/>
              <a:round/>
              <a:headEnd type="none" w="med" len="med"/>
              <a:tailEnd type="none" w="med" len="med"/>
            </a:ln>
            <a:effectLst/>
          </p:spPr>
        </p:cxnSp>
        <p:cxnSp>
          <p:nvCxnSpPr>
            <p:cNvPr id="5235" name="Straight Connector 5234">
              <a:extLst>
                <a:ext uri="{FF2B5EF4-FFF2-40B4-BE49-F238E27FC236}">
                  <a16:creationId xmlns:a16="http://schemas.microsoft.com/office/drawing/2014/main" id="{97C4CF48-A539-383C-0E0D-CC629A839DB5}"/>
                </a:ext>
              </a:extLst>
            </p:cNvPr>
            <p:cNvCxnSpPr>
              <a:cxnSpLocks/>
            </p:cNvCxnSpPr>
            <p:nvPr/>
          </p:nvCxnSpPr>
          <p:spPr bwMode="auto">
            <a:xfrm>
              <a:off x="6322868" y="3374607"/>
              <a:ext cx="166255" cy="0"/>
            </a:xfrm>
            <a:prstGeom prst="line">
              <a:avLst/>
            </a:prstGeom>
            <a:noFill/>
            <a:ln w="28575" cap="flat" cmpd="sng" algn="ctr">
              <a:solidFill>
                <a:schemeClr val="bg1"/>
              </a:solidFill>
              <a:prstDash val="solid"/>
              <a:round/>
              <a:headEnd type="none" w="med" len="med"/>
              <a:tailEnd type="none" w="med" len="med"/>
            </a:ln>
            <a:effectLst/>
          </p:spPr>
        </p:cxnSp>
      </p:grpSp>
      <p:sp>
        <p:nvSpPr>
          <p:cNvPr id="5237" name="TextBox 5236">
            <a:extLst>
              <a:ext uri="{FF2B5EF4-FFF2-40B4-BE49-F238E27FC236}">
                <a16:creationId xmlns:a16="http://schemas.microsoft.com/office/drawing/2014/main" id="{F2CA00A4-22EC-D041-7714-64DECD5AB93E}"/>
              </a:ext>
            </a:extLst>
          </p:cNvPr>
          <p:cNvSpPr txBox="1"/>
          <p:nvPr/>
        </p:nvSpPr>
        <p:spPr bwMode="auto">
          <a:xfrm>
            <a:off x="6096000" y="161008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5238" name="TextBox 5237">
            <a:extLst>
              <a:ext uri="{FF2B5EF4-FFF2-40B4-BE49-F238E27FC236}">
                <a16:creationId xmlns:a16="http://schemas.microsoft.com/office/drawing/2014/main" id="{5B0A2B48-EE97-65D6-616C-76545537EA16}"/>
              </a:ext>
            </a:extLst>
          </p:cNvPr>
          <p:cNvSpPr txBox="1"/>
          <p:nvPr/>
        </p:nvSpPr>
        <p:spPr bwMode="auto">
          <a:xfrm>
            <a:off x="6173801" y="1916768"/>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5239" name="TextBox 5238">
            <a:extLst>
              <a:ext uri="{FF2B5EF4-FFF2-40B4-BE49-F238E27FC236}">
                <a16:creationId xmlns:a16="http://schemas.microsoft.com/office/drawing/2014/main" id="{903AB5AE-0529-496D-7CD8-EB25DD3DE4A2}"/>
              </a:ext>
            </a:extLst>
          </p:cNvPr>
          <p:cNvSpPr txBox="1"/>
          <p:nvPr/>
        </p:nvSpPr>
        <p:spPr bwMode="auto">
          <a:xfrm>
            <a:off x="6173801" y="2227319"/>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5240" name="TextBox 5239">
            <a:extLst>
              <a:ext uri="{FF2B5EF4-FFF2-40B4-BE49-F238E27FC236}">
                <a16:creationId xmlns:a16="http://schemas.microsoft.com/office/drawing/2014/main" id="{09352EF5-251D-FEE1-D989-14B8336DF0A5}"/>
              </a:ext>
            </a:extLst>
          </p:cNvPr>
          <p:cNvSpPr txBox="1"/>
          <p:nvPr/>
        </p:nvSpPr>
        <p:spPr bwMode="auto">
          <a:xfrm>
            <a:off x="6173801" y="252969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5241" name="TextBox 5240">
            <a:extLst>
              <a:ext uri="{FF2B5EF4-FFF2-40B4-BE49-F238E27FC236}">
                <a16:creationId xmlns:a16="http://schemas.microsoft.com/office/drawing/2014/main" id="{E55076D0-F5C8-C24A-8360-5408CAA60964}"/>
              </a:ext>
            </a:extLst>
          </p:cNvPr>
          <p:cNvSpPr txBox="1"/>
          <p:nvPr/>
        </p:nvSpPr>
        <p:spPr bwMode="auto">
          <a:xfrm>
            <a:off x="6173801" y="2827630"/>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5242" name="TextBox 5241">
            <a:extLst>
              <a:ext uri="{FF2B5EF4-FFF2-40B4-BE49-F238E27FC236}">
                <a16:creationId xmlns:a16="http://schemas.microsoft.com/office/drawing/2014/main" id="{98019936-CAE0-EAC9-A480-B60218FE4412}"/>
              </a:ext>
            </a:extLst>
          </p:cNvPr>
          <p:cNvSpPr txBox="1"/>
          <p:nvPr/>
        </p:nvSpPr>
        <p:spPr bwMode="auto">
          <a:xfrm>
            <a:off x="6173801" y="3112007"/>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nvGrpSpPr>
          <p:cNvPr id="5243" name="Group 5242">
            <a:extLst>
              <a:ext uri="{FF2B5EF4-FFF2-40B4-BE49-F238E27FC236}">
                <a16:creationId xmlns:a16="http://schemas.microsoft.com/office/drawing/2014/main" id="{87D7875F-C25D-707D-FA51-EC31851DD53D}"/>
              </a:ext>
            </a:extLst>
          </p:cNvPr>
          <p:cNvGrpSpPr/>
          <p:nvPr/>
        </p:nvGrpSpPr>
        <p:grpSpPr>
          <a:xfrm>
            <a:off x="6653798" y="2555017"/>
            <a:ext cx="73035" cy="706859"/>
            <a:chOff x="1118898" y="3847491"/>
            <a:chExt cx="73035" cy="597427"/>
          </a:xfrm>
        </p:grpSpPr>
        <p:cxnSp>
          <p:nvCxnSpPr>
            <p:cNvPr id="5244" name="Straight Connector 5243">
              <a:extLst>
                <a:ext uri="{FF2B5EF4-FFF2-40B4-BE49-F238E27FC236}">
                  <a16:creationId xmlns:a16="http://schemas.microsoft.com/office/drawing/2014/main" id="{119FC1F2-9609-2C01-73C4-A3AC3AB9C120}"/>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45" name="Straight Connector 5244">
              <a:extLst>
                <a:ext uri="{FF2B5EF4-FFF2-40B4-BE49-F238E27FC236}">
                  <a16:creationId xmlns:a16="http://schemas.microsoft.com/office/drawing/2014/main" id="{FDF3FC33-55B2-3DE0-19BD-B086875D0E03}"/>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46" name="Straight Connector 5245">
              <a:extLst>
                <a:ext uri="{FF2B5EF4-FFF2-40B4-BE49-F238E27FC236}">
                  <a16:creationId xmlns:a16="http://schemas.microsoft.com/office/drawing/2014/main" id="{D86E364A-2030-CDD2-CE66-893E4B4E6001}"/>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47" name="Group 5246">
            <a:extLst>
              <a:ext uri="{FF2B5EF4-FFF2-40B4-BE49-F238E27FC236}">
                <a16:creationId xmlns:a16="http://schemas.microsoft.com/office/drawing/2014/main" id="{F9966C11-806C-3EC0-F137-1DC11C700E84}"/>
              </a:ext>
            </a:extLst>
          </p:cNvPr>
          <p:cNvGrpSpPr/>
          <p:nvPr/>
        </p:nvGrpSpPr>
        <p:grpSpPr>
          <a:xfrm>
            <a:off x="6944355" y="2070348"/>
            <a:ext cx="73035" cy="715405"/>
            <a:chOff x="1118898" y="3847491"/>
            <a:chExt cx="73035" cy="597427"/>
          </a:xfrm>
        </p:grpSpPr>
        <p:cxnSp>
          <p:nvCxnSpPr>
            <p:cNvPr id="5248" name="Straight Connector 5247">
              <a:extLst>
                <a:ext uri="{FF2B5EF4-FFF2-40B4-BE49-F238E27FC236}">
                  <a16:creationId xmlns:a16="http://schemas.microsoft.com/office/drawing/2014/main" id="{EBDA6CD5-7965-A041-B981-0AE2761A2617}"/>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49" name="Straight Connector 5248">
              <a:extLst>
                <a:ext uri="{FF2B5EF4-FFF2-40B4-BE49-F238E27FC236}">
                  <a16:creationId xmlns:a16="http://schemas.microsoft.com/office/drawing/2014/main" id="{9E55A101-2F15-F87E-F3DD-95E2630EA58B}"/>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50" name="Straight Connector 5249">
              <a:extLst>
                <a:ext uri="{FF2B5EF4-FFF2-40B4-BE49-F238E27FC236}">
                  <a16:creationId xmlns:a16="http://schemas.microsoft.com/office/drawing/2014/main" id="{1861C2BD-C929-C041-DD95-F6930BBADC47}"/>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51" name="Group 5250">
            <a:extLst>
              <a:ext uri="{FF2B5EF4-FFF2-40B4-BE49-F238E27FC236}">
                <a16:creationId xmlns:a16="http://schemas.microsoft.com/office/drawing/2014/main" id="{9EF7BF65-4324-78F5-0AC0-B6761E063326}"/>
              </a:ext>
            </a:extLst>
          </p:cNvPr>
          <p:cNvGrpSpPr/>
          <p:nvPr/>
        </p:nvGrpSpPr>
        <p:grpSpPr>
          <a:xfrm>
            <a:off x="7234771" y="1919662"/>
            <a:ext cx="73035" cy="765984"/>
            <a:chOff x="1118898" y="3847491"/>
            <a:chExt cx="73035" cy="597427"/>
          </a:xfrm>
        </p:grpSpPr>
        <p:cxnSp>
          <p:nvCxnSpPr>
            <p:cNvPr id="5252" name="Straight Connector 5251">
              <a:extLst>
                <a:ext uri="{FF2B5EF4-FFF2-40B4-BE49-F238E27FC236}">
                  <a16:creationId xmlns:a16="http://schemas.microsoft.com/office/drawing/2014/main" id="{095A9AFF-02B5-F29D-6DBC-A9ADF7F1DB7D}"/>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53" name="Straight Connector 5252">
              <a:extLst>
                <a:ext uri="{FF2B5EF4-FFF2-40B4-BE49-F238E27FC236}">
                  <a16:creationId xmlns:a16="http://schemas.microsoft.com/office/drawing/2014/main" id="{DC25C022-FB1D-65A3-C254-4B57EC7CE1C9}"/>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54" name="Straight Connector 5253">
              <a:extLst>
                <a:ext uri="{FF2B5EF4-FFF2-40B4-BE49-F238E27FC236}">
                  <a16:creationId xmlns:a16="http://schemas.microsoft.com/office/drawing/2014/main" id="{6CE83F39-FA27-0BA8-ABE4-0B36A3AE0D19}"/>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55" name="Group 5254">
            <a:extLst>
              <a:ext uri="{FF2B5EF4-FFF2-40B4-BE49-F238E27FC236}">
                <a16:creationId xmlns:a16="http://schemas.microsoft.com/office/drawing/2014/main" id="{DF9841AA-05D7-C972-7D75-B4C4645BBE78}"/>
              </a:ext>
            </a:extLst>
          </p:cNvPr>
          <p:cNvGrpSpPr/>
          <p:nvPr/>
        </p:nvGrpSpPr>
        <p:grpSpPr>
          <a:xfrm>
            <a:off x="7637576" y="2374335"/>
            <a:ext cx="73035" cy="887829"/>
            <a:chOff x="1118898" y="3847491"/>
            <a:chExt cx="73035" cy="597427"/>
          </a:xfrm>
        </p:grpSpPr>
        <p:cxnSp>
          <p:nvCxnSpPr>
            <p:cNvPr id="5256" name="Straight Connector 5255">
              <a:extLst>
                <a:ext uri="{FF2B5EF4-FFF2-40B4-BE49-F238E27FC236}">
                  <a16:creationId xmlns:a16="http://schemas.microsoft.com/office/drawing/2014/main" id="{8CFFFE52-7021-AC5A-1178-3CCE8DB1D9AB}"/>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57" name="Straight Connector 5256">
              <a:extLst>
                <a:ext uri="{FF2B5EF4-FFF2-40B4-BE49-F238E27FC236}">
                  <a16:creationId xmlns:a16="http://schemas.microsoft.com/office/drawing/2014/main" id="{C9C970F5-FB7E-653F-D774-A34C51DC7F77}"/>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58" name="Straight Connector 5257">
              <a:extLst>
                <a:ext uri="{FF2B5EF4-FFF2-40B4-BE49-F238E27FC236}">
                  <a16:creationId xmlns:a16="http://schemas.microsoft.com/office/drawing/2014/main" id="{1E4BBD6A-31F2-9288-7B35-C69F8E1ADB3A}"/>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59" name="Group 5258">
            <a:extLst>
              <a:ext uri="{FF2B5EF4-FFF2-40B4-BE49-F238E27FC236}">
                <a16:creationId xmlns:a16="http://schemas.microsoft.com/office/drawing/2014/main" id="{8FE5AB99-8145-4DDE-742A-C8C835EF0CC5}"/>
              </a:ext>
            </a:extLst>
          </p:cNvPr>
          <p:cNvGrpSpPr/>
          <p:nvPr/>
        </p:nvGrpSpPr>
        <p:grpSpPr>
          <a:xfrm>
            <a:off x="7933016" y="2071569"/>
            <a:ext cx="73035" cy="825178"/>
            <a:chOff x="1118898" y="3847491"/>
            <a:chExt cx="73035" cy="597427"/>
          </a:xfrm>
        </p:grpSpPr>
        <p:cxnSp>
          <p:nvCxnSpPr>
            <p:cNvPr id="5260" name="Straight Connector 5259">
              <a:extLst>
                <a:ext uri="{FF2B5EF4-FFF2-40B4-BE49-F238E27FC236}">
                  <a16:creationId xmlns:a16="http://schemas.microsoft.com/office/drawing/2014/main" id="{17878178-D08A-26A8-8E0C-E55319E5C427}"/>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61" name="Straight Connector 5260">
              <a:extLst>
                <a:ext uri="{FF2B5EF4-FFF2-40B4-BE49-F238E27FC236}">
                  <a16:creationId xmlns:a16="http://schemas.microsoft.com/office/drawing/2014/main" id="{A7184BC4-8662-DE58-5250-B336863412B2}"/>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62" name="Straight Connector 5261">
              <a:extLst>
                <a:ext uri="{FF2B5EF4-FFF2-40B4-BE49-F238E27FC236}">
                  <a16:creationId xmlns:a16="http://schemas.microsoft.com/office/drawing/2014/main" id="{3F66F972-395F-04ED-3ADE-CBA4D032F6DB}"/>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63" name="Group 5262">
            <a:extLst>
              <a:ext uri="{FF2B5EF4-FFF2-40B4-BE49-F238E27FC236}">
                <a16:creationId xmlns:a16="http://schemas.microsoft.com/office/drawing/2014/main" id="{9145A01A-57B9-33FE-E2CE-8BA32352EBC9}"/>
              </a:ext>
            </a:extLst>
          </p:cNvPr>
          <p:cNvGrpSpPr/>
          <p:nvPr/>
        </p:nvGrpSpPr>
        <p:grpSpPr>
          <a:xfrm>
            <a:off x="8222352" y="1892108"/>
            <a:ext cx="73035" cy="943598"/>
            <a:chOff x="1118898" y="3847491"/>
            <a:chExt cx="73035" cy="597427"/>
          </a:xfrm>
        </p:grpSpPr>
        <p:cxnSp>
          <p:nvCxnSpPr>
            <p:cNvPr id="5264" name="Straight Connector 5263">
              <a:extLst>
                <a:ext uri="{FF2B5EF4-FFF2-40B4-BE49-F238E27FC236}">
                  <a16:creationId xmlns:a16="http://schemas.microsoft.com/office/drawing/2014/main" id="{063ECE09-8561-1B89-151F-1BFAFB39AC30}"/>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65" name="Straight Connector 5264">
              <a:extLst>
                <a:ext uri="{FF2B5EF4-FFF2-40B4-BE49-F238E27FC236}">
                  <a16:creationId xmlns:a16="http://schemas.microsoft.com/office/drawing/2014/main" id="{E82B7CF2-10E7-9DBE-9315-D55933F8328E}"/>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66" name="Straight Connector 5265">
              <a:extLst>
                <a:ext uri="{FF2B5EF4-FFF2-40B4-BE49-F238E27FC236}">
                  <a16:creationId xmlns:a16="http://schemas.microsoft.com/office/drawing/2014/main" id="{F0575DEF-56F3-1FBC-588A-9560AE63D559}"/>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67" name="Group 5266">
            <a:extLst>
              <a:ext uri="{FF2B5EF4-FFF2-40B4-BE49-F238E27FC236}">
                <a16:creationId xmlns:a16="http://schemas.microsoft.com/office/drawing/2014/main" id="{24878D7E-0A72-5FA3-A3EE-97FF0B86EFD0}"/>
              </a:ext>
            </a:extLst>
          </p:cNvPr>
          <p:cNvGrpSpPr/>
          <p:nvPr/>
        </p:nvGrpSpPr>
        <p:grpSpPr>
          <a:xfrm>
            <a:off x="8632548" y="2453687"/>
            <a:ext cx="73035" cy="843491"/>
            <a:chOff x="1118898" y="3847491"/>
            <a:chExt cx="73035" cy="597427"/>
          </a:xfrm>
        </p:grpSpPr>
        <p:cxnSp>
          <p:nvCxnSpPr>
            <p:cNvPr id="5268" name="Straight Connector 5267">
              <a:extLst>
                <a:ext uri="{FF2B5EF4-FFF2-40B4-BE49-F238E27FC236}">
                  <a16:creationId xmlns:a16="http://schemas.microsoft.com/office/drawing/2014/main" id="{CC36BE18-1B44-FFA8-79D0-EC148D7AFB7C}"/>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69" name="Straight Connector 5268">
              <a:extLst>
                <a:ext uri="{FF2B5EF4-FFF2-40B4-BE49-F238E27FC236}">
                  <a16:creationId xmlns:a16="http://schemas.microsoft.com/office/drawing/2014/main" id="{5C51B008-5D7A-E408-E546-6510E71A03B5}"/>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70" name="Straight Connector 5269">
              <a:extLst>
                <a:ext uri="{FF2B5EF4-FFF2-40B4-BE49-F238E27FC236}">
                  <a16:creationId xmlns:a16="http://schemas.microsoft.com/office/drawing/2014/main" id="{C100E928-A648-9C6A-7388-15922A21091B}"/>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71" name="Group 5270">
            <a:extLst>
              <a:ext uri="{FF2B5EF4-FFF2-40B4-BE49-F238E27FC236}">
                <a16:creationId xmlns:a16="http://schemas.microsoft.com/office/drawing/2014/main" id="{000F2C9D-4CEB-EEE3-5462-C0751FC36A19}"/>
              </a:ext>
            </a:extLst>
          </p:cNvPr>
          <p:cNvGrpSpPr/>
          <p:nvPr/>
        </p:nvGrpSpPr>
        <p:grpSpPr>
          <a:xfrm>
            <a:off x="8924326" y="2137494"/>
            <a:ext cx="73035" cy="739719"/>
            <a:chOff x="1118898" y="3847491"/>
            <a:chExt cx="73035" cy="597427"/>
          </a:xfrm>
        </p:grpSpPr>
        <p:cxnSp>
          <p:nvCxnSpPr>
            <p:cNvPr id="5272" name="Straight Connector 5271">
              <a:extLst>
                <a:ext uri="{FF2B5EF4-FFF2-40B4-BE49-F238E27FC236}">
                  <a16:creationId xmlns:a16="http://schemas.microsoft.com/office/drawing/2014/main" id="{3540ABA0-822F-45F6-3A50-C462D4AA05AD}"/>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73" name="Straight Connector 5272">
              <a:extLst>
                <a:ext uri="{FF2B5EF4-FFF2-40B4-BE49-F238E27FC236}">
                  <a16:creationId xmlns:a16="http://schemas.microsoft.com/office/drawing/2014/main" id="{DEF25644-CE7C-A04F-B00F-9861F44FE20E}"/>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74" name="Straight Connector 5273">
              <a:extLst>
                <a:ext uri="{FF2B5EF4-FFF2-40B4-BE49-F238E27FC236}">
                  <a16:creationId xmlns:a16="http://schemas.microsoft.com/office/drawing/2014/main" id="{261AFE1B-9BBC-406D-F2BB-283A325C0CFF}"/>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75" name="Group 5274">
            <a:extLst>
              <a:ext uri="{FF2B5EF4-FFF2-40B4-BE49-F238E27FC236}">
                <a16:creationId xmlns:a16="http://schemas.microsoft.com/office/drawing/2014/main" id="{256A52A1-C3AF-8837-DA66-DCC99CB639B0}"/>
              </a:ext>
            </a:extLst>
          </p:cNvPr>
          <p:cNvGrpSpPr/>
          <p:nvPr/>
        </p:nvGrpSpPr>
        <p:grpSpPr>
          <a:xfrm>
            <a:off x="9216104" y="1984892"/>
            <a:ext cx="73035" cy="560360"/>
            <a:chOff x="1118898" y="3847491"/>
            <a:chExt cx="73035" cy="597427"/>
          </a:xfrm>
        </p:grpSpPr>
        <p:cxnSp>
          <p:nvCxnSpPr>
            <p:cNvPr id="5276" name="Straight Connector 5275">
              <a:extLst>
                <a:ext uri="{FF2B5EF4-FFF2-40B4-BE49-F238E27FC236}">
                  <a16:creationId xmlns:a16="http://schemas.microsoft.com/office/drawing/2014/main" id="{DF372A16-B315-6940-0256-F3EF72F168DB}"/>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77" name="Straight Connector 5276">
              <a:extLst>
                <a:ext uri="{FF2B5EF4-FFF2-40B4-BE49-F238E27FC236}">
                  <a16:creationId xmlns:a16="http://schemas.microsoft.com/office/drawing/2014/main" id="{69E27E49-48CC-8CEF-1B7F-A1EC18713BE0}"/>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78" name="Straight Connector 5277">
              <a:extLst>
                <a:ext uri="{FF2B5EF4-FFF2-40B4-BE49-F238E27FC236}">
                  <a16:creationId xmlns:a16="http://schemas.microsoft.com/office/drawing/2014/main" id="{A6C56BC0-6F0A-9A01-4E21-CB076149B5DC}"/>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79" name="Group 5278">
            <a:extLst>
              <a:ext uri="{FF2B5EF4-FFF2-40B4-BE49-F238E27FC236}">
                <a16:creationId xmlns:a16="http://schemas.microsoft.com/office/drawing/2014/main" id="{76623564-D239-E142-894F-7AC886CE1922}"/>
              </a:ext>
            </a:extLst>
          </p:cNvPr>
          <p:cNvGrpSpPr/>
          <p:nvPr/>
        </p:nvGrpSpPr>
        <p:grpSpPr>
          <a:xfrm>
            <a:off x="9626648" y="2432934"/>
            <a:ext cx="73035" cy="832160"/>
            <a:chOff x="1118898" y="3847491"/>
            <a:chExt cx="73035" cy="597427"/>
          </a:xfrm>
        </p:grpSpPr>
        <p:cxnSp>
          <p:nvCxnSpPr>
            <p:cNvPr id="5280" name="Straight Connector 5279">
              <a:extLst>
                <a:ext uri="{FF2B5EF4-FFF2-40B4-BE49-F238E27FC236}">
                  <a16:creationId xmlns:a16="http://schemas.microsoft.com/office/drawing/2014/main" id="{0B3DE652-8582-021A-1F49-B9A84F10A470}"/>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81" name="Straight Connector 5280">
              <a:extLst>
                <a:ext uri="{FF2B5EF4-FFF2-40B4-BE49-F238E27FC236}">
                  <a16:creationId xmlns:a16="http://schemas.microsoft.com/office/drawing/2014/main" id="{0B8991D0-1DC0-A09D-C4AE-1A5FAB1E91B7}"/>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82" name="Straight Connector 5281">
              <a:extLst>
                <a:ext uri="{FF2B5EF4-FFF2-40B4-BE49-F238E27FC236}">
                  <a16:creationId xmlns:a16="http://schemas.microsoft.com/office/drawing/2014/main" id="{13F37C06-8541-EDB8-ACDE-506D68121B4F}"/>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83" name="Group 5282">
            <a:extLst>
              <a:ext uri="{FF2B5EF4-FFF2-40B4-BE49-F238E27FC236}">
                <a16:creationId xmlns:a16="http://schemas.microsoft.com/office/drawing/2014/main" id="{A5DC2818-3014-E934-146F-173221996821}"/>
              </a:ext>
            </a:extLst>
          </p:cNvPr>
          <p:cNvGrpSpPr/>
          <p:nvPr/>
        </p:nvGrpSpPr>
        <p:grpSpPr>
          <a:xfrm>
            <a:off x="9914763" y="2139936"/>
            <a:ext cx="73035" cy="884655"/>
            <a:chOff x="1118898" y="3847491"/>
            <a:chExt cx="73035" cy="597427"/>
          </a:xfrm>
        </p:grpSpPr>
        <p:cxnSp>
          <p:nvCxnSpPr>
            <p:cNvPr id="5284" name="Straight Connector 5283">
              <a:extLst>
                <a:ext uri="{FF2B5EF4-FFF2-40B4-BE49-F238E27FC236}">
                  <a16:creationId xmlns:a16="http://schemas.microsoft.com/office/drawing/2014/main" id="{2B9CE23E-2B41-A227-9182-F92FBA2A45DE}"/>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85" name="Straight Connector 5284">
              <a:extLst>
                <a:ext uri="{FF2B5EF4-FFF2-40B4-BE49-F238E27FC236}">
                  <a16:creationId xmlns:a16="http://schemas.microsoft.com/office/drawing/2014/main" id="{B94CE405-707C-F082-64EA-6D2DD39054E3}"/>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86" name="Straight Connector 5285">
              <a:extLst>
                <a:ext uri="{FF2B5EF4-FFF2-40B4-BE49-F238E27FC236}">
                  <a16:creationId xmlns:a16="http://schemas.microsoft.com/office/drawing/2014/main" id="{78B7648F-58AE-C2B7-944A-0CEB5411AE03}"/>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87" name="Group 5286">
            <a:extLst>
              <a:ext uri="{FF2B5EF4-FFF2-40B4-BE49-F238E27FC236}">
                <a16:creationId xmlns:a16="http://schemas.microsoft.com/office/drawing/2014/main" id="{677098F1-D2AD-660D-225B-3A5C2A1C43BB}"/>
              </a:ext>
            </a:extLst>
          </p:cNvPr>
          <p:cNvGrpSpPr/>
          <p:nvPr/>
        </p:nvGrpSpPr>
        <p:grpSpPr>
          <a:xfrm>
            <a:off x="10207762" y="1829847"/>
            <a:ext cx="73035" cy="826500"/>
            <a:chOff x="1118898" y="3847491"/>
            <a:chExt cx="73035" cy="597427"/>
          </a:xfrm>
        </p:grpSpPr>
        <p:cxnSp>
          <p:nvCxnSpPr>
            <p:cNvPr id="5288" name="Straight Connector 5287">
              <a:extLst>
                <a:ext uri="{FF2B5EF4-FFF2-40B4-BE49-F238E27FC236}">
                  <a16:creationId xmlns:a16="http://schemas.microsoft.com/office/drawing/2014/main" id="{6C532B58-09C1-8FFD-1FEC-BB14ED3F2B93}"/>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89" name="Straight Connector 5288">
              <a:extLst>
                <a:ext uri="{FF2B5EF4-FFF2-40B4-BE49-F238E27FC236}">
                  <a16:creationId xmlns:a16="http://schemas.microsoft.com/office/drawing/2014/main" id="{DAA234C2-8F67-6912-278F-7BEFC1CD5356}"/>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90" name="Straight Connector 5289">
              <a:extLst>
                <a:ext uri="{FF2B5EF4-FFF2-40B4-BE49-F238E27FC236}">
                  <a16:creationId xmlns:a16="http://schemas.microsoft.com/office/drawing/2014/main" id="{F1C33F09-B1B6-5937-61D3-FADE3065C580}"/>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91" name="Group 5290">
            <a:extLst>
              <a:ext uri="{FF2B5EF4-FFF2-40B4-BE49-F238E27FC236}">
                <a16:creationId xmlns:a16="http://schemas.microsoft.com/office/drawing/2014/main" id="{C5224752-BC17-3A8E-8381-A8068DBA7AD7}"/>
              </a:ext>
            </a:extLst>
          </p:cNvPr>
          <p:cNvGrpSpPr/>
          <p:nvPr/>
        </p:nvGrpSpPr>
        <p:grpSpPr>
          <a:xfrm>
            <a:off x="10614298" y="2650242"/>
            <a:ext cx="73035" cy="642155"/>
            <a:chOff x="1118898" y="3847491"/>
            <a:chExt cx="73035" cy="597427"/>
          </a:xfrm>
        </p:grpSpPr>
        <p:cxnSp>
          <p:nvCxnSpPr>
            <p:cNvPr id="5292" name="Straight Connector 5291">
              <a:extLst>
                <a:ext uri="{FF2B5EF4-FFF2-40B4-BE49-F238E27FC236}">
                  <a16:creationId xmlns:a16="http://schemas.microsoft.com/office/drawing/2014/main" id="{832390EF-8E07-97FB-1375-005C186CEB76}"/>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93" name="Straight Connector 5292">
              <a:extLst>
                <a:ext uri="{FF2B5EF4-FFF2-40B4-BE49-F238E27FC236}">
                  <a16:creationId xmlns:a16="http://schemas.microsoft.com/office/drawing/2014/main" id="{4306D62B-EDF6-20BF-E393-22B529288D8C}"/>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94" name="Straight Connector 5293">
              <a:extLst>
                <a:ext uri="{FF2B5EF4-FFF2-40B4-BE49-F238E27FC236}">
                  <a16:creationId xmlns:a16="http://schemas.microsoft.com/office/drawing/2014/main" id="{71393AC7-1079-8D9A-A426-FF57FF77D57A}"/>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95" name="Group 5294">
            <a:extLst>
              <a:ext uri="{FF2B5EF4-FFF2-40B4-BE49-F238E27FC236}">
                <a16:creationId xmlns:a16="http://schemas.microsoft.com/office/drawing/2014/main" id="{5580B8B3-9C8E-1A36-3A15-C0860A37B198}"/>
              </a:ext>
            </a:extLst>
          </p:cNvPr>
          <p:cNvGrpSpPr/>
          <p:nvPr/>
        </p:nvGrpSpPr>
        <p:grpSpPr>
          <a:xfrm>
            <a:off x="10904855" y="2258356"/>
            <a:ext cx="73035" cy="761798"/>
            <a:chOff x="1118898" y="3847491"/>
            <a:chExt cx="73035" cy="597427"/>
          </a:xfrm>
        </p:grpSpPr>
        <p:cxnSp>
          <p:nvCxnSpPr>
            <p:cNvPr id="5296" name="Straight Connector 5295">
              <a:extLst>
                <a:ext uri="{FF2B5EF4-FFF2-40B4-BE49-F238E27FC236}">
                  <a16:creationId xmlns:a16="http://schemas.microsoft.com/office/drawing/2014/main" id="{4A3F359A-7F4A-4EDA-3869-613D18930E36}"/>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297" name="Straight Connector 5296">
              <a:extLst>
                <a:ext uri="{FF2B5EF4-FFF2-40B4-BE49-F238E27FC236}">
                  <a16:creationId xmlns:a16="http://schemas.microsoft.com/office/drawing/2014/main" id="{AE77B1F2-73F2-F510-B9B3-20E10066A369}"/>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298" name="Straight Connector 5297">
              <a:extLst>
                <a:ext uri="{FF2B5EF4-FFF2-40B4-BE49-F238E27FC236}">
                  <a16:creationId xmlns:a16="http://schemas.microsoft.com/office/drawing/2014/main" id="{2E1307BD-293B-F829-2DF6-E1A0260FD3A7}"/>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299" name="Group 5298">
            <a:extLst>
              <a:ext uri="{FF2B5EF4-FFF2-40B4-BE49-F238E27FC236}">
                <a16:creationId xmlns:a16="http://schemas.microsoft.com/office/drawing/2014/main" id="{156F9B4E-9BF1-4151-10EE-02A360FF53C6}"/>
              </a:ext>
            </a:extLst>
          </p:cNvPr>
          <p:cNvGrpSpPr/>
          <p:nvPr/>
        </p:nvGrpSpPr>
        <p:grpSpPr>
          <a:xfrm>
            <a:off x="11195413" y="1834729"/>
            <a:ext cx="73035" cy="1020614"/>
            <a:chOff x="1118898" y="3847491"/>
            <a:chExt cx="73035" cy="597427"/>
          </a:xfrm>
        </p:grpSpPr>
        <p:cxnSp>
          <p:nvCxnSpPr>
            <p:cNvPr id="5300" name="Straight Connector 5299">
              <a:extLst>
                <a:ext uri="{FF2B5EF4-FFF2-40B4-BE49-F238E27FC236}">
                  <a16:creationId xmlns:a16="http://schemas.microsoft.com/office/drawing/2014/main" id="{09326DA9-8848-C884-F021-D9D07DB59FB0}"/>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301" name="Straight Connector 5300">
              <a:extLst>
                <a:ext uri="{FF2B5EF4-FFF2-40B4-BE49-F238E27FC236}">
                  <a16:creationId xmlns:a16="http://schemas.microsoft.com/office/drawing/2014/main" id="{82A3EDD6-75AB-38EC-14A7-BD3251539455}"/>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302" name="Straight Connector 5301">
              <a:extLst>
                <a:ext uri="{FF2B5EF4-FFF2-40B4-BE49-F238E27FC236}">
                  <a16:creationId xmlns:a16="http://schemas.microsoft.com/office/drawing/2014/main" id="{1996FD0E-77A1-824F-968B-958F89570EDD}"/>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sp>
        <p:nvSpPr>
          <p:cNvPr id="5318" name="TextBox 5317">
            <a:extLst>
              <a:ext uri="{FF2B5EF4-FFF2-40B4-BE49-F238E27FC236}">
                <a16:creationId xmlns:a16="http://schemas.microsoft.com/office/drawing/2014/main" id="{8E3259DB-E1DC-6513-D6C8-D9FA7FFBD419}"/>
              </a:ext>
            </a:extLst>
          </p:cNvPr>
          <p:cNvSpPr txBox="1"/>
          <p:nvPr/>
        </p:nvSpPr>
        <p:spPr bwMode="auto">
          <a:xfrm>
            <a:off x="936470" y="357140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5319" name="TextBox 5318">
            <a:extLst>
              <a:ext uri="{FF2B5EF4-FFF2-40B4-BE49-F238E27FC236}">
                <a16:creationId xmlns:a16="http://schemas.microsoft.com/office/drawing/2014/main" id="{5A4F099E-C41E-02AB-63B5-19A0C3E1ABAF}"/>
              </a:ext>
            </a:extLst>
          </p:cNvPr>
          <p:cNvSpPr txBox="1"/>
          <p:nvPr/>
        </p:nvSpPr>
        <p:spPr bwMode="auto">
          <a:xfrm>
            <a:off x="1248262" y="3269351"/>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4.7</a:t>
            </a:r>
          </a:p>
        </p:txBody>
      </p:sp>
      <p:sp>
        <p:nvSpPr>
          <p:cNvPr id="5320" name="TextBox 5319">
            <a:extLst>
              <a:ext uri="{FF2B5EF4-FFF2-40B4-BE49-F238E27FC236}">
                <a16:creationId xmlns:a16="http://schemas.microsoft.com/office/drawing/2014/main" id="{D5C031B3-5849-D3CA-F587-963A38D0BCD1}"/>
              </a:ext>
            </a:extLst>
          </p:cNvPr>
          <p:cNvSpPr txBox="1"/>
          <p:nvPr/>
        </p:nvSpPr>
        <p:spPr bwMode="auto">
          <a:xfrm>
            <a:off x="1537627" y="2941963"/>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7.0</a:t>
            </a:r>
          </a:p>
        </p:txBody>
      </p:sp>
      <p:sp>
        <p:nvSpPr>
          <p:cNvPr id="5321" name="TextBox 5320">
            <a:extLst>
              <a:ext uri="{FF2B5EF4-FFF2-40B4-BE49-F238E27FC236}">
                <a16:creationId xmlns:a16="http://schemas.microsoft.com/office/drawing/2014/main" id="{80ABF143-F6DD-E5D3-73F9-54649E3963DE}"/>
              </a:ext>
            </a:extLst>
          </p:cNvPr>
          <p:cNvSpPr txBox="1"/>
          <p:nvPr/>
        </p:nvSpPr>
        <p:spPr bwMode="auto">
          <a:xfrm>
            <a:off x="1928158" y="3399693"/>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3.6</a:t>
            </a:r>
          </a:p>
        </p:txBody>
      </p:sp>
      <p:sp>
        <p:nvSpPr>
          <p:cNvPr id="5322" name="TextBox 5321">
            <a:extLst>
              <a:ext uri="{FF2B5EF4-FFF2-40B4-BE49-F238E27FC236}">
                <a16:creationId xmlns:a16="http://schemas.microsoft.com/office/drawing/2014/main" id="{19F5B2E3-2309-AEAC-6852-F1C8B8036B0B}"/>
              </a:ext>
            </a:extLst>
          </p:cNvPr>
          <p:cNvSpPr txBox="1"/>
          <p:nvPr/>
        </p:nvSpPr>
        <p:spPr bwMode="auto">
          <a:xfrm>
            <a:off x="2231338" y="3091320"/>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6.5</a:t>
            </a:r>
          </a:p>
        </p:txBody>
      </p:sp>
      <p:sp>
        <p:nvSpPr>
          <p:cNvPr id="5323" name="TextBox 5322">
            <a:extLst>
              <a:ext uri="{FF2B5EF4-FFF2-40B4-BE49-F238E27FC236}">
                <a16:creationId xmlns:a16="http://schemas.microsoft.com/office/drawing/2014/main" id="{C4457BD4-812C-1C07-7E6F-5092F1889C09}"/>
              </a:ext>
            </a:extLst>
          </p:cNvPr>
          <p:cNvSpPr txBox="1"/>
          <p:nvPr/>
        </p:nvSpPr>
        <p:spPr bwMode="auto">
          <a:xfrm>
            <a:off x="2535745" y="3005882"/>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6.9</a:t>
            </a:r>
          </a:p>
        </p:txBody>
      </p:sp>
      <p:sp>
        <p:nvSpPr>
          <p:cNvPr id="5324" name="TextBox 5323">
            <a:extLst>
              <a:ext uri="{FF2B5EF4-FFF2-40B4-BE49-F238E27FC236}">
                <a16:creationId xmlns:a16="http://schemas.microsoft.com/office/drawing/2014/main" id="{9BEEBCB7-7024-4AFE-B9AC-7AC82BD418B6}"/>
              </a:ext>
            </a:extLst>
          </p:cNvPr>
          <p:cNvSpPr txBox="1"/>
          <p:nvPr/>
        </p:nvSpPr>
        <p:spPr bwMode="auto">
          <a:xfrm>
            <a:off x="2929276" y="350055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3.1</a:t>
            </a:r>
          </a:p>
        </p:txBody>
      </p:sp>
      <p:sp>
        <p:nvSpPr>
          <p:cNvPr id="5325" name="TextBox 5324">
            <a:extLst>
              <a:ext uri="{FF2B5EF4-FFF2-40B4-BE49-F238E27FC236}">
                <a16:creationId xmlns:a16="http://schemas.microsoft.com/office/drawing/2014/main" id="{44288DAF-D12C-9312-AD42-AE9AB0CAD12A}"/>
              </a:ext>
            </a:extLst>
          </p:cNvPr>
          <p:cNvSpPr txBox="1"/>
          <p:nvPr/>
        </p:nvSpPr>
        <p:spPr bwMode="auto">
          <a:xfrm>
            <a:off x="3228177" y="322727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5.5</a:t>
            </a:r>
          </a:p>
        </p:txBody>
      </p:sp>
      <p:sp>
        <p:nvSpPr>
          <p:cNvPr id="5326" name="TextBox 5325">
            <a:extLst>
              <a:ext uri="{FF2B5EF4-FFF2-40B4-BE49-F238E27FC236}">
                <a16:creationId xmlns:a16="http://schemas.microsoft.com/office/drawing/2014/main" id="{E3D57D68-2E04-0E35-A6EA-A314753EBBC9}"/>
              </a:ext>
            </a:extLst>
          </p:cNvPr>
          <p:cNvSpPr txBox="1"/>
          <p:nvPr/>
        </p:nvSpPr>
        <p:spPr bwMode="auto">
          <a:xfrm>
            <a:off x="3505796" y="303267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7.2</a:t>
            </a:r>
          </a:p>
        </p:txBody>
      </p:sp>
      <p:sp>
        <p:nvSpPr>
          <p:cNvPr id="5327" name="TextBox 5326">
            <a:extLst>
              <a:ext uri="{FF2B5EF4-FFF2-40B4-BE49-F238E27FC236}">
                <a16:creationId xmlns:a16="http://schemas.microsoft.com/office/drawing/2014/main" id="{26D0DCA4-2545-82AC-C50A-793069089188}"/>
              </a:ext>
            </a:extLst>
          </p:cNvPr>
          <p:cNvSpPr txBox="1"/>
          <p:nvPr/>
        </p:nvSpPr>
        <p:spPr bwMode="auto">
          <a:xfrm>
            <a:off x="3924992" y="3362906"/>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3.8</a:t>
            </a:r>
          </a:p>
        </p:txBody>
      </p:sp>
      <p:sp>
        <p:nvSpPr>
          <p:cNvPr id="5328" name="TextBox 5327">
            <a:extLst>
              <a:ext uri="{FF2B5EF4-FFF2-40B4-BE49-F238E27FC236}">
                <a16:creationId xmlns:a16="http://schemas.microsoft.com/office/drawing/2014/main" id="{21E42C2C-5D36-373D-0B42-5BC14FA9E5D7}"/>
              </a:ext>
            </a:extLst>
          </p:cNvPr>
          <p:cNvSpPr txBox="1"/>
          <p:nvPr/>
        </p:nvSpPr>
        <p:spPr bwMode="auto">
          <a:xfrm>
            <a:off x="4218075" y="3216043"/>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5.6</a:t>
            </a:r>
          </a:p>
        </p:txBody>
      </p:sp>
      <p:sp>
        <p:nvSpPr>
          <p:cNvPr id="5329" name="TextBox 5328">
            <a:extLst>
              <a:ext uri="{FF2B5EF4-FFF2-40B4-BE49-F238E27FC236}">
                <a16:creationId xmlns:a16="http://schemas.microsoft.com/office/drawing/2014/main" id="{51A4F9CA-00B4-786F-77F0-E629ECF008C9}"/>
              </a:ext>
            </a:extLst>
          </p:cNvPr>
          <p:cNvSpPr txBox="1"/>
          <p:nvPr/>
        </p:nvSpPr>
        <p:spPr bwMode="auto">
          <a:xfrm>
            <a:off x="4505211" y="2997530"/>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6.8</a:t>
            </a:r>
          </a:p>
        </p:txBody>
      </p:sp>
      <p:sp>
        <p:nvSpPr>
          <p:cNvPr id="5330" name="TextBox 5329">
            <a:extLst>
              <a:ext uri="{FF2B5EF4-FFF2-40B4-BE49-F238E27FC236}">
                <a16:creationId xmlns:a16="http://schemas.microsoft.com/office/drawing/2014/main" id="{9B34888E-A2D6-A985-734A-623E65564CC5}"/>
              </a:ext>
            </a:extLst>
          </p:cNvPr>
          <p:cNvSpPr txBox="1"/>
          <p:nvPr/>
        </p:nvSpPr>
        <p:spPr bwMode="auto">
          <a:xfrm>
            <a:off x="4912282" y="3526539"/>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2.9</a:t>
            </a:r>
          </a:p>
        </p:txBody>
      </p:sp>
      <p:sp>
        <p:nvSpPr>
          <p:cNvPr id="5331" name="TextBox 5330">
            <a:extLst>
              <a:ext uri="{FF2B5EF4-FFF2-40B4-BE49-F238E27FC236}">
                <a16:creationId xmlns:a16="http://schemas.microsoft.com/office/drawing/2014/main" id="{C3BE5553-B83A-F7BA-5E7A-E817D0D073F1}"/>
              </a:ext>
            </a:extLst>
          </p:cNvPr>
          <p:cNvSpPr txBox="1"/>
          <p:nvPr/>
        </p:nvSpPr>
        <p:spPr bwMode="auto">
          <a:xfrm>
            <a:off x="5193276" y="3355879"/>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4.5</a:t>
            </a:r>
          </a:p>
        </p:txBody>
      </p:sp>
      <p:sp>
        <p:nvSpPr>
          <p:cNvPr id="5332" name="TextBox 5331">
            <a:extLst>
              <a:ext uri="{FF2B5EF4-FFF2-40B4-BE49-F238E27FC236}">
                <a16:creationId xmlns:a16="http://schemas.microsoft.com/office/drawing/2014/main" id="{00CBB0E6-1E28-71BD-73C7-624E99570215}"/>
              </a:ext>
            </a:extLst>
          </p:cNvPr>
          <p:cNvSpPr txBox="1"/>
          <p:nvPr/>
        </p:nvSpPr>
        <p:spPr bwMode="auto">
          <a:xfrm>
            <a:off x="5490410" y="306339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6.9</a:t>
            </a:r>
          </a:p>
        </p:txBody>
      </p:sp>
      <p:sp>
        <p:nvSpPr>
          <p:cNvPr id="5333" name="TextBox 5332">
            <a:extLst>
              <a:ext uri="{FF2B5EF4-FFF2-40B4-BE49-F238E27FC236}">
                <a16:creationId xmlns:a16="http://schemas.microsoft.com/office/drawing/2014/main" id="{18087475-DE46-D87B-8E44-06335DDA36AF}"/>
              </a:ext>
            </a:extLst>
          </p:cNvPr>
          <p:cNvSpPr txBox="1"/>
          <p:nvPr/>
        </p:nvSpPr>
        <p:spPr bwMode="auto">
          <a:xfrm>
            <a:off x="6489281" y="2283446"/>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5334" name="TextBox 5333">
            <a:extLst>
              <a:ext uri="{FF2B5EF4-FFF2-40B4-BE49-F238E27FC236}">
                <a16:creationId xmlns:a16="http://schemas.microsoft.com/office/drawing/2014/main" id="{656949AB-9227-331B-887E-77418BE7A992}"/>
              </a:ext>
            </a:extLst>
          </p:cNvPr>
          <p:cNvSpPr txBox="1"/>
          <p:nvPr/>
        </p:nvSpPr>
        <p:spPr bwMode="auto">
          <a:xfrm>
            <a:off x="6772756" y="180641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5.7</a:t>
            </a:r>
          </a:p>
        </p:txBody>
      </p:sp>
      <p:sp>
        <p:nvSpPr>
          <p:cNvPr id="5335" name="TextBox 5334">
            <a:extLst>
              <a:ext uri="{FF2B5EF4-FFF2-40B4-BE49-F238E27FC236}">
                <a16:creationId xmlns:a16="http://schemas.microsoft.com/office/drawing/2014/main" id="{15017CEB-2E34-17BE-2A80-49D88F237ADE}"/>
              </a:ext>
            </a:extLst>
          </p:cNvPr>
          <p:cNvSpPr txBox="1"/>
          <p:nvPr/>
        </p:nvSpPr>
        <p:spPr bwMode="auto">
          <a:xfrm>
            <a:off x="7063313" y="165847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6.5</a:t>
            </a:r>
          </a:p>
        </p:txBody>
      </p:sp>
      <p:sp>
        <p:nvSpPr>
          <p:cNvPr id="5336" name="TextBox 5335">
            <a:extLst>
              <a:ext uri="{FF2B5EF4-FFF2-40B4-BE49-F238E27FC236}">
                <a16:creationId xmlns:a16="http://schemas.microsoft.com/office/drawing/2014/main" id="{718ECBD9-858E-0500-EF27-A49EEB2229D4}"/>
              </a:ext>
            </a:extLst>
          </p:cNvPr>
          <p:cNvSpPr txBox="1"/>
          <p:nvPr/>
        </p:nvSpPr>
        <p:spPr bwMode="auto">
          <a:xfrm>
            <a:off x="7457259" y="2114171"/>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3.1</a:t>
            </a:r>
          </a:p>
        </p:txBody>
      </p:sp>
      <p:sp>
        <p:nvSpPr>
          <p:cNvPr id="5337" name="TextBox 5336">
            <a:extLst>
              <a:ext uri="{FF2B5EF4-FFF2-40B4-BE49-F238E27FC236}">
                <a16:creationId xmlns:a16="http://schemas.microsoft.com/office/drawing/2014/main" id="{A992031D-5F31-3C3A-2515-52B9F47549FD}"/>
              </a:ext>
            </a:extLst>
          </p:cNvPr>
          <p:cNvSpPr txBox="1"/>
          <p:nvPr/>
        </p:nvSpPr>
        <p:spPr bwMode="auto">
          <a:xfrm>
            <a:off x="7763023" y="1796943"/>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5.3</a:t>
            </a:r>
          </a:p>
        </p:txBody>
      </p:sp>
      <p:sp>
        <p:nvSpPr>
          <p:cNvPr id="5338" name="TextBox 5337">
            <a:extLst>
              <a:ext uri="{FF2B5EF4-FFF2-40B4-BE49-F238E27FC236}">
                <a16:creationId xmlns:a16="http://schemas.microsoft.com/office/drawing/2014/main" id="{721D29BF-3D13-BF15-A423-A0B8A96479FB}"/>
              </a:ext>
            </a:extLst>
          </p:cNvPr>
          <p:cNvSpPr txBox="1"/>
          <p:nvPr/>
        </p:nvSpPr>
        <p:spPr bwMode="auto">
          <a:xfrm>
            <a:off x="8041513" y="1620830"/>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6.2</a:t>
            </a:r>
          </a:p>
        </p:txBody>
      </p:sp>
      <p:sp>
        <p:nvSpPr>
          <p:cNvPr id="5339" name="TextBox 5338">
            <a:extLst>
              <a:ext uri="{FF2B5EF4-FFF2-40B4-BE49-F238E27FC236}">
                <a16:creationId xmlns:a16="http://schemas.microsoft.com/office/drawing/2014/main" id="{FC5D8E32-E349-BC84-CEB2-C3595C2F0394}"/>
              </a:ext>
            </a:extLst>
          </p:cNvPr>
          <p:cNvSpPr txBox="1"/>
          <p:nvPr/>
        </p:nvSpPr>
        <p:spPr bwMode="auto">
          <a:xfrm>
            <a:off x="6883573" y="1700706"/>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40" name="TextBox 5339">
            <a:extLst>
              <a:ext uri="{FF2B5EF4-FFF2-40B4-BE49-F238E27FC236}">
                <a16:creationId xmlns:a16="http://schemas.microsoft.com/office/drawing/2014/main" id="{104AB266-7652-CD4A-F310-FBE809CBC285}"/>
              </a:ext>
            </a:extLst>
          </p:cNvPr>
          <p:cNvSpPr txBox="1"/>
          <p:nvPr/>
        </p:nvSpPr>
        <p:spPr bwMode="auto">
          <a:xfrm>
            <a:off x="7164336" y="1561643"/>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41" name="TextBox 5340">
            <a:extLst>
              <a:ext uri="{FF2B5EF4-FFF2-40B4-BE49-F238E27FC236}">
                <a16:creationId xmlns:a16="http://schemas.microsoft.com/office/drawing/2014/main" id="{0B410EF7-2C00-58AB-9C43-D22BEC0AEEFB}"/>
              </a:ext>
            </a:extLst>
          </p:cNvPr>
          <p:cNvSpPr txBox="1"/>
          <p:nvPr/>
        </p:nvSpPr>
        <p:spPr bwMode="auto">
          <a:xfrm>
            <a:off x="7864046" y="1723496"/>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42" name="TextBox 5341">
            <a:extLst>
              <a:ext uri="{FF2B5EF4-FFF2-40B4-BE49-F238E27FC236}">
                <a16:creationId xmlns:a16="http://schemas.microsoft.com/office/drawing/2014/main" id="{D7C35986-1458-D817-6ACC-676C7C2BB897}"/>
              </a:ext>
            </a:extLst>
          </p:cNvPr>
          <p:cNvSpPr txBox="1"/>
          <p:nvPr/>
        </p:nvSpPr>
        <p:spPr bwMode="auto">
          <a:xfrm>
            <a:off x="8134630" y="1540915"/>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43" name="TextBox 5342">
            <a:extLst>
              <a:ext uri="{FF2B5EF4-FFF2-40B4-BE49-F238E27FC236}">
                <a16:creationId xmlns:a16="http://schemas.microsoft.com/office/drawing/2014/main" id="{5B62679A-4C51-CAAF-FFAD-D22B809E06E4}"/>
              </a:ext>
            </a:extLst>
          </p:cNvPr>
          <p:cNvSpPr txBox="1"/>
          <p:nvPr/>
        </p:nvSpPr>
        <p:spPr bwMode="auto">
          <a:xfrm>
            <a:off x="8468770" y="2187219"/>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2.8</a:t>
            </a:r>
          </a:p>
        </p:txBody>
      </p:sp>
      <p:sp>
        <p:nvSpPr>
          <p:cNvPr id="5344" name="TextBox 5343">
            <a:extLst>
              <a:ext uri="{FF2B5EF4-FFF2-40B4-BE49-F238E27FC236}">
                <a16:creationId xmlns:a16="http://schemas.microsoft.com/office/drawing/2014/main" id="{B6AB7460-AFF2-59E5-2C74-E5CD0B1FCA61}"/>
              </a:ext>
            </a:extLst>
          </p:cNvPr>
          <p:cNvSpPr txBox="1"/>
          <p:nvPr/>
        </p:nvSpPr>
        <p:spPr bwMode="auto">
          <a:xfrm>
            <a:off x="8754563" y="187234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5.2</a:t>
            </a:r>
          </a:p>
        </p:txBody>
      </p:sp>
      <p:sp>
        <p:nvSpPr>
          <p:cNvPr id="5345" name="TextBox 5344">
            <a:extLst>
              <a:ext uri="{FF2B5EF4-FFF2-40B4-BE49-F238E27FC236}">
                <a16:creationId xmlns:a16="http://schemas.microsoft.com/office/drawing/2014/main" id="{20E56D55-6FF8-2C4A-D843-EE67E28383FD}"/>
              </a:ext>
            </a:extLst>
          </p:cNvPr>
          <p:cNvSpPr txBox="1"/>
          <p:nvPr/>
        </p:nvSpPr>
        <p:spPr bwMode="auto">
          <a:xfrm>
            <a:off x="9050003" y="172400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6.8</a:t>
            </a:r>
          </a:p>
        </p:txBody>
      </p:sp>
      <p:sp>
        <p:nvSpPr>
          <p:cNvPr id="5346" name="TextBox 5345">
            <a:extLst>
              <a:ext uri="{FF2B5EF4-FFF2-40B4-BE49-F238E27FC236}">
                <a16:creationId xmlns:a16="http://schemas.microsoft.com/office/drawing/2014/main" id="{CC1A17BA-1459-C7B1-8F49-CCEF8AA695DF}"/>
              </a:ext>
            </a:extLst>
          </p:cNvPr>
          <p:cNvSpPr txBox="1"/>
          <p:nvPr/>
        </p:nvSpPr>
        <p:spPr bwMode="auto">
          <a:xfrm>
            <a:off x="9462157" y="2174196"/>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2.9</a:t>
            </a:r>
          </a:p>
        </p:txBody>
      </p:sp>
      <p:sp>
        <p:nvSpPr>
          <p:cNvPr id="5347" name="TextBox 5346">
            <a:extLst>
              <a:ext uri="{FF2B5EF4-FFF2-40B4-BE49-F238E27FC236}">
                <a16:creationId xmlns:a16="http://schemas.microsoft.com/office/drawing/2014/main" id="{DB63F170-7EA8-B6A0-FA0D-DFB65B3EB12C}"/>
              </a:ext>
            </a:extLst>
          </p:cNvPr>
          <p:cNvSpPr txBox="1"/>
          <p:nvPr/>
        </p:nvSpPr>
        <p:spPr bwMode="auto">
          <a:xfrm>
            <a:off x="9734136" y="1868179"/>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4.7</a:t>
            </a:r>
          </a:p>
        </p:txBody>
      </p:sp>
      <p:sp>
        <p:nvSpPr>
          <p:cNvPr id="5348" name="TextBox 5347">
            <a:extLst>
              <a:ext uri="{FF2B5EF4-FFF2-40B4-BE49-F238E27FC236}">
                <a16:creationId xmlns:a16="http://schemas.microsoft.com/office/drawing/2014/main" id="{859D72AA-9610-7D01-1F9A-004BA75A30B4}"/>
              </a:ext>
            </a:extLst>
          </p:cNvPr>
          <p:cNvSpPr txBox="1"/>
          <p:nvPr/>
        </p:nvSpPr>
        <p:spPr bwMode="auto">
          <a:xfrm>
            <a:off x="10036349" y="156960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6.9</a:t>
            </a:r>
          </a:p>
        </p:txBody>
      </p:sp>
      <p:sp>
        <p:nvSpPr>
          <p:cNvPr id="5349" name="TextBox 5348">
            <a:extLst>
              <a:ext uri="{FF2B5EF4-FFF2-40B4-BE49-F238E27FC236}">
                <a16:creationId xmlns:a16="http://schemas.microsoft.com/office/drawing/2014/main" id="{69F01AD5-F1D4-B28C-F68F-6817EBBD36B0}"/>
              </a:ext>
            </a:extLst>
          </p:cNvPr>
          <p:cNvSpPr txBox="1"/>
          <p:nvPr/>
        </p:nvSpPr>
        <p:spPr bwMode="auto">
          <a:xfrm>
            <a:off x="8855586" y="1811466"/>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50" name="TextBox 5349">
            <a:extLst>
              <a:ext uri="{FF2B5EF4-FFF2-40B4-BE49-F238E27FC236}">
                <a16:creationId xmlns:a16="http://schemas.microsoft.com/office/drawing/2014/main" id="{AAAD794C-462D-366D-2D6B-C93D3E8DA20D}"/>
              </a:ext>
            </a:extLst>
          </p:cNvPr>
          <p:cNvSpPr txBox="1"/>
          <p:nvPr/>
        </p:nvSpPr>
        <p:spPr bwMode="auto">
          <a:xfrm>
            <a:off x="9127981" y="1632604"/>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51" name="TextBox 5350">
            <a:extLst>
              <a:ext uri="{FF2B5EF4-FFF2-40B4-BE49-F238E27FC236}">
                <a16:creationId xmlns:a16="http://schemas.microsoft.com/office/drawing/2014/main" id="{E0084B51-2B4C-87DF-9D98-DF7541569BE1}"/>
              </a:ext>
            </a:extLst>
          </p:cNvPr>
          <p:cNvSpPr txBox="1"/>
          <p:nvPr/>
        </p:nvSpPr>
        <p:spPr bwMode="auto">
          <a:xfrm>
            <a:off x="9233587" y="1608456"/>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52" name="TextBox 5351">
            <a:extLst>
              <a:ext uri="{FF2B5EF4-FFF2-40B4-BE49-F238E27FC236}">
                <a16:creationId xmlns:a16="http://schemas.microsoft.com/office/drawing/2014/main" id="{6C032E1E-9A1E-F53F-4821-D11279C0257F}"/>
              </a:ext>
            </a:extLst>
          </p:cNvPr>
          <p:cNvSpPr txBox="1"/>
          <p:nvPr/>
        </p:nvSpPr>
        <p:spPr bwMode="auto">
          <a:xfrm>
            <a:off x="9840845" y="1779389"/>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53" name="TextBox 5352">
            <a:extLst>
              <a:ext uri="{FF2B5EF4-FFF2-40B4-BE49-F238E27FC236}">
                <a16:creationId xmlns:a16="http://schemas.microsoft.com/office/drawing/2014/main" id="{522F17AB-118F-C5E5-884C-52AFE569FEF1}"/>
              </a:ext>
            </a:extLst>
          </p:cNvPr>
          <p:cNvSpPr txBox="1"/>
          <p:nvPr/>
        </p:nvSpPr>
        <p:spPr bwMode="auto">
          <a:xfrm>
            <a:off x="10115404" y="1493571"/>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39" name="Rectangle 5438">
            <a:extLst>
              <a:ext uri="{FF2B5EF4-FFF2-40B4-BE49-F238E27FC236}">
                <a16:creationId xmlns:a16="http://schemas.microsoft.com/office/drawing/2014/main" id="{D08A18D7-B79E-8516-6DC7-FD945B758022}"/>
              </a:ext>
            </a:extLst>
          </p:cNvPr>
          <p:cNvSpPr/>
          <p:nvPr/>
        </p:nvSpPr>
        <p:spPr bwMode="auto">
          <a:xfrm>
            <a:off x="10481058" y="5421834"/>
            <a:ext cx="229515" cy="44879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0" name="Rectangle 5439">
            <a:extLst>
              <a:ext uri="{FF2B5EF4-FFF2-40B4-BE49-F238E27FC236}">
                <a16:creationId xmlns:a16="http://schemas.microsoft.com/office/drawing/2014/main" id="{1AE2F6B3-4270-5F59-4935-831C8C3A42DD}"/>
              </a:ext>
            </a:extLst>
          </p:cNvPr>
          <p:cNvSpPr/>
          <p:nvPr/>
        </p:nvSpPr>
        <p:spPr bwMode="auto">
          <a:xfrm>
            <a:off x="10769229" y="5030945"/>
            <a:ext cx="229515" cy="83967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1" name="Rectangle 5440">
            <a:extLst>
              <a:ext uri="{FF2B5EF4-FFF2-40B4-BE49-F238E27FC236}">
                <a16:creationId xmlns:a16="http://schemas.microsoft.com/office/drawing/2014/main" id="{23E4B055-BE96-3244-A980-2BDE6785276C}"/>
              </a:ext>
            </a:extLst>
          </p:cNvPr>
          <p:cNvSpPr/>
          <p:nvPr/>
        </p:nvSpPr>
        <p:spPr bwMode="auto">
          <a:xfrm>
            <a:off x="11059159" y="4922752"/>
            <a:ext cx="229515" cy="94828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2" name="Rectangle 5441">
            <a:extLst>
              <a:ext uri="{FF2B5EF4-FFF2-40B4-BE49-F238E27FC236}">
                <a16:creationId xmlns:a16="http://schemas.microsoft.com/office/drawing/2014/main" id="{C54D652E-D190-4FD9-CB9C-FF2A4729CEDA}"/>
              </a:ext>
            </a:extLst>
          </p:cNvPr>
          <p:cNvSpPr/>
          <p:nvPr/>
        </p:nvSpPr>
        <p:spPr bwMode="auto">
          <a:xfrm>
            <a:off x="9492259" y="5271760"/>
            <a:ext cx="229515" cy="59886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3" name="Rectangle 5442">
            <a:extLst>
              <a:ext uri="{FF2B5EF4-FFF2-40B4-BE49-F238E27FC236}">
                <a16:creationId xmlns:a16="http://schemas.microsoft.com/office/drawing/2014/main" id="{E6A9AE09-D1A7-8916-D66E-EF264FB840F6}"/>
              </a:ext>
            </a:extLst>
          </p:cNvPr>
          <p:cNvSpPr/>
          <p:nvPr/>
        </p:nvSpPr>
        <p:spPr bwMode="auto">
          <a:xfrm>
            <a:off x="9780430" y="4959398"/>
            <a:ext cx="229515" cy="91122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4" name="Rectangle 5443">
            <a:extLst>
              <a:ext uri="{FF2B5EF4-FFF2-40B4-BE49-F238E27FC236}">
                <a16:creationId xmlns:a16="http://schemas.microsoft.com/office/drawing/2014/main" id="{24A28D85-FC67-0312-89DC-C577F577F7E0}"/>
              </a:ext>
            </a:extLst>
          </p:cNvPr>
          <p:cNvSpPr/>
          <p:nvPr/>
        </p:nvSpPr>
        <p:spPr bwMode="auto">
          <a:xfrm>
            <a:off x="10070360" y="4746504"/>
            <a:ext cx="229515" cy="112453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5" name="Rectangle 5444">
            <a:extLst>
              <a:ext uri="{FF2B5EF4-FFF2-40B4-BE49-F238E27FC236}">
                <a16:creationId xmlns:a16="http://schemas.microsoft.com/office/drawing/2014/main" id="{B7DB7CCF-E15D-8690-E80D-85029879B43E}"/>
              </a:ext>
            </a:extLst>
          </p:cNvPr>
          <p:cNvSpPr/>
          <p:nvPr/>
        </p:nvSpPr>
        <p:spPr bwMode="auto">
          <a:xfrm>
            <a:off x="8510995" y="5421834"/>
            <a:ext cx="229515" cy="44879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6" name="Rectangle 5445">
            <a:extLst>
              <a:ext uri="{FF2B5EF4-FFF2-40B4-BE49-F238E27FC236}">
                <a16:creationId xmlns:a16="http://schemas.microsoft.com/office/drawing/2014/main" id="{4FBF84DA-5B86-EE08-56E3-3427B2EE3D0A}"/>
              </a:ext>
            </a:extLst>
          </p:cNvPr>
          <p:cNvSpPr/>
          <p:nvPr/>
        </p:nvSpPr>
        <p:spPr bwMode="auto">
          <a:xfrm>
            <a:off x="8799166" y="5060611"/>
            <a:ext cx="229515" cy="81001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7" name="Rectangle 5446">
            <a:extLst>
              <a:ext uri="{FF2B5EF4-FFF2-40B4-BE49-F238E27FC236}">
                <a16:creationId xmlns:a16="http://schemas.microsoft.com/office/drawing/2014/main" id="{09E380ED-208C-E746-ECF6-CA01FE99A1E5}"/>
              </a:ext>
            </a:extLst>
          </p:cNvPr>
          <p:cNvSpPr/>
          <p:nvPr/>
        </p:nvSpPr>
        <p:spPr bwMode="auto">
          <a:xfrm>
            <a:off x="9089096" y="4800600"/>
            <a:ext cx="229515" cy="107043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8" name="Rectangle 5447">
            <a:extLst>
              <a:ext uri="{FF2B5EF4-FFF2-40B4-BE49-F238E27FC236}">
                <a16:creationId xmlns:a16="http://schemas.microsoft.com/office/drawing/2014/main" id="{5C0FE1AC-796C-1FF5-B87C-6DDA6FC2911F}"/>
              </a:ext>
            </a:extLst>
          </p:cNvPr>
          <p:cNvSpPr/>
          <p:nvPr/>
        </p:nvSpPr>
        <p:spPr bwMode="auto">
          <a:xfrm>
            <a:off x="7517568" y="5315386"/>
            <a:ext cx="229515" cy="55523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49" name="Rectangle 5448">
            <a:extLst>
              <a:ext uri="{FF2B5EF4-FFF2-40B4-BE49-F238E27FC236}">
                <a16:creationId xmlns:a16="http://schemas.microsoft.com/office/drawing/2014/main" id="{01E618C1-C83B-586B-3260-96901F161966}"/>
              </a:ext>
            </a:extLst>
          </p:cNvPr>
          <p:cNvSpPr/>
          <p:nvPr/>
        </p:nvSpPr>
        <p:spPr bwMode="auto">
          <a:xfrm>
            <a:off x="7805739" y="4952418"/>
            <a:ext cx="229515" cy="91820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50" name="Rectangle 5449">
            <a:extLst>
              <a:ext uri="{FF2B5EF4-FFF2-40B4-BE49-F238E27FC236}">
                <a16:creationId xmlns:a16="http://schemas.microsoft.com/office/drawing/2014/main" id="{E1F9B797-6D80-0079-2208-9C7D689BE5CC}"/>
              </a:ext>
            </a:extLst>
          </p:cNvPr>
          <p:cNvSpPr/>
          <p:nvPr/>
        </p:nvSpPr>
        <p:spPr bwMode="auto">
          <a:xfrm>
            <a:off x="8095669" y="4797110"/>
            <a:ext cx="229515" cy="107392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51" name="Rectangle 5450">
            <a:extLst>
              <a:ext uri="{FF2B5EF4-FFF2-40B4-BE49-F238E27FC236}">
                <a16:creationId xmlns:a16="http://schemas.microsoft.com/office/drawing/2014/main" id="{04A50D0A-292B-3483-B024-A6653244EF3D}"/>
              </a:ext>
            </a:extLst>
          </p:cNvPr>
          <p:cNvSpPr/>
          <p:nvPr/>
        </p:nvSpPr>
        <p:spPr bwMode="auto">
          <a:xfrm>
            <a:off x="6532011" y="5428814"/>
            <a:ext cx="229515" cy="44181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52" name="Rectangle 5451">
            <a:extLst>
              <a:ext uri="{FF2B5EF4-FFF2-40B4-BE49-F238E27FC236}">
                <a16:creationId xmlns:a16="http://schemas.microsoft.com/office/drawing/2014/main" id="{EBBC5419-50CE-6C4F-86D5-38114AC744EB}"/>
              </a:ext>
            </a:extLst>
          </p:cNvPr>
          <p:cNvSpPr/>
          <p:nvPr/>
        </p:nvSpPr>
        <p:spPr bwMode="auto">
          <a:xfrm>
            <a:off x="6820182" y="4999534"/>
            <a:ext cx="229515" cy="87108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53" name="Rectangle 5452">
            <a:extLst>
              <a:ext uri="{FF2B5EF4-FFF2-40B4-BE49-F238E27FC236}">
                <a16:creationId xmlns:a16="http://schemas.microsoft.com/office/drawing/2014/main" id="{72881751-21E9-1287-6464-48CF1D57ECD5}"/>
              </a:ext>
            </a:extLst>
          </p:cNvPr>
          <p:cNvSpPr/>
          <p:nvPr/>
        </p:nvSpPr>
        <p:spPr bwMode="auto">
          <a:xfrm>
            <a:off x="7110112" y="4784896"/>
            <a:ext cx="229515" cy="10861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54" name="TextBox 5353">
            <a:extLst>
              <a:ext uri="{FF2B5EF4-FFF2-40B4-BE49-F238E27FC236}">
                <a16:creationId xmlns:a16="http://schemas.microsoft.com/office/drawing/2014/main" id="{0A25A8B9-7BAE-7FB2-E7FE-DC6DAA4B7AA8}"/>
              </a:ext>
            </a:extLst>
          </p:cNvPr>
          <p:cNvSpPr txBox="1"/>
          <p:nvPr/>
        </p:nvSpPr>
        <p:spPr bwMode="auto">
          <a:xfrm>
            <a:off x="10212371" y="1451860"/>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55" name="TextBox 5354">
            <a:extLst>
              <a:ext uri="{FF2B5EF4-FFF2-40B4-BE49-F238E27FC236}">
                <a16:creationId xmlns:a16="http://schemas.microsoft.com/office/drawing/2014/main" id="{947AFCC4-92C1-9D46-3FE9-F681A4EE0ED4}"/>
              </a:ext>
            </a:extLst>
          </p:cNvPr>
          <p:cNvSpPr txBox="1"/>
          <p:nvPr/>
        </p:nvSpPr>
        <p:spPr bwMode="auto">
          <a:xfrm>
            <a:off x="10427958" y="2361710"/>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5356" name="TextBox 5355">
            <a:extLst>
              <a:ext uri="{FF2B5EF4-FFF2-40B4-BE49-F238E27FC236}">
                <a16:creationId xmlns:a16="http://schemas.microsoft.com/office/drawing/2014/main" id="{FB2977AB-34BA-4E7C-360E-DBDC01AAB876}"/>
              </a:ext>
            </a:extLst>
          </p:cNvPr>
          <p:cNvSpPr txBox="1"/>
          <p:nvPr/>
        </p:nvSpPr>
        <p:spPr bwMode="auto">
          <a:xfrm>
            <a:off x="10745156" y="2007961"/>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4.3</a:t>
            </a:r>
          </a:p>
        </p:txBody>
      </p:sp>
      <p:sp>
        <p:nvSpPr>
          <p:cNvPr id="5357" name="TextBox 5356">
            <a:extLst>
              <a:ext uri="{FF2B5EF4-FFF2-40B4-BE49-F238E27FC236}">
                <a16:creationId xmlns:a16="http://schemas.microsoft.com/office/drawing/2014/main" id="{439F758C-A879-FD0A-F863-2B89FAF9B257}"/>
              </a:ext>
            </a:extLst>
          </p:cNvPr>
          <p:cNvSpPr txBox="1"/>
          <p:nvPr/>
        </p:nvSpPr>
        <p:spPr bwMode="auto">
          <a:xfrm>
            <a:off x="11030413" y="1561643"/>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6.3</a:t>
            </a:r>
          </a:p>
        </p:txBody>
      </p:sp>
      <p:sp>
        <p:nvSpPr>
          <p:cNvPr id="5358" name="TextBox 5357">
            <a:extLst>
              <a:ext uri="{FF2B5EF4-FFF2-40B4-BE49-F238E27FC236}">
                <a16:creationId xmlns:a16="http://schemas.microsoft.com/office/drawing/2014/main" id="{CD46CED4-7D75-59DF-B04C-A3FE618BFEBD}"/>
              </a:ext>
            </a:extLst>
          </p:cNvPr>
          <p:cNvSpPr txBox="1"/>
          <p:nvPr/>
        </p:nvSpPr>
        <p:spPr bwMode="auto">
          <a:xfrm>
            <a:off x="11102203" y="1469026"/>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59" name="TextBox 5358">
            <a:extLst>
              <a:ext uri="{FF2B5EF4-FFF2-40B4-BE49-F238E27FC236}">
                <a16:creationId xmlns:a16="http://schemas.microsoft.com/office/drawing/2014/main" id="{09F15456-B215-87C6-B8AC-F3CB1B0F6467}"/>
              </a:ext>
            </a:extLst>
          </p:cNvPr>
          <p:cNvSpPr txBox="1"/>
          <p:nvPr/>
        </p:nvSpPr>
        <p:spPr bwMode="auto">
          <a:xfrm>
            <a:off x="11199170" y="1427315"/>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362" name="TextBox 5361">
            <a:extLst>
              <a:ext uri="{FF2B5EF4-FFF2-40B4-BE49-F238E27FC236}">
                <a16:creationId xmlns:a16="http://schemas.microsoft.com/office/drawing/2014/main" id="{81E4E3EC-1D73-ADAC-DFE4-BF4923619C13}"/>
              </a:ext>
            </a:extLst>
          </p:cNvPr>
          <p:cNvSpPr txBox="1"/>
          <p:nvPr/>
        </p:nvSpPr>
        <p:spPr bwMode="auto">
          <a:xfrm>
            <a:off x="10858453" y="1911908"/>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227" name="Freeform: Shape 5226">
            <a:extLst>
              <a:ext uri="{FF2B5EF4-FFF2-40B4-BE49-F238E27FC236}">
                <a16:creationId xmlns:a16="http://schemas.microsoft.com/office/drawing/2014/main" id="{6D6BE905-3569-2B7E-647C-AD2C30A2FB8C}"/>
              </a:ext>
            </a:extLst>
          </p:cNvPr>
          <p:cNvSpPr/>
          <p:nvPr/>
        </p:nvSpPr>
        <p:spPr bwMode="auto">
          <a:xfrm>
            <a:off x="6481330" y="1764105"/>
            <a:ext cx="4961659" cy="1522268"/>
          </a:xfrm>
          <a:custGeom>
            <a:avLst/>
            <a:gdLst>
              <a:gd name="connsiteX0" fmla="*/ 0 w 4961659"/>
              <a:gd name="connsiteY0" fmla="*/ 0 h 1522268"/>
              <a:gd name="connsiteX1" fmla="*/ 0 w 4961659"/>
              <a:gd name="connsiteY1" fmla="*/ 1522268 h 1522268"/>
              <a:gd name="connsiteX2" fmla="*/ 4961659 w 4961659"/>
              <a:gd name="connsiteY2" fmla="*/ 1522268 h 1522268"/>
            </a:gdLst>
            <a:ahLst/>
            <a:cxnLst>
              <a:cxn ang="0">
                <a:pos x="connsiteX0" y="connsiteY0"/>
              </a:cxn>
              <a:cxn ang="0">
                <a:pos x="connsiteX1" y="connsiteY1"/>
              </a:cxn>
              <a:cxn ang="0">
                <a:pos x="connsiteX2" y="connsiteY2"/>
              </a:cxn>
            </a:cxnLst>
            <a:rect l="l" t="t" r="r" b="b"/>
            <a:pathLst>
              <a:path w="4961659" h="1522268">
                <a:moveTo>
                  <a:pt x="0" y="0"/>
                </a:moveTo>
                <a:lnTo>
                  <a:pt x="0" y="1522268"/>
                </a:lnTo>
                <a:lnTo>
                  <a:pt x="4961659" y="1522268"/>
                </a:lnTo>
              </a:path>
            </a:pathLst>
          </a:custGeom>
          <a:noFill/>
          <a:ln w="28575">
            <a:solidFill>
              <a:schemeClr val="bg1"/>
            </a:solidFill>
            <a:miter lim="800000"/>
            <a:headEnd/>
            <a:tailEnd/>
          </a:ln>
        </p:spPr>
        <p:txBody>
          <a:bodyPr rtlCol="0" anchor="ctr"/>
          <a:lstStyle/>
          <a:p>
            <a:pPr algn="ctr"/>
            <a:endParaRPr lang="en-US" dirty="0"/>
          </a:p>
        </p:txBody>
      </p:sp>
      <p:sp>
        <p:nvSpPr>
          <p:cNvPr id="5363" name="Freeform: Shape 5362">
            <a:extLst>
              <a:ext uri="{FF2B5EF4-FFF2-40B4-BE49-F238E27FC236}">
                <a16:creationId xmlns:a16="http://schemas.microsoft.com/office/drawing/2014/main" id="{F25ECEC9-C414-307C-02C5-1B1F311B9370}"/>
              </a:ext>
            </a:extLst>
          </p:cNvPr>
          <p:cNvSpPr/>
          <p:nvPr/>
        </p:nvSpPr>
        <p:spPr bwMode="auto">
          <a:xfrm>
            <a:off x="6441298" y="4358853"/>
            <a:ext cx="4957796" cy="1513343"/>
          </a:xfrm>
          <a:custGeom>
            <a:avLst/>
            <a:gdLst>
              <a:gd name="connsiteX0" fmla="*/ 0 w 4957796"/>
              <a:gd name="connsiteY0" fmla="*/ 0 h 1513343"/>
              <a:gd name="connsiteX1" fmla="*/ 0 w 4957796"/>
              <a:gd name="connsiteY1" fmla="*/ 1513343 h 1513343"/>
              <a:gd name="connsiteX2" fmla="*/ 4957796 w 4957796"/>
              <a:gd name="connsiteY2" fmla="*/ 1513343 h 1513343"/>
            </a:gdLst>
            <a:ahLst/>
            <a:cxnLst>
              <a:cxn ang="0">
                <a:pos x="connsiteX0" y="connsiteY0"/>
              </a:cxn>
              <a:cxn ang="0">
                <a:pos x="connsiteX1" y="connsiteY1"/>
              </a:cxn>
              <a:cxn ang="0">
                <a:pos x="connsiteX2" y="connsiteY2"/>
              </a:cxn>
            </a:cxnLst>
            <a:rect l="l" t="t" r="r" b="b"/>
            <a:pathLst>
              <a:path w="4957796" h="1513343">
                <a:moveTo>
                  <a:pt x="0" y="0"/>
                </a:moveTo>
                <a:lnTo>
                  <a:pt x="0" y="1513343"/>
                </a:lnTo>
                <a:lnTo>
                  <a:pt x="4957796" y="1513343"/>
                </a:lnTo>
              </a:path>
            </a:pathLst>
          </a:custGeom>
          <a:noFill/>
          <a:ln w="28575">
            <a:solidFill>
              <a:schemeClr val="bg1"/>
            </a:solidFill>
            <a:miter lim="800000"/>
            <a:headEnd/>
            <a:tailEnd/>
          </a:ln>
        </p:spPr>
        <p:txBody>
          <a:bodyPr rtlCol="0" anchor="ctr"/>
          <a:lstStyle/>
          <a:p>
            <a:pPr algn="ctr"/>
            <a:endParaRPr lang="en-US" dirty="0"/>
          </a:p>
        </p:txBody>
      </p:sp>
      <p:grpSp>
        <p:nvGrpSpPr>
          <p:cNvPr id="5372" name="Group 5371">
            <a:extLst>
              <a:ext uri="{FF2B5EF4-FFF2-40B4-BE49-F238E27FC236}">
                <a16:creationId xmlns:a16="http://schemas.microsoft.com/office/drawing/2014/main" id="{CD1A1D99-3EC7-67DB-3758-5AD7055A1DD5}"/>
              </a:ext>
            </a:extLst>
          </p:cNvPr>
          <p:cNvGrpSpPr/>
          <p:nvPr/>
        </p:nvGrpSpPr>
        <p:grpSpPr>
          <a:xfrm>
            <a:off x="6364565" y="4365247"/>
            <a:ext cx="87390" cy="1507308"/>
            <a:chOff x="6311820" y="4365247"/>
            <a:chExt cx="140135" cy="1507308"/>
          </a:xfrm>
        </p:grpSpPr>
        <p:cxnSp>
          <p:nvCxnSpPr>
            <p:cNvPr id="5365" name="Straight Connector 5364">
              <a:extLst>
                <a:ext uri="{FF2B5EF4-FFF2-40B4-BE49-F238E27FC236}">
                  <a16:creationId xmlns:a16="http://schemas.microsoft.com/office/drawing/2014/main" id="{93AEA6F3-EE38-07E5-8429-DABF7075C549}"/>
                </a:ext>
              </a:extLst>
            </p:cNvPr>
            <p:cNvCxnSpPr>
              <a:cxnSpLocks/>
            </p:cNvCxnSpPr>
            <p:nvPr/>
          </p:nvCxnSpPr>
          <p:spPr bwMode="auto">
            <a:xfrm>
              <a:off x="6311820" y="4365247"/>
              <a:ext cx="140135" cy="0"/>
            </a:xfrm>
            <a:prstGeom prst="line">
              <a:avLst/>
            </a:prstGeom>
            <a:noFill/>
            <a:ln w="28575" cap="flat" cmpd="sng" algn="ctr">
              <a:solidFill>
                <a:schemeClr val="bg1"/>
              </a:solidFill>
              <a:prstDash val="solid"/>
              <a:round/>
              <a:headEnd type="none" w="med" len="med"/>
              <a:tailEnd type="none" w="med" len="med"/>
            </a:ln>
            <a:effectLst/>
          </p:spPr>
        </p:cxnSp>
        <p:cxnSp>
          <p:nvCxnSpPr>
            <p:cNvPr id="5367" name="Straight Connector 5366">
              <a:extLst>
                <a:ext uri="{FF2B5EF4-FFF2-40B4-BE49-F238E27FC236}">
                  <a16:creationId xmlns:a16="http://schemas.microsoft.com/office/drawing/2014/main" id="{2169917E-B48E-ECFB-2C21-3DB683D7C7F9}"/>
                </a:ext>
              </a:extLst>
            </p:cNvPr>
            <p:cNvCxnSpPr>
              <a:cxnSpLocks/>
            </p:cNvCxnSpPr>
            <p:nvPr/>
          </p:nvCxnSpPr>
          <p:spPr bwMode="auto">
            <a:xfrm>
              <a:off x="6311820" y="4666709"/>
              <a:ext cx="140135" cy="0"/>
            </a:xfrm>
            <a:prstGeom prst="line">
              <a:avLst/>
            </a:prstGeom>
            <a:noFill/>
            <a:ln w="28575" cap="flat" cmpd="sng" algn="ctr">
              <a:solidFill>
                <a:schemeClr val="bg1"/>
              </a:solidFill>
              <a:prstDash val="solid"/>
              <a:round/>
              <a:headEnd type="none" w="med" len="med"/>
              <a:tailEnd type="none" w="med" len="med"/>
            </a:ln>
            <a:effectLst/>
          </p:spPr>
        </p:cxnSp>
        <p:cxnSp>
          <p:nvCxnSpPr>
            <p:cNvPr id="5368" name="Straight Connector 5367">
              <a:extLst>
                <a:ext uri="{FF2B5EF4-FFF2-40B4-BE49-F238E27FC236}">
                  <a16:creationId xmlns:a16="http://schemas.microsoft.com/office/drawing/2014/main" id="{E103B3B5-FC1C-AAD9-8F98-B686811C732F}"/>
                </a:ext>
              </a:extLst>
            </p:cNvPr>
            <p:cNvCxnSpPr>
              <a:cxnSpLocks/>
            </p:cNvCxnSpPr>
            <p:nvPr/>
          </p:nvCxnSpPr>
          <p:spPr bwMode="auto">
            <a:xfrm>
              <a:off x="6311820" y="4968171"/>
              <a:ext cx="140135" cy="0"/>
            </a:xfrm>
            <a:prstGeom prst="line">
              <a:avLst/>
            </a:prstGeom>
            <a:noFill/>
            <a:ln w="28575" cap="flat" cmpd="sng" algn="ctr">
              <a:solidFill>
                <a:schemeClr val="bg1"/>
              </a:solidFill>
              <a:prstDash val="solid"/>
              <a:round/>
              <a:headEnd type="none" w="med" len="med"/>
              <a:tailEnd type="none" w="med" len="med"/>
            </a:ln>
            <a:effectLst/>
          </p:spPr>
        </p:cxnSp>
        <p:cxnSp>
          <p:nvCxnSpPr>
            <p:cNvPr id="5369" name="Straight Connector 5368">
              <a:extLst>
                <a:ext uri="{FF2B5EF4-FFF2-40B4-BE49-F238E27FC236}">
                  <a16:creationId xmlns:a16="http://schemas.microsoft.com/office/drawing/2014/main" id="{A6518956-0883-89CD-FE87-080BA0ECDD06}"/>
                </a:ext>
              </a:extLst>
            </p:cNvPr>
            <p:cNvCxnSpPr>
              <a:cxnSpLocks/>
            </p:cNvCxnSpPr>
            <p:nvPr/>
          </p:nvCxnSpPr>
          <p:spPr bwMode="auto">
            <a:xfrm>
              <a:off x="6311820" y="5269633"/>
              <a:ext cx="140135" cy="0"/>
            </a:xfrm>
            <a:prstGeom prst="line">
              <a:avLst/>
            </a:prstGeom>
            <a:noFill/>
            <a:ln w="28575" cap="flat" cmpd="sng" algn="ctr">
              <a:solidFill>
                <a:schemeClr val="bg1"/>
              </a:solidFill>
              <a:prstDash val="solid"/>
              <a:round/>
              <a:headEnd type="none" w="med" len="med"/>
              <a:tailEnd type="none" w="med" len="med"/>
            </a:ln>
            <a:effectLst/>
          </p:spPr>
        </p:cxnSp>
        <p:cxnSp>
          <p:nvCxnSpPr>
            <p:cNvPr id="5370" name="Straight Connector 5369">
              <a:extLst>
                <a:ext uri="{FF2B5EF4-FFF2-40B4-BE49-F238E27FC236}">
                  <a16:creationId xmlns:a16="http://schemas.microsoft.com/office/drawing/2014/main" id="{755D637D-DC6B-7AE0-25E4-DCF1233E9696}"/>
                </a:ext>
              </a:extLst>
            </p:cNvPr>
            <p:cNvCxnSpPr>
              <a:cxnSpLocks/>
            </p:cNvCxnSpPr>
            <p:nvPr/>
          </p:nvCxnSpPr>
          <p:spPr bwMode="auto">
            <a:xfrm>
              <a:off x="6311820" y="5571095"/>
              <a:ext cx="140135" cy="0"/>
            </a:xfrm>
            <a:prstGeom prst="line">
              <a:avLst/>
            </a:prstGeom>
            <a:noFill/>
            <a:ln w="28575" cap="flat" cmpd="sng" algn="ctr">
              <a:solidFill>
                <a:schemeClr val="bg1"/>
              </a:solidFill>
              <a:prstDash val="solid"/>
              <a:round/>
              <a:headEnd type="none" w="med" len="med"/>
              <a:tailEnd type="none" w="med" len="med"/>
            </a:ln>
            <a:effectLst/>
          </p:spPr>
        </p:cxnSp>
        <p:cxnSp>
          <p:nvCxnSpPr>
            <p:cNvPr id="5371" name="Straight Connector 5370">
              <a:extLst>
                <a:ext uri="{FF2B5EF4-FFF2-40B4-BE49-F238E27FC236}">
                  <a16:creationId xmlns:a16="http://schemas.microsoft.com/office/drawing/2014/main" id="{8215D323-1AF1-6F74-9521-54C2B05E4A96}"/>
                </a:ext>
              </a:extLst>
            </p:cNvPr>
            <p:cNvCxnSpPr>
              <a:cxnSpLocks/>
            </p:cNvCxnSpPr>
            <p:nvPr/>
          </p:nvCxnSpPr>
          <p:spPr bwMode="auto">
            <a:xfrm>
              <a:off x="6311820" y="5872555"/>
              <a:ext cx="140135" cy="0"/>
            </a:xfrm>
            <a:prstGeom prst="line">
              <a:avLst/>
            </a:prstGeom>
            <a:noFill/>
            <a:ln w="28575" cap="flat" cmpd="sng" algn="ctr">
              <a:solidFill>
                <a:schemeClr val="bg1"/>
              </a:solidFill>
              <a:prstDash val="solid"/>
              <a:round/>
              <a:headEnd type="none" w="med" len="med"/>
              <a:tailEnd type="none" w="med" len="med"/>
            </a:ln>
            <a:effectLst/>
          </p:spPr>
        </p:cxnSp>
      </p:grpSp>
      <p:sp>
        <p:nvSpPr>
          <p:cNvPr id="5373" name="TextBox 5372">
            <a:extLst>
              <a:ext uri="{FF2B5EF4-FFF2-40B4-BE49-F238E27FC236}">
                <a16:creationId xmlns:a16="http://schemas.microsoft.com/office/drawing/2014/main" id="{116A1D01-1B84-7BA4-AA81-DD9200F9BA7F}"/>
              </a:ext>
            </a:extLst>
          </p:cNvPr>
          <p:cNvSpPr txBox="1"/>
          <p:nvPr/>
        </p:nvSpPr>
        <p:spPr bwMode="auto">
          <a:xfrm>
            <a:off x="6157191" y="5712254"/>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5374" name="TextBox 5373">
            <a:extLst>
              <a:ext uri="{FF2B5EF4-FFF2-40B4-BE49-F238E27FC236}">
                <a16:creationId xmlns:a16="http://schemas.microsoft.com/office/drawing/2014/main" id="{B4320D51-91BD-A98E-5C90-34D639BE7055}"/>
              </a:ext>
            </a:extLst>
          </p:cNvPr>
          <p:cNvSpPr txBox="1"/>
          <p:nvPr/>
        </p:nvSpPr>
        <p:spPr bwMode="auto">
          <a:xfrm>
            <a:off x="6141685" y="5398256"/>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5375" name="TextBox 5374">
            <a:extLst>
              <a:ext uri="{FF2B5EF4-FFF2-40B4-BE49-F238E27FC236}">
                <a16:creationId xmlns:a16="http://schemas.microsoft.com/office/drawing/2014/main" id="{1BCA37AA-183F-0E6E-D818-872F8EE5A808}"/>
              </a:ext>
            </a:extLst>
          </p:cNvPr>
          <p:cNvSpPr txBox="1"/>
          <p:nvPr/>
        </p:nvSpPr>
        <p:spPr bwMode="auto">
          <a:xfrm>
            <a:off x="6141685" y="5111138"/>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5376" name="TextBox 5375">
            <a:extLst>
              <a:ext uri="{FF2B5EF4-FFF2-40B4-BE49-F238E27FC236}">
                <a16:creationId xmlns:a16="http://schemas.microsoft.com/office/drawing/2014/main" id="{5A7D5E1C-166C-0761-CC86-ABC10F916CA5}"/>
              </a:ext>
            </a:extLst>
          </p:cNvPr>
          <p:cNvSpPr txBox="1"/>
          <p:nvPr/>
        </p:nvSpPr>
        <p:spPr bwMode="auto">
          <a:xfrm>
            <a:off x="6141685" y="4798098"/>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5377" name="TextBox 5376">
            <a:extLst>
              <a:ext uri="{FF2B5EF4-FFF2-40B4-BE49-F238E27FC236}">
                <a16:creationId xmlns:a16="http://schemas.microsoft.com/office/drawing/2014/main" id="{C31ADDF8-DA44-6CD7-07EE-1724A175E04C}"/>
              </a:ext>
            </a:extLst>
          </p:cNvPr>
          <p:cNvSpPr txBox="1"/>
          <p:nvPr/>
        </p:nvSpPr>
        <p:spPr bwMode="auto">
          <a:xfrm>
            <a:off x="6141685" y="4520443"/>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5378" name="TextBox 5377">
            <a:extLst>
              <a:ext uri="{FF2B5EF4-FFF2-40B4-BE49-F238E27FC236}">
                <a16:creationId xmlns:a16="http://schemas.microsoft.com/office/drawing/2014/main" id="{D6A9BF62-309C-F91D-D669-47D8C8E05C9B}"/>
              </a:ext>
            </a:extLst>
          </p:cNvPr>
          <p:cNvSpPr txBox="1"/>
          <p:nvPr/>
        </p:nvSpPr>
        <p:spPr bwMode="auto">
          <a:xfrm>
            <a:off x="6060134" y="421127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grpSp>
        <p:nvGrpSpPr>
          <p:cNvPr id="5379" name="Group 5378">
            <a:extLst>
              <a:ext uri="{FF2B5EF4-FFF2-40B4-BE49-F238E27FC236}">
                <a16:creationId xmlns:a16="http://schemas.microsoft.com/office/drawing/2014/main" id="{4FB95062-92A2-D0E3-98D4-B1C0F3EFE59A}"/>
              </a:ext>
            </a:extLst>
          </p:cNvPr>
          <p:cNvGrpSpPr/>
          <p:nvPr/>
        </p:nvGrpSpPr>
        <p:grpSpPr>
          <a:xfrm>
            <a:off x="6606266" y="5060100"/>
            <a:ext cx="73035" cy="765453"/>
            <a:chOff x="1118898" y="3847491"/>
            <a:chExt cx="73035" cy="597427"/>
          </a:xfrm>
        </p:grpSpPr>
        <p:cxnSp>
          <p:nvCxnSpPr>
            <p:cNvPr id="5380" name="Straight Connector 5379">
              <a:extLst>
                <a:ext uri="{FF2B5EF4-FFF2-40B4-BE49-F238E27FC236}">
                  <a16:creationId xmlns:a16="http://schemas.microsoft.com/office/drawing/2014/main" id="{C2C630B3-4DDA-12DC-C195-00B003A08CFF}"/>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381" name="Straight Connector 5380">
              <a:extLst>
                <a:ext uri="{FF2B5EF4-FFF2-40B4-BE49-F238E27FC236}">
                  <a16:creationId xmlns:a16="http://schemas.microsoft.com/office/drawing/2014/main" id="{E69FB49D-6F38-71E9-3AE3-871F32F656F1}"/>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382" name="Straight Connector 5381">
              <a:extLst>
                <a:ext uri="{FF2B5EF4-FFF2-40B4-BE49-F238E27FC236}">
                  <a16:creationId xmlns:a16="http://schemas.microsoft.com/office/drawing/2014/main" id="{993824BF-97A0-82A6-872C-8A3F4D6E9CF4}"/>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383" name="Group 5382">
            <a:extLst>
              <a:ext uri="{FF2B5EF4-FFF2-40B4-BE49-F238E27FC236}">
                <a16:creationId xmlns:a16="http://schemas.microsoft.com/office/drawing/2014/main" id="{948DA01D-5C2B-491C-2A3A-7750647C3CF9}"/>
              </a:ext>
            </a:extLst>
          </p:cNvPr>
          <p:cNvGrpSpPr/>
          <p:nvPr/>
        </p:nvGrpSpPr>
        <p:grpSpPr>
          <a:xfrm>
            <a:off x="6898172" y="4655242"/>
            <a:ext cx="73035" cy="705146"/>
            <a:chOff x="1118898" y="3847491"/>
            <a:chExt cx="73035" cy="597427"/>
          </a:xfrm>
        </p:grpSpPr>
        <p:cxnSp>
          <p:nvCxnSpPr>
            <p:cNvPr id="5384" name="Straight Connector 5383">
              <a:extLst>
                <a:ext uri="{FF2B5EF4-FFF2-40B4-BE49-F238E27FC236}">
                  <a16:creationId xmlns:a16="http://schemas.microsoft.com/office/drawing/2014/main" id="{656DFF32-4279-0EEA-1D1E-E88F7E4CB6B9}"/>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385" name="Straight Connector 5384">
              <a:extLst>
                <a:ext uri="{FF2B5EF4-FFF2-40B4-BE49-F238E27FC236}">
                  <a16:creationId xmlns:a16="http://schemas.microsoft.com/office/drawing/2014/main" id="{9ED35FEC-CF9B-0F4C-72A5-31B2B06C9C20}"/>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386" name="Straight Connector 5385">
              <a:extLst>
                <a:ext uri="{FF2B5EF4-FFF2-40B4-BE49-F238E27FC236}">
                  <a16:creationId xmlns:a16="http://schemas.microsoft.com/office/drawing/2014/main" id="{2B029AC9-EDEE-827C-830F-DB37C814D6E6}"/>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387" name="Group 5386">
            <a:extLst>
              <a:ext uri="{FF2B5EF4-FFF2-40B4-BE49-F238E27FC236}">
                <a16:creationId xmlns:a16="http://schemas.microsoft.com/office/drawing/2014/main" id="{657F2917-3B8B-7785-B6E9-97909D629FDA}"/>
              </a:ext>
            </a:extLst>
          </p:cNvPr>
          <p:cNvGrpSpPr/>
          <p:nvPr/>
        </p:nvGrpSpPr>
        <p:grpSpPr>
          <a:xfrm>
            <a:off x="7185733" y="4443660"/>
            <a:ext cx="73035" cy="703466"/>
            <a:chOff x="1118898" y="3847491"/>
            <a:chExt cx="73035" cy="597427"/>
          </a:xfrm>
        </p:grpSpPr>
        <p:cxnSp>
          <p:nvCxnSpPr>
            <p:cNvPr id="5388" name="Straight Connector 5387">
              <a:extLst>
                <a:ext uri="{FF2B5EF4-FFF2-40B4-BE49-F238E27FC236}">
                  <a16:creationId xmlns:a16="http://schemas.microsoft.com/office/drawing/2014/main" id="{235E19F6-3242-0845-84B2-4745387435A7}"/>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389" name="Straight Connector 5388">
              <a:extLst>
                <a:ext uri="{FF2B5EF4-FFF2-40B4-BE49-F238E27FC236}">
                  <a16:creationId xmlns:a16="http://schemas.microsoft.com/office/drawing/2014/main" id="{F853B152-EE49-730F-A6BC-7FCECF2ACA03}"/>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390" name="Straight Connector 5389">
              <a:extLst>
                <a:ext uri="{FF2B5EF4-FFF2-40B4-BE49-F238E27FC236}">
                  <a16:creationId xmlns:a16="http://schemas.microsoft.com/office/drawing/2014/main" id="{1B7783B8-82AC-1511-6B92-9811127DBFB5}"/>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391" name="Group 5390">
            <a:extLst>
              <a:ext uri="{FF2B5EF4-FFF2-40B4-BE49-F238E27FC236}">
                <a16:creationId xmlns:a16="http://schemas.microsoft.com/office/drawing/2014/main" id="{A2AE2656-944A-B91F-E759-FD82FA302DF3}"/>
              </a:ext>
            </a:extLst>
          </p:cNvPr>
          <p:cNvGrpSpPr/>
          <p:nvPr/>
        </p:nvGrpSpPr>
        <p:grpSpPr>
          <a:xfrm>
            <a:off x="7595636" y="4911274"/>
            <a:ext cx="73035" cy="818221"/>
            <a:chOff x="1118898" y="3847491"/>
            <a:chExt cx="73035" cy="597427"/>
          </a:xfrm>
        </p:grpSpPr>
        <p:cxnSp>
          <p:nvCxnSpPr>
            <p:cNvPr id="5392" name="Straight Connector 5391">
              <a:extLst>
                <a:ext uri="{FF2B5EF4-FFF2-40B4-BE49-F238E27FC236}">
                  <a16:creationId xmlns:a16="http://schemas.microsoft.com/office/drawing/2014/main" id="{F38EA672-E24A-CA45-DA9C-3509B71870A2}"/>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393" name="Straight Connector 5392">
              <a:extLst>
                <a:ext uri="{FF2B5EF4-FFF2-40B4-BE49-F238E27FC236}">
                  <a16:creationId xmlns:a16="http://schemas.microsoft.com/office/drawing/2014/main" id="{7854B33F-DA1D-1009-9F3C-B3C60066DFFD}"/>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394" name="Straight Connector 5393">
              <a:extLst>
                <a:ext uri="{FF2B5EF4-FFF2-40B4-BE49-F238E27FC236}">
                  <a16:creationId xmlns:a16="http://schemas.microsoft.com/office/drawing/2014/main" id="{0B32C556-2D57-7326-559C-1818E96FCBBE}"/>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395" name="Group 5394">
            <a:extLst>
              <a:ext uri="{FF2B5EF4-FFF2-40B4-BE49-F238E27FC236}">
                <a16:creationId xmlns:a16="http://schemas.microsoft.com/office/drawing/2014/main" id="{54CB0A31-F1F2-46CB-DA89-216BC5DBD983}"/>
              </a:ext>
            </a:extLst>
          </p:cNvPr>
          <p:cNvGrpSpPr/>
          <p:nvPr/>
        </p:nvGrpSpPr>
        <p:grpSpPr>
          <a:xfrm>
            <a:off x="7896134" y="4603531"/>
            <a:ext cx="73035" cy="707581"/>
            <a:chOff x="1118898" y="3847491"/>
            <a:chExt cx="73035" cy="597427"/>
          </a:xfrm>
        </p:grpSpPr>
        <p:cxnSp>
          <p:nvCxnSpPr>
            <p:cNvPr id="5396" name="Straight Connector 5395">
              <a:extLst>
                <a:ext uri="{FF2B5EF4-FFF2-40B4-BE49-F238E27FC236}">
                  <a16:creationId xmlns:a16="http://schemas.microsoft.com/office/drawing/2014/main" id="{A6928D46-07B5-6E15-7A30-E6856FE6C0D0}"/>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397" name="Straight Connector 5396">
              <a:extLst>
                <a:ext uri="{FF2B5EF4-FFF2-40B4-BE49-F238E27FC236}">
                  <a16:creationId xmlns:a16="http://schemas.microsoft.com/office/drawing/2014/main" id="{7EEAD9F4-43BF-97B0-2B90-719BC6084B62}"/>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398" name="Straight Connector 5397">
              <a:extLst>
                <a:ext uri="{FF2B5EF4-FFF2-40B4-BE49-F238E27FC236}">
                  <a16:creationId xmlns:a16="http://schemas.microsoft.com/office/drawing/2014/main" id="{CBDD33D6-371E-EEB1-8A3B-32BE722D176C}"/>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399" name="Group 5398">
            <a:extLst>
              <a:ext uri="{FF2B5EF4-FFF2-40B4-BE49-F238E27FC236}">
                <a16:creationId xmlns:a16="http://schemas.microsoft.com/office/drawing/2014/main" id="{14533D91-D9C4-CCF3-3E82-4AB249416ED6}"/>
              </a:ext>
            </a:extLst>
          </p:cNvPr>
          <p:cNvGrpSpPr/>
          <p:nvPr/>
        </p:nvGrpSpPr>
        <p:grpSpPr>
          <a:xfrm>
            <a:off x="8175800" y="4438309"/>
            <a:ext cx="73035" cy="740558"/>
            <a:chOff x="1118898" y="3847491"/>
            <a:chExt cx="73035" cy="597427"/>
          </a:xfrm>
        </p:grpSpPr>
        <p:cxnSp>
          <p:nvCxnSpPr>
            <p:cNvPr id="5400" name="Straight Connector 5399">
              <a:extLst>
                <a:ext uri="{FF2B5EF4-FFF2-40B4-BE49-F238E27FC236}">
                  <a16:creationId xmlns:a16="http://schemas.microsoft.com/office/drawing/2014/main" id="{A98D50C3-CD9E-0409-9057-51757DF06E75}"/>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01" name="Straight Connector 5400">
              <a:extLst>
                <a:ext uri="{FF2B5EF4-FFF2-40B4-BE49-F238E27FC236}">
                  <a16:creationId xmlns:a16="http://schemas.microsoft.com/office/drawing/2014/main" id="{5C9FAE9C-0583-FFBA-1531-2E419D7D0BE6}"/>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02" name="Straight Connector 5401">
              <a:extLst>
                <a:ext uri="{FF2B5EF4-FFF2-40B4-BE49-F238E27FC236}">
                  <a16:creationId xmlns:a16="http://schemas.microsoft.com/office/drawing/2014/main" id="{782EE3E3-8510-74C7-1324-98BE8C18C9DB}"/>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03" name="Group 5402">
            <a:extLst>
              <a:ext uri="{FF2B5EF4-FFF2-40B4-BE49-F238E27FC236}">
                <a16:creationId xmlns:a16="http://schemas.microsoft.com/office/drawing/2014/main" id="{0BE7A7D1-C2A7-368B-8FD0-B041AAB2E6D0}"/>
              </a:ext>
            </a:extLst>
          </p:cNvPr>
          <p:cNvGrpSpPr/>
          <p:nvPr/>
        </p:nvGrpSpPr>
        <p:grpSpPr>
          <a:xfrm>
            <a:off x="8586964" y="5031092"/>
            <a:ext cx="73035" cy="797314"/>
            <a:chOff x="1118898" y="3847491"/>
            <a:chExt cx="73035" cy="597427"/>
          </a:xfrm>
        </p:grpSpPr>
        <p:cxnSp>
          <p:nvCxnSpPr>
            <p:cNvPr id="5404" name="Straight Connector 5403">
              <a:extLst>
                <a:ext uri="{FF2B5EF4-FFF2-40B4-BE49-F238E27FC236}">
                  <a16:creationId xmlns:a16="http://schemas.microsoft.com/office/drawing/2014/main" id="{1E6492D5-D2B7-B3C4-66B0-544965B26BB0}"/>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05" name="Straight Connector 5404">
              <a:extLst>
                <a:ext uri="{FF2B5EF4-FFF2-40B4-BE49-F238E27FC236}">
                  <a16:creationId xmlns:a16="http://schemas.microsoft.com/office/drawing/2014/main" id="{3E871D51-051D-C874-DA7B-D6D3BAE24CF9}"/>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06" name="Straight Connector 5405">
              <a:extLst>
                <a:ext uri="{FF2B5EF4-FFF2-40B4-BE49-F238E27FC236}">
                  <a16:creationId xmlns:a16="http://schemas.microsoft.com/office/drawing/2014/main" id="{7D6C7FFD-A050-4334-7AC4-28FDE489BAAF}"/>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07" name="Group 5406">
            <a:extLst>
              <a:ext uri="{FF2B5EF4-FFF2-40B4-BE49-F238E27FC236}">
                <a16:creationId xmlns:a16="http://schemas.microsoft.com/office/drawing/2014/main" id="{7A467F50-5B34-EED3-CB76-0EFAC07413AE}"/>
              </a:ext>
            </a:extLst>
          </p:cNvPr>
          <p:cNvGrpSpPr/>
          <p:nvPr/>
        </p:nvGrpSpPr>
        <p:grpSpPr>
          <a:xfrm>
            <a:off x="8874527" y="4635062"/>
            <a:ext cx="73035" cy="855122"/>
            <a:chOff x="1118898" y="3847491"/>
            <a:chExt cx="73035" cy="597427"/>
          </a:xfrm>
        </p:grpSpPr>
        <p:cxnSp>
          <p:nvCxnSpPr>
            <p:cNvPr id="5408" name="Straight Connector 5407">
              <a:extLst>
                <a:ext uri="{FF2B5EF4-FFF2-40B4-BE49-F238E27FC236}">
                  <a16:creationId xmlns:a16="http://schemas.microsoft.com/office/drawing/2014/main" id="{300BF060-FDC5-319D-62C3-67786F1FACB1}"/>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09" name="Straight Connector 5408">
              <a:extLst>
                <a:ext uri="{FF2B5EF4-FFF2-40B4-BE49-F238E27FC236}">
                  <a16:creationId xmlns:a16="http://schemas.microsoft.com/office/drawing/2014/main" id="{E898D58F-B364-E918-4BAF-5DCEB464600E}"/>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10" name="Straight Connector 5409">
              <a:extLst>
                <a:ext uri="{FF2B5EF4-FFF2-40B4-BE49-F238E27FC236}">
                  <a16:creationId xmlns:a16="http://schemas.microsoft.com/office/drawing/2014/main" id="{07B4126B-A45F-CD45-C2EA-380EF35CAEAC}"/>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11" name="Group 5410">
            <a:extLst>
              <a:ext uri="{FF2B5EF4-FFF2-40B4-BE49-F238E27FC236}">
                <a16:creationId xmlns:a16="http://schemas.microsoft.com/office/drawing/2014/main" id="{B198794F-C51E-6BBC-644C-A19F2E0352F7}"/>
              </a:ext>
            </a:extLst>
          </p:cNvPr>
          <p:cNvGrpSpPr/>
          <p:nvPr/>
        </p:nvGrpSpPr>
        <p:grpSpPr>
          <a:xfrm>
            <a:off x="9164617" y="4517766"/>
            <a:ext cx="73035" cy="615033"/>
            <a:chOff x="1118898" y="3847491"/>
            <a:chExt cx="73035" cy="597427"/>
          </a:xfrm>
        </p:grpSpPr>
        <p:cxnSp>
          <p:nvCxnSpPr>
            <p:cNvPr id="5412" name="Straight Connector 5411">
              <a:extLst>
                <a:ext uri="{FF2B5EF4-FFF2-40B4-BE49-F238E27FC236}">
                  <a16:creationId xmlns:a16="http://schemas.microsoft.com/office/drawing/2014/main" id="{2C105F93-9686-A132-A026-AD077E97B30B}"/>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13" name="Straight Connector 5412">
              <a:extLst>
                <a:ext uri="{FF2B5EF4-FFF2-40B4-BE49-F238E27FC236}">
                  <a16:creationId xmlns:a16="http://schemas.microsoft.com/office/drawing/2014/main" id="{3BD20A98-F688-E511-D367-2DF68AD2C697}"/>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14" name="Straight Connector 5413">
              <a:extLst>
                <a:ext uri="{FF2B5EF4-FFF2-40B4-BE49-F238E27FC236}">
                  <a16:creationId xmlns:a16="http://schemas.microsoft.com/office/drawing/2014/main" id="{CAC764E3-A734-08C0-28F4-2113A3A34075}"/>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15" name="Group 5414">
            <a:extLst>
              <a:ext uri="{FF2B5EF4-FFF2-40B4-BE49-F238E27FC236}">
                <a16:creationId xmlns:a16="http://schemas.microsoft.com/office/drawing/2014/main" id="{242BFCCA-3237-E837-A733-B793C287D266}"/>
              </a:ext>
            </a:extLst>
          </p:cNvPr>
          <p:cNvGrpSpPr/>
          <p:nvPr/>
        </p:nvGrpSpPr>
        <p:grpSpPr>
          <a:xfrm>
            <a:off x="9578304" y="4872175"/>
            <a:ext cx="73035" cy="790345"/>
            <a:chOff x="1118898" y="3847491"/>
            <a:chExt cx="73035" cy="597427"/>
          </a:xfrm>
        </p:grpSpPr>
        <p:cxnSp>
          <p:nvCxnSpPr>
            <p:cNvPr id="5416" name="Straight Connector 5415">
              <a:extLst>
                <a:ext uri="{FF2B5EF4-FFF2-40B4-BE49-F238E27FC236}">
                  <a16:creationId xmlns:a16="http://schemas.microsoft.com/office/drawing/2014/main" id="{ED607BFF-10DC-16DC-75A0-FAB12227A12E}"/>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17" name="Straight Connector 5416">
              <a:extLst>
                <a:ext uri="{FF2B5EF4-FFF2-40B4-BE49-F238E27FC236}">
                  <a16:creationId xmlns:a16="http://schemas.microsoft.com/office/drawing/2014/main" id="{B7D4939D-8C77-B998-52CC-DC625F45A015}"/>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18" name="Straight Connector 5417">
              <a:extLst>
                <a:ext uri="{FF2B5EF4-FFF2-40B4-BE49-F238E27FC236}">
                  <a16:creationId xmlns:a16="http://schemas.microsoft.com/office/drawing/2014/main" id="{9F49F8F9-C95C-FD43-B960-6ADBE5EC8F7A}"/>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19" name="Group 5418">
            <a:extLst>
              <a:ext uri="{FF2B5EF4-FFF2-40B4-BE49-F238E27FC236}">
                <a16:creationId xmlns:a16="http://schemas.microsoft.com/office/drawing/2014/main" id="{BB7DD390-1076-9032-D249-5A127223C43E}"/>
              </a:ext>
            </a:extLst>
          </p:cNvPr>
          <p:cNvGrpSpPr/>
          <p:nvPr/>
        </p:nvGrpSpPr>
        <p:grpSpPr>
          <a:xfrm>
            <a:off x="9859561" y="4626234"/>
            <a:ext cx="73035" cy="676026"/>
            <a:chOff x="1118898" y="3847491"/>
            <a:chExt cx="73035" cy="597427"/>
          </a:xfrm>
        </p:grpSpPr>
        <p:cxnSp>
          <p:nvCxnSpPr>
            <p:cNvPr id="5420" name="Straight Connector 5419">
              <a:extLst>
                <a:ext uri="{FF2B5EF4-FFF2-40B4-BE49-F238E27FC236}">
                  <a16:creationId xmlns:a16="http://schemas.microsoft.com/office/drawing/2014/main" id="{5B94881C-910E-2F70-90DD-DF45F18C4399}"/>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21" name="Straight Connector 5420">
              <a:extLst>
                <a:ext uri="{FF2B5EF4-FFF2-40B4-BE49-F238E27FC236}">
                  <a16:creationId xmlns:a16="http://schemas.microsoft.com/office/drawing/2014/main" id="{2A063A9C-FB44-8D92-42BB-F6CB1644FEAE}"/>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22" name="Straight Connector 5421">
              <a:extLst>
                <a:ext uri="{FF2B5EF4-FFF2-40B4-BE49-F238E27FC236}">
                  <a16:creationId xmlns:a16="http://schemas.microsoft.com/office/drawing/2014/main" id="{CBD2D20F-1229-EAB9-7FC4-3B2C33C6EB9C}"/>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23" name="Group 5422">
            <a:extLst>
              <a:ext uri="{FF2B5EF4-FFF2-40B4-BE49-F238E27FC236}">
                <a16:creationId xmlns:a16="http://schemas.microsoft.com/office/drawing/2014/main" id="{31420A72-4B3D-6B10-63B3-26BEEEEE978F}"/>
              </a:ext>
            </a:extLst>
          </p:cNvPr>
          <p:cNvGrpSpPr/>
          <p:nvPr/>
        </p:nvGrpSpPr>
        <p:grpSpPr>
          <a:xfrm>
            <a:off x="10149647" y="4413084"/>
            <a:ext cx="73035" cy="692423"/>
            <a:chOff x="1118898" y="3847491"/>
            <a:chExt cx="73035" cy="597427"/>
          </a:xfrm>
        </p:grpSpPr>
        <p:cxnSp>
          <p:nvCxnSpPr>
            <p:cNvPr id="5424" name="Straight Connector 5423">
              <a:extLst>
                <a:ext uri="{FF2B5EF4-FFF2-40B4-BE49-F238E27FC236}">
                  <a16:creationId xmlns:a16="http://schemas.microsoft.com/office/drawing/2014/main" id="{892FB003-2968-A616-0D77-4B2F7A8B37C8}"/>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25" name="Straight Connector 5424">
              <a:extLst>
                <a:ext uri="{FF2B5EF4-FFF2-40B4-BE49-F238E27FC236}">
                  <a16:creationId xmlns:a16="http://schemas.microsoft.com/office/drawing/2014/main" id="{E7E446D1-30B0-50FB-F1CD-2E9AEFC24E67}"/>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26" name="Straight Connector 5425">
              <a:extLst>
                <a:ext uri="{FF2B5EF4-FFF2-40B4-BE49-F238E27FC236}">
                  <a16:creationId xmlns:a16="http://schemas.microsoft.com/office/drawing/2014/main" id="{EFBAC94C-EE46-4E52-F1F0-B4C1D5BACF83}"/>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27" name="Group 5426">
            <a:extLst>
              <a:ext uri="{FF2B5EF4-FFF2-40B4-BE49-F238E27FC236}">
                <a16:creationId xmlns:a16="http://schemas.microsoft.com/office/drawing/2014/main" id="{7E714920-FB37-0A4C-9103-6DCE19A8A32E}"/>
              </a:ext>
            </a:extLst>
          </p:cNvPr>
          <p:cNvGrpSpPr/>
          <p:nvPr/>
        </p:nvGrpSpPr>
        <p:grpSpPr>
          <a:xfrm>
            <a:off x="10562073" y="5042444"/>
            <a:ext cx="73035" cy="765576"/>
            <a:chOff x="1118898" y="3847491"/>
            <a:chExt cx="73035" cy="597427"/>
          </a:xfrm>
        </p:grpSpPr>
        <p:cxnSp>
          <p:nvCxnSpPr>
            <p:cNvPr id="5428" name="Straight Connector 5427">
              <a:extLst>
                <a:ext uri="{FF2B5EF4-FFF2-40B4-BE49-F238E27FC236}">
                  <a16:creationId xmlns:a16="http://schemas.microsoft.com/office/drawing/2014/main" id="{DA7774B5-7AAA-8A89-944F-D0D9CCDC0FFA}"/>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29" name="Straight Connector 5428">
              <a:extLst>
                <a:ext uri="{FF2B5EF4-FFF2-40B4-BE49-F238E27FC236}">
                  <a16:creationId xmlns:a16="http://schemas.microsoft.com/office/drawing/2014/main" id="{08647A5A-D504-39C2-D2CA-9078A52D1192}"/>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30" name="Straight Connector 5429">
              <a:extLst>
                <a:ext uri="{FF2B5EF4-FFF2-40B4-BE49-F238E27FC236}">
                  <a16:creationId xmlns:a16="http://schemas.microsoft.com/office/drawing/2014/main" id="{2859501D-B4ED-685C-240A-F4A1F8FF24EB}"/>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31" name="Group 5430">
            <a:extLst>
              <a:ext uri="{FF2B5EF4-FFF2-40B4-BE49-F238E27FC236}">
                <a16:creationId xmlns:a16="http://schemas.microsoft.com/office/drawing/2014/main" id="{086AEF7A-AF1B-4275-0CE4-1D00B5D2E707}"/>
              </a:ext>
            </a:extLst>
          </p:cNvPr>
          <p:cNvGrpSpPr/>
          <p:nvPr/>
        </p:nvGrpSpPr>
        <p:grpSpPr>
          <a:xfrm>
            <a:off x="10852159" y="4653982"/>
            <a:ext cx="73035" cy="760527"/>
            <a:chOff x="1118898" y="3847491"/>
            <a:chExt cx="73035" cy="597427"/>
          </a:xfrm>
        </p:grpSpPr>
        <p:cxnSp>
          <p:nvCxnSpPr>
            <p:cNvPr id="5432" name="Straight Connector 5431">
              <a:extLst>
                <a:ext uri="{FF2B5EF4-FFF2-40B4-BE49-F238E27FC236}">
                  <a16:creationId xmlns:a16="http://schemas.microsoft.com/office/drawing/2014/main" id="{0BF2E5E0-7664-6CEA-4F8D-C32E1429DD9C}"/>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33" name="Straight Connector 5432">
              <a:extLst>
                <a:ext uri="{FF2B5EF4-FFF2-40B4-BE49-F238E27FC236}">
                  <a16:creationId xmlns:a16="http://schemas.microsoft.com/office/drawing/2014/main" id="{22DF75F4-9815-A7CE-E8D2-793D18CC19AC}"/>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34" name="Straight Connector 5433">
              <a:extLst>
                <a:ext uri="{FF2B5EF4-FFF2-40B4-BE49-F238E27FC236}">
                  <a16:creationId xmlns:a16="http://schemas.microsoft.com/office/drawing/2014/main" id="{F7AF3BDD-EF45-DE21-DC90-F9B8099B6B97}"/>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35" name="Group 5434">
            <a:extLst>
              <a:ext uri="{FF2B5EF4-FFF2-40B4-BE49-F238E27FC236}">
                <a16:creationId xmlns:a16="http://schemas.microsoft.com/office/drawing/2014/main" id="{613C459C-72CC-5A75-FE75-B29119067B7D}"/>
              </a:ext>
            </a:extLst>
          </p:cNvPr>
          <p:cNvGrpSpPr/>
          <p:nvPr/>
        </p:nvGrpSpPr>
        <p:grpSpPr>
          <a:xfrm>
            <a:off x="11140982" y="4491282"/>
            <a:ext cx="73035" cy="890436"/>
            <a:chOff x="1118898" y="3847491"/>
            <a:chExt cx="73035" cy="597427"/>
          </a:xfrm>
        </p:grpSpPr>
        <p:cxnSp>
          <p:nvCxnSpPr>
            <p:cNvPr id="5436" name="Straight Connector 5435">
              <a:extLst>
                <a:ext uri="{FF2B5EF4-FFF2-40B4-BE49-F238E27FC236}">
                  <a16:creationId xmlns:a16="http://schemas.microsoft.com/office/drawing/2014/main" id="{5D489D2B-D8DE-654B-3F46-F0AA4705D029}"/>
                </a:ext>
              </a:extLst>
            </p:cNvPr>
            <p:cNvCxnSpPr>
              <a:cxnSpLocks/>
            </p:cNvCxnSpPr>
            <p:nvPr/>
          </p:nvCxnSpPr>
          <p:spPr bwMode="auto">
            <a:xfrm>
              <a:off x="1155416" y="3851873"/>
              <a:ext cx="0" cy="593045"/>
            </a:xfrm>
            <a:prstGeom prst="line">
              <a:avLst/>
            </a:prstGeom>
            <a:noFill/>
            <a:ln w="28575" cap="flat" cmpd="sng" algn="ctr">
              <a:solidFill>
                <a:schemeClr val="bg1"/>
              </a:solidFill>
              <a:prstDash val="solid"/>
              <a:round/>
              <a:headEnd type="none" w="med" len="med"/>
              <a:tailEnd type="none" w="med" len="med"/>
            </a:ln>
            <a:effectLst/>
          </p:spPr>
        </p:cxnSp>
        <p:cxnSp>
          <p:nvCxnSpPr>
            <p:cNvPr id="5437" name="Straight Connector 5436">
              <a:extLst>
                <a:ext uri="{FF2B5EF4-FFF2-40B4-BE49-F238E27FC236}">
                  <a16:creationId xmlns:a16="http://schemas.microsoft.com/office/drawing/2014/main" id="{D9B730C8-29FD-A764-5C52-AB0F430EEECF}"/>
                </a:ext>
              </a:extLst>
            </p:cNvPr>
            <p:cNvCxnSpPr/>
            <p:nvPr/>
          </p:nvCxnSpPr>
          <p:spPr bwMode="auto">
            <a:xfrm>
              <a:off x="1118898" y="3847491"/>
              <a:ext cx="73035" cy="0"/>
            </a:xfrm>
            <a:prstGeom prst="line">
              <a:avLst/>
            </a:prstGeom>
            <a:noFill/>
            <a:ln w="28575" cap="flat" cmpd="sng" algn="ctr">
              <a:solidFill>
                <a:schemeClr val="bg1"/>
              </a:solidFill>
              <a:prstDash val="solid"/>
              <a:round/>
              <a:headEnd type="none" w="med" len="med"/>
              <a:tailEnd type="none" w="med" len="med"/>
            </a:ln>
            <a:effectLst/>
          </p:spPr>
        </p:cxnSp>
        <p:cxnSp>
          <p:nvCxnSpPr>
            <p:cNvPr id="5438" name="Straight Connector 5437">
              <a:extLst>
                <a:ext uri="{FF2B5EF4-FFF2-40B4-BE49-F238E27FC236}">
                  <a16:creationId xmlns:a16="http://schemas.microsoft.com/office/drawing/2014/main" id="{F9DF1C3A-B392-DB59-2690-5B35658DB526}"/>
                </a:ext>
              </a:extLst>
            </p:cNvPr>
            <p:cNvCxnSpPr/>
            <p:nvPr/>
          </p:nvCxnSpPr>
          <p:spPr bwMode="auto">
            <a:xfrm>
              <a:off x="1118898" y="4437615"/>
              <a:ext cx="73035" cy="0"/>
            </a:xfrm>
            <a:prstGeom prst="line">
              <a:avLst/>
            </a:prstGeom>
            <a:noFill/>
            <a:ln w="28575" cap="flat" cmpd="sng" algn="ctr">
              <a:solidFill>
                <a:schemeClr val="bg1"/>
              </a:solidFill>
              <a:prstDash val="solid"/>
              <a:round/>
              <a:headEnd type="none" w="med" len="med"/>
              <a:tailEnd type="none" w="med" len="med"/>
            </a:ln>
            <a:effectLst/>
          </p:spPr>
        </p:cxnSp>
      </p:grpSp>
      <p:sp>
        <p:nvSpPr>
          <p:cNvPr id="5454" name="TextBox 5453">
            <a:extLst>
              <a:ext uri="{FF2B5EF4-FFF2-40B4-BE49-F238E27FC236}">
                <a16:creationId xmlns:a16="http://schemas.microsoft.com/office/drawing/2014/main" id="{DAFB3752-4147-7FFF-5BEA-219949D42833}"/>
              </a:ext>
            </a:extLst>
          </p:cNvPr>
          <p:cNvSpPr txBox="1"/>
          <p:nvPr/>
        </p:nvSpPr>
        <p:spPr bwMode="auto">
          <a:xfrm>
            <a:off x="6449839" y="481497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2.9</a:t>
            </a:r>
          </a:p>
        </p:txBody>
      </p:sp>
      <p:sp>
        <p:nvSpPr>
          <p:cNvPr id="5455" name="TextBox 5454">
            <a:extLst>
              <a:ext uri="{FF2B5EF4-FFF2-40B4-BE49-F238E27FC236}">
                <a16:creationId xmlns:a16="http://schemas.microsoft.com/office/drawing/2014/main" id="{7D6BCCDB-A1F7-8658-A4FD-FF5E3F05AED3}"/>
              </a:ext>
            </a:extLst>
          </p:cNvPr>
          <p:cNvSpPr txBox="1"/>
          <p:nvPr/>
        </p:nvSpPr>
        <p:spPr bwMode="auto">
          <a:xfrm>
            <a:off x="6738327" y="4394680"/>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5.8</a:t>
            </a:r>
          </a:p>
        </p:txBody>
      </p:sp>
      <p:sp>
        <p:nvSpPr>
          <p:cNvPr id="5456" name="TextBox 5455">
            <a:extLst>
              <a:ext uri="{FF2B5EF4-FFF2-40B4-BE49-F238E27FC236}">
                <a16:creationId xmlns:a16="http://schemas.microsoft.com/office/drawing/2014/main" id="{43099C4E-B7EF-8FA6-E39C-9270DA8AD75C}"/>
              </a:ext>
            </a:extLst>
          </p:cNvPr>
          <p:cNvSpPr txBox="1"/>
          <p:nvPr/>
        </p:nvSpPr>
        <p:spPr bwMode="auto">
          <a:xfrm>
            <a:off x="7025252" y="4176887"/>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7.2</a:t>
            </a:r>
          </a:p>
        </p:txBody>
      </p:sp>
      <p:sp>
        <p:nvSpPr>
          <p:cNvPr id="5457" name="TextBox 5456">
            <a:extLst>
              <a:ext uri="{FF2B5EF4-FFF2-40B4-BE49-F238E27FC236}">
                <a16:creationId xmlns:a16="http://schemas.microsoft.com/office/drawing/2014/main" id="{D07DF291-69F3-4414-528D-BB83F93FCE63}"/>
              </a:ext>
            </a:extLst>
          </p:cNvPr>
          <p:cNvSpPr txBox="1"/>
          <p:nvPr/>
        </p:nvSpPr>
        <p:spPr bwMode="auto">
          <a:xfrm>
            <a:off x="7449845" y="4661086"/>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3.7</a:t>
            </a:r>
          </a:p>
        </p:txBody>
      </p:sp>
      <p:sp>
        <p:nvSpPr>
          <p:cNvPr id="5458" name="TextBox 5457">
            <a:extLst>
              <a:ext uri="{FF2B5EF4-FFF2-40B4-BE49-F238E27FC236}">
                <a16:creationId xmlns:a16="http://schemas.microsoft.com/office/drawing/2014/main" id="{43A9C32B-DBF7-C3D7-7AE4-E6D35DEE5E54}"/>
              </a:ext>
            </a:extLst>
          </p:cNvPr>
          <p:cNvSpPr txBox="1"/>
          <p:nvPr/>
        </p:nvSpPr>
        <p:spPr bwMode="auto">
          <a:xfrm>
            <a:off x="7725585" y="4340030"/>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6.1</a:t>
            </a:r>
          </a:p>
        </p:txBody>
      </p:sp>
      <p:sp>
        <p:nvSpPr>
          <p:cNvPr id="5459" name="TextBox 5458">
            <a:extLst>
              <a:ext uri="{FF2B5EF4-FFF2-40B4-BE49-F238E27FC236}">
                <a16:creationId xmlns:a16="http://schemas.microsoft.com/office/drawing/2014/main" id="{143AD434-1919-89FD-B9DB-222950AEC628}"/>
              </a:ext>
            </a:extLst>
          </p:cNvPr>
          <p:cNvSpPr txBox="1"/>
          <p:nvPr/>
        </p:nvSpPr>
        <p:spPr bwMode="auto">
          <a:xfrm>
            <a:off x="8009122" y="418511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7.1</a:t>
            </a:r>
          </a:p>
        </p:txBody>
      </p:sp>
      <p:sp>
        <p:nvSpPr>
          <p:cNvPr id="5462" name="TextBox 5461">
            <a:extLst>
              <a:ext uri="{FF2B5EF4-FFF2-40B4-BE49-F238E27FC236}">
                <a16:creationId xmlns:a16="http://schemas.microsoft.com/office/drawing/2014/main" id="{790DED47-371F-5B3A-0E2B-D3E1B8E6CB64}"/>
              </a:ext>
            </a:extLst>
          </p:cNvPr>
          <p:cNvSpPr txBox="1"/>
          <p:nvPr/>
        </p:nvSpPr>
        <p:spPr bwMode="auto">
          <a:xfrm>
            <a:off x="8429469" y="4755690"/>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5463" name="TextBox 5462">
            <a:extLst>
              <a:ext uri="{FF2B5EF4-FFF2-40B4-BE49-F238E27FC236}">
                <a16:creationId xmlns:a16="http://schemas.microsoft.com/office/drawing/2014/main" id="{C4A38881-1B5F-BE89-DB97-4F5D1CEC90B9}"/>
              </a:ext>
            </a:extLst>
          </p:cNvPr>
          <p:cNvSpPr txBox="1"/>
          <p:nvPr/>
        </p:nvSpPr>
        <p:spPr bwMode="auto">
          <a:xfrm>
            <a:off x="8691398" y="4384309"/>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5.4</a:t>
            </a:r>
          </a:p>
        </p:txBody>
      </p:sp>
      <p:sp>
        <p:nvSpPr>
          <p:cNvPr id="5464" name="TextBox 5463">
            <a:extLst>
              <a:ext uri="{FF2B5EF4-FFF2-40B4-BE49-F238E27FC236}">
                <a16:creationId xmlns:a16="http://schemas.microsoft.com/office/drawing/2014/main" id="{6DBEE555-6531-E43A-C47A-0376534D394C}"/>
              </a:ext>
            </a:extLst>
          </p:cNvPr>
          <p:cNvSpPr txBox="1"/>
          <p:nvPr/>
        </p:nvSpPr>
        <p:spPr bwMode="auto">
          <a:xfrm>
            <a:off x="8985915" y="4269938"/>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7.1</a:t>
            </a:r>
          </a:p>
        </p:txBody>
      </p:sp>
      <p:sp>
        <p:nvSpPr>
          <p:cNvPr id="5465" name="TextBox 5464">
            <a:extLst>
              <a:ext uri="{FF2B5EF4-FFF2-40B4-BE49-F238E27FC236}">
                <a16:creationId xmlns:a16="http://schemas.microsoft.com/office/drawing/2014/main" id="{D1E81654-EE71-D372-C415-4E4DAA3EAFB2}"/>
              </a:ext>
            </a:extLst>
          </p:cNvPr>
          <p:cNvSpPr txBox="1"/>
          <p:nvPr/>
        </p:nvSpPr>
        <p:spPr bwMode="auto">
          <a:xfrm>
            <a:off x="9413008" y="463322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5466" name="TextBox 5465">
            <a:extLst>
              <a:ext uri="{FF2B5EF4-FFF2-40B4-BE49-F238E27FC236}">
                <a16:creationId xmlns:a16="http://schemas.microsoft.com/office/drawing/2014/main" id="{71E33B0E-D922-1BCF-54CD-CD2A40BF31F6}"/>
              </a:ext>
            </a:extLst>
          </p:cNvPr>
          <p:cNvSpPr txBox="1"/>
          <p:nvPr/>
        </p:nvSpPr>
        <p:spPr bwMode="auto">
          <a:xfrm>
            <a:off x="9682954" y="4371238"/>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6.1</a:t>
            </a:r>
          </a:p>
        </p:txBody>
      </p:sp>
      <p:sp>
        <p:nvSpPr>
          <p:cNvPr id="5467" name="TextBox 5466">
            <a:extLst>
              <a:ext uri="{FF2B5EF4-FFF2-40B4-BE49-F238E27FC236}">
                <a16:creationId xmlns:a16="http://schemas.microsoft.com/office/drawing/2014/main" id="{868D92AB-1334-D392-8516-4DA8DB254407}"/>
              </a:ext>
            </a:extLst>
          </p:cNvPr>
          <p:cNvSpPr txBox="1"/>
          <p:nvPr/>
        </p:nvSpPr>
        <p:spPr bwMode="auto">
          <a:xfrm>
            <a:off x="9980029" y="4157556"/>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5468" name="TextBox 5467">
            <a:extLst>
              <a:ext uri="{FF2B5EF4-FFF2-40B4-BE49-F238E27FC236}">
                <a16:creationId xmlns:a16="http://schemas.microsoft.com/office/drawing/2014/main" id="{0B74D7DF-51BA-217C-2A94-C9EBF2670ECB}"/>
              </a:ext>
            </a:extLst>
          </p:cNvPr>
          <p:cNvSpPr txBox="1"/>
          <p:nvPr/>
        </p:nvSpPr>
        <p:spPr bwMode="auto">
          <a:xfrm>
            <a:off x="10390110" y="477819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5469" name="TextBox 5468">
            <a:extLst>
              <a:ext uri="{FF2B5EF4-FFF2-40B4-BE49-F238E27FC236}">
                <a16:creationId xmlns:a16="http://schemas.microsoft.com/office/drawing/2014/main" id="{52734543-DABF-4D4C-CB10-D64F5A2D60B0}"/>
              </a:ext>
            </a:extLst>
          </p:cNvPr>
          <p:cNvSpPr txBox="1"/>
          <p:nvPr/>
        </p:nvSpPr>
        <p:spPr bwMode="auto">
          <a:xfrm>
            <a:off x="10667876" y="4384309"/>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5.6</a:t>
            </a:r>
          </a:p>
        </p:txBody>
      </p:sp>
      <p:sp>
        <p:nvSpPr>
          <p:cNvPr id="5470" name="TextBox 5469">
            <a:extLst>
              <a:ext uri="{FF2B5EF4-FFF2-40B4-BE49-F238E27FC236}">
                <a16:creationId xmlns:a16="http://schemas.microsoft.com/office/drawing/2014/main" id="{68582EB3-1FAB-E02E-FC42-AA1C7C58E1DB}"/>
              </a:ext>
            </a:extLst>
          </p:cNvPr>
          <p:cNvSpPr txBox="1"/>
          <p:nvPr/>
        </p:nvSpPr>
        <p:spPr bwMode="auto">
          <a:xfrm>
            <a:off x="10973854" y="4238036"/>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6.3</a:t>
            </a:r>
          </a:p>
        </p:txBody>
      </p:sp>
      <p:sp>
        <p:nvSpPr>
          <p:cNvPr id="5471" name="TextBox 5470">
            <a:extLst>
              <a:ext uri="{FF2B5EF4-FFF2-40B4-BE49-F238E27FC236}">
                <a16:creationId xmlns:a16="http://schemas.microsoft.com/office/drawing/2014/main" id="{7AA35EAF-449E-FCDD-D6BA-14942AE24647}"/>
              </a:ext>
            </a:extLst>
          </p:cNvPr>
          <p:cNvSpPr txBox="1"/>
          <p:nvPr/>
        </p:nvSpPr>
        <p:spPr bwMode="auto">
          <a:xfrm>
            <a:off x="11085555" y="4159725"/>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72" name="TextBox 5471">
            <a:extLst>
              <a:ext uri="{FF2B5EF4-FFF2-40B4-BE49-F238E27FC236}">
                <a16:creationId xmlns:a16="http://schemas.microsoft.com/office/drawing/2014/main" id="{EA2BA8E6-CE6A-E44B-11E4-AB7CB9F651A5}"/>
              </a:ext>
            </a:extLst>
          </p:cNvPr>
          <p:cNvSpPr txBox="1"/>
          <p:nvPr/>
        </p:nvSpPr>
        <p:spPr bwMode="auto">
          <a:xfrm>
            <a:off x="10778447" y="4301227"/>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73" name="TextBox 5472">
            <a:extLst>
              <a:ext uri="{FF2B5EF4-FFF2-40B4-BE49-F238E27FC236}">
                <a16:creationId xmlns:a16="http://schemas.microsoft.com/office/drawing/2014/main" id="{90A2F5FD-021D-01F2-BAE0-F1AFB27BE881}"/>
              </a:ext>
            </a:extLst>
          </p:cNvPr>
          <p:cNvSpPr txBox="1"/>
          <p:nvPr/>
        </p:nvSpPr>
        <p:spPr bwMode="auto">
          <a:xfrm>
            <a:off x="9800593" y="4290937"/>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74" name="TextBox 5473">
            <a:extLst>
              <a:ext uri="{FF2B5EF4-FFF2-40B4-BE49-F238E27FC236}">
                <a16:creationId xmlns:a16="http://schemas.microsoft.com/office/drawing/2014/main" id="{0604DC11-A390-575B-F5A8-D9BF101FC2F1}"/>
              </a:ext>
            </a:extLst>
          </p:cNvPr>
          <p:cNvSpPr txBox="1"/>
          <p:nvPr/>
        </p:nvSpPr>
        <p:spPr bwMode="auto">
          <a:xfrm>
            <a:off x="8799684" y="4301227"/>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75" name="TextBox 5474">
            <a:extLst>
              <a:ext uri="{FF2B5EF4-FFF2-40B4-BE49-F238E27FC236}">
                <a16:creationId xmlns:a16="http://schemas.microsoft.com/office/drawing/2014/main" id="{56B3156D-E82F-423F-2385-0F27FC6660AF}"/>
              </a:ext>
            </a:extLst>
          </p:cNvPr>
          <p:cNvSpPr txBox="1"/>
          <p:nvPr/>
        </p:nvSpPr>
        <p:spPr bwMode="auto">
          <a:xfrm>
            <a:off x="7844156" y="4269392"/>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76" name="TextBox 5475">
            <a:extLst>
              <a:ext uri="{FF2B5EF4-FFF2-40B4-BE49-F238E27FC236}">
                <a16:creationId xmlns:a16="http://schemas.microsoft.com/office/drawing/2014/main" id="{371DCC4D-C35C-BBD7-C83F-2AD832405A2B}"/>
              </a:ext>
            </a:extLst>
          </p:cNvPr>
          <p:cNvSpPr txBox="1"/>
          <p:nvPr/>
        </p:nvSpPr>
        <p:spPr bwMode="auto">
          <a:xfrm>
            <a:off x="6834158" y="4325216"/>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77" name="TextBox 5476">
            <a:extLst>
              <a:ext uri="{FF2B5EF4-FFF2-40B4-BE49-F238E27FC236}">
                <a16:creationId xmlns:a16="http://schemas.microsoft.com/office/drawing/2014/main" id="{022BB1BD-7D02-6E28-BEA7-57D3AD5CBA70}"/>
              </a:ext>
            </a:extLst>
          </p:cNvPr>
          <p:cNvSpPr txBox="1"/>
          <p:nvPr/>
        </p:nvSpPr>
        <p:spPr bwMode="auto">
          <a:xfrm>
            <a:off x="7112212" y="4085914"/>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78" name="TextBox 5477">
            <a:extLst>
              <a:ext uri="{FF2B5EF4-FFF2-40B4-BE49-F238E27FC236}">
                <a16:creationId xmlns:a16="http://schemas.microsoft.com/office/drawing/2014/main" id="{77E15239-13A7-6898-BAE8-3130D433CD0E}"/>
              </a:ext>
            </a:extLst>
          </p:cNvPr>
          <p:cNvSpPr txBox="1"/>
          <p:nvPr/>
        </p:nvSpPr>
        <p:spPr bwMode="auto">
          <a:xfrm>
            <a:off x="7199199" y="4085914"/>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79" name="TextBox 5478">
            <a:extLst>
              <a:ext uri="{FF2B5EF4-FFF2-40B4-BE49-F238E27FC236}">
                <a16:creationId xmlns:a16="http://schemas.microsoft.com/office/drawing/2014/main" id="{07D760A3-253A-0284-ABD6-C75E5D4AB642}"/>
              </a:ext>
            </a:extLst>
          </p:cNvPr>
          <p:cNvSpPr txBox="1"/>
          <p:nvPr/>
        </p:nvSpPr>
        <p:spPr bwMode="auto">
          <a:xfrm>
            <a:off x="8269361" y="4240792"/>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80" name="TextBox 5479">
            <a:extLst>
              <a:ext uri="{FF2B5EF4-FFF2-40B4-BE49-F238E27FC236}">
                <a16:creationId xmlns:a16="http://schemas.microsoft.com/office/drawing/2014/main" id="{1FCF5F53-26C8-3E14-817D-8B12393BCBE0}"/>
              </a:ext>
            </a:extLst>
          </p:cNvPr>
          <p:cNvSpPr txBox="1"/>
          <p:nvPr/>
        </p:nvSpPr>
        <p:spPr bwMode="auto">
          <a:xfrm>
            <a:off x="9027607" y="4189255"/>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81" name="TextBox 5480">
            <a:extLst>
              <a:ext uri="{FF2B5EF4-FFF2-40B4-BE49-F238E27FC236}">
                <a16:creationId xmlns:a16="http://schemas.microsoft.com/office/drawing/2014/main" id="{9D940F8C-16D9-3C80-2D73-861CA18F9E86}"/>
              </a:ext>
            </a:extLst>
          </p:cNvPr>
          <p:cNvSpPr txBox="1"/>
          <p:nvPr/>
        </p:nvSpPr>
        <p:spPr bwMode="auto">
          <a:xfrm>
            <a:off x="10059435" y="4048839"/>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82" name="TextBox 5481">
            <a:extLst>
              <a:ext uri="{FF2B5EF4-FFF2-40B4-BE49-F238E27FC236}">
                <a16:creationId xmlns:a16="http://schemas.microsoft.com/office/drawing/2014/main" id="{6C03ED46-CF46-84CB-1797-D5C214A03F94}"/>
              </a:ext>
            </a:extLst>
          </p:cNvPr>
          <p:cNvSpPr txBox="1"/>
          <p:nvPr/>
        </p:nvSpPr>
        <p:spPr bwMode="auto">
          <a:xfrm>
            <a:off x="10153565" y="4049839"/>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83" name="TextBox 5482">
            <a:extLst>
              <a:ext uri="{FF2B5EF4-FFF2-40B4-BE49-F238E27FC236}">
                <a16:creationId xmlns:a16="http://schemas.microsoft.com/office/drawing/2014/main" id="{3C39E8E6-70E7-3C98-22B2-44301B5F9075}"/>
              </a:ext>
            </a:extLst>
          </p:cNvPr>
          <p:cNvSpPr txBox="1"/>
          <p:nvPr/>
        </p:nvSpPr>
        <p:spPr bwMode="auto">
          <a:xfrm>
            <a:off x="9164617" y="4157556"/>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
        <p:nvSpPr>
          <p:cNvPr id="5484" name="TextBox 5483">
            <a:extLst>
              <a:ext uri="{FF2B5EF4-FFF2-40B4-BE49-F238E27FC236}">
                <a16:creationId xmlns:a16="http://schemas.microsoft.com/office/drawing/2014/main" id="{40444608-B9D2-8623-78F0-D0D7100B0207}"/>
              </a:ext>
            </a:extLst>
          </p:cNvPr>
          <p:cNvSpPr txBox="1"/>
          <p:nvPr/>
        </p:nvSpPr>
        <p:spPr bwMode="auto">
          <a:xfrm>
            <a:off x="8353077" y="4204478"/>
            <a:ext cx="1051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p>
        </p:txBody>
      </p:sp>
    </p:spTree>
    <p:extLst>
      <p:ext uri="{BB962C8B-B14F-4D97-AF65-F5344CB8AC3E}">
        <p14:creationId xmlns:p14="http://schemas.microsoft.com/office/powerpoint/2010/main" val="920407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46">
            <a:extLst>
              <a:ext uri="{FF2B5EF4-FFF2-40B4-BE49-F238E27FC236}">
                <a16:creationId xmlns:a16="http://schemas.microsoft.com/office/drawing/2014/main" id="{92B73CDC-91B4-2C05-0C79-117E8EEC5E3F}"/>
              </a:ext>
            </a:extLst>
          </p:cNvPr>
          <p:cNvSpPr/>
          <p:nvPr/>
        </p:nvSpPr>
        <p:spPr bwMode="auto">
          <a:xfrm>
            <a:off x="1472240" y="4591454"/>
            <a:ext cx="572219" cy="68005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A987B982-AA16-F2C4-3676-7AA25EF3CA7B}"/>
              </a:ext>
            </a:extLst>
          </p:cNvPr>
          <p:cNvSpPr/>
          <p:nvPr/>
        </p:nvSpPr>
        <p:spPr bwMode="auto">
          <a:xfrm>
            <a:off x="2314754" y="4167324"/>
            <a:ext cx="572219" cy="110418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84EF5274-19C3-BC25-570B-88ECEA1C27CF}"/>
              </a:ext>
            </a:extLst>
          </p:cNvPr>
          <p:cNvSpPr/>
          <p:nvPr/>
        </p:nvSpPr>
        <p:spPr bwMode="auto">
          <a:xfrm>
            <a:off x="3157267" y="3641114"/>
            <a:ext cx="572219" cy="163039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323284A9-5C7E-0CE0-6520-BB7E67E6A4A3}"/>
              </a:ext>
            </a:extLst>
          </p:cNvPr>
          <p:cNvSpPr>
            <a:spLocks noGrp="1"/>
          </p:cNvSpPr>
          <p:nvPr>
            <p:ph type="title"/>
          </p:nvPr>
        </p:nvSpPr>
        <p:spPr/>
        <p:txBody>
          <a:bodyPr/>
          <a:lstStyle/>
          <a:p>
            <a:r>
              <a:rPr lang="en-US" dirty="0">
                <a:latin typeface="Calibri"/>
                <a:ea typeface="Calibri"/>
                <a:cs typeface="Calibri"/>
              </a:rPr>
              <a:t>Patient Burden: Pain</a:t>
            </a:r>
            <a:endParaRPr lang="en-US" dirty="0"/>
          </a:p>
        </p:txBody>
      </p:sp>
      <p:sp>
        <p:nvSpPr>
          <p:cNvPr id="6" name="Footer Placeholder 5">
            <a:extLst>
              <a:ext uri="{FF2B5EF4-FFF2-40B4-BE49-F238E27FC236}">
                <a16:creationId xmlns:a16="http://schemas.microsoft.com/office/drawing/2014/main" id="{00430401-FE63-D92B-FD63-13C483C4911D}"/>
              </a:ext>
            </a:extLst>
          </p:cNvPr>
          <p:cNvSpPr txBox="1">
            <a:spLocks/>
          </p:cNvSpPr>
          <p:nvPr/>
        </p:nvSpPr>
        <p:spPr>
          <a:xfrm>
            <a:off x="442644" y="6395811"/>
            <a:ext cx="8389124" cy="278073"/>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defTabSz="457200" eaLnBrk="1" fontAlgn="auto" hangingPunct="1">
              <a:spcBef>
                <a:spcPts val="0"/>
              </a:spcBef>
              <a:spcAft>
                <a:spcPts val="0"/>
              </a:spcAft>
              <a:defRPr/>
            </a:pPr>
            <a:r>
              <a:rPr lang="en-US" sz="1200" b="0" dirty="0">
                <a:solidFill>
                  <a:srgbClr val="455560"/>
                </a:solidFill>
                <a:latin typeface="Calibri"/>
                <a:ea typeface="Calibri"/>
                <a:cs typeface="Calibri"/>
              </a:rPr>
              <a:t>Weidinger. Br J Dermatol. 2024;190:846.</a:t>
            </a:r>
            <a:endParaRPr lang="en-US" sz="1200" b="0" dirty="0">
              <a:solidFill>
                <a:srgbClr val="455560"/>
              </a:solidFill>
              <a:latin typeface="Calibri" panose="020F0502020204030204" pitchFamily="34" charset="0"/>
              <a:ea typeface="Calibri"/>
              <a:cs typeface="Calibri" panose="020F0502020204030204" pitchFamily="34" charset="0"/>
            </a:endParaRPr>
          </a:p>
        </p:txBody>
      </p:sp>
      <p:cxnSp>
        <p:nvCxnSpPr>
          <p:cNvPr id="14" name="Straight Connector 13">
            <a:extLst>
              <a:ext uri="{FF2B5EF4-FFF2-40B4-BE49-F238E27FC236}">
                <a16:creationId xmlns:a16="http://schemas.microsoft.com/office/drawing/2014/main" id="{2ECB4A99-548E-CA4D-6EC1-C42590C0C27B}"/>
              </a:ext>
            </a:extLst>
          </p:cNvPr>
          <p:cNvCxnSpPr/>
          <p:nvPr/>
        </p:nvCxnSpPr>
        <p:spPr bwMode="auto">
          <a:xfrm>
            <a:off x="1337094" y="2493800"/>
            <a:ext cx="0" cy="2786332"/>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B43D5A76-10DD-CD74-465C-5AC3455DFC7A}"/>
              </a:ext>
            </a:extLst>
          </p:cNvPr>
          <p:cNvCxnSpPr>
            <a:cxnSpLocks/>
          </p:cNvCxnSpPr>
          <p:nvPr/>
        </p:nvCxnSpPr>
        <p:spPr bwMode="auto">
          <a:xfrm>
            <a:off x="1328467" y="5280132"/>
            <a:ext cx="2527540"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3CA01664-A682-5E3D-8E23-7F8E17C547E1}"/>
              </a:ext>
            </a:extLst>
          </p:cNvPr>
          <p:cNvCxnSpPr>
            <a:cxnSpLocks/>
          </p:cNvCxnSpPr>
          <p:nvPr/>
        </p:nvCxnSpPr>
        <p:spPr bwMode="auto">
          <a:xfrm flipH="1">
            <a:off x="1276709" y="250242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A4C24290-1833-7845-3189-04B7B29AFA59}"/>
              </a:ext>
            </a:extLst>
          </p:cNvPr>
          <p:cNvCxnSpPr>
            <a:cxnSpLocks/>
          </p:cNvCxnSpPr>
          <p:nvPr/>
        </p:nvCxnSpPr>
        <p:spPr bwMode="auto">
          <a:xfrm flipH="1">
            <a:off x="1276709" y="305796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339FCE16-9A78-5230-F000-2D28ABA7B817}"/>
              </a:ext>
            </a:extLst>
          </p:cNvPr>
          <p:cNvCxnSpPr>
            <a:cxnSpLocks/>
          </p:cNvCxnSpPr>
          <p:nvPr/>
        </p:nvCxnSpPr>
        <p:spPr bwMode="auto">
          <a:xfrm flipH="1">
            <a:off x="1276709" y="361350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C620AD11-B76A-C1B5-F61D-0F97567541A4}"/>
              </a:ext>
            </a:extLst>
          </p:cNvPr>
          <p:cNvCxnSpPr>
            <a:cxnSpLocks/>
          </p:cNvCxnSpPr>
          <p:nvPr/>
        </p:nvCxnSpPr>
        <p:spPr bwMode="auto">
          <a:xfrm flipH="1">
            <a:off x="1276709" y="41690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786FA5FE-8BC8-1B50-CF8B-B872D23C3E70}"/>
              </a:ext>
            </a:extLst>
          </p:cNvPr>
          <p:cNvCxnSpPr>
            <a:cxnSpLocks/>
          </p:cNvCxnSpPr>
          <p:nvPr/>
        </p:nvCxnSpPr>
        <p:spPr bwMode="auto">
          <a:xfrm flipH="1">
            <a:off x="1276709" y="472459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19E7B214-7A33-7381-45F9-FDE86A324D89}"/>
              </a:ext>
            </a:extLst>
          </p:cNvPr>
          <p:cNvCxnSpPr>
            <a:cxnSpLocks/>
          </p:cNvCxnSpPr>
          <p:nvPr/>
        </p:nvCxnSpPr>
        <p:spPr bwMode="auto">
          <a:xfrm flipH="1">
            <a:off x="1276709" y="528013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5D1B41C4-5EFD-7D8A-A14E-234BEF5FAB80}"/>
              </a:ext>
            </a:extLst>
          </p:cNvPr>
          <p:cNvCxnSpPr>
            <a:cxnSpLocks/>
          </p:cNvCxnSpPr>
          <p:nvPr/>
        </p:nvCxnSpPr>
        <p:spPr bwMode="auto">
          <a:xfrm>
            <a:off x="1337094" y="527150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1F4DF2C6-2914-4B86-0B7B-FA4660DA4ABA}"/>
              </a:ext>
            </a:extLst>
          </p:cNvPr>
          <p:cNvCxnSpPr>
            <a:cxnSpLocks/>
          </p:cNvCxnSpPr>
          <p:nvPr/>
        </p:nvCxnSpPr>
        <p:spPr bwMode="auto">
          <a:xfrm>
            <a:off x="2173856" y="527150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2582A1B7-14D9-2C28-AFBB-FC6234C4C9B0}"/>
              </a:ext>
            </a:extLst>
          </p:cNvPr>
          <p:cNvCxnSpPr>
            <a:cxnSpLocks/>
          </p:cNvCxnSpPr>
          <p:nvPr/>
        </p:nvCxnSpPr>
        <p:spPr bwMode="auto">
          <a:xfrm>
            <a:off x="3010618" y="5271505"/>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9E5081D1-BBBB-DEF2-E51A-180768F96AA3}"/>
              </a:ext>
            </a:extLst>
          </p:cNvPr>
          <p:cNvCxnSpPr>
            <a:cxnSpLocks/>
          </p:cNvCxnSpPr>
          <p:nvPr/>
        </p:nvCxnSpPr>
        <p:spPr bwMode="auto">
          <a:xfrm>
            <a:off x="3847381" y="5271505"/>
            <a:ext cx="0" cy="64008"/>
          </a:xfrm>
          <a:prstGeom prst="line">
            <a:avLst/>
          </a:prstGeom>
          <a:noFill/>
          <a:ln w="28575" cap="flat" cmpd="sng" algn="ctr">
            <a:solidFill>
              <a:schemeClr val="bg1"/>
            </a:solidFill>
            <a:prstDash val="solid"/>
            <a:round/>
            <a:headEnd type="none" w="med" len="med"/>
            <a:tailEnd type="none" w="med" len="med"/>
          </a:ln>
          <a:effectLst/>
        </p:spPr>
      </p:cxnSp>
      <p:sp>
        <p:nvSpPr>
          <p:cNvPr id="32" name="TextBox 31">
            <a:extLst>
              <a:ext uri="{FF2B5EF4-FFF2-40B4-BE49-F238E27FC236}">
                <a16:creationId xmlns:a16="http://schemas.microsoft.com/office/drawing/2014/main" id="{A141E33F-B8F6-1DC7-0E2A-1C2A205DDBB7}"/>
              </a:ext>
            </a:extLst>
          </p:cNvPr>
          <p:cNvSpPr txBox="1"/>
          <p:nvPr/>
        </p:nvSpPr>
        <p:spPr bwMode="auto">
          <a:xfrm>
            <a:off x="923026" y="232127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3" name="TextBox 32">
            <a:extLst>
              <a:ext uri="{FF2B5EF4-FFF2-40B4-BE49-F238E27FC236}">
                <a16:creationId xmlns:a16="http://schemas.microsoft.com/office/drawing/2014/main" id="{07C5FC54-A0CD-8FDB-74C7-4EAF235646B3}"/>
              </a:ext>
            </a:extLst>
          </p:cNvPr>
          <p:cNvSpPr txBox="1"/>
          <p:nvPr/>
        </p:nvSpPr>
        <p:spPr bwMode="auto">
          <a:xfrm>
            <a:off x="923026" y="2873938"/>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34" name="TextBox 33">
            <a:extLst>
              <a:ext uri="{FF2B5EF4-FFF2-40B4-BE49-F238E27FC236}">
                <a16:creationId xmlns:a16="http://schemas.microsoft.com/office/drawing/2014/main" id="{B7DF422B-9630-FEA7-541A-29A48B200ED4}"/>
              </a:ext>
            </a:extLst>
          </p:cNvPr>
          <p:cNvSpPr txBox="1"/>
          <p:nvPr/>
        </p:nvSpPr>
        <p:spPr bwMode="auto">
          <a:xfrm>
            <a:off x="923026" y="3426604"/>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5" name="TextBox 34">
            <a:extLst>
              <a:ext uri="{FF2B5EF4-FFF2-40B4-BE49-F238E27FC236}">
                <a16:creationId xmlns:a16="http://schemas.microsoft.com/office/drawing/2014/main" id="{F3A86F8C-0603-D613-ECC1-1B19D6538FAB}"/>
              </a:ext>
            </a:extLst>
          </p:cNvPr>
          <p:cNvSpPr txBox="1"/>
          <p:nvPr/>
        </p:nvSpPr>
        <p:spPr bwMode="auto">
          <a:xfrm>
            <a:off x="923026" y="3979270"/>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36" name="TextBox 35">
            <a:extLst>
              <a:ext uri="{FF2B5EF4-FFF2-40B4-BE49-F238E27FC236}">
                <a16:creationId xmlns:a16="http://schemas.microsoft.com/office/drawing/2014/main" id="{49C1B52B-7C43-0DD9-9D1C-F4E4C9512D71}"/>
              </a:ext>
            </a:extLst>
          </p:cNvPr>
          <p:cNvSpPr txBox="1"/>
          <p:nvPr/>
        </p:nvSpPr>
        <p:spPr bwMode="auto">
          <a:xfrm>
            <a:off x="923026" y="4531936"/>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37" name="TextBox 36">
            <a:extLst>
              <a:ext uri="{FF2B5EF4-FFF2-40B4-BE49-F238E27FC236}">
                <a16:creationId xmlns:a16="http://schemas.microsoft.com/office/drawing/2014/main" id="{41CCA839-333A-960A-82D2-65C13469A3A2}"/>
              </a:ext>
            </a:extLst>
          </p:cNvPr>
          <p:cNvSpPr txBox="1"/>
          <p:nvPr/>
        </p:nvSpPr>
        <p:spPr bwMode="auto">
          <a:xfrm>
            <a:off x="923026" y="5084600"/>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1" name="TextBox 40">
            <a:extLst>
              <a:ext uri="{FF2B5EF4-FFF2-40B4-BE49-F238E27FC236}">
                <a16:creationId xmlns:a16="http://schemas.microsoft.com/office/drawing/2014/main" id="{3ECB354E-C2E6-CABE-D7BA-6B387043AB9A}"/>
              </a:ext>
            </a:extLst>
          </p:cNvPr>
          <p:cNvSpPr txBox="1"/>
          <p:nvPr/>
        </p:nvSpPr>
        <p:spPr bwMode="auto">
          <a:xfrm>
            <a:off x="1311214" y="5564398"/>
            <a:ext cx="2527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spcBef>
                <a:spcPct val="50000"/>
              </a:spcBef>
            </a:pPr>
            <a:r>
              <a:rPr lang="en-US" dirty="0">
                <a:solidFill>
                  <a:schemeClr val="bg1"/>
                </a:solidFill>
                <a:latin typeface="Calibri"/>
                <a:ea typeface="Calibri"/>
                <a:cs typeface="Calibri"/>
              </a:rPr>
              <a:t>6 Mo to &lt;6 Yr</a:t>
            </a:r>
            <a:endParaRPr lang="en-US" dirty="0"/>
          </a:p>
        </p:txBody>
      </p:sp>
      <p:sp>
        <p:nvSpPr>
          <p:cNvPr id="42" name="TextBox 41">
            <a:extLst>
              <a:ext uri="{FF2B5EF4-FFF2-40B4-BE49-F238E27FC236}">
                <a16:creationId xmlns:a16="http://schemas.microsoft.com/office/drawing/2014/main" id="{754F5C4C-6C6A-36FA-0855-A1AE4B9F2E25}"/>
              </a:ext>
            </a:extLst>
          </p:cNvPr>
          <p:cNvSpPr txBox="1"/>
          <p:nvPr/>
        </p:nvSpPr>
        <p:spPr bwMode="auto">
          <a:xfrm>
            <a:off x="411192" y="5283292"/>
            <a:ext cx="770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a:t>
            </a:r>
          </a:p>
        </p:txBody>
      </p:sp>
      <p:sp>
        <p:nvSpPr>
          <p:cNvPr id="44" name="TextBox 43">
            <a:extLst>
              <a:ext uri="{FF2B5EF4-FFF2-40B4-BE49-F238E27FC236}">
                <a16:creationId xmlns:a16="http://schemas.microsoft.com/office/drawing/2014/main" id="{A82268D4-D5B3-A491-C7BA-365A919D0A5B}"/>
              </a:ext>
            </a:extLst>
          </p:cNvPr>
          <p:cNvSpPr txBox="1"/>
          <p:nvPr/>
        </p:nvSpPr>
        <p:spPr bwMode="auto">
          <a:xfrm rot="16200000">
            <a:off x="-549219" y="3706613"/>
            <a:ext cx="2760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Pain NRS (Mean ± SD)</a:t>
            </a:r>
          </a:p>
        </p:txBody>
      </p:sp>
      <p:sp>
        <p:nvSpPr>
          <p:cNvPr id="50" name="TextBox 49">
            <a:extLst>
              <a:ext uri="{FF2B5EF4-FFF2-40B4-BE49-F238E27FC236}">
                <a16:creationId xmlns:a16="http://schemas.microsoft.com/office/drawing/2014/main" id="{8648AB52-C5C8-3453-4D38-FA416E4173A0}"/>
              </a:ext>
            </a:extLst>
          </p:cNvPr>
          <p:cNvSpPr txBox="1"/>
          <p:nvPr/>
        </p:nvSpPr>
        <p:spPr bwMode="auto">
          <a:xfrm>
            <a:off x="3182905" y="2462561"/>
            <a:ext cx="517585"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r>
              <a:rPr lang="en-US" sz="1800" b="0" baseline="30000"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5.9</a:t>
            </a:r>
          </a:p>
        </p:txBody>
      </p:sp>
      <p:sp>
        <p:nvSpPr>
          <p:cNvPr id="51" name="TextBox 50">
            <a:extLst>
              <a:ext uri="{FF2B5EF4-FFF2-40B4-BE49-F238E27FC236}">
                <a16:creationId xmlns:a16="http://schemas.microsoft.com/office/drawing/2014/main" id="{E8D22DF5-88B0-BD4C-1F9B-EA9B15809686}"/>
              </a:ext>
            </a:extLst>
          </p:cNvPr>
          <p:cNvSpPr txBox="1"/>
          <p:nvPr/>
        </p:nvSpPr>
        <p:spPr bwMode="auto">
          <a:xfrm>
            <a:off x="2343509" y="3011454"/>
            <a:ext cx="517585"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4.0</a:t>
            </a:r>
          </a:p>
        </p:txBody>
      </p:sp>
      <p:sp>
        <p:nvSpPr>
          <p:cNvPr id="52" name="TextBox 51">
            <a:extLst>
              <a:ext uri="{FF2B5EF4-FFF2-40B4-BE49-F238E27FC236}">
                <a16:creationId xmlns:a16="http://schemas.microsoft.com/office/drawing/2014/main" id="{9DC54A47-3352-CC10-EF92-617397444883}"/>
              </a:ext>
            </a:extLst>
          </p:cNvPr>
          <p:cNvSpPr txBox="1"/>
          <p:nvPr/>
        </p:nvSpPr>
        <p:spPr bwMode="auto">
          <a:xfrm>
            <a:off x="1495245" y="3493026"/>
            <a:ext cx="5175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200"/>
              </a:spcBef>
              <a:spcAft>
                <a:spcPct val="0"/>
              </a:spcAft>
              <a:buClrTx/>
              <a:buFontTx/>
              <a:buNone/>
            </a:pPr>
            <a:r>
              <a:rPr lang="en-US" dirty="0">
                <a:solidFill>
                  <a:schemeClr val="bg1"/>
                </a:solidFill>
                <a:latin typeface="Calibri" panose="020F0502020204030204" pitchFamily="34" charset="0"/>
              </a:rPr>
              <a:t>2.5</a:t>
            </a:r>
          </a:p>
        </p:txBody>
      </p:sp>
      <p:grpSp>
        <p:nvGrpSpPr>
          <p:cNvPr id="58" name="Group 57">
            <a:extLst>
              <a:ext uri="{FF2B5EF4-FFF2-40B4-BE49-F238E27FC236}">
                <a16:creationId xmlns:a16="http://schemas.microsoft.com/office/drawing/2014/main" id="{00FA0E11-32F4-74DF-6872-0007FC25DB87}"/>
              </a:ext>
            </a:extLst>
          </p:cNvPr>
          <p:cNvGrpSpPr/>
          <p:nvPr/>
        </p:nvGrpSpPr>
        <p:grpSpPr>
          <a:xfrm>
            <a:off x="1673523" y="3908532"/>
            <a:ext cx="155276" cy="1345720"/>
            <a:chOff x="2078965" y="3648974"/>
            <a:chExt cx="155276" cy="1345720"/>
          </a:xfrm>
        </p:grpSpPr>
        <p:cxnSp>
          <p:nvCxnSpPr>
            <p:cNvPr id="54" name="Straight Connector 53">
              <a:extLst>
                <a:ext uri="{FF2B5EF4-FFF2-40B4-BE49-F238E27FC236}">
                  <a16:creationId xmlns:a16="http://schemas.microsoft.com/office/drawing/2014/main" id="{30D5DC76-95BB-B85F-718A-2C5E5F262E9C}"/>
                </a:ext>
              </a:extLst>
            </p:cNvPr>
            <p:cNvCxnSpPr>
              <a:cxnSpLocks/>
            </p:cNvCxnSpPr>
            <p:nvPr/>
          </p:nvCxnSpPr>
          <p:spPr bwMode="auto">
            <a:xfrm>
              <a:off x="2156603" y="3657600"/>
              <a:ext cx="0" cy="1337094"/>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A4174498-7EFE-EE4A-2E02-7EBF400C17E9}"/>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289D61CD-F65F-2427-BA69-7B70B5B0EF22}"/>
                </a:ext>
              </a:extLst>
            </p:cNvPr>
            <p:cNvCxnSpPr>
              <a:cxnSpLocks/>
            </p:cNvCxnSpPr>
            <p:nvPr/>
          </p:nvCxnSpPr>
          <p:spPr bwMode="auto">
            <a:xfrm>
              <a:off x="2078965" y="4991819"/>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59" name="Group 58">
            <a:extLst>
              <a:ext uri="{FF2B5EF4-FFF2-40B4-BE49-F238E27FC236}">
                <a16:creationId xmlns:a16="http://schemas.microsoft.com/office/drawing/2014/main" id="{B8364A44-B46B-9459-2EA6-EC90D9FC1B16}"/>
              </a:ext>
            </a:extLst>
          </p:cNvPr>
          <p:cNvGrpSpPr/>
          <p:nvPr/>
        </p:nvGrpSpPr>
        <p:grpSpPr>
          <a:xfrm>
            <a:off x="2515875" y="3448457"/>
            <a:ext cx="155276" cy="1452112"/>
            <a:chOff x="2078965" y="3648974"/>
            <a:chExt cx="155276" cy="1452112"/>
          </a:xfrm>
        </p:grpSpPr>
        <p:cxnSp>
          <p:nvCxnSpPr>
            <p:cNvPr id="60" name="Straight Connector 59">
              <a:extLst>
                <a:ext uri="{FF2B5EF4-FFF2-40B4-BE49-F238E27FC236}">
                  <a16:creationId xmlns:a16="http://schemas.microsoft.com/office/drawing/2014/main" id="{F9FBA243-E586-6589-D3F3-064EB1145FB0}"/>
                </a:ext>
              </a:extLst>
            </p:cNvPr>
            <p:cNvCxnSpPr>
              <a:cxnSpLocks/>
            </p:cNvCxnSpPr>
            <p:nvPr/>
          </p:nvCxnSpPr>
          <p:spPr bwMode="auto">
            <a:xfrm>
              <a:off x="2156603" y="3657600"/>
              <a:ext cx="0" cy="1443486"/>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BAD6ED7C-EBE2-DE4A-B9B1-23636A2EC75E}"/>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0BF6997A-6B15-7651-1EC3-EDF1CFF0D9DA}"/>
                </a:ext>
              </a:extLst>
            </p:cNvPr>
            <p:cNvCxnSpPr>
              <a:cxnSpLocks/>
            </p:cNvCxnSpPr>
            <p:nvPr/>
          </p:nvCxnSpPr>
          <p:spPr bwMode="auto">
            <a:xfrm>
              <a:off x="2078965" y="5095254"/>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64" name="Group 63">
            <a:extLst>
              <a:ext uri="{FF2B5EF4-FFF2-40B4-BE49-F238E27FC236}">
                <a16:creationId xmlns:a16="http://schemas.microsoft.com/office/drawing/2014/main" id="{7C98C469-6A41-1487-232C-4BBD7FE8C993}"/>
              </a:ext>
            </a:extLst>
          </p:cNvPr>
          <p:cNvGrpSpPr/>
          <p:nvPr/>
        </p:nvGrpSpPr>
        <p:grpSpPr>
          <a:xfrm>
            <a:off x="3358308" y="2902117"/>
            <a:ext cx="155276" cy="1489494"/>
            <a:chOff x="2078965" y="3648974"/>
            <a:chExt cx="155276" cy="1489494"/>
          </a:xfrm>
        </p:grpSpPr>
        <p:cxnSp>
          <p:nvCxnSpPr>
            <p:cNvPr id="65" name="Straight Connector 64">
              <a:extLst>
                <a:ext uri="{FF2B5EF4-FFF2-40B4-BE49-F238E27FC236}">
                  <a16:creationId xmlns:a16="http://schemas.microsoft.com/office/drawing/2014/main" id="{A7D1C5CC-9BD8-0D7E-B94C-BF4B2146BBE4}"/>
                </a:ext>
              </a:extLst>
            </p:cNvPr>
            <p:cNvCxnSpPr>
              <a:cxnSpLocks/>
            </p:cNvCxnSpPr>
            <p:nvPr/>
          </p:nvCxnSpPr>
          <p:spPr bwMode="auto">
            <a:xfrm>
              <a:off x="2156603" y="3657600"/>
              <a:ext cx="0" cy="1480868"/>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AA2D407D-B830-10A7-DFCD-85D461279206}"/>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CBDC6F67-DA94-6AD9-63D7-1E093AACEBB2}"/>
                </a:ext>
              </a:extLst>
            </p:cNvPr>
            <p:cNvCxnSpPr>
              <a:cxnSpLocks/>
            </p:cNvCxnSpPr>
            <p:nvPr/>
          </p:nvCxnSpPr>
          <p:spPr bwMode="auto">
            <a:xfrm>
              <a:off x="2078965" y="5138465"/>
              <a:ext cx="155276" cy="0"/>
            </a:xfrm>
            <a:prstGeom prst="line">
              <a:avLst/>
            </a:prstGeom>
            <a:noFill/>
            <a:ln w="28575" cap="flat" cmpd="sng" algn="ctr">
              <a:solidFill>
                <a:schemeClr val="bg1"/>
              </a:solidFill>
              <a:prstDash val="solid"/>
              <a:round/>
              <a:headEnd type="none" w="med" len="med"/>
              <a:tailEnd type="none" w="med" len="med"/>
            </a:ln>
            <a:effectLst/>
          </p:spPr>
        </p:cxnSp>
      </p:grpSp>
      <p:sp>
        <p:nvSpPr>
          <p:cNvPr id="70" name="Rectangle 69">
            <a:extLst>
              <a:ext uri="{FF2B5EF4-FFF2-40B4-BE49-F238E27FC236}">
                <a16:creationId xmlns:a16="http://schemas.microsoft.com/office/drawing/2014/main" id="{57ED8A87-7538-0877-A047-860CF713476C}"/>
              </a:ext>
            </a:extLst>
          </p:cNvPr>
          <p:cNvSpPr/>
          <p:nvPr/>
        </p:nvSpPr>
        <p:spPr bwMode="auto">
          <a:xfrm>
            <a:off x="5213229" y="4702162"/>
            <a:ext cx="572219" cy="57509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13F80BF3-484C-51F4-4621-34AE254CAF09}"/>
              </a:ext>
            </a:extLst>
          </p:cNvPr>
          <p:cNvSpPr/>
          <p:nvPr/>
        </p:nvSpPr>
        <p:spPr bwMode="auto">
          <a:xfrm>
            <a:off x="6055743" y="3874027"/>
            <a:ext cx="572219" cy="140323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2" name="Rectangle 71">
            <a:extLst>
              <a:ext uri="{FF2B5EF4-FFF2-40B4-BE49-F238E27FC236}">
                <a16:creationId xmlns:a16="http://schemas.microsoft.com/office/drawing/2014/main" id="{45492D94-DD8D-E5B5-24C6-6D40C04E98F2}"/>
              </a:ext>
            </a:extLst>
          </p:cNvPr>
          <p:cNvSpPr/>
          <p:nvPr/>
        </p:nvSpPr>
        <p:spPr bwMode="auto">
          <a:xfrm>
            <a:off x="6898256" y="3589354"/>
            <a:ext cx="572219" cy="168790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73" name="Straight Connector 72">
            <a:extLst>
              <a:ext uri="{FF2B5EF4-FFF2-40B4-BE49-F238E27FC236}">
                <a16:creationId xmlns:a16="http://schemas.microsoft.com/office/drawing/2014/main" id="{A108BBD5-C45D-A4AE-2A2A-3F498FB86375}"/>
              </a:ext>
            </a:extLst>
          </p:cNvPr>
          <p:cNvCxnSpPr/>
          <p:nvPr/>
        </p:nvCxnSpPr>
        <p:spPr bwMode="auto">
          <a:xfrm>
            <a:off x="5078083" y="2499551"/>
            <a:ext cx="0" cy="2786332"/>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5D828DD3-59DE-AF07-2501-434B47E075E2}"/>
              </a:ext>
            </a:extLst>
          </p:cNvPr>
          <p:cNvCxnSpPr>
            <a:cxnSpLocks/>
          </p:cNvCxnSpPr>
          <p:nvPr/>
        </p:nvCxnSpPr>
        <p:spPr bwMode="auto">
          <a:xfrm>
            <a:off x="5069456" y="5285883"/>
            <a:ext cx="2527540" cy="0"/>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561BABD0-9AC7-6E46-1BCD-89FB735611E9}"/>
              </a:ext>
            </a:extLst>
          </p:cNvPr>
          <p:cNvCxnSpPr>
            <a:cxnSpLocks/>
          </p:cNvCxnSpPr>
          <p:nvPr/>
        </p:nvCxnSpPr>
        <p:spPr bwMode="auto">
          <a:xfrm flipH="1">
            <a:off x="5017698" y="25081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754FCC65-58AA-3817-B6B4-DD50126D7BF4}"/>
              </a:ext>
            </a:extLst>
          </p:cNvPr>
          <p:cNvCxnSpPr>
            <a:cxnSpLocks/>
          </p:cNvCxnSpPr>
          <p:nvPr/>
        </p:nvCxnSpPr>
        <p:spPr bwMode="auto">
          <a:xfrm flipH="1">
            <a:off x="5017698" y="30637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838307A5-B23B-F720-015D-E65592A28972}"/>
              </a:ext>
            </a:extLst>
          </p:cNvPr>
          <p:cNvCxnSpPr>
            <a:cxnSpLocks/>
          </p:cNvCxnSpPr>
          <p:nvPr/>
        </p:nvCxnSpPr>
        <p:spPr bwMode="auto">
          <a:xfrm flipH="1">
            <a:off x="5017698" y="361925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C07B178F-68BB-79EB-CBC6-819D340E4D1B}"/>
              </a:ext>
            </a:extLst>
          </p:cNvPr>
          <p:cNvCxnSpPr>
            <a:cxnSpLocks/>
          </p:cNvCxnSpPr>
          <p:nvPr/>
        </p:nvCxnSpPr>
        <p:spPr bwMode="auto">
          <a:xfrm flipH="1">
            <a:off x="5017698" y="41748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E602F8EC-EDDA-27DD-EB4A-AB51D7875B16}"/>
              </a:ext>
            </a:extLst>
          </p:cNvPr>
          <p:cNvCxnSpPr>
            <a:cxnSpLocks/>
          </p:cNvCxnSpPr>
          <p:nvPr/>
        </p:nvCxnSpPr>
        <p:spPr bwMode="auto">
          <a:xfrm flipH="1">
            <a:off x="5017698" y="473034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DDFE7A51-2395-2475-E47F-43EEB54EF3D1}"/>
              </a:ext>
            </a:extLst>
          </p:cNvPr>
          <p:cNvCxnSpPr>
            <a:cxnSpLocks/>
          </p:cNvCxnSpPr>
          <p:nvPr/>
        </p:nvCxnSpPr>
        <p:spPr bwMode="auto">
          <a:xfrm flipH="1">
            <a:off x="5017698" y="52858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44082766-DD4D-3238-697A-E84009E50C2F}"/>
              </a:ext>
            </a:extLst>
          </p:cNvPr>
          <p:cNvCxnSpPr>
            <a:cxnSpLocks/>
          </p:cNvCxnSpPr>
          <p:nvPr/>
        </p:nvCxnSpPr>
        <p:spPr bwMode="auto">
          <a:xfrm>
            <a:off x="5078083" y="52772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3431833B-AFC7-7890-7AEE-4ABE021B263D}"/>
              </a:ext>
            </a:extLst>
          </p:cNvPr>
          <p:cNvCxnSpPr>
            <a:cxnSpLocks/>
          </p:cNvCxnSpPr>
          <p:nvPr/>
        </p:nvCxnSpPr>
        <p:spPr bwMode="auto">
          <a:xfrm>
            <a:off x="5914845" y="52772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1417C5C2-F681-8E7A-0EC5-4A88DCB6699D}"/>
              </a:ext>
            </a:extLst>
          </p:cNvPr>
          <p:cNvCxnSpPr>
            <a:cxnSpLocks/>
          </p:cNvCxnSpPr>
          <p:nvPr/>
        </p:nvCxnSpPr>
        <p:spPr bwMode="auto">
          <a:xfrm>
            <a:off x="6751607" y="5277256"/>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88474B2A-E0EB-601A-2978-0D7DB6B88EEC}"/>
              </a:ext>
            </a:extLst>
          </p:cNvPr>
          <p:cNvCxnSpPr>
            <a:cxnSpLocks/>
          </p:cNvCxnSpPr>
          <p:nvPr/>
        </p:nvCxnSpPr>
        <p:spPr bwMode="auto">
          <a:xfrm>
            <a:off x="7588370" y="5277256"/>
            <a:ext cx="0" cy="64008"/>
          </a:xfrm>
          <a:prstGeom prst="line">
            <a:avLst/>
          </a:prstGeom>
          <a:noFill/>
          <a:ln w="28575" cap="flat" cmpd="sng" algn="ctr">
            <a:solidFill>
              <a:schemeClr val="bg1"/>
            </a:solidFill>
            <a:prstDash val="solid"/>
            <a:round/>
            <a:headEnd type="none" w="med" len="med"/>
            <a:tailEnd type="none" w="med" len="med"/>
          </a:ln>
          <a:effectLst/>
        </p:spPr>
      </p:cxnSp>
      <p:sp>
        <p:nvSpPr>
          <p:cNvPr id="85" name="TextBox 84">
            <a:extLst>
              <a:ext uri="{FF2B5EF4-FFF2-40B4-BE49-F238E27FC236}">
                <a16:creationId xmlns:a16="http://schemas.microsoft.com/office/drawing/2014/main" id="{F1105481-136D-B694-5EDF-6639ADE12E1C}"/>
              </a:ext>
            </a:extLst>
          </p:cNvPr>
          <p:cNvSpPr txBox="1"/>
          <p:nvPr/>
        </p:nvSpPr>
        <p:spPr bwMode="auto">
          <a:xfrm>
            <a:off x="4664015" y="2327023"/>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86" name="TextBox 85">
            <a:extLst>
              <a:ext uri="{FF2B5EF4-FFF2-40B4-BE49-F238E27FC236}">
                <a16:creationId xmlns:a16="http://schemas.microsoft.com/office/drawing/2014/main" id="{EDF503F9-3F08-D231-6031-6B7C7AD14A39}"/>
              </a:ext>
            </a:extLst>
          </p:cNvPr>
          <p:cNvSpPr txBox="1"/>
          <p:nvPr/>
        </p:nvSpPr>
        <p:spPr bwMode="auto">
          <a:xfrm>
            <a:off x="4664015" y="2879689"/>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87" name="TextBox 86">
            <a:extLst>
              <a:ext uri="{FF2B5EF4-FFF2-40B4-BE49-F238E27FC236}">
                <a16:creationId xmlns:a16="http://schemas.microsoft.com/office/drawing/2014/main" id="{1AEE5941-79B7-2FA0-733B-544A5A94371A}"/>
              </a:ext>
            </a:extLst>
          </p:cNvPr>
          <p:cNvSpPr txBox="1"/>
          <p:nvPr/>
        </p:nvSpPr>
        <p:spPr bwMode="auto">
          <a:xfrm>
            <a:off x="4664015" y="3432355"/>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88" name="TextBox 87">
            <a:extLst>
              <a:ext uri="{FF2B5EF4-FFF2-40B4-BE49-F238E27FC236}">
                <a16:creationId xmlns:a16="http://schemas.microsoft.com/office/drawing/2014/main" id="{9AD5F4A2-5130-D83F-BC9E-33B7D4944734}"/>
              </a:ext>
            </a:extLst>
          </p:cNvPr>
          <p:cNvSpPr txBox="1"/>
          <p:nvPr/>
        </p:nvSpPr>
        <p:spPr bwMode="auto">
          <a:xfrm>
            <a:off x="4664015" y="3985021"/>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89" name="TextBox 88">
            <a:extLst>
              <a:ext uri="{FF2B5EF4-FFF2-40B4-BE49-F238E27FC236}">
                <a16:creationId xmlns:a16="http://schemas.microsoft.com/office/drawing/2014/main" id="{861D223A-1E30-F000-644C-B65E7C033030}"/>
              </a:ext>
            </a:extLst>
          </p:cNvPr>
          <p:cNvSpPr txBox="1"/>
          <p:nvPr/>
        </p:nvSpPr>
        <p:spPr bwMode="auto">
          <a:xfrm>
            <a:off x="4664015" y="453768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90" name="TextBox 89">
            <a:extLst>
              <a:ext uri="{FF2B5EF4-FFF2-40B4-BE49-F238E27FC236}">
                <a16:creationId xmlns:a16="http://schemas.microsoft.com/office/drawing/2014/main" id="{F1998369-57D0-206B-9808-EFE846BA2492}"/>
              </a:ext>
            </a:extLst>
          </p:cNvPr>
          <p:cNvSpPr txBox="1"/>
          <p:nvPr/>
        </p:nvSpPr>
        <p:spPr bwMode="auto">
          <a:xfrm>
            <a:off x="4664015" y="5090351"/>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1" name="TextBox 90">
            <a:extLst>
              <a:ext uri="{FF2B5EF4-FFF2-40B4-BE49-F238E27FC236}">
                <a16:creationId xmlns:a16="http://schemas.microsoft.com/office/drawing/2014/main" id="{30F20AB4-F074-F1EF-D238-2879CC554EB2}"/>
              </a:ext>
            </a:extLst>
          </p:cNvPr>
          <p:cNvSpPr txBox="1"/>
          <p:nvPr/>
        </p:nvSpPr>
        <p:spPr bwMode="auto">
          <a:xfrm>
            <a:off x="5052203" y="5570149"/>
            <a:ext cx="2527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spcBef>
                <a:spcPct val="50000"/>
              </a:spcBef>
            </a:pPr>
            <a:r>
              <a:rPr lang="en-US" dirty="0">
                <a:solidFill>
                  <a:schemeClr val="bg1"/>
                </a:solidFill>
                <a:latin typeface="Calibri"/>
                <a:ea typeface="Calibri"/>
                <a:cs typeface="Calibri"/>
              </a:rPr>
              <a:t>6 to &lt;12 Yr</a:t>
            </a:r>
            <a:endParaRPr lang="en-US" dirty="0"/>
          </a:p>
        </p:txBody>
      </p:sp>
      <p:sp>
        <p:nvSpPr>
          <p:cNvPr id="92" name="TextBox 91">
            <a:extLst>
              <a:ext uri="{FF2B5EF4-FFF2-40B4-BE49-F238E27FC236}">
                <a16:creationId xmlns:a16="http://schemas.microsoft.com/office/drawing/2014/main" id="{DC60E15F-B9AB-1BF1-F92B-0CFD8151056A}"/>
              </a:ext>
            </a:extLst>
          </p:cNvPr>
          <p:cNvSpPr txBox="1"/>
          <p:nvPr/>
        </p:nvSpPr>
        <p:spPr bwMode="auto">
          <a:xfrm>
            <a:off x="4152181" y="5271670"/>
            <a:ext cx="770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a:t>
            </a:r>
          </a:p>
        </p:txBody>
      </p:sp>
      <p:sp>
        <p:nvSpPr>
          <p:cNvPr id="94" name="TextBox 93">
            <a:extLst>
              <a:ext uri="{FF2B5EF4-FFF2-40B4-BE49-F238E27FC236}">
                <a16:creationId xmlns:a16="http://schemas.microsoft.com/office/drawing/2014/main" id="{D09E9EE8-8C15-5BB0-0170-D03C7E7F4FB1}"/>
              </a:ext>
            </a:extLst>
          </p:cNvPr>
          <p:cNvSpPr txBox="1"/>
          <p:nvPr/>
        </p:nvSpPr>
        <p:spPr bwMode="auto">
          <a:xfrm rot="16200000">
            <a:off x="3191770" y="3712364"/>
            <a:ext cx="2760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Pain NRS (Mean ± SD)</a:t>
            </a:r>
          </a:p>
        </p:txBody>
      </p:sp>
      <p:sp>
        <p:nvSpPr>
          <p:cNvPr id="97" name="TextBox 96">
            <a:extLst>
              <a:ext uri="{FF2B5EF4-FFF2-40B4-BE49-F238E27FC236}">
                <a16:creationId xmlns:a16="http://schemas.microsoft.com/office/drawing/2014/main" id="{98ECCB99-E9A2-A918-C4BB-F4AB2365D12D}"/>
              </a:ext>
            </a:extLst>
          </p:cNvPr>
          <p:cNvSpPr txBox="1"/>
          <p:nvPr/>
        </p:nvSpPr>
        <p:spPr bwMode="auto">
          <a:xfrm>
            <a:off x="6898256" y="2465225"/>
            <a:ext cx="517585"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r>
              <a:rPr lang="en-US" sz="1800" b="0" baseline="30000"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sz="1800" dirty="0">
                <a:solidFill>
                  <a:schemeClr val="bg1"/>
                </a:solidFill>
                <a:latin typeface="Calibri" panose="020F0502020204030204" pitchFamily="34" charset="0"/>
              </a:rPr>
              <a:t>6.1</a:t>
            </a:r>
            <a:endParaRPr lang="en-US" dirty="0">
              <a:solidFill>
                <a:schemeClr val="bg1"/>
              </a:solidFill>
              <a:latin typeface="Calibri" panose="020F0502020204030204" pitchFamily="34" charset="0"/>
            </a:endParaRPr>
          </a:p>
        </p:txBody>
      </p:sp>
      <p:sp>
        <p:nvSpPr>
          <p:cNvPr id="98" name="TextBox 97">
            <a:extLst>
              <a:ext uri="{FF2B5EF4-FFF2-40B4-BE49-F238E27FC236}">
                <a16:creationId xmlns:a16="http://schemas.microsoft.com/office/drawing/2014/main" id="{BB3852C1-3E42-B859-330E-E8224E747DA4}"/>
              </a:ext>
            </a:extLst>
          </p:cNvPr>
          <p:cNvSpPr txBox="1"/>
          <p:nvPr/>
        </p:nvSpPr>
        <p:spPr bwMode="auto">
          <a:xfrm>
            <a:off x="6084498" y="2735192"/>
            <a:ext cx="517585"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5.1</a:t>
            </a:r>
          </a:p>
        </p:txBody>
      </p:sp>
      <p:sp>
        <p:nvSpPr>
          <p:cNvPr id="99" name="TextBox 98">
            <a:extLst>
              <a:ext uri="{FF2B5EF4-FFF2-40B4-BE49-F238E27FC236}">
                <a16:creationId xmlns:a16="http://schemas.microsoft.com/office/drawing/2014/main" id="{645A0EB0-31C9-24AA-4165-742FD458BF26}"/>
              </a:ext>
            </a:extLst>
          </p:cNvPr>
          <p:cNvSpPr txBox="1"/>
          <p:nvPr/>
        </p:nvSpPr>
        <p:spPr bwMode="auto">
          <a:xfrm>
            <a:off x="5236234" y="3746605"/>
            <a:ext cx="5175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200"/>
              </a:spcBef>
              <a:spcAft>
                <a:spcPct val="0"/>
              </a:spcAft>
              <a:buClrTx/>
              <a:buFontTx/>
              <a:buNone/>
            </a:pPr>
            <a:r>
              <a:rPr lang="en-US" dirty="0">
                <a:solidFill>
                  <a:schemeClr val="bg1"/>
                </a:solidFill>
                <a:latin typeface="Calibri" panose="020F0502020204030204" pitchFamily="34" charset="0"/>
              </a:rPr>
              <a:t>2.1</a:t>
            </a:r>
          </a:p>
        </p:txBody>
      </p:sp>
      <p:sp>
        <p:nvSpPr>
          <p:cNvPr id="115" name="Rectangle 114">
            <a:extLst>
              <a:ext uri="{FF2B5EF4-FFF2-40B4-BE49-F238E27FC236}">
                <a16:creationId xmlns:a16="http://schemas.microsoft.com/office/drawing/2014/main" id="{4B328B1E-2F19-E499-4175-65F089F0FEEA}"/>
              </a:ext>
            </a:extLst>
          </p:cNvPr>
          <p:cNvSpPr/>
          <p:nvPr/>
        </p:nvSpPr>
        <p:spPr bwMode="auto">
          <a:xfrm>
            <a:off x="8885206" y="4615898"/>
            <a:ext cx="572219" cy="65848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6" name="Rectangle 115">
            <a:extLst>
              <a:ext uri="{FF2B5EF4-FFF2-40B4-BE49-F238E27FC236}">
                <a16:creationId xmlns:a16="http://schemas.microsoft.com/office/drawing/2014/main" id="{EC57300E-6DE5-0CBB-A67F-5ABA5C7D595C}"/>
              </a:ext>
            </a:extLst>
          </p:cNvPr>
          <p:cNvSpPr/>
          <p:nvPr/>
        </p:nvSpPr>
        <p:spPr bwMode="auto">
          <a:xfrm>
            <a:off x="9727720" y="3779137"/>
            <a:ext cx="572219" cy="149524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7" name="Rectangle 116">
            <a:extLst>
              <a:ext uri="{FF2B5EF4-FFF2-40B4-BE49-F238E27FC236}">
                <a16:creationId xmlns:a16="http://schemas.microsoft.com/office/drawing/2014/main" id="{9F813F5D-FD28-4032-E0BD-2B1B28075869}"/>
              </a:ext>
            </a:extLst>
          </p:cNvPr>
          <p:cNvSpPr/>
          <p:nvPr/>
        </p:nvSpPr>
        <p:spPr bwMode="auto">
          <a:xfrm>
            <a:off x="10570233" y="3339188"/>
            <a:ext cx="572219" cy="193519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18" name="Straight Connector 117">
            <a:extLst>
              <a:ext uri="{FF2B5EF4-FFF2-40B4-BE49-F238E27FC236}">
                <a16:creationId xmlns:a16="http://schemas.microsoft.com/office/drawing/2014/main" id="{28DA5674-3666-61D6-E0DE-A160BBA959F6}"/>
              </a:ext>
            </a:extLst>
          </p:cNvPr>
          <p:cNvCxnSpPr/>
          <p:nvPr/>
        </p:nvCxnSpPr>
        <p:spPr bwMode="auto">
          <a:xfrm>
            <a:off x="8750060" y="2496675"/>
            <a:ext cx="0" cy="2786332"/>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65ABC7BD-DF0A-BC29-4ADC-579841270854}"/>
              </a:ext>
            </a:extLst>
          </p:cNvPr>
          <p:cNvCxnSpPr>
            <a:cxnSpLocks/>
          </p:cNvCxnSpPr>
          <p:nvPr/>
        </p:nvCxnSpPr>
        <p:spPr bwMode="auto">
          <a:xfrm>
            <a:off x="8741433" y="5283007"/>
            <a:ext cx="2527540" cy="0"/>
          </a:xfrm>
          <a:prstGeom prst="line">
            <a:avLst/>
          </a:prstGeom>
          <a:noFill/>
          <a:ln w="28575" cap="flat" cmpd="sng" algn="ctr">
            <a:solidFill>
              <a:schemeClr val="bg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8525001D-7A32-3342-C9A4-08D1107B68CA}"/>
              </a:ext>
            </a:extLst>
          </p:cNvPr>
          <p:cNvCxnSpPr>
            <a:cxnSpLocks/>
          </p:cNvCxnSpPr>
          <p:nvPr/>
        </p:nvCxnSpPr>
        <p:spPr bwMode="auto">
          <a:xfrm flipH="1">
            <a:off x="8681049" y="25106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4C55D7B5-F29F-9868-3A36-1E5122F84979}"/>
              </a:ext>
            </a:extLst>
          </p:cNvPr>
          <p:cNvCxnSpPr>
            <a:cxnSpLocks/>
          </p:cNvCxnSpPr>
          <p:nvPr/>
        </p:nvCxnSpPr>
        <p:spPr bwMode="auto">
          <a:xfrm flipH="1">
            <a:off x="8689675" y="306084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323D4C7A-940D-BF70-0B35-7E4065995F3A}"/>
              </a:ext>
            </a:extLst>
          </p:cNvPr>
          <p:cNvCxnSpPr>
            <a:cxnSpLocks/>
          </p:cNvCxnSpPr>
          <p:nvPr/>
        </p:nvCxnSpPr>
        <p:spPr bwMode="auto">
          <a:xfrm flipH="1">
            <a:off x="8689675" y="36163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CD7B44B7-549B-9B45-9BAF-2F655DC08FAE}"/>
              </a:ext>
            </a:extLst>
          </p:cNvPr>
          <p:cNvCxnSpPr>
            <a:cxnSpLocks/>
          </p:cNvCxnSpPr>
          <p:nvPr/>
        </p:nvCxnSpPr>
        <p:spPr bwMode="auto">
          <a:xfrm flipH="1">
            <a:off x="8689675" y="417192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9F2A467A-D610-FE6F-0568-082C2F658A78}"/>
              </a:ext>
            </a:extLst>
          </p:cNvPr>
          <p:cNvCxnSpPr>
            <a:cxnSpLocks/>
          </p:cNvCxnSpPr>
          <p:nvPr/>
        </p:nvCxnSpPr>
        <p:spPr bwMode="auto">
          <a:xfrm flipH="1">
            <a:off x="8689675" y="47274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C47E2A51-8510-88A3-2694-3F59FB336B26}"/>
              </a:ext>
            </a:extLst>
          </p:cNvPr>
          <p:cNvCxnSpPr>
            <a:cxnSpLocks/>
          </p:cNvCxnSpPr>
          <p:nvPr/>
        </p:nvCxnSpPr>
        <p:spPr bwMode="auto">
          <a:xfrm flipH="1">
            <a:off x="8689675" y="52830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3901E853-4A45-2DCB-D571-096B5B372C05}"/>
              </a:ext>
            </a:extLst>
          </p:cNvPr>
          <p:cNvCxnSpPr>
            <a:cxnSpLocks/>
          </p:cNvCxnSpPr>
          <p:nvPr/>
        </p:nvCxnSpPr>
        <p:spPr bwMode="auto">
          <a:xfrm>
            <a:off x="8750060" y="527438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FFCAD45F-0799-F570-03C4-4FE6A07ED35A}"/>
              </a:ext>
            </a:extLst>
          </p:cNvPr>
          <p:cNvCxnSpPr>
            <a:cxnSpLocks/>
          </p:cNvCxnSpPr>
          <p:nvPr/>
        </p:nvCxnSpPr>
        <p:spPr bwMode="auto">
          <a:xfrm>
            <a:off x="9586822" y="527438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FC84A822-87B9-372A-01A1-63391B9AE67D}"/>
              </a:ext>
            </a:extLst>
          </p:cNvPr>
          <p:cNvCxnSpPr>
            <a:cxnSpLocks/>
          </p:cNvCxnSpPr>
          <p:nvPr/>
        </p:nvCxnSpPr>
        <p:spPr bwMode="auto">
          <a:xfrm>
            <a:off x="10423584" y="527438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29" name="Straight Connector 128">
            <a:extLst>
              <a:ext uri="{FF2B5EF4-FFF2-40B4-BE49-F238E27FC236}">
                <a16:creationId xmlns:a16="http://schemas.microsoft.com/office/drawing/2014/main" id="{4B2FA99B-E51A-E786-694C-DAE6B37B167A}"/>
              </a:ext>
            </a:extLst>
          </p:cNvPr>
          <p:cNvCxnSpPr>
            <a:cxnSpLocks/>
          </p:cNvCxnSpPr>
          <p:nvPr/>
        </p:nvCxnSpPr>
        <p:spPr bwMode="auto">
          <a:xfrm>
            <a:off x="11260347" y="5274380"/>
            <a:ext cx="0" cy="64008"/>
          </a:xfrm>
          <a:prstGeom prst="line">
            <a:avLst/>
          </a:prstGeom>
          <a:noFill/>
          <a:ln w="28575" cap="flat" cmpd="sng" algn="ctr">
            <a:solidFill>
              <a:schemeClr val="bg1"/>
            </a:solidFill>
            <a:prstDash val="solid"/>
            <a:round/>
            <a:headEnd type="none" w="med" len="med"/>
            <a:tailEnd type="none" w="med" len="med"/>
          </a:ln>
          <a:effectLst/>
        </p:spPr>
      </p:cxnSp>
      <p:sp>
        <p:nvSpPr>
          <p:cNvPr id="130" name="TextBox 129">
            <a:extLst>
              <a:ext uri="{FF2B5EF4-FFF2-40B4-BE49-F238E27FC236}">
                <a16:creationId xmlns:a16="http://schemas.microsoft.com/office/drawing/2014/main" id="{D99F314C-581C-D8E6-DE4F-2F2F7D64CDCC}"/>
              </a:ext>
            </a:extLst>
          </p:cNvPr>
          <p:cNvSpPr txBox="1"/>
          <p:nvPr/>
        </p:nvSpPr>
        <p:spPr bwMode="auto">
          <a:xfrm>
            <a:off x="8327366" y="2329523"/>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31" name="TextBox 130">
            <a:extLst>
              <a:ext uri="{FF2B5EF4-FFF2-40B4-BE49-F238E27FC236}">
                <a16:creationId xmlns:a16="http://schemas.microsoft.com/office/drawing/2014/main" id="{CF9C6E28-8890-D3FD-FC7E-3D9FFD6B5CE1}"/>
              </a:ext>
            </a:extLst>
          </p:cNvPr>
          <p:cNvSpPr txBox="1"/>
          <p:nvPr/>
        </p:nvSpPr>
        <p:spPr bwMode="auto">
          <a:xfrm>
            <a:off x="8335992" y="2876813"/>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32" name="TextBox 131">
            <a:extLst>
              <a:ext uri="{FF2B5EF4-FFF2-40B4-BE49-F238E27FC236}">
                <a16:creationId xmlns:a16="http://schemas.microsoft.com/office/drawing/2014/main" id="{3D87FC9D-8ED8-766A-5FC3-E494827E7685}"/>
              </a:ext>
            </a:extLst>
          </p:cNvPr>
          <p:cNvSpPr txBox="1"/>
          <p:nvPr/>
        </p:nvSpPr>
        <p:spPr bwMode="auto">
          <a:xfrm>
            <a:off x="8335992" y="3429479"/>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33" name="TextBox 132">
            <a:extLst>
              <a:ext uri="{FF2B5EF4-FFF2-40B4-BE49-F238E27FC236}">
                <a16:creationId xmlns:a16="http://schemas.microsoft.com/office/drawing/2014/main" id="{26C7010B-3457-DF49-E170-C22F0B426F99}"/>
              </a:ext>
            </a:extLst>
          </p:cNvPr>
          <p:cNvSpPr txBox="1"/>
          <p:nvPr/>
        </p:nvSpPr>
        <p:spPr bwMode="auto">
          <a:xfrm>
            <a:off x="8335992" y="3982145"/>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34" name="TextBox 133">
            <a:extLst>
              <a:ext uri="{FF2B5EF4-FFF2-40B4-BE49-F238E27FC236}">
                <a16:creationId xmlns:a16="http://schemas.microsoft.com/office/drawing/2014/main" id="{63C4F77A-A09A-6824-77D5-E9D37D086D87}"/>
              </a:ext>
            </a:extLst>
          </p:cNvPr>
          <p:cNvSpPr txBox="1"/>
          <p:nvPr/>
        </p:nvSpPr>
        <p:spPr bwMode="auto">
          <a:xfrm>
            <a:off x="8335992" y="4534811"/>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35" name="TextBox 134">
            <a:extLst>
              <a:ext uri="{FF2B5EF4-FFF2-40B4-BE49-F238E27FC236}">
                <a16:creationId xmlns:a16="http://schemas.microsoft.com/office/drawing/2014/main" id="{E98A1E51-3544-807D-AE1D-F62FA697F158}"/>
              </a:ext>
            </a:extLst>
          </p:cNvPr>
          <p:cNvSpPr txBox="1"/>
          <p:nvPr/>
        </p:nvSpPr>
        <p:spPr bwMode="auto">
          <a:xfrm>
            <a:off x="8335992" y="5087475"/>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36" name="TextBox 135">
            <a:extLst>
              <a:ext uri="{FF2B5EF4-FFF2-40B4-BE49-F238E27FC236}">
                <a16:creationId xmlns:a16="http://schemas.microsoft.com/office/drawing/2014/main" id="{F7E9F5BC-C4A7-84F9-A4CF-AF1B6FA6A3B3}"/>
              </a:ext>
            </a:extLst>
          </p:cNvPr>
          <p:cNvSpPr txBox="1"/>
          <p:nvPr/>
        </p:nvSpPr>
        <p:spPr bwMode="auto">
          <a:xfrm>
            <a:off x="8724180" y="5567273"/>
            <a:ext cx="2527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spcBef>
                <a:spcPct val="50000"/>
              </a:spcBef>
            </a:pPr>
            <a:r>
              <a:rPr lang="en-US" dirty="0">
                <a:solidFill>
                  <a:schemeClr val="bg1"/>
                </a:solidFill>
                <a:latin typeface="Calibri"/>
                <a:ea typeface="Calibri"/>
                <a:cs typeface="Calibri"/>
              </a:rPr>
              <a:t>12 to &lt;18 Yr</a:t>
            </a:r>
            <a:endParaRPr lang="en-US" dirty="0"/>
          </a:p>
        </p:txBody>
      </p:sp>
      <p:sp>
        <p:nvSpPr>
          <p:cNvPr id="137" name="TextBox 136">
            <a:extLst>
              <a:ext uri="{FF2B5EF4-FFF2-40B4-BE49-F238E27FC236}">
                <a16:creationId xmlns:a16="http://schemas.microsoft.com/office/drawing/2014/main" id="{F59740E8-FE6B-511B-B061-10A5BD3CD632}"/>
              </a:ext>
            </a:extLst>
          </p:cNvPr>
          <p:cNvSpPr txBox="1"/>
          <p:nvPr/>
        </p:nvSpPr>
        <p:spPr bwMode="auto">
          <a:xfrm>
            <a:off x="7824158" y="5268794"/>
            <a:ext cx="770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a:t>
            </a:r>
          </a:p>
        </p:txBody>
      </p:sp>
      <p:sp>
        <p:nvSpPr>
          <p:cNvPr id="139" name="TextBox 138">
            <a:extLst>
              <a:ext uri="{FF2B5EF4-FFF2-40B4-BE49-F238E27FC236}">
                <a16:creationId xmlns:a16="http://schemas.microsoft.com/office/drawing/2014/main" id="{530E43EF-02EF-601F-5EF6-8B30E5C5E952}"/>
              </a:ext>
            </a:extLst>
          </p:cNvPr>
          <p:cNvSpPr txBox="1"/>
          <p:nvPr/>
        </p:nvSpPr>
        <p:spPr bwMode="auto">
          <a:xfrm rot="16200000">
            <a:off x="6863747" y="3709488"/>
            <a:ext cx="2760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Pain NRS (Mean ± SD)</a:t>
            </a:r>
          </a:p>
        </p:txBody>
      </p:sp>
      <p:sp>
        <p:nvSpPr>
          <p:cNvPr id="142" name="TextBox 141">
            <a:extLst>
              <a:ext uri="{FF2B5EF4-FFF2-40B4-BE49-F238E27FC236}">
                <a16:creationId xmlns:a16="http://schemas.microsoft.com/office/drawing/2014/main" id="{EE3427DD-A69C-60D9-A7EA-EF59DECECB01}"/>
              </a:ext>
            </a:extLst>
          </p:cNvPr>
          <p:cNvSpPr txBox="1"/>
          <p:nvPr/>
        </p:nvSpPr>
        <p:spPr bwMode="auto">
          <a:xfrm>
            <a:off x="10595871" y="2371433"/>
            <a:ext cx="517585"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r>
              <a:rPr lang="en-US" sz="1800" b="0" baseline="30000"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7.0</a:t>
            </a:r>
          </a:p>
        </p:txBody>
      </p:sp>
      <p:sp>
        <p:nvSpPr>
          <p:cNvPr id="143" name="TextBox 142">
            <a:extLst>
              <a:ext uri="{FF2B5EF4-FFF2-40B4-BE49-F238E27FC236}">
                <a16:creationId xmlns:a16="http://schemas.microsoft.com/office/drawing/2014/main" id="{6D3114F2-53E8-E89E-38A7-69CD8D60F43B}"/>
              </a:ext>
            </a:extLst>
          </p:cNvPr>
          <p:cNvSpPr txBox="1"/>
          <p:nvPr/>
        </p:nvSpPr>
        <p:spPr bwMode="auto">
          <a:xfrm>
            <a:off x="9756475" y="2638314"/>
            <a:ext cx="517585"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5.4</a:t>
            </a:r>
          </a:p>
        </p:txBody>
      </p:sp>
      <p:sp>
        <p:nvSpPr>
          <p:cNvPr id="144" name="TextBox 143">
            <a:extLst>
              <a:ext uri="{FF2B5EF4-FFF2-40B4-BE49-F238E27FC236}">
                <a16:creationId xmlns:a16="http://schemas.microsoft.com/office/drawing/2014/main" id="{9840C9DD-8DBD-778B-08F8-86D0FA9DBB86}"/>
              </a:ext>
            </a:extLst>
          </p:cNvPr>
          <p:cNvSpPr txBox="1"/>
          <p:nvPr/>
        </p:nvSpPr>
        <p:spPr bwMode="auto">
          <a:xfrm>
            <a:off x="8908211" y="3547177"/>
            <a:ext cx="5175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200"/>
              </a:spcBef>
              <a:spcAft>
                <a:spcPct val="0"/>
              </a:spcAft>
              <a:buClrTx/>
              <a:buFontTx/>
              <a:buNone/>
            </a:pPr>
            <a:r>
              <a:rPr lang="en-US" dirty="0">
                <a:solidFill>
                  <a:schemeClr val="bg1"/>
                </a:solidFill>
                <a:latin typeface="Calibri" panose="020F0502020204030204" pitchFamily="34" charset="0"/>
              </a:rPr>
              <a:t>2.4</a:t>
            </a:r>
          </a:p>
        </p:txBody>
      </p:sp>
      <p:sp>
        <p:nvSpPr>
          <p:cNvPr id="160" name="TextBox 159">
            <a:extLst>
              <a:ext uri="{FF2B5EF4-FFF2-40B4-BE49-F238E27FC236}">
                <a16:creationId xmlns:a16="http://schemas.microsoft.com/office/drawing/2014/main" id="{4D5E7FE0-2E82-6BB6-E222-6A789065A564}"/>
              </a:ext>
            </a:extLst>
          </p:cNvPr>
          <p:cNvSpPr txBox="1"/>
          <p:nvPr/>
        </p:nvSpPr>
        <p:spPr bwMode="auto">
          <a:xfrm>
            <a:off x="1155942" y="5311189"/>
            <a:ext cx="118756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dirty="0">
                <a:solidFill>
                  <a:schemeClr val="bg1"/>
                </a:solidFill>
                <a:latin typeface="Calibri"/>
                <a:ea typeface="Calibri"/>
                <a:cs typeface="Calibri"/>
              </a:rPr>
              <a:t>93</a:t>
            </a:r>
            <a:endParaRPr lang="en-US" dirty="0">
              <a:latin typeface="Calibri"/>
              <a:ea typeface="Calibri"/>
              <a:cs typeface="Calibri"/>
            </a:endParaRPr>
          </a:p>
        </p:txBody>
      </p:sp>
      <p:sp>
        <p:nvSpPr>
          <p:cNvPr id="161" name="TextBox 160">
            <a:extLst>
              <a:ext uri="{FF2B5EF4-FFF2-40B4-BE49-F238E27FC236}">
                <a16:creationId xmlns:a16="http://schemas.microsoft.com/office/drawing/2014/main" id="{9B053D1A-C234-4F1F-A125-B1ACB4D5CA58}"/>
              </a:ext>
            </a:extLst>
          </p:cNvPr>
          <p:cNvSpPr txBox="1"/>
          <p:nvPr/>
        </p:nvSpPr>
        <p:spPr bwMode="auto">
          <a:xfrm>
            <a:off x="2137913" y="5311189"/>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dirty="0">
                <a:solidFill>
                  <a:schemeClr val="bg1"/>
                </a:solidFill>
                <a:latin typeface="Calibri"/>
                <a:ea typeface="Calibri"/>
                <a:cs typeface="Calibri"/>
              </a:rPr>
              <a:t>85</a:t>
            </a:r>
            <a:endParaRPr lang="en-US" dirty="0">
              <a:latin typeface="Calibri"/>
              <a:ea typeface="Calibri"/>
              <a:cs typeface="Calibri"/>
            </a:endParaRPr>
          </a:p>
        </p:txBody>
      </p:sp>
      <p:sp>
        <p:nvSpPr>
          <p:cNvPr id="162" name="TextBox 161">
            <a:extLst>
              <a:ext uri="{FF2B5EF4-FFF2-40B4-BE49-F238E27FC236}">
                <a16:creationId xmlns:a16="http://schemas.microsoft.com/office/drawing/2014/main" id="{49F4970D-B6A5-3F10-5510-5E7159DAB081}"/>
              </a:ext>
            </a:extLst>
          </p:cNvPr>
          <p:cNvSpPr txBox="1"/>
          <p:nvPr/>
        </p:nvSpPr>
        <p:spPr bwMode="auto">
          <a:xfrm>
            <a:off x="2881653" y="5311189"/>
            <a:ext cx="1265205"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dirty="0">
                <a:solidFill>
                  <a:schemeClr val="bg1"/>
                </a:solidFill>
                <a:latin typeface="Calibri"/>
                <a:ea typeface="Calibri"/>
                <a:cs typeface="Calibri"/>
              </a:rPr>
              <a:t>19</a:t>
            </a:r>
            <a:endParaRPr lang="en-US" dirty="0">
              <a:latin typeface="Calibri"/>
              <a:ea typeface="Calibri"/>
              <a:cs typeface="Calibri"/>
            </a:endParaRPr>
          </a:p>
        </p:txBody>
      </p:sp>
      <p:sp>
        <p:nvSpPr>
          <p:cNvPr id="163" name="TextBox 162">
            <a:extLst>
              <a:ext uri="{FF2B5EF4-FFF2-40B4-BE49-F238E27FC236}">
                <a16:creationId xmlns:a16="http://schemas.microsoft.com/office/drawing/2014/main" id="{85B678EC-9835-DF8A-DBFB-9270F65F267F}"/>
              </a:ext>
            </a:extLst>
          </p:cNvPr>
          <p:cNvSpPr txBox="1"/>
          <p:nvPr/>
        </p:nvSpPr>
        <p:spPr bwMode="auto">
          <a:xfrm>
            <a:off x="5066581" y="5316940"/>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dirty="0">
                <a:solidFill>
                  <a:schemeClr val="bg1"/>
                </a:solidFill>
                <a:latin typeface="Calibri"/>
                <a:ea typeface="Calibri"/>
                <a:cs typeface="Calibri"/>
              </a:rPr>
              <a:t>191</a:t>
            </a:r>
            <a:endParaRPr lang="en-US" dirty="0">
              <a:latin typeface="Calibri"/>
              <a:ea typeface="Calibri"/>
              <a:cs typeface="Calibri"/>
            </a:endParaRPr>
          </a:p>
        </p:txBody>
      </p:sp>
      <p:sp>
        <p:nvSpPr>
          <p:cNvPr id="164" name="TextBox 163">
            <a:extLst>
              <a:ext uri="{FF2B5EF4-FFF2-40B4-BE49-F238E27FC236}">
                <a16:creationId xmlns:a16="http://schemas.microsoft.com/office/drawing/2014/main" id="{E58F7BA3-F4DB-EA76-6E0B-6DDDE7889473}"/>
              </a:ext>
            </a:extLst>
          </p:cNvPr>
          <p:cNvSpPr txBox="1"/>
          <p:nvPr/>
        </p:nvSpPr>
        <p:spPr bwMode="auto">
          <a:xfrm>
            <a:off x="5878902" y="5316940"/>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dirty="0">
                <a:solidFill>
                  <a:schemeClr val="bg1"/>
                </a:solidFill>
                <a:latin typeface="Calibri"/>
                <a:ea typeface="Calibri"/>
                <a:cs typeface="Calibri"/>
              </a:rPr>
              <a:t>134</a:t>
            </a:r>
            <a:endParaRPr lang="en-US" dirty="0">
              <a:latin typeface="Calibri"/>
              <a:ea typeface="Calibri"/>
              <a:cs typeface="Calibri"/>
            </a:endParaRPr>
          </a:p>
        </p:txBody>
      </p:sp>
      <p:sp>
        <p:nvSpPr>
          <p:cNvPr id="165" name="TextBox 164">
            <a:extLst>
              <a:ext uri="{FF2B5EF4-FFF2-40B4-BE49-F238E27FC236}">
                <a16:creationId xmlns:a16="http://schemas.microsoft.com/office/drawing/2014/main" id="{8B06C0CD-32FB-64C5-73F8-518D1484A52D}"/>
              </a:ext>
            </a:extLst>
          </p:cNvPr>
          <p:cNvSpPr txBox="1"/>
          <p:nvPr/>
        </p:nvSpPr>
        <p:spPr bwMode="auto">
          <a:xfrm>
            <a:off x="6533071" y="5316940"/>
            <a:ext cx="1302587"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dirty="0">
                <a:solidFill>
                  <a:schemeClr val="bg1"/>
                </a:solidFill>
                <a:latin typeface="Calibri"/>
                <a:ea typeface="Calibri"/>
                <a:cs typeface="Calibri"/>
              </a:rPr>
              <a:t>42</a:t>
            </a:r>
            <a:endParaRPr lang="en-US" dirty="0">
              <a:latin typeface="Calibri"/>
              <a:ea typeface="Calibri"/>
              <a:cs typeface="Calibri"/>
            </a:endParaRPr>
          </a:p>
        </p:txBody>
      </p:sp>
      <p:sp>
        <p:nvSpPr>
          <p:cNvPr id="166" name="TextBox 165">
            <a:extLst>
              <a:ext uri="{FF2B5EF4-FFF2-40B4-BE49-F238E27FC236}">
                <a16:creationId xmlns:a16="http://schemas.microsoft.com/office/drawing/2014/main" id="{3F61B968-87CC-91DE-D9E8-089F9E2AD6C0}"/>
              </a:ext>
            </a:extLst>
          </p:cNvPr>
          <p:cNvSpPr txBox="1"/>
          <p:nvPr/>
        </p:nvSpPr>
        <p:spPr bwMode="auto">
          <a:xfrm>
            <a:off x="8738558" y="5314064"/>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dirty="0">
                <a:solidFill>
                  <a:schemeClr val="bg1"/>
                </a:solidFill>
                <a:latin typeface="Calibri"/>
                <a:ea typeface="Calibri"/>
                <a:cs typeface="Calibri"/>
              </a:rPr>
              <a:t>181</a:t>
            </a:r>
            <a:endParaRPr lang="en-US" dirty="0">
              <a:latin typeface="Calibri"/>
              <a:ea typeface="Calibri"/>
              <a:cs typeface="Calibri"/>
            </a:endParaRPr>
          </a:p>
        </p:txBody>
      </p:sp>
      <p:sp>
        <p:nvSpPr>
          <p:cNvPr id="167" name="TextBox 166">
            <a:extLst>
              <a:ext uri="{FF2B5EF4-FFF2-40B4-BE49-F238E27FC236}">
                <a16:creationId xmlns:a16="http://schemas.microsoft.com/office/drawing/2014/main" id="{AA2E4BEC-8C2A-47CD-949C-F90708CD4EFD}"/>
              </a:ext>
            </a:extLst>
          </p:cNvPr>
          <p:cNvSpPr txBox="1"/>
          <p:nvPr/>
        </p:nvSpPr>
        <p:spPr bwMode="auto">
          <a:xfrm>
            <a:off x="9550879" y="5314064"/>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dirty="0">
                <a:solidFill>
                  <a:schemeClr val="bg1"/>
                </a:solidFill>
                <a:latin typeface="Calibri"/>
                <a:ea typeface="Calibri"/>
                <a:cs typeface="Calibri"/>
              </a:rPr>
              <a:t>174</a:t>
            </a:r>
            <a:endParaRPr lang="en-US" dirty="0">
              <a:latin typeface="Calibri"/>
              <a:ea typeface="Calibri"/>
              <a:cs typeface="Calibri"/>
            </a:endParaRPr>
          </a:p>
        </p:txBody>
      </p:sp>
      <p:sp>
        <p:nvSpPr>
          <p:cNvPr id="168" name="TextBox 167">
            <a:extLst>
              <a:ext uri="{FF2B5EF4-FFF2-40B4-BE49-F238E27FC236}">
                <a16:creationId xmlns:a16="http://schemas.microsoft.com/office/drawing/2014/main" id="{5D8A5659-3247-586B-3EEF-081A7BA5E6E2}"/>
              </a:ext>
            </a:extLst>
          </p:cNvPr>
          <p:cNvSpPr txBox="1"/>
          <p:nvPr/>
        </p:nvSpPr>
        <p:spPr bwMode="auto">
          <a:xfrm>
            <a:off x="10233803" y="5314064"/>
            <a:ext cx="1249675"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pPr>
            <a:r>
              <a:rPr lang="en-US" sz="1600" dirty="0">
                <a:solidFill>
                  <a:schemeClr val="bg1"/>
                </a:solidFill>
                <a:latin typeface="Calibri"/>
                <a:ea typeface="Calibri"/>
                <a:cs typeface="Calibri"/>
              </a:rPr>
              <a:t>58</a:t>
            </a:r>
            <a:endParaRPr lang="en-US" dirty="0">
              <a:latin typeface="Calibri"/>
              <a:ea typeface="Calibri"/>
              <a:cs typeface="Calibri"/>
            </a:endParaRPr>
          </a:p>
        </p:txBody>
      </p:sp>
      <p:grpSp>
        <p:nvGrpSpPr>
          <p:cNvPr id="100" name="Group 99">
            <a:extLst>
              <a:ext uri="{FF2B5EF4-FFF2-40B4-BE49-F238E27FC236}">
                <a16:creationId xmlns:a16="http://schemas.microsoft.com/office/drawing/2014/main" id="{4F30DA3F-C5DE-57E2-9718-FBAFF3848611}"/>
              </a:ext>
            </a:extLst>
          </p:cNvPr>
          <p:cNvGrpSpPr/>
          <p:nvPr/>
        </p:nvGrpSpPr>
        <p:grpSpPr>
          <a:xfrm>
            <a:off x="5414512" y="4146684"/>
            <a:ext cx="155276" cy="1113319"/>
            <a:chOff x="2078965" y="3881375"/>
            <a:chExt cx="155276" cy="1113319"/>
          </a:xfrm>
        </p:grpSpPr>
        <p:cxnSp>
          <p:nvCxnSpPr>
            <p:cNvPr id="101" name="Straight Connector 100">
              <a:extLst>
                <a:ext uri="{FF2B5EF4-FFF2-40B4-BE49-F238E27FC236}">
                  <a16:creationId xmlns:a16="http://schemas.microsoft.com/office/drawing/2014/main" id="{82D683C1-C792-8BCF-7956-A9BA8E0EA586}"/>
                </a:ext>
              </a:extLst>
            </p:cNvPr>
            <p:cNvCxnSpPr>
              <a:cxnSpLocks/>
            </p:cNvCxnSpPr>
            <p:nvPr/>
          </p:nvCxnSpPr>
          <p:spPr bwMode="auto">
            <a:xfrm>
              <a:off x="2156603" y="3881375"/>
              <a:ext cx="0" cy="1113319"/>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8BE1BA89-B1F7-83E9-B6DB-DE9681DE9E3F}"/>
                </a:ext>
              </a:extLst>
            </p:cNvPr>
            <p:cNvCxnSpPr>
              <a:cxnSpLocks/>
            </p:cNvCxnSpPr>
            <p:nvPr/>
          </p:nvCxnSpPr>
          <p:spPr bwMode="auto">
            <a:xfrm>
              <a:off x="2078965" y="3888256"/>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E60A49F2-932D-DE96-CA71-CD9E3FE222D1}"/>
                </a:ext>
              </a:extLst>
            </p:cNvPr>
            <p:cNvCxnSpPr>
              <a:cxnSpLocks/>
            </p:cNvCxnSpPr>
            <p:nvPr/>
          </p:nvCxnSpPr>
          <p:spPr bwMode="auto">
            <a:xfrm>
              <a:off x="2078965" y="4991819"/>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4" name="Group 103">
            <a:extLst>
              <a:ext uri="{FF2B5EF4-FFF2-40B4-BE49-F238E27FC236}">
                <a16:creationId xmlns:a16="http://schemas.microsoft.com/office/drawing/2014/main" id="{D1FD7D1B-BF44-C837-81C0-76CF043F5FD0}"/>
              </a:ext>
            </a:extLst>
          </p:cNvPr>
          <p:cNvGrpSpPr/>
          <p:nvPr/>
        </p:nvGrpSpPr>
        <p:grpSpPr>
          <a:xfrm>
            <a:off x="6256864" y="3163651"/>
            <a:ext cx="155276" cy="1452112"/>
            <a:chOff x="2078965" y="3648974"/>
            <a:chExt cx="155276" cy="1452112"/>
          </a:xfrm>
        </p:grpSpPr>
        <p:cxnSp>
          <p:nvCxnSpPr>
            <p:cNvPr id="105" name="Straight Connector 104">
              <a:extLst>
                <a:ext uri="{FF2B5EF4-FFF2-40B4-BE49-F238E27FC236}">
                  <a16:creationId xmlns:a16="http://schemas.microsoft.com/office/drawing/2014/main" id="{BF21AB7D-DA16-C855-314A-A2AD4C7BA9A6}"/>
                </a:ext>
              </a:extLst>
            </p:cNvPr>
            <p:cNvCxnSpPr>
              <a:cxnSpLocks/>
            </p:cNvCxnSpPr>
            <p:nvPr/>
          </p:nvCxnSpPr>
          <p:spPr bwMode="auto">
            <a:xfrm>
              <a:off x="2156603" y="3657600"/>
              <a:ext cx="0" cy="1443486"/>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D7703F71-C3B2-A375-CAA1-14B1C95BD729}"/>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09BCFAF6-B4B0-8722-01CA-EEC2C7699583}"/>
                </a:ext>
              </a:extLst>
            </p:cNvPr>
            <p:cNvCxnSpPr>
              <a:cxnSpLocks/>
            </p:cNvCxnSpPr>
            <p:nvPr/>
          </p:nvCxnSpPr>
          <p:spPr bwMode="auto">
            <a:xfrm>
              <a:off x="2078965" y="5095254"/>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8" name="Group 107">
            <a:extLst>
              <a:ext uri="{FF2B5EF4-FFF2-40B4-BE49-F238E27FC236}">
                <a16:creationId xmlns:a16="http://schemas.microsoft.com/office/drawing/2014/main" id="{C4838A98-CDC4-B828-F3B6-25D2645DEAAD}"/>
              </a:ext>
            </a:extLst>
          </p:cNvPr>
          <p:cNvGrpSpPr/>
          <p:nvPr/>
        </p:nvGrpSpPr>
        <p:grpSpPr>
          <a:xfrm>
            <a:off x="7099297" y="2907868"/>
            <a:ext cx="155276" cy="1378394"/>
            <a:chOff x="2078965" y="3648974"/>
            <a:chExt cx="155276" cy="1378394"/>
          </a:xfrm>
        </p:grpSpPr>
        <p:cxnSp>
          <p:nvCxnSpPr>
            <p:cNvPr id="109" name="Straight Connector 108">
              <a:extLst>
                <a:ext uri="{FF2B5EF4-FFF2-40B4-BE49-F238E27FC236}">
                  <a16:creationId xmlns:a16="http://schemas.microsoft.com/office/drawing/2014/main" id="{4B6BC9C9-5CB5-7FB3-B572-C330BB10DC6D}"/>
                </a:ext>
              </a:extLst>
            </p:cNvPr>
            <p:cNvCxnSpPr>
              <a:cxnSpLocks/>
            </p:cNvCxnSpPr>
            <p:nvPr/>
          </p:nvCxnSpPr>
          <p:spPr bwMode="auto">
            <a:xfrm>
              <a:off x="2156603" y="3657600"/>
              <a:ext cx="0" cy="1366923"/>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794A6A53-F9CF-891E-1E30-614F5D8F5371}"/>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829075A0-2906-2094-AAAE-146667F4172A}"/>
                </a:ext>
              </a:extLst>
            </p:cNvPr>
            <p:cNvCxnSpPr>
              <a:cxnSpLocks/>
            </p:cNvCxnSpPr>
            <p:nvPr/>
          </p:nvCxnSpPr>
          <p:spPr bwMode="auto">
            <a:xfrm>
              <a:off x="2078965" y="5027368"/>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5" name="Group 144">
            <a:extLst>
              <a:ext uri="{FF2B5EF4-FFF2-40B4-BE49-F238E27FC236}">
                <a16:creationId xmlns:a16="http://schemas.microsoft.com/office/drawing/2014/main" id="{104CC54D-6115-FF63-21E6-1345AFA7DF33}"/>
              </a:ext>
            </a:extLst>
          </p:cNvPr>
          <p:cNvGrpSpPr/>
          <p:nvPr/>
        </p:nvGrpSpPr>
        <p:grpSpPr>
          <a:xfrm>
            <a:off x="9086489" y="3911407"/>
            <a:ext cx="155276" cy="1345720"/>
            <a:chOff x="2078965" y="3648974"/>
            <a:chExt cx="155276" cy="1345720"/>
          </a:xfrm>
        </p:grpSpPr>
        <p:cxnSp>
          <p:nvCxnSpPr>
            <p:cNvPr id="146" name="Straight Connector 145">
              <a:extLst>
                <a:ext uri="{FF2B5EF4-FFF2-40B4-BE49-F238E27FC236}">
                  <a16:creationId xmlns:a16="http://schemas.microsoft.com/office/drawing/2014/main" id="{E06F5E86-6648-1885-4D35-BD4707096516}"/>
                </a:ext>
              </a:extLst>
            </p:cNvPr>
            <p:cNvCxnSpPr>
              <a:cxnSpLocks/>
            </p:cNvCxnSpPr>
            <p:nvPr/>
          </p:nvCxnSpPr>
          <p:spPr bwMode="auto">
            <a:xfrm>
              <a:off x="2156603" y="3657600"/>
              <a:ext cx="0" cy="1337094"/>
            </a:xfrm>
            <a:prstGeom prst="line">
              <a:avLst/>
            </a:prstGeom>
            <a:noFill/>
            <a:ln w="28575" cap="flat" cmpd="sng" algn="ctr">
              <a:solidFill>
                <a:schemeClr val="bg1"/>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4B2ECE45-8EDA-E5A9-2F00-C0E5600BF2C5}"/>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6C45A099-A0BF-26B7-BE11-65994663370D}"/>
                </a:ext>
              </a:extLst>
            </p:cNvPr>
            <p:cNvCxnSpPr>
              <a:cxnSpLocks/>
            </p:cNvCxnSpPr>
            <p:nvPr/>
          </p:nvCxnSpPr>
          <p:spPr bwMode="auto">
            <a:xfrm>
              <a:off x="2078965" y="4991819"/>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49" name="Group 148">
            <a:extLst>
              <a:ext uri="{FF2B5EF4-FFF2-40B4-BE49-F238E27FC236}">
                <a16:creationId xmlns:a16="http://schemas.microsoft.com/office/drawing/2014/main" id="{8DADA02F-8668-FF12-4936-0775EA350F21}"/>
              </a:ext>
            </a:extLst>
          </p:cNvPr>
          <p:cNvGrpSpPr/>
          <p:nvPr/>
        </p:nvGrpSpPr>
        <p:grpSpPr>
          <a:xfrm>
            <a:off x="9928841" y="3100955"/>
            <a:ext cx="155276" cy="1370469"/>
            <a:chOff x="2078965" y="3648974"/>
            <a:chExt cx="155276" cy="1370469"/>
          </a:xfrm>
        </p:grpSpPr>
        <p:cxnSp>
          <p:nvCxnSpPr>
            <p:cNvPr id="150" name="Straight Connector 149">
              <a:extLst>
                <a:ext uri="{FF2B5EF4-FFF2-40B4-BE49-F238E27FC236}">
                  <a16:creationId xmlns:a16="http://schemas.microsoft.com/office/drawing/2014/main" id="{04BCE2D0-F404-F4BD-DCCA-2416347248E9}"/>
                </a:ext>
              </a:extLst>
            </p:cNvPr>
            <p:cNvCxnSpPr>
              <a:cxnSpLocks/>
            </p:cNvCxnSpPr>
            <p:nvPr/>
          </p:nvCxnSpPr>
          <p:spPr bwMode="auto">
            <a:xfrm>
              <a:off x="2156603" y="3657600"/>
              <a:ext cx="0" cy="1361843"/>
            </a:xfrm>
            <a:prstGeom prst="line">
              <a:avLst/>
            </a:prstGeom>
            <a:noFill/>
            <a:ln w="28575" cap="flat" cmpd="sng" algn="ctr">
              <a:solidFill>
                <a:schemeClr val="bg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C49050DB-9D35-38B6-FE61-B618AF523908}"/>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9A39F75E-27DF-641D-04C3-2172FBF3F418}"/>
                </a:ext>
              </a:extLst>
            </p:cNvPr>
            <p:cNvCxnSpPr>
              <a:cxnSpLocks/>
            </p:cNvCxnSpPr>
            <p:nvPr/>
          </p:nvCxnSpPr>
          <p:spPr bwMode="auto">
            <a:xfrm>
              <a:off x="2078965" y="5018340"/>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53" name="Group 152">
            <a:extLst>
              <a:ext uri="{FF2B5EF4-FFF2-40B4-BE49-F238E27FC236}">
                <a16:creationId xmlns:a16="http://schemas.microsoft.com/office/drawing/2014/main" id="{9F801AA6-F1D7-A437-AFEC-681263B3C01F}"/>
              </a:ext>
            </a:extLst>
          </p:cNvPr>
          <p:cNvGrpSpPr/>
          <p:nvPr/>
        </p:nvGrpSpPr>
        <p:grpSpPr>
          <a:xfrm>
            <a:off x="10771274" y="2810988"/>
            <a:ext cx="155276" cy="1079322"/>
            <a:chOff x="2078965" y="3648974"/>
            <a:chExt cx="155276" cy="1079322"/>
          </a:xfrm>
        </p:grpSpPr>
        <p:cxnSp>
          <p:nvCxnSpPr>
            <p:cNvPr id="154" name="Straight Connector 153">
              <a:extLst>
                <a:ext uri="{FF2B5EF4-FFF2-40B4-BE49-F238E27FC236}">
                  <a16:creationId xmlns:a16="http://schemas.microsoft.com/office/drawing/2014/main" id="{F4D990CC-6A7C-FE8E-0A50-1CA14F353F7E}"/>
                </a:ext>
              </a:extLst>
            </p:cNvPr>
            <p:cNvCxnSpPr>
              <a:cxnSpLocks/>
            </p:cNvCxnSpPr>
            <p:nvPr/>
          </p:nvCxnSpPr>
          <p:spPr bwMode="auto">
            <a:xfrm>
              <a:off x="2156603" y="3657600"/>
              <a:ext cx="0" cy="1070696"/>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3B5B3971-D09B-CF12-A602-8DB1B01A2449}"/>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9C0DA3BE-880E-F4E9-D1A6-4A5B54B26482}"/>
                </a:ext>
              </a:extLst>
            </p:cNvPr>
            <p:cNvCxnSpPr>
              <a:cxnSpLocks/>
            </p:cNvCxnSpPr>
            <p:nvPr/>
          </p:nvCxnSpPr>
          <p:spPr bwMode="auto">
            <a:xfrm>
              <a:off x="2078965" y="4728265"/>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49F1D781-471C-CD5F-E7B2-160DD74EBD09}"/>
              </a:ext>
            </a:extLst>
          </p:cNvPr>
          <p:cNvGrpSpPr/>
          <p:nvPr/>
        </p:nvGrpSpPr>
        <p:grpSpPr>
          <a:xfrm>
            <a:off x="4148822" y="1504182"/>
            <a:ext cx="4068990" cy="344119"/>
            <a:chOff x="3182905" y="1504182"/>
            <a:chExt cx="4068990" cy="344119"/>
          </a:xfrm>
        </p:grpSpPr>
        <p:sp>
          <p:nvSpPr>
            <p:cNvPr id="9" name="TextBox 8">
              <a:extLst>
                <a:ext uri="{FF2B5EF4-FFF2-40B4-BE49-F238E27FC236}">
                  <a16:creationId xmlns:a16="http://schemas.microsoft.com/office/drawing/2014/main" id="{BB30C9FC-7D32-8F0A-B3FA-C98B2D6CD31D}"/>
                </a:ext>
              </a:extLst>
            </p:cNvPr>
            <p:cNvSpPr txBox="1"/>
            <p:nvPr/>
          </p:nvSpPr>
          <p:spPr bwMode="auto">
            <a:xfrm>
              <a:off x="3364846" y="1509461"/>
              <a:ext cx="116739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Mild AD</a:t>
              </a:r>
            </a:p>
          </p:txBody>
        </p:sp>
        <p:sp>
          <p:nvSpPr>
            <p:cNvPr id="10" name="Rectangle 9">
              <a:extLst>
                <a:ext uri="{FF2B5EF4-FFF2-40B4-BE49-F238E27FC236}">
                  <a16:creationId xmlns:a16="http://schemas.microsoft.com/office/drawing/2014/main" id="{341160C8-1E56-249B-3E2A-46A756EAAA4A}"/>
                </a:ext>
              </a:extLst>
            </p:cNvPr>
            <p:cNvSpPr/>
            <p:nvPr/>
          </p:nvSpPr>
          <p:spPr bwMode="auto">
            <a:xfrm>
              <a:off x="3182905" y="1607174"/>
              <a:ext cx="142336" cy="1423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BF973478-1D80-6E15-9AB8-E72E08B7DFC1}"/>
                </a:ext>
              </a:extLst>
            </p:cNvPr>
            <p:cNvSpPr/>
            <p:nvPr/>
          </p:nvSpPr>
          <p:spPr bwMode="auto">
            <a:xfrm>
              <a:off x="5900777" y="1614101"/>
              <a:ext cx="142336" cy="14233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Rectangle 11">
              <a:extLst>
                <a:ext uri="{FF2B5EF4-FFF2-40B4-BE49-F238E27FC236}">
                  <a16:creationId xmlns:a16="http://schemas.microsoft.com/office/drawing/2014/main" id="{E039E431-0BCA-BBA0-81CB-2707A1162B2E}"/>
                </a:ext>
              </a:extLst>
            </p:cNvPr>
            <p:cNvSpPr/>
            <p:nvPr/>
          </p:nvSpPr>
          <p:spPr bwMode="auto">
            <a:xfrm>
              <a:off x="4316162" y="1603784"/>
              <a:ext cx="142336" cy="14233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TextBox 6">
              <a:extLst>
                <a:ext uri="{FF2B5EF4-FFF2-40B4-BE49-F238E27FC236}">
                  <a16:creationId xmlns:a16="http://schemas.microsoft.com/office/drawing/2014/main" id="{954426A6-EA8A-C665-63AB-B627066FA183}"/>
                </a:ext>
              </a:extLst>
            </p:cNvPr>
            <p:cNvSpPr txBox="1"/>
            <p:nvPr/>
          </p:nvSpPr>
          <p:spPr bwMode="auto">
            <a:xfrm>
              <a:off x="4529110" y="1504182"/>
              <a:ext cx="14032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Moderate AD</a:t>
              </a:r>
            </a:p>
          </p:txBody>
        </p:sp>
        <p:sp>
          <p:nvSpPr>
            <p:cNvPr id="8" name="TextBox 7">
              <a:extLst>
                <a:ext uri="{FF2B5EF4-FFF2-40B4-BE49-F238E27FC236}">
                  <a16:creationId xmlns:a16="http://schemas.microsoft.com/office/drawing/2014/main" id="{5331FDA7-4AA0-338D-1296-B2626BB4B29F}"/>
                </a:ext>
              </a:extLst>
            </p:cNvPr>
            <p:cNvSpPr txBox="1"/>
            <p:nvPr/>
          </p:nvSpPr>
          <p:spPr bwMode="auto">
            <a:xfrm>
              <a:off x="6084498" y="1509747"/>
              <a:ext cx="116739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Severe AD</a:t>
              </a:r>
            </a:p>
          </p:txBody>
        </p:sp>
      </p:grpSp>
      <p:sp>
        <p:nvSpPr>
          <p:cNvPr id="13" name="TextBox 12">
            <a:extLst>
              <a:ext uri="{FF2B5EF4-FFF2-40B4-BE49-F238E27FC236}">
                <a16:creationId xmlns:a16="http://schemas.microsoft.com/office/drawing/2014/main" id="{4CABC724-C010-70C7-BDE0-1E7CC21179A7}"/>
              </a:ext>
            </a:extLst>
          </p:cNvPr>
          <p:cNvSpPr txBox="1"/>
          <p:nvPr/>
        </p:nvSpPr>
        <p:spPr bwMode="auto">
          <a:xfrm>
            <a:off x="4313509" y="1795211"/>
            <a:ext cx="34649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baseline="30000" dirty="0">
                <a:solidFill>
                  <a:schemeClr val="bg1"/>
                </a:solidFill>
                <a:latin typeface="Calibri" panose="020F0502020204030204" pitchFamily="34" charset="0"/>
              </a:rPr>
              <a:t>*</a:t>
            </a: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&lt;.05 vs mild; </a:t>
            </a:r>
            <a:r>
              <a:rPr lang="en-US" sz="1600" b="0" baseline="30000" dirty="0">
                <a:solidFill>
                  <a:schemeClr val="bg1"/>
                </a:solidFill>
                <a:latin typeface="Calibri" panose="020F0502020204030204" pitchFamily="34" charset="0"/>
              </a:rPr>
              <a:t>†</a:t>
            </a: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&lt;.05 vs moderate</a:t>
            </a:r>
          </a:p>
        </p:txBody>
      </p:sp>
    </p:spTree>
    <p:extLst>
      <p:ext uri="{BB962C8B-B14F-4D97-AF65-F5344CB8AC3E}">
        <p14:creationId xmlns:p14="http://schemas.microsoft.com/office/powerpoint/2010/main" val="4078003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a:extLst>
              <a:ext uri="{FF2B5EF4-FFF2-40B4-BE49-F238E27FC236}">
                <a16:creationId xmlns:a16="http://schemas.microsoft.com/office/drawing/2014/main" id="{82E30121-6FEF-B850-6EE7-2B1A611638CD}"/>
              </a:ext>
            </a:extLst>
          </p:cNvPr>
          <p:cNvGrpSpPr/>
          <p:nvPr/>
        </p:nvGrpSpPr>
        <p:grpSpPr>
          <a:xfrm>
            <a:off x="1919235" y="2120202"/>
            <a:ext cx="562708" cy="3476729"/>
            <a:chOff x="6089301" y="2136949"/>
            <a:chExt cx="562708" cy="3476729"/>
          </a:xfrm>
        </p:grpSpPr>
        <p:sp>
          <p:nvSpPr>
            <p:cNvPr id="55" name="Rectangle 54">
              <a:extLst>
                <a:ext uri="{FF2B5EF4-FFF2-40B4-BE49-F238E27FC236}">
                  <a16:creationId xmlns:a16="http://schemas.microsoft.com/office/drawing/2014/main" id="{3753A748-714D-2C9A-C575-6C26BF1BDCCD}"/>
                </a:ext>
              </a:extLst>
            </p:cNvPr>
            <p:cNvSpPr/>
            <p:nvPr/>
          </p:nvSpPr>
          <p:spPr bwMode="auto">
            <a:xfrm>
              <a:off x="6089301" y="2136949"/>
              <a:ext cx="562708" cy="344993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B5431CEB-853B-BB7B-DE6F-3468B3D00BFC}"/>
                </a:ext>
              </a:extLst>
            </p:cNvPr>
            <p:cNvSpPr/>
            <p:nvPr/>
          </p:nvSpPr>
          <p:spPr bwMode="auto">
            <a:xfrm>
              <a:off x="6089301" y="2167094"/>
              <a:ext cx="562708" cy="3419790"/>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F408C35A-9093-3CE1-EC5B-576DB8882239}"/>
                </a:ext>
              </a:extLst>
            </p:cNvPr>
            <p:cNvSpPr/>
            <p:nvPr/>
          </p:nvSpPr>
          <p:spPr bwMode="auto">
            <a:xfrm>
              <a:off x="6089301" y="2374053"/>
              <a:ext cx="562708" cy="321283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FC21623F-1613-39B9-D131-E7451797BECF}"/>
                </a:ext>
              </a:extLst>
            </p:cNvPr>
            <p:cNvSpPr/>
            <p:nvPr/>
          </p:nvSpPr>
          <p:spPr bwMode="auto">
            <a:xfrm>
              <a:off x="6089301" y="4269433"/>
              <a:ext cx="562708" cy="1344245"/>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60" name="Group 59">
            <a:extLst>
              <a:ext uri="{FF2B5EF4-FFF2-40B4-BE49-F238E27FC236}">
                <a16:creationId xmlns:a16="http://schemas.microsoft.com/office/drawing/2014/main" id="{22E589ED-8AF6-7E48-EE42-31460DEF7685}"/>
              </a:ext>
            </a:extLst>
          </p:cNvPr>
          <p:cNvGrpSpPr/>
          <p:nvPr/>
        </p:nvGrpSpPr>
        <p:grpSpPr>
          <a:xfrm>
            <a:off x="2754923" y="2119470"/>
            <a:ext cx="562708" cy="3477461"/>
            <a:chOff x="6089301" y="2136217"/>
            <a:chExt cx="562708" cy="3477461"/>
          </a:xfrm>
        </p:grpSpPr>
        <p:sp>
          <p:nvSpPr>
            <p:cNvPr id="61" name="Rectangle 60">
              <a:extLst>
                <a:ext uri="{FF2B5EF4-FFF2-40B4-BE49-F238E27FC236}">
                  <a16:creationId xmlns:a16="http://schemas.microsoft.com/office/drawing/2014/main" id="{06E3F424-6B1F-46A2-0567-EEA77DBF7701}"/>
                </a:ext>
              </a:extLst>
            </p:cNvPr>
            <p:cNvSpPr/>
            <p:nvPr/>
          </p:nvSpPr>
          <p:spPr bwMode="auto">
            <a:xfrm>
              <a:off x="6089301" y="2136217"/>
              <a:ext cx="562708" cy="3450667"/>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6C23409D-5DA8-57DB-1724-67C24171270D}"/>
                </a:ext>
              </a:extLst>
            </p:cNvPr>
            <p:cNvSpPr/>
            <p:nvPr/>
          </p:nvSpPr>
          <p:spPr bwMode="auto">
            <a:xfrm>
              <a:off x="6089301" y="2208885"/>
              <a:ext cx="562708" cy="33779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201F729D-D460-B881-7896-E5BEEF13E3E7}"/>
                </a:ext>
              </a:extLst>
            </p:cNvPr>
            <p:cNvSpPr/>
            <p:nvPr/>
          </p:nvSpPr>
          <p:spPr bwMode="auto">
            <a:xfrm>
              <a:off x="6089301" y="2384040"/>
              <a:ext cx="562708" cy="3172108"/>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6EC6F9B3-1214-B6D0-337E-C981152B4AA5}"/>
                </a:ext>
              </a:extLst>
            </p:cNvPr>
            <p:cNvSpPr/>
            <p:nvPr/>
          </p:nvSpPr>
          <p:spPr bwMode="auto">
            <a:xfrm>
              <a:off x="6089301" y="3849960"/>
              <a:ext cx="562708" cy="17369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01CB8871-C92B-2A7F-0D9A-370AA62B6DB5}"/>
                </a:ext>
              </a:extLst>
            </p:cNvPr>
            <p:cNvSpPr/>
            <p:nvPr/>
          </p:nvSpPr>
          <p:spPr bwMode="auto">
            <a:xfrm>
              <a:off x="6089301" y="5400201"/>
              <a:ext cx="562708" cy="21347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66" name="Group 65">
            <a:extLst>
              <a:ext uri="{FF2B5EF4-FFF2-40B4-BE49-F238E27FC236}">
                <a16:creationId xmlns:a16="http://schemas.microsoft.com/office/drawing/2014/main" id="{918EF0CB-CC6A-42D8-ABB0-183897C347E0}"/>
              </a:ext>
            </a:extLst>
          </p:cNvPr>
          <p:cNvGrpSpPr/>
          <p:nvPr/>
        </p:nvGrpSpPr>
        <p:grpSpPr>
          <a:xfrm>
            <a:off x="3590611" y="2113504"/>
            <a:ext cx="562708" cy="3473379"/>
            <a:chOff x="6089301" y="2130251"/>
            <a:chExt cx="562708" cy="3473379"/>
          </a:xfrm>
        </p:grpSpPr>
        <p:sp>
          <p:nvSpPr>
            <p:cNvPr id="67" name="Rectangle 66">
              <a:extLst>
                <a:ext uri="{FF2B5EF4-FFF2-40B4-BE49-F238E27FC236}">
                  <a16:creationId xmlns:a16="http://schemas.microsoft.com/office/drawing/2014/main" id="{ECE09189-0895-920E-2D1E-B316F4298CC0}"/>
                </a:ext>
              </a:extLst>
            </p:cNvPr>
            <p:cNvSpPr/>
            <p:nvPr/>
          </p:nvSpPr>
          <p:spPr bwMode="auto">
            <a:xfrm>
              <a:off x="6089301" y="2130251"/>
              <a:ext cx="562708" cy="3456633"/>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F2DE93BE-A1DC-3751-53BC-5A558E2C9AD2}"/>
                </a:ext>
              </a:extLst>
            </p:cNvPr>
            <p:cNvSpPr/>
            <p:nvPr/>
          </p:nvSpPr>
          <p:spPr bwMode="auto">
            <a:xfrm>
              <a:off x="6089301" y="3601679"/>
              <a:ext cx="562708" cy="198520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DCE7E4BE-4FE8-AB72-4CB6-4138111127AA}"/>
                </a:ext>
              </a:extLst>
            </p:cNvPr>
            <p:cNvSpPr/>
            <p:nvPr/>
          </p:nvSpPr>
          <p:spPr bwMode="auto">
            <a:xfrm>
              <a:off x="6089301" y="4879416"/>
              <a:ext cx="562708" cy="707467"/>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382743C4-1A42-E5CA-3660-856C477AD9E0}"/>
                </a:ext>
              </a:extLst>
            </p:cNvPr>
            <p:cNvSpPr/>
            <p:nvPr/>
          </p:nvSpPr>
          <p:spPr bwMode="auto">
            <a:xfrm>
              <a:off x="6089301" y="5369922"/>
              <a:ext cx="562708" cy="2169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1F6E32B0-E87C-F8CA-678D-08108382C49F}"/>
                </a:ext>
              </a:extLst>
            </p:cNvPr>
            <p:cNvSpPr/>
            <p:nvPr/>
          </p:nvSpPr>
          <p:spPr bwMode="auto">
            <a:xfrm>
              <a:off x="6089301" y="5521314"/>
              <a:ext cx="562708" cy="82316"/>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2" name="Group 71">
            <a:extLst>
              <a:ext uri="{FF2B5EF4-FFF2-40B4-BE49-F238E27FC236}">
                <a16:creationId xmlns:a16="http://schemas.microsoft.com/office/drawing/2014/main" id="{3C1AF6B9-2543-8151-8D46-ED104C990B52}"/>
              </a:ext>
            </a:extLst>
          </p:cNvPr>
          <p:cNvGrpSpPr/>
          <p:nvPr/>
        </p:nvGrpSpPr>
        <p:grpSpPr>
          <a:xfrm>
            <a:off x="4426299" y="2107360"/>
            <a:ext cx="562708" cy="3489571"/>
            <a:chOff x="6089301" y="2124107"/>
            <a:chExt cx="562708" cy="3489571"/>
          </a:xfrm>
        </p:grpSpPr>
        <p:sp>
          <p:nvSpPr>
            <p:cNvPr id="74" name="Rectangle 73">
              <a:extLst>
                <a:ext uri="{FF2B5EF4-FFF2-40B4-BE49-F238E27FC236}">
                  <a16:creationId xmlns:a16="http://schemas.microsoft.com/office/drawing/2014/main" id="{DB032FFB-D732-D73C-1C5C-BB4681435B06}"/>
                </a:ext>
              </a:extLst>
            </p:cNvPr>
            <p:cNvSpPr/>
            <p:nvPr/>
          </p:nvSpPr>
          <p:spPr bwMode="auto">
            <a:xfrm>
              <a:off x="6089301" y="2124107"/>
              <a:ext cx="562708" cy="346277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A91F92C4-0FD9-C7FF-DE01-A255CD748EDB}"/>
                </a:ext>
              </a:extLst>
            </p:cNvPr>
            <p:cNvSpPr/>
            <p:nvPr/>
          </p:nvSpPr>
          <p:spPr bwMode="auto">
            <a:xfrm>
              <a:off x="6089301" y="2148328"/>
              <a:ext cx="562708" cy="3438556"/>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A4B15A16-9B34-1FDC-6C4B-48A66CBF5194}"/>
                </a:ext>
              </a:extLst>
            </p:cNvPr>
            <p:cNvSpPr/>
            <p:nvPr/>
          </p:nvSpPr>
          <p:spPr bwMode="auto">
            <a:xfrm>
              <a:off x="6089301" y="2263385"/>
              <a:ext cx="562708" cy="332349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90EAA640-1798-D07E-0E93-2CCF79E37F60}"/>
                </a:ext>
              </a:extLst>
            </p:cNvPr>
            <p:cNvSpPr/>
            <p:nvPr/>
          </p:nvSpPr>
          <p:spPr bwMode="auto">
            <a:xfrm>
              <a:off x="6089301" y="3928683"/>
              <a:ext cx="562708" cy="1684995"/>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78" name="Group 77">
            <a:extLst>
              <a:ext uri="{FF2B5EF4-FFF2-40B4-BE49-F238E27FC236}">
                <a16:creationId xmlns:a16="http://schemas.microsoft.com/office/drawing/2014/main" id="{DEB98F83-D7AF-713C-A5C7-70275D62E835}"/>
              </a:ext>
            </a:extLst>
          </p:cNvPr>
          <p:cNvGrpSpPr/>
          <p:nvPr/>
        </p:nvGrpSpPr>
        <p:grpSpPr>
          <a:xfrm>
            <a:off x="5261987" y="2113504"/>
            <a:ext cx="562708" cy="3483427"/>
            <a:chOff x="6089301" y="2130251"/>
            <a:chExt cx="562708" cy="3483427"/>
          </a:xfrm>
        </p:grpSpPr>
        <p:sp>
          <p:nvSpPr>
            <p:cNvPr id="79" name="Rectangle 78">
              <a:extLst>
                <a:ext uri="{FF2B5EF4-FFF2-40B4-BE49-F238E27FC236}">
                  <a16:creationId xmlns:a16="http://schemas.microsoft.com/office/drawing/2014/main" id="{839FF58E-498A-B958-C9D6-834D596570A8}"/>
                </a:ext>
              </a:extLst>
            </p:cNvPr>
            <p:cNvSpPr/>
            <p:nvPr/>
          </p:nvSpPr>
          <p:spPr bwMode="auto">
            <a:xfrm>
              <a:off x="6089301" y="2130251"/>
              <a:ext cx="562708" cy="3456633"/>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74D8FAED-7A3C-79D7-B013-3DC145501952}"/>
                </a:ext>
              </a:extLst>
            </p:cNvPr>
            <p:cNvSpPr/>
            <p:nvPr/>
          </p:nvSpPr>
          <p:spPr bwMode="auto">
            <a:xfrm>
              <a:off x="6089301" y="2172551"/>
              <a:ext cx="562708" cy="341433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C849709B-E8C2-4F38-A278-B51E664AB825}"/>
                </a:ext>
              </a:extLst>
            </p:cNvPr>
            <p:cNvSpPr/>
            <p:nvPr/>
          </p:nvSpPr>
          <p:spPr bwMode="auto">
            <a:xfrm>
              <a:off x="6089301" y="2378442"/>
              <a:ext cx="562708" cy="320844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C1231A84-3651-59F3-4949-2BAD66F4EBFF}"/>
                </a:ext>
              </a:extLst>
            </p:cNvPr>
            <p:cNvSpPr/>
            <p:nvPr/>
          </p:nvSpPr>
          <p:spPr bwMode="auto">
            <a:xfrm>
              <a:off x="6089301" y="3995294"/>
              <a:ext cx="562708" cy="159158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DD14C727-06D9-4842-08CC-A2E13A5EF88D}"/>
                </a:ext>
              </a:extLst>
            </p:cNvPr>
            <p:cNvSpPr/>
            <p:nvPr/>
          </p:nvSpPr>
          <p:spPr bwMode="auto">
            <a:xfrm>
              <a:off x="6089301" y="5327534"/>
              <a:ext cx="562708" cy="28614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84" name="Group 83">
            <a:extLst>
              <a:ext uri="{FF2B5EF4-FFF2-40B4-BE49-F238E27FC236}">
                <a16:creationId xmlns:a16="http://schemas.microsoft.com/office/drawing/2014/main" id="{58CEF535-9FA2-6FBD-A416-EA54AA2832D9}"/>
              </a:ext>
            </a:extLst>
          </p:cNvPr>
          <p:cNvGrpSpPr/>
          <p:nvPr/>
        </p:nvGrpSpPr>
        <p:grpSpPr>
          <a:xfrm>
            <a:off x="6097675" y="2113504"/>
            <a:ext cx="562708" cy="3487953"/>
            <a:chOff x="6089301" y="2130251"/>
            <a:chExt cx="562708" cy="3487953"/>
          </a:xfrm>
        </p:grpSpPr>
        <p:sp>
          <p:nvSpPr>
            <p:cNvPr id="85" name="Rectangle 84">
              <a:extLst>
                <a:ext uri="{FF2B5EF4-FFF2-40B4-BE49-F238E27FC236}">
                  <a16:creationId xmlns:a16="http://schemas.microsoft.com/office/drawing/2014/main" id="{E85D6866-69F5-4BAC-2FDA-14C9F5F5DF80}"/>
                </a:ext>
              </a:extLst>
            </p:cNvPr>
            <p:cNvSpPr/>
            <p:nvPr/>
          </p:nvSpPr>
          <p:spPr bwMode="auto">
            <a:xfrm>
              <a:off x="6089301" y="2130251"/>
              <a:ext cx="562708" cy="3456633"/>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69E436BD-912B-030C-BB8F-934759792A2B}"/>
                </a:ext>
              </a:extLst>
            </p:cNvPr>
            <p:cNvSpPr/>
            <p:nvPr/>
          </p:nvSpPr>
          <p:spPr bwMode="auto">
            <a:xfrm>
              <a:off x="6089301" y="3295641"/>
              <a:ext cx="562708" cy="227587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Rectangle 86">
              <a:extLst>
                <a:ext uri="{FF2B5EF4-FFF2-40B4-BE49-F238E27FC236}">
                  <a16:creationId xmlns:a16="http://schemas.microsoft.com/office/drawing/2014/main" id="{74967D2B-2C33-D74A-C7B2-D8EFBC1DF08D}"/>
                </a:ext>
              </a:extLst>
            </p:cNvPr>
            <p:cNvSpPr/>
            <p:nvPr/>
          </p:nvSpPr>
          <p:spPr bwMode="auto">
            <a:xfrm>
              <a:off x="6089301" y="4612970"/>
              <a:ext cx="562708" cy="973914"/>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821F2E55-51B4-EA5C-2E60-E354903EFD57}"/>
                </a:ext>
              </a:extLst>
            </p:cNvPr>
            <p:cNvSpPr/>
            <p:nvPr/>
          </p:nvSpPr>
          <p:spPr bwMode="auto">
            <a:xfrm>
              <a:off x="6089301" y="5303310"/>
              <a:ext cx="562708" cy="28357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987D90C0-2460-5F12-6864-AEF5FB6338AB}"/>
                </a:ext>
              </a:extLst>
            </p:cNvPr>
            <p:cNvSpPr/>
            <p:nvPr/>
          </p:nvSpPr>
          <p:spPr bwMode="auto">
            <a:xfrm>
              <a:off x="6089301" y="5569760"/>
              <a:ext cx="562708" cy="48444"/>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0" name="Group 89">
            <a:extLst>
              <a:ext uri="{FF2B5EF4-FFF2-40B4-BE49-F238E27FC236}">
                <a16:creationId xmlns:a16="http://schemas.microsoft.com/office/drawing/2014/main" id="{6E2C9C8F-45D1-8C33-F486-0954DDA81008}"/>
              </a:ext>
            </a:extLst>
          </p:cNvPr>
          <p:cNvGrpSpPr/>
          <p:nvPr/>
        </p:nvGrpSpPr>
        <p:grpSpPr>
          <a:xfrm>
            <a:off x="6933363" y="2105637"/>
            <a:ext cx="562708" cy="3491294"/>
            <a:chOff x="6089301" y="2122384"/>
            <a:chExt cx="562708" cy="3491294"/>
          </a:xfrm>
        </p:grpSpPr>
        <p:sp>
          <p:nvSpPr>
            <p:cNvPr id="93" name="Rectangle 92">
              <a:extLst>
                <a:ext uri="{FF2B5EF4-FFF2-40B4-BE49-F238E27FC236}">
                  <a16:creationId xmlns:a16="http://schemas.microsoft.com/office/drawing/2014/main" id="{6779AE90-5050-9265-6ACA-2F54BCF21A94}"/>
                </a:ext>
              </a:extLst>
            </p:cNvPr>
            <p:cNvSpPr/>
            <p:nvPr/>
          </p:nvSpPr>
          <p:spPr bwMode="auto">
            <a:xfrm>
              <a:off x="6089301" y="2122384"/>
              <a:ext cx="562708" cy="3464500"/>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Rectangle 93">
              <a:extLst>
                <a:ext uri="{FF2B5EF4-FFF2-40B4-BE49-F238E27FC236}">
                  <a16:creationId xmlns:a16="http://schemas.microsoft.com/office/drawing/2014/main" id="{68E6653B-32DF-3194-28E0-5D356EF2407A}"/>
                </a:ext>
              </a:extLst>
            </p:cNvPr>
            <p:cNvSpPr/>
            <p:nvPr/>
          </p:nvSpPr>
          <p:spPr bwMode="auto">
            <a:xfrm>
              <a:off x="6089301" y="2220996"/>
              <a:ext cx="562708" cy="336588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5" name="Rectangle 94">
              <a:extLst>
                <a:ext uri="{FF2B5EF4-FFF2-40B4-BE49-F238E27FC236}">
                  <a16:creationId xmlns:a16="http://schemas.microsoft.com/office/drawing/2014/main" id="{2E72B7F8-F3CB-D5FE-BB20-4E053F640550}"/>
                </a:ext>
              </a:extLst>
            </p:cNvPr>
            <p:cNvSpPr/>
            <p:nvPr/>
          </p:nvSpPr>
          <p:spPr bwMode="auto">
            <a:xfrm>
              <a:off x="6089301" y="4189075"/>
              <a:ext cx="562708" cy="1424603"/>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6" name="Group 95">
            <a:extLst>
              <a:ext uri="{FF2B5EF4-FFF2-40B4-BE49-F238E27FC236}">
                <a16:creationId xmlns:a16="http://schemas.microsoft.com/office/drawing/2014/main" id="{57442D11-8326-D6F8-B3F9-5838B63B6DAC}"/>
              </a:ext>
            </a:extLst>
          </p:cNvPr>
          <p:cNvGrpSpPr/>
          <p:nvPr/>
        </p:nvGrpSpPr>
        <p:grpSpPr>
          <a:xfrm>
            <a:off x="7769051" y="2113504"/>
            <a:ext cx="562708" cy="3493475"/>
            <a:chOff x="6089301" y="2130251"/>
            <a:chExt cx="562708" cy="3493475"/>
          </a:xfrm>
        </p:grpSpPr>
        <p:sp>
          <p:nvSpPr>
            <p:cNvPr id="97" name="Rectangle 96">
              <a:extLst>
                <a:ext uri="{FF2B5EF4-FFF2-40B4-BE49-F238E27FC236}">
                  <a16:creationId xmlns:a16="http://schemas.microsoft.com/office/drawing/2014/main" id="{83613183-D666-60F9-EBF0-B23E247F0939}"/>
                </a:ext>
              </a:extLst>
            </p:cNvPr>
            <p:cNvSpPr/>
            <p:nvPr/>
          </p:nvSpPr>
          <p:spPr bwMode="auto">
            <a:xfrm>
              <a:off x="6089301" y="2130251"/>
              <a:ext cx="562708" cy="3456633"/>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8" name="Rectangle 97">
              <a:extLst>
                <a:ext uri="{FF2B5EF4-FFF2-40B4-BE49-F238E27FC236}">
                  <a16:creationId xmlns:a16="http://schemas.microsoft.com/office/drawing/2014/main" id="{6BED98F3-498E-7C7D-5980-18FFBCBDA2D3}"/>
                </a:ext>
              </a:extLst>
            </p:cNvPr>
            <p:cNvSpPr/>
            <p:nvPr/>
          </p:nvSpPr>
          <p:spPr bwMode="auto">
            <a:xfrm>
              <a:off x="6089301" y="2208885"/>
              <a:ext cx="562708" cy="33779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9" name="Rectangle 98">
              <a:extLst>
                <a:ext uri="{FF2B5EF4-FFF2-40B4-BE49-F238E27FC236}">
                  <a16:creationId xmlns:a16="http://schemas.microsoft.com/office/drawing/2014/main" id="{FFFC4978-57A9-1EEB-BFD9-136867F82BC4}"/>
                </a:ext>
              </a:extLst>
            </p:cNvPr>
            <p:cNvSpPr/>
            <p:nvPr/>
          </p:nvSpPr>
          <p:spPr bwMode="auto">
            <a:xfrm>
              <a:off x="6089301" y="2469277"/>
              <a:ext cx="562708" cy="3117607"/>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0" name="Rectangle 99">
              <a:extLst>
                <a:ext uri="{FF2B5EF4-FFF2-40B4-BE49-F238E27FC236}">
                  <a16:creationId xmlns:a16="http://schemas.microsoft.com/office/drawing/2014/main" id="{304445D8-D8FB-CA9E-57AC-2287B8D12AA2}"/>
                </a:ext>
              </a:extLst>
            </p:cNvPr>
            <p:cNvSpPr/>
            <p:nvPr/>
          </p:nvSpPr>
          <p:spPr bwMode="auto">
            <a:xfrm>
              <a:off x="6089301" y="3898404"/>
              <a:ext cx="562708" cy="168847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1" name="Rectangle 100">
              <a:extLst>
                <a:ext uri="{FF2B5EF4-FFF2-40B4-BE49-F238E27FC236}">
                  <a16:creationId xmlns:a16="http://schemas.microsoft.com/office/drawing/2014/main" id="{CECEF7E2-9BA5-F692-85C3-0FFCA80E76D5}"/>
                </a:ext>
              </a:extLst>
            </p:cNvPr>
            <p:cNvSpPr/>
            <p:nvPr/>
          </p:nvSpPr>
          <p:spPr bwMode="auto">
            <a:xfrm>
              <a:off x="6089301" y="5394146"/>
              <a:ext cx="562708" cy="22958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02" name="Group 101">
            <a:extLst>
              <a:ext uri="{FF2B5EF4-FFF2-40B4-BE49-F238E27FC236}">
                <a16:creationId xmlns:a16="http://schemas.microsoft.com/office/drawing/2014/main" id="{A54770B0-3754-DCDF-6DC3-225F0BD60ABA}"/>
              </a:ext>
            </a:extLst>
          </p:cNvPr>
          <p:cNvGrpSpPr/>
          <p:nvPr/>
        </p:nvGrpSpPr>
        <p:grpSpPr>
          <a:xfrm>
            <a:off x="8604739" y="2113504"/>
            <a:ext cx="562708" cy="3483427"/>
            <a:chOff x="6089301" y="2130251"/>
            <a:chExt cx="562708" cy="3483427"/>
          </a:xfrm>
        </p:grpSpPr>
        <p:sp>
          <p:nvSpPr>
            <p:cNvPr id="103" name="Rectangle 102">
              <a:extLst>
                <a:ext uri="{FF2B5EF4-FFF2-40B4-BE49-F238E27FC236}">
                  <a16:creationId xmlns:a16="http://schemas.microsoft.com/office/drawing/2014/main" id="{13CA49A8-535F-704B-8AD2-C0842623D5C8}"/>
                </a:ext>
              </a:extLst>
            </p:cNvPr>
            <p:cNvSpPr/>
            <p:nvPr/>
          </p:nvSpPr>
          <p:spPr bwMode="auto">
            <a:xfrm>
              <a:off x="6089301" y="2130251"/>
              <a:ext cx="562708" cy="3456633"/>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4" name="Rectangle 103">
              <a:extLst>
                <a:ext uri="{FF2B5EF4-FFF2-40B4-BE49-F238E27FC236}">
                  <a16:creationId xmlns:a16="http://schemas.microsoft.com/office/drawing/2014/main" id="{9F75483F-ECF2-316B-0DB7-E08184253AB9}"/>
                </a:ext>
              </a:extLst>
            </p:cNvPr>
            <p:cNvSpPr/>
            <p:nvPr/>
          </p:nvSpPr>
          <p:spPr bwMode="auto">
            <a:xfrm>
              <a:off x="6089301" y="3371566"/>
              <a:ext cx="562708" cy="221531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5" name="Rectangle 104">
              <a:extLst>
                <a:ext uri="{FF2B5EF4-FFF2-40B4-BE49-F238E27FC236}">
                  <a16:creationId xmlns:a16="http://schemas.microsoft.com/office/drawing/2014/main" id="{5E88CBCE-D315-6FA1-74E9-A2F83871859A}"/>
                </a:ext>
              </a:extLst>
            </p:cNvPr>
            <p:cNvSpPr/>
            <p:nvPr/>
          </p:nvSpPr>
          <p:spPr bwMode="auto">
            <a:xfrm>
              <a:off x="6089301" y="4582690"/>
              <a:ext cx="562708" cy="1004193"/>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6" name="Rectangle 105">
              <a:extLst>
                <a:ext uri="{FF2B5EF4-FFF2-40B4-BE49-F238E27FC236}">
                  <a16:creationId xmlns:a16="http://schemas.microsoft.com/office/drawing/2014/main" id="{A5DF898F-6135-3AE5-32FA-5ED2679F87FA}"/>
                </a:ext>
              </a:extLst>
            </p:cNvPr>
            <p:cNvSpPr/>
            <p:nvPr/>
          </p:nvSpPr>
          <p:spPr bwMode="auto">
            <a:xfrm>
              <a:off x="6089301" y="5133754"/>
              <a:ext cx="562708" cy="45313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7" name="Rectangle 106">
              <a:extLst>
                <a:ext uri="{FF2B5EF4-FFF2-40B4-BE49-F238E27FC236}">
                  <a16:creationId xmlns:a16="http://schemas.microsoft.com/office/drawing/2014/main" id="{273F8B1B-7340-5AE0-BD5A-F764D8BEE759}"/>
                </a:ext>
              </a:extLst>
            </p:cNvPr>
            <p:cNvSpPr/>
            <p:nvPr/>
          </p:nvSpPr>
          <p:spPr bwMode="auto">
            <a:xfrm>
              <a:off x="6089301" y="5567959"/>
              <a:ext cx="562708" cy="45719"/>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 name="Title 1">
            <a:extLst>
              <a:ext uri="{FF2B5EF4-FFF2-40B4-BE49-F238E27FC236}">
                <a16:creationId xmlns:a16="http://schemas.microsoft.com/office/drawing/2014/main" id="{323284A9-5C7E-0CE0-6520-BB7E67E6A4A3}"/>
              </a:ext>
            </a:extLst>
          </p:cNvPr>
          <p:cNvSpPr>
            <a:spLocks noGrp="1"/>
          </p:cNvSpPr>
          <p:nvPr>
            <p:ph type="title"/>
          </p:nvPr>
        </p:nvSpPr>
        <p:spPr/>
        <p:txBody>
          <a:bodyPr/>
          <a:lstStyle/>
          <a:p>
            <a:r>
              <a:rPr lang="en-US" dirty="0">
                <a:latin typeface="Calibri"/>
                <a:ea typeface="Calibri"/>
                <a:cs typeface="Calibri"/>
              </a:rPr>
              <a:t>Patient Burden: Sleep</a:t>
            </a:r>
            <a:endParaRPr lang="en-US" dirty="0"/>
          </a:p>
        </p:txBody>
      </p:sp>
      <p:sp>
        <p:nvSpPr>
          <p:cNvPr id="5" name="Content Placeholder 4">
            <a:extLst>
              <a:ext uri="{FF2B5EF4-FFF2-40B4-BE49-F238E27FC236}">
                <a16:creationId xmlns:a16="http://schemas.microsoft.com/office/drawing/2014/main" id="{0996F41F-ECBB-BEE2-8928-58294C8409A2}"/>
              </a:ext>
            </a:extLst>
          </p:cNvPr>
          <p:cNvSpPr>
            <a:spLocks noGrp="1"/>
          </p:cNvSpPr>
          <p:nvPr>
            <p:ph idx="1"/>
          </p:nvPr>
        </p:nvSpPr>
        <p:spPr/>
        <p:txBody>
          <a:bodyPr/>
          <a:lstStyle/>
          <a:p>
            <a:r>
              <a:rPr lang="en-US" sz="2400" dirty="0">
                <a:latin typeface="Calibri"/>
                <a:ea typeface="Calibri"/>
                <a:cs typeface="Calibri"/>
              </a:rPr>
              <a:t>Higher AD severity is associated with more frequent sleep disturbance for patients</a:t>
            </a:r>
          </a:p>
        </p:txBody>
      </p:sp>
      <p:sp>
        <p:nvSpPr>
          <p:cNvPr id="6" name="Footer Placeholder 5">
            <a:extLst>
              <a:ext uri="{FF2B5EF4-FFF2-40B4-BE49-F238E27FC236}">
                <a16:creationId xmlns:a16="http://schemas.microsoft.com/office/drawing/2014/main" id="{00430401-FE63-D92B-FD63-13C483C4911D}"/>
              </a:ext>
            </a:extLst>
          </p:cNvPr>
          <p:cNvSpPr txBox="1">
            <a:spLocks/>
          </p:cNvSpPr>
          <p:nvPr/>
        </p:nvSpPr>
        <p:spPr>
          <a:xfrm>
            <a:off x="442644" y="6413673"/>
            <a:ext cx="3665876" cy="323805"/>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defTabSz="457200" eaLnBrk="1" fontAlgn="auto" hangingPunct="1">
              <a:spcBef>
                <a:spcPts val="0"/>
              </a:spcBef>
              <a:spcAft>
                <a:spcPts val="0"/>
              </a:spcAft>
              <a:defRPr/>
            </a:pPr>
            <a:r>
              <a:rPr lang="en-US" sz="1200" b="0" dirty="0">
                <a:solidFill>
                  <a:srgbClr val="455560"/>
                </a:solidFill>
                <a:latin typeface="Calibri"/>
                <a:ea typeface="Calibri"/>
                <a:cs typeface="Calibri"/>
              </a:rPr>
              <a:t>Adapted from Weidinger. Br J Dermatol. 2024;190:846.</a:t>
            </a:r>
            <a:endParaRPr lang="en-US" sz="1200" b="0" dirty="0">
              <a:solidFill>
                <a:srgbClr val="455560"/>
              </a:solidFill>
              <a:latin typeface="Calibri" panose="020F0502020204030204" pitchFamily="34" charset="0"/>
              <a:ea typeface="Calibri"/>
              <a:cs typeface="Calibri" panose="020F0502020204030204" pitchFamily="34" charset="0"/>
            </a:endParaRPr>
          </a:p>
        </p:txBody>
      </p:sp>
      <p:grpSp>
        <p:nvGrpSpPr>
          <p:cNvPr id="13" name="Group 12">
            <a:extLst>
              <a:ext uri="{FF2B5EF4-FFF2-40B4-BE49-F238E27FC236}">
                <a16:creationId xmlns:a16="http://schemas.microsoft.com/office/drawing/2014/main" id="{E7766567-C189-D534-5D63-0F4C1587F09E}"/>
              </a:ext>
            </a:extLst>
          </p:cNvPr>
          <p:cNvGrpSpPr/>
          <p:nvPr/>
        </p:nvGrpSpPr>
        <p:grpSpPr>
          <a:xfrm>
            <a:off x="9666513" y="2813539"/>
            <a:ext cx="2311122" cy="2143534"/>
            <a:chOff x="9666513" y="2431702"/>
            <a:chExt cx="2311122" cy="2143534"/>
          </a:xfrm>
        </p:grpSpPr>
        <p:sp>
          <p:nvSpPr>
            <p:cNvPr id="3" name="TextBox 2">
              <a:extLst>
                <a:ext uri="{FF2B5EF4-FFF2-40B4-BE49-F238E27FC236}">
                  <a16:creationId xmlns:a16="http://schemas.microsoft.com/office/drawing/2014/main" id="{B58AD73B-6E40-3653-001E-F8A4661F2F21}"/>
                </a:ext>
              </a:extLst>
            </p:cNvPr>
            <p:cNvSpPr txBox="1"/>
            <p:nvPr/>
          </p:nvSpPr>
          <p:spPr bwMode="auto">
            <a:xfrm>
              <a:off x="9893753" y="2431702"/>
              <a:ext cx="1484976"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No days</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1-2 days</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3-4 days</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5-6 days</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Every day</a:t>
              </a:r>
            </a:p>
          </p:txBody>
        </p:sp>
        <p:sp>
          <p:nvSpPr>
            <p:cNvPr id="4" name="Rectangle 3">
              <a:extLst>
                <a:ext uri="{FF2B5EF4-FFF2-40B4-BE49-F238E27FC236}">
                  <a16:creationId xmlns:a16="http://schemas.microsoft.com/office/drawing/2014/main" id="{598451D4-036C-2064-ED43-CC85C45CE5EE}"/>
                </a:ext>
              </a:extLst>
            </p:cNvPr>
            <p:cNvSpPr/>
            <p:nvPr/>
          </p:nvSpPr>
          <p:spPr bwMode="auto">
            <a:xfrm>
              <a:off x="9763126" y="2542233"/>
              <a:ext cx="160774" cy="160774"/>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Rectangle 6">
              <a:extLst>
                <a:ext uri="{FF2B5EF4-FFF2-40B4-BE49-F238E27FC236}">
                  <a16:creationId xmlns:a16="http://schemas.microsoft.com/office/drawing/2014/main" id="{3645FDE3-3249-42E8-9C0E-FABB16A04287}"/>
                </a:ext>
              </a:extLst>
            </p:cNvPr>
            <p:cNvSpPr/>
            <p:nvPr/>
          </p:nvSpPr>
          <p:spPr bwMode="auto">
            <a:xfrm>
              <a:off x="9763126" y="2814376"/>
              <a:ext cx="160774" cy="16077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Rectangle 8">
              <a:extLst>
                <a:ext uri="{FF2B5EF4-FFF2-40B4-BE49-F238E27FC236}">
                  <a16:creationId xmlns:a16="http://schemas.microsoft.com/office/drawing/2014/main" id="{6E1DF663-AB85-FCA0-F05A-F8AD86790D9E}"/>
                </a:ext>
              </a:extLst>
            </p:cNvPr>
            <p:cNvSpPr/>
            <p:nvPr/>
          </p:nvSpPr>
          <p:spPr bwMode="auto">
            <a:xfrm>
              <a:off x="9763126" y="3630804"/>
              <a:ext cx="160774" cy="16077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Rectangle 9">
              <a:extLst>
                <a:ext uri="{FF2B5EF4-FFF2-40B4-BE49-F238E27FC236}">
                  <a16:creationId xmlns:a16="http://schemas.microsoft.com/office/drawing/2014/main" id="{4BD39FE9-6ABC-D4D1-C401-4137818D5BF8}"/>
                </a:ext>
              </a:extLst>
            </p:cNvPr>
            <p:cNvSpPr/>
            <p:nvPr/>
          </p:nvSpPr>
          <p:spPr bwMode="auto">
            <a:xfrm>
              <a:off x="9763126" y="3086519"/>
              <a:ext cx="160774" cy="160774"/>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11F3F364-E14B-F6DB-9A20-01DBD9CC81BD}"/>
                </a:ext>
              </a:extLst>
            </p:cNvPr>
            <p:cNvSpPr/>
            <p:nvPr/>
          </p:nvSpPr>
          <p:spPr bwMode="auto">
            <a:xfrm>
              <a:off x="9763126" y="3358662"/>
              <a:ext cx="160774" cy="1607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TextBox 11">
              <a:extLst>
                <a:ext uri="{FF2B5EF4-FFF2-40B4-BE49-F238E27FC236}">
                  <a16:creationId xmlns:a16="http://schemas.microsoft.com/office/drawing/2014/main" id="{60B86317-AEB5-56CF-29D5-FC9BBD66AA36}"/>
                </a:ext>
              </a:extLst>
            </p:cNvPr>
            <p:cNvSpPr txBox="1"/>
            <p:nvPr/>
          </p:nvSpPr>
          <p:spPr bwMode="auto">
            <a:xfrm>
              <a:off x="9666513" y="3928905"/>
              <a:ext cx="23111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a:t>
              </a: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&lt;.05 vs mild </a:t>
              </a:r>
              <a:br>
                <a:rPr lang="en-US" b="0" dirty="0">
                  <a:solidFill>
                    <a:schemeClr val="bg1"/>
                  </a:solidFill>
                  <a:latin typeface="Calibri" panose="020F0502020204030204" pitchFamily="34" charset="0"/>
                </a:rPr>
              </a:br>
              <a:r>
                <a:rPr lang="en-US" b="0" baseline="30000" dirty="0">
                  <a:solidFill>
                    <a:schemeClr val="bg1"/>
                  </a:solidFill>
                  <a:latin typeface="Calibri" panose="020F0502020204030204" pitchFamily="34" charset="0"/>
                </a:rPr>
                <a:t>†</a:t>
              </a: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&lt;.05 vs moderate</a:t>
              </a:r>
            </a:p>
          </p:txBody>
        </p:sp>
      </p:grpSp>
      <p:cxnSp>
        <p:nvCxnSpPr>
          <p:cNvPr id="15" name="Straight Connector 14">
            <a:extLst>
              <a:ext uri="{FF2B5EF4-FFF2-40B4-BE49-F238E27FC236}">
                <a16:creationId xmlns:a16="http://schemas.microsoft.com/office/drawing/2014/main" id="{A8CCE1FF-5373-C1F5-8633-11905A520F0A}"/>
              </a:ext>
            </a:extLst>
          </p:cNvPr>
          <p:cNvCxnSpPr>
            <a:cxnSpLocks/>
          </p:cNvCxnSpPr>
          <p:nvPr/>
        </p:nvCxnSpPr>
        <p:spPr bwMode="auto">
          <a:xfrm>
            <a:off x="1783582" y="2110154"/>
            <a:ext cx="0" cy="3496826"/>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FD22767F-0886-CB59-4C8D-F50EC27CC96C}"/>
              </a:ext>
            </a:extLst>
          </p:cNvPr>
          <p:cNvCxnSpPr>
            <a:cxnSpLocks/>
          </p:cNvCxnSpPr>
          <p:nvPr/>
        </p:nvCxnSpPr>
        <p:spPr bwMode="auto">
          <a:xfrm>
            <a:off x="1788607" y="5596933"/>
            <a:ext cx="7506119"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D88750F-3280-16E5-8A9F-1173F7936DF5}"/>
              </a:ext>
            </a:extLst>
          </p:cNvPr>
          <p:cNvCxnSpPr>
            <a:cxnSpLocks/>
          </p:cNvCxnSpPr>
          <p:nvPr/>
        </p:nvCxnSpPr>
        <p:spPr bwMode="auto">
          <a:xfrm flipH="1">
            <a:off x="1728317" y="212020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99258615-D0DF-BBF7-9426-610985EB8BE4}"/>
              </a:ext>
            </a:extLst>
          </p:cNvPr>
          <p:cNvCxnSpPr>
            <a:cxnSpLocks/>
          </p:cNvCxnSpPr>
          <p:nvPr/>
        </p:nvCxnSpPr>
        <p:spPr bwMode="auto">
          <a:xfrm flipH="1">
            <a:off x="1728317" y="281554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0D56C2DC-8DB0-36B4-40C9-021EB53FBC8F}"/>
              </a:ext>
            </a:extLst>
          </p:cNvPr>
          <p:cNvCxnSpPr>
            <a:cxnSpLocks/>
          </p:cNvCxnSpPr>
          <p:nvPr/>
        </p:nvCxnSpPr>
        <p:spPr bwMode="auto">
          <a:xfrm flipH="1">
            <a:off x="1728317" y="35108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2ABD44C-1409-51CC-A1C8-591878F4EC02}"/>
              </a:ext>
            </a:extLst>
          </p:cNvPr>
          <p:cNvCxnSpPr>
            <a:cxnSpLocks/>
          </p:cNvCxnSpPr>
          <p:nvPr/>
        </p:nvCxnSpPr>
        <p:spPr bwMode="auto">
          <a:xfrm flipH="1">
            <a:off x="1728317" y="420624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BA6E44D3-1A53-8F52-0FC1-E8688A269BBB}"/>
              </a:ext>
            </a:extLst>
          </p:cNvPr>
          <p:cNvCxnSpPr>
            <a:cxnSpLocks/>
          </p:cNvCxnSpPr>
          <p:nvPr/>
        </p:nvCxnSpPr>
        <p:spPr bwMode="auto">
          <a:xfrm flipH="1">
            <a:off x="1728317" y="490158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00CC3431-120B-4148-4400-0A7A02AC2865}"/>
              </a:ext>
            </a:extLst>
          </p:cNvPr>
          <p:cNvCxnSpPr>
            <a:cxnSpLocks/>
          </p:cNvCxnSpPr>
          <p:nvPr/>
        </p:nvCxnSpPr>
        <p:spPr bwMode="auto">
          <a:xfrm flipH="1">
            <a:off x="1728317" y="559693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3822B7E-1C62-5407-4E7E-8248F390D995}"/>
              </a:ext>
            </a:extLst>
          </p:cNvPr>
          <p:cNvCxnSpPr>
            <a:cxnSpLocks/>
          </p:cNvCxnSpPr>
          <p:nvPr/>
        </p:nvCxnSpPr>
        <p:spPr bwMode="auto">
          <a:xfrm>
            <a:off x="1783582" y="558688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ADED6123-FD79-6C12-7D6B-FE1F46BD74B1}"/>
              </a:ext>
            </a:extLst>
          </p:cNvPr>
          <p:cNvCxnSpPr>
            <a:cxnSpLocks/>
          </p:cNvCxnSpPr>
          <p:nvPr/>
        </p:nvCxnSpPr>
        <p:spPr bwMode="auto">
          <a:xfrm>
            <a:off x="4283947" y="558688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84DE3BD4-2D3B-98BE-6F85-A338B1D55FA8}"/>
              </a:ext>
            </a:extLst>
          </p:cNvPr>
          <p:cNvCxnSpPr>
            <a:cxnSpLocks/>
          </p:cNvCxnSpPr>
          <p:nvPr/>
        </p:nvCxnSpPr>
        <p:spPr bwMode="auto">
          <a:xfrm>
            <a:off x="6784312" y="558688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34F92CB9-70B6-66C9-F7A2-11A71A023120}"/>
              </a:ext>
            </a:extLst>
          </p:cNvPr>
          <p:cNvCxnSpPr>
            <a:cxnSpLocks/>
          </p:cNvCxnSpPr>
          <p:nvPr/>
        </p:nvCxnSpPr>
        <p:spPr bwMode="auto">
          <a:xfrm>
            <a:off x="9284677" y="5586884"/>
            <a:ext cx="0" cy="64008"/>
          </a:xfrm>
          <a:prstGeom prst="line">
            <a:avLst/>
          </a:prstGeom>
          <a:noFill/>
          <a:ln w="28575" cap="flat" cmpd="sng" algn="ctr">
            <a:solidFill>
              <a:schemeClr val="bg1"/>
            </a:solidFill>
            <a:prstDash val="solid"/>
            <a:round/>
            <a:headEnd type="none" w="med" len="med"/>
            <a:tailEnd type="none" w="med" len="med"/>
          </a:ln>
          <a:effectLst/>
        </p:spPr>
      </p:cxnSp>
      <p:sp>
        <p:nvSpPr>
          <p:cNvPr id="30" name="TextBox 29">
            <a:extLst>
              <a:ext uri="{FF2B5EF4-FFF2-40B4-BE49-F238E27FC236}">
                <a16:creationId xmlns:a16="http://schemas.microsoft.com/office/drawing/2014/main" id="{EE28C65B-FCFC-412B-B47E-337BEBA2AC92}"/>
              </a:ext>
            </a:extLst>
          </p:cNvPr>
          <p:cNvSpPr txBox="1"/>
          <p:nvPr/>
        </p:nvSpPr>
        <p:spPr bwMode="auto">
          <a:xfrm>
            <a:off x="1153886" y="1939332"/>
            <a:ext cx="622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1" name="TextBox 30">
            <a:extLst>
              <a:ext uri="{FF2B5EF4-FFF2-40B4-BE49-F238E27FC236}">
                <a16:creationId xmlns:a16="http://schemas.microsoft.com/office/drawing/2014/main" id="{9EB3715E-3F1E-E7B0-BC5D-65DC3DE0F932}"/>
              </a:ext>
            </a:extLst>
          </p:cNvPr>
          <p:cNvSpPr txBox="1"/>
          <p:nvPr/>
        </p:nvSpPr>
        <p:spPr bwMode="auto">
          <a:xfrm>
            <a:off x="1153886" y="2634343"/>
            <a:ext cx="622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2" name="TextBox 31">
            <a:extLst>
              <a:ext uri="{FF2B5EF4-FFF2-40B4-BE49-F238E27FC236}">
                <a16:creationId xmlns:a16="http://schemas.microsoft.com/office/drawing/2014/main" id="{F6EEB26C-0CE8-08E3-859A-7839AB1745C3}"/>
              </a:ext>
            </a:extLst>
          </p:cNvPr>
          <p:cNvSpPr txBox="1"/>
          <p:nvPr/>
        </p:nvSpPr>
        <p:spPr bwMode="auto">
          <a:xfrm>
            <a:off x="1153886" y="3329354"/>
            <a:ext cx="622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3" name="TextBox 32">
            <a:extLst>
              <a:ext uri="{FF2B5EF4-FFF2-40B4-BE49-F238E27FC236}">
                <a16:creationId xmlns:a16="http://schemas.microsoft.com/office/drawing/2014/main" id="{F5E68BF9-C177-4626-DE48-12B556EAC423}"/>
              </a:ext>
            </a:extLst>
          </p:cNvPr>
          <p:cNvSpPr txBox="1"/>
          <p:nvPr/>
        </p:nvSpPr>
        <p:spPr bwMode="auto">
          <a:xfrm>
            <a:off x="1153886" y="4024365"/>
            <a:ext cx="622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4" name="TextBox 33">
            <a:extLst>
              <a:ext uri="{FF2B5EF4-FFF2-40B4-BE49-F238E27FC236}">
                <a16:creationId xmlns:a16="http://schemas.microsoft.com/office/drawing/2014/main" id="{7D37ACE6-1641-D3FD-D30A-E48F041FFE68}"/>
              </a:ext>
            </a:extLst>
          </p:cNvPr>
          <p:cNvSpPr txBox="1"/>
          <p:nvPr/>
        </p:nvSpPr>
        <p:spPr bwMode="auto">
          <a:xfrm>
            <a:off x="1153886" y="4719376"/>
            <a:ext cx="622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5" name="TextBox 34">
            <a:extLst>
              <a:ext uri="{FF2B5EF4-FFF2-40B4-BE49-F238E27FC236}">
                <a16:creationId xmlns:a16="http://schemas.microsoft.com/office/drawing/2014/main" id="{B52A46F7-5B3D-9ACA-EE58-97F8E2AA2360}"/>
              </a:ext>
            </a:extLst>
          </p:cNvPr>
          <p:cNvSpPr txBox="1"/>
          <p:nvPr/>
        </p:nvSpPr>
        <p:spPr bwMode="auto">
          <a:xfrm>
            <a:off x="1153886" y="5414387"/>
            <a:ext cx="622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6" name="TextBox 35">
            <a:extLst>
              <a:ext uri="{FF2B5EF4-FFF2-40B4-BE49-F238E27FC236}">
                <a16:creationId xmlns:a16="http://schemas.microsoft.com/office/drawing/2014/main" id="{E746D1AB-6CD0-3F39-ADA2-8486E948C9B6}"/>
              </a:ext>
            </a:extLst>
          </p:cNvPr>
          <p:cNvSpPr txBox="1"/>
          <p:nvPr/>
        </p:nvSpPr>
        <p:spPr bwMode="auto">
          <a:xfrm rot="16200000">
            <a:off x="-527540" y="3683951"/>
            <a:ext cx="3476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Subjects (%)</a:t>
            </a:r>
          </a:p>
        </p:txBody>
      </p:sp>
      <p:sp>
        <p:nvSpPr>
          <p:cNvPr id="37" name="TextBox 36">
            <a:extLst>
              <a:ext uri="{FF2B5EF4-FFF2-40B4-BE49-F238E27FC236}">
                <a16:creationId xmlns:a16="http://schemas.microsoft.com/office/drawing/2014/main" id="{27459A19-17C2-86A7-A3AA-4E062AEDCE27}"/>
              </a:ext>
            </a:extLst>
          </p:cNvPr>
          <p:cNvSpPr txBox="1"/>
          <p:nvPr/>
        </p:nvSpPr>
        <p:spPr bwMode="auto">
          <a:xfrm>
            <a:off x="1798655" y="6057871"/>
            <a:ext cx="2481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6 Mo to &lt;6 Yr</a:t>
            </a:r>
          </a:p>
        </p:txBody>
      </p:sp>
      <p:sp>
        <p:nvSpPr>
          <p:cNvPr id="38" name="TextBox 37">
            <a:extLst>
              <a:ext uri="{FF2B5EF4-FFF2-40B4-BE49-F238E27FC236}">
                <a16:creationId xmlns:a16="http://schemas.microsoft.com/office/drawing/2014/main" id="{BC9544AE-9AAF-C718-A16E-6C39F1B51DDB}"/>
              </a:ext>
            </a:extLst>
          </p:cNvPr>
          <p:cNvSpPr txBox="1"/>
          <p:nvPr/>
        </p:nvSpPr>
        <p:spPr bwMode="auto">
          <a:xfrm>
            <a:off x="4220308" y="6057871"/>
            <a:ext cx="25522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6 to &lt;12 Yr</a:t>
            </a:r>
          </a:p>
        </p:txBody>
      </p:sp>
      <p:sp>
        <p:nvSpPr>
          <p:cNvPr id="39" name="TextBox 38">
            <a:extLst>
              <a:ext uri="{FF2B5EF4-FFF2-40B4-BE49-F238E27FC236}">
                <a16:creationId xmlns:a16="http://schemas.microsoft.com/office/drawing/2014/main" id="{4AEF530A-A5F2-630D-CAF2-147EAA0E8C20}"/>
              </a:ext>
            </a:extLst>
          </p:cNvPr>
          <p:cNvSpPr txBox="1"/>
          <p:nvPr/>
        </p:nvSpPr>
        <p:spPr bwMode="auto">
          <a:xfrm>
            <a:off x="6765891" y="6057871"/>
            <a:ext cx="24819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12 to &lt;18 Yr</a:t>
            </a:r>
          </a:p>
        </p:txBody>
      </p:sp>
      <p:cxnSp>
        <p:nvCxnSpPr>
          <p:cNvPr id="41" name="Straight Connector 40">
            <a:extLst>
              <a:ext uri="{FF2B5EF4-FFF2-40B4-BE49-F238E27FC236}">
                <a16:creationId xmlns:a16="http://schemas.microsoft.com/office/drawing/2014/main" id="{A1BC1435-570B-E12F-B379-0C09CDB8AD36}"/>
              </a:ext>
            </a:extLst>
          </p:cNvPr>
          <p:cNvCxnSpPr>
            <a:cxnSpLocks/>
          </p:cNvCxnSpPr>
          <p:nvPr/>
        </p:nvCxnSpPr>
        <p:spPr bwMode="auto">
          <a:xfrm>
            <a:off x="1909187" y="6109396"/>
            <a:ext cx="2200589"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A0D986DB-553B-2B86-BDE0-8B3C3593AAF8}"/>
              </a:ext>
            </a:extLst>
          </p:cNvPr>
          <p:cNvCxnSpPr>
            <a:cxnSpLocks/>
          </p:cNvCxnSpPr>
          <p:nvPr/>
        </p:nvCxnSpPr>
        <p:spPr bwMode="auto">
          <a:xfrm>
            <a:off x="4463143" y="6109396"/>
            <a:ext cx="2200589"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CCB761E-E2FC-25F2-DFA6-ACA27244E279}"/>
              </a:ext>
            </a:extLst>
          </p:cNvPr>
          <p:cNvCxnSpPr>
            <a:cxnSpLocks/>
          </p:cNvCxnSpPr>
          <p:nvPr/>
        </p:nvCxnSpPr>
        <p:spPr bwMode="auto">
          <a:xfrm>
            <a:off x="7017099" y="6109396"/>
            <a:ext cx="2200589" cy="0"/>
          </a:xfrm>
          <a:prstGeom prst="line">
            <a:avLst/>
          </a:prstGeom>
          <a:noFill/>
          <a:ln w="28575" cap="flat" cmpd="sng" algn="ctr">
            <a:solidFill>
              <a:schemeClr val="bg1"/>
            </a:solidFill>
            <a:prstDash val="solid"/>
            <a:round/>
            <a:headEnd type="none" w="med" len="med"/>
            <a:tailEnd type="none" w="med" len="med"/>
          </a:ln>
          <a:effectLst/>
        </p:spPr>
      </p:cxnSp>
      <p:sp>
        <p:nvSpPr>
          <p:cNvPr id="44" name="TextBox 43">
            <a:extLst>
              <a:ext uri="{FF2B5EF4-FFF2-40B4-BE49-F238E27FC236}">
                <a16:creationId xmlns:a16="http://schemas.microsoft.com/office/drawing/2014/main" id="{4D5572CD-4542-50E0-BD91-8831769DE94B}"/>
              </a:ext>
            </a:extLst>
          </p:cNvPr>
          <p:cNvSpPr txBox="1"/>
          <p:nvPr/>
        </p:nvSpPr>
        <p:spPr bwMode="auto">
          <a:xfrm>
            <a:off x="964641" y="5647173"/>
            <a:ext cx="8440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n =</a:t>
            </a:r>
          </a:p>
        </p:txBody>
      </p:sp>
      <p:sp>
        <p:nvSpPr>
          <p:cNvPr id="45" name="TextBox 44">
            <a:extLst>
              <a:ext uri="{FF2B5EF4-FFF2-40B4-BE49-F238E27FC236}">
                <a16:creationId xmlns:a16="http://schemas.microsoft.com/office/drawing/2014/main" id="{6BDC7CB0-C145-B90B-52B3-7C613D1ACE13}"/>
              </a:ext>
            </a:extLst>
          </p:cNvPr>
          <p:cNvSpPr txBox="1"/>
          <p:nvPr/>
        </p:nvSpPr>
        <p:spPr bwMode="auto">
          <a:xfrm>
            <a:off x="1770183" y="5581403"/>
            <a:ext cx="844062"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732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Mild</a:t>
            </a:r>
          </a:p>
        </p:txBody>
      </p:sp>
      <p:sp>
        <p:nvSpPr>
          <p:cNvPr id="46" name="TextBox 45">
            <a:extLst>
              <a:ext uri="{FF2B5EF4-FFF2-40B4-BE49-F238E27FC236}">
                <a16:creationId xmlns:a16="http://schemas.microsoft.com/office/drawing/2014/main" id="{CCA2FE89-6666-2B0D-0654-F94AE5AD9357}"/>
              </a:ext>
            </a:extLst>
          </p:cNvPr>
          <p:cNvSpPr txBox="1"/>
          <p:nvPr/>
        </p:nvSpPr>
        <p:spPr bwMode="auto">
          <a:xfrm>
            <a:off x="2515435" y="5581403"/>
            <a:ext cx="105172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651 Moderate</a:t>
            </a:r>
          </a:p>
        </p:txBody>
      </p:sp>
      <p:sp>
        <p:nvSpPr>
          <p:cNvPr id="47" name="TextBox 46">
            <a:extLst>
              <a:ext uri="{FF2B5EF4-FFF2-40B4-BE49-F238E27FC236}">
                <a16:creationId xmlns:a16="http://schemas.microsoft.com/office/drawing/2014/main" id="{1FAC34C3-8D5A-E16D-991E-A281AB3B1830}"/>
              </a:ext>
            </a:extLst>
          </p:cNvPr>
          <p:cNvSpPr txBox="1"/>
          <p:nvPr/>
        </p:nvSpPr>
        <p:spPr bwMode="auto">
          <a:xfrm>
            <a:off x="3451608" y="5581403"/>
            <a:ext cx="844062"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103</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Severe</a:t>
            </a:r>
          </a:p>
        </p:txBody>
      </p:sp>
      <p:sp>
        <p:nvSpPr>
          <p:cNvPr id="48" name="TextBox 47">
            <a:extLst>
              <a:ext uri="{FF2B5EF4-FFF2-40B4-BE49-F238E27FC236}">
                <a16:creationId xmlns:a16="http://schemas.microsoft.com/office/drawing/2014/main" id="{6503426B-AB3C-4969-5B96-5DCC432B0AA4}"/>
              </a:ext>
            </a:extLst>
          </p:cNvPr>
          <p:cNvSpPr txBox="1"/>
          <p:nvPr/>
        </p:nvSpPr>
        <p:spPr bwMode="auto">
          <a:xfrm>
            <a:off x="4263850" y="5581403"/>
            <a:ext cx="844062"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1668</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Mild</a:t>
            </a:r>
          </a:p>
        </p:txBody>
      </p:sp>
      <p:sp>
        <p:nvSpPr>
          <p:cNvPr id="49" name="TextBox 48">
            <a:extLst>
              <a:ext uri="{FF2B5EF4-FFF2-40B4-BE49-F238E27FC236}">
                <a16:creationId xmlns:a16="http://schemas.microsoft.com/office/drawing/2014/main" id="{84C571C5-B206-1112-6DD6-FED40B6165E8}"/>
              </a:ext>
            </a:extLst>
          </p:cNvPr>
          <p:cNvSpPr txBox="1"/>
          <p:nvPr/>
        </p:nvSpPr>
        <p:spPr bwMode="auto">
          <a:xfrm>
            <a:off x="5009102" y="5581403"/>
            <a:ext cx="105172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134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Moderate</a:t>
            </a:r>
          </a:p>
        </p:txBody>
      </p:sp>
      <p:sp>
        <p:nvSpPr>
          <p:cNvPr id="50" name="TextBox 49">
            <a:extLst>
              <a:ext uri="{FF2B5EF4-FFF2-40B4-BE49-F238E27FC236}">
                <a16:creationId xmlns:a16="http://schemas.microsoft.com/office/drawing/2014/main" id="{727A8C91-A0BD-9DAB-3F7A-82584FE60EDF}"/>
              </a:ext>
            </a:extLst>
          </p:cNvPr>
          <p:cNvSpPr txBox="1"/>
          <p:nvPr/>
        </p:nvSpPr>
        <p:spPr bwMode="auto">
          <a:xfrm>
            <a:off x="5945275" y="5581403"/>
            <a:ext cx="844062"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183</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Severe</a:t>
            </a:r>
          </a:p>
        </p:txBody>
      </p:sp>
      <p:sp>
        <p:nvSpPr>
          <p:cNvPr id="51" name="TextBox 50">
            <a:extLst>
              <a:ext uri="{FF2B5EF4-FFF2-40B4-BE49-F238E27FC236}">
                <a16:creationId xmlns:a16="http://schemas.microsoft.com/office/drawing/2014/main" id="{D5C0A04F-9731-867E-1CA1-12C5A79A0641}"/>
              </a:ext>
            </a:extLst>
          </p:cNvPr>
          <p:cNvSpPr txBox="1"/>
          <p:nvPr/>
        </p:nvSpPr>
        <p:spPr bwMode="auto">
          <a:xfrm>
            <a:off x="6807759" y="5581403"/>
            <a:ext cx="844062"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1584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Mild</a:t>
            </a:r>
          </a:p>
        </p:txBody>
      </p:sp>
      <p:sp>
        <p:nvSpPr>
          <p:cNvPr id="52" name="TextBox 51">
            <a:extLst>
              <a:ext uri="{FF2B5EF4-FFF2-40B4-BE49-F238E27FC236}">
                <a16:creationId xmlns:a16="http://schemas.microsoft.com/office/drawing/2014/main" id="{988C31EB-8043-47DD-B8F7-90DC56733115}"/>
              </a:ext>
            </a:extLst>
          </p:cNvPr>
          <p:cNvSpPr txBox="1"/>
          <p:nvPr/>
        </p:nvSpPr>
        <p:spPr bwMode="auto">
          <a:xfrm>
            <a:off x="7553011" y="5581403"/>
            <a:ext cx="105172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1212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Moderate</a:t>
            </a:r>
          </a:p>
        </p:txBody>
      </p:sp>
      <p:sp>
        <p:nvSpPr>
          <p:cNvPr id="53" name="TextBox 52">
            <a:extLst>
              <a:ext uri="{FF2B5EF4-FFF2-40B4-BE49-F238E27FC236}">
                <a16:creationId xmlns:a16="http://schemas.microsoft.com/office/drawing/2014/main" id="{42ECA44D-559F-76C1-8DB2-D284B7EB4861}"/>
              </a:ext>
            </a:extLst>
          </p:cNvPr>
          <p:cNvSpPr txBox="1"/>
          <p:nvPr/>
        </p:nvSpPr>
        <p:spPr bwMode="auto">
          <a:xfrm>
            <a:off x="8489184" y="5581403"/>
            <a:ext cx="844062"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sz="1600" b="0" dirty="0">
                <a:solidFill>
                  <a:schemeClr val="bg1"/>
                </a:solidFill>
                <a:latin typeface="Calibri" panose="020F0502020204030204" pitchFamily="34" charset="0"/>
              </a:rPr>
              <a:t>279</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Severe</a:t>
            </a:r>
          </a:p>
        </p:txBody>
      </p:sp>
      <p:sp>
        <p:nvSpPr>
          <p:cNvPr id="108" name="TextBox 107">
            <a:extLst>
              <a:ext uri="{FF2B5EF4-FFF2-40B4-BE49-F238E27FC236}">
                <a16:creationId xmlns:a16="http://schemas.microsoft.com/office/drawing/2014/main" id="{5F6E2E37-30E4-8495-2A62-DEA6C4A8E7DE}"/>
              </a:ext>
            </a:extLst>
          </p:cNvPr>
          <p:cNvSpPr txBox="1"/>
          <p:nvPr/>
        </p:nvSpPr>
        <p:spPr bwMode="auto">
          <a:xfrm>
            <a:off x="1925971" y="2114026"/>
            <a:ext cx="553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7%</a:t>
            </a:r>
            <a:endParaRPr lang="en-US" sz="1200" dirty="0">
              <a:latin typeface="Calibri" panose="020F0502020204030204" pitchFamily="34" charset="0"/>
            </a:endParaRPr>
          </a:p>
        </p:txBody>
      </p:sp>
      <p:sp>
        <p:nvSpPr>
          <p:cNvPr id="109" name="TextBox 108">
            <a:extLst>
              <a:ext uri="{FF2B5EF4-FFF2-40B4-BE49-F238E27FC236}">
                <a16:creationId xmlns:a16="http://schemas.microsoft.com/office/drawing/2014/main" id="{F26760A1-1835-6848-EC1D-A889EF132580}"/>
              </a:ext>
            </a:extLst>
          </p:cNvPr>
          <p:cNvSpPr txBox="1"/>
          <p:nvPr/>
        </p:nvSpPr>
        <p:spPr bwMode="auto">
          <a:xfrm>
            <a:off x="1897309" y="3138881"/>
            <a:ext cx="610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54%</a:t>
            </a:r>
            <a:endParaRPr lang="en-US" dirty="0"/>
          </a:p>
        </p:txBody>
      </p:sp>
      <p:sp>
        <p:nvSpPr>
          <p:cNvPr id="110" name="TextBox 109">
            <a:extLst>
              <a:ext uri="{FF2B5EF4-FFF2-40B4-BE49-F238E27FC236}">
                <a16:creationId xmlns:a16="http://schemas.microsoft.com/office/drawing/2014/main" id="{0214C189-2371-E88A-280C-29D09B5AC26D}"/>
              </a:ext>
            </a:extLst>
          </p:cNvPr>
          <p:cNvSpPr txBox="1"/>
          <p:nvPr/>
        </p:nvSpPr>
        <p:spPr bwMode="auto">
          <a:xfrm>
            <a:off x="1902203" y="4827252"/>
            <a:ext cx="6012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39%</a:t>
            </a:r>
            <a:endParaRPr lang="en-US" sz="1200" dirty="0">
              <a:latin typeface="Calibri" panose="020F0502020204030204" pitchFamily="34" charset="0"/>
            </a:endParaRPr>
          </a:p>
        </p:txBody>
      </p:sp>
      <p:sp>
        <p:nvSpPr>
          <p:cNvPr id="111" name="TextBox 110">
            <a:extLst>
              <a:ext uri="{FF2B5EF4-FFF2-40B4-BE49-F238E27FC236}">
                <a16:creationId xmlns:a16="http://schemas.microsoft.com/office/drawing/2014/main" id="{4FFE61E4-890C-C588-59DC-668695C6624D}"/>
              </a:ext>
            </a:extLst>
          </p:cNvPr>
          <p:cNvSpPr txBox="1"/>
          <p:nvPr/>
        </p:nvSpPr>
        <p:spPr bwMode="auto">
          <a:xfrm>
            <a:off x="2742150" y="1907098"/>
            <a:ext cx="610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2%*</a:t>
            </a:r>
          </a:p>
        </p:txBody>
      </p:sp>
      <p:sp>
        <p:nvSpPr>
          <p:cNvPr id="112" name="TextBox 111">
            <a:extLst>
              <a:ext uri="{FF2B5EF4-FFF2-40B4-BE49-F238E27FC236}">
                <a16:creationId xmlns:a16="http://schemas.microsoft.com/office/drawing/2014/main" id="{E6427A15-2804-F598-E0E4-2F25B00A2625}"/>
              </a:ext>
            </a:extLst>
          </p:cNvPr>
          <p:cNvSpPr txBox="1"/>
          <p:nvPr/>
        </p:nvSpPr>
        <p:spPr bwMode="auto">
          <a:xfrm>
            <a:off x="2742150" y="2146896"/>
            <a:ext cx="610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5%*</a:t>
            </a:r>
            <a:endParaRPr lang="en-US" sz="1200" dirty="0">
              <a:latin typeface="Calibri" panose="020F0502020204030204" pitchFamily="34" charset="0"/>
            </a:endParaRPr>
          </a:p>
        </p:txBody>
      </p:sp>
      <p:sp>
        <p:nvSpPr>
          <p:cNvPr id="113" name="TextBox 112">
            <a:extLst>
              <a:ext uri="{FF2B5EF4-FFF2-40B4-BE49-F238E27FC236}">
                <a16:creationId xmlns:a16="http://schemas.microsoft.com/office/drawing/2014/main" id="{4FEBDB9D-1733-A6B1-BF77-1CB54BB62551}"/>
              </a:ext>
            </a:extLst>
          </p:cNvPr>
          <p:cNvSpPr txBox="1"/>
          <p:nvPr/>
        </p:nvSpPr>
        <p:spPr bwMode="auto">
          <a:xfrm>
            <a:off x="2701952" y="2912380"/>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42%*</a:t>
            </a:r>
          </a:p>
        </p:txBody>
      </p:sp>
      <p:sp>
        <p:nvSpPr>
          <p:cNvPr id="114" name="TextBox 113">
            <a:extLst>
              <a:ext uri="{FF2B5EF4-FFF2-40B4-BE49-F238E27FC236}">
                <a16:creationId xmlns:a16="http://schemas.microsoft.com/office/drawing/2014/main" id="{C037789C-BC3B-F346-EFD7-2DF42356358B}"/>
              </a:ext>
            </a:extLst>
          </p:cNvPr>
          <p:cNvSpPr txBox="1"/>
          <p:nvPr/>
        </p:nvSpPr>
        <p:spPr bwMode="auto">
          <a:xfrm>
            <a:off x="2722925" y="4484617"/>
            <a:ext cx="6494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45%*</a:t>
            </a:r>
            <a:endParaRPr lang="en-US" sz="1200" dirty="0">
              <a:latin typeface="Calibri" panose="020F0502020204030204" pitchFamily="34" charset="0"/>
            </a:endParaRPr>
          </a:p>
        </p:txBody>
      </p:sp>
      <p:sp>
        <p:nvSpPr>
          <p:cNvPr id="115" name="TextBox 114">
            <a:extLst>
              <a:ext uri="{FF2B5EF4-FFF2-40B4-BE49-F238E27FC236}">
                <a16:creationId xmlns:a16="http://schemas.microsoft.com/office/drawing/2014/main" id="{EFD124E0-343C-1D94-6A68-25552523B22F}"/>
              </a:ext>
            </a:extLst>
          </p:cNvPr>
          <p:cNvSpPr txBox="1"/>
          <p:nvPr/>
        </p:nvSpPr>
        <p:spPr bwMode="auto">
          <a:xfrm>
            <a:off x="2762488" y="5350712"/>
            <a:ext cx="558295" cy="246221"/>
          </a:xfrm>
          <a:prstGeom prst="rect">
            <a:avLst/>
          </a:prstGeom>
          <a:solidFill>
            <a:schemeClr val="accent2">
              <a:lumMod val="75000"/>
            </a:schemeClr>
          </a:solidFill>
          <a:ln>
            <a:noFill/>
          </a:ln>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000" dirty="0">
                <a:latin typeface="Calibri"/>
                <a:ea typeface="Calibri"/>
                <a:cs typeface="Arial"/>
              </a:rPr>
              <a:t>6%*</a:t>
            </a:r>
          </a:p>
        </p:txBody>
      </p:sp>
      <p:sp>
        <p:nvSpPr>
          <p:cNvPr id="116" name="TextBox 115">
            <a:extLst>
              <a:ext uri="{FF2B5EF4-FFF2-40B4-BE49-F238E27FC236}">
                <a16:creationId xmlns:a16="http://schemas.microsoft.com/office/drawing/2014/main" id="{350053A8-3281-D55C-36B7-5C14A1A439EE}"/>
              </a:ext>
            </a:extLst>
          </p:cNvPr>
          <p:cNvSpPr txBox="1"/>
          <p:nvPr/>
        </p:nvSpPr>
        <p:spPr bwMode="auto">
          <a:xfrm>
            <a:off x="3565669" y="2663505"/>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42%</a:t>
            </a:r>
            <a:r>
              <a:rPr lang="en-US" sz="1200" baseline="30000" dirty="0">
                <a:solidFill>
                  <a:schemeClr val="bg1"/>
                </a:solidFill>
                <a:latin typeface="Calibri"/>
                <a:ea typeface="Calibri"/>
                <a:cs typeface="Arial"/>
              </a:rPr>
              <a:t>*†</a:t>
            </a:r>
            <a:endParaRPr lang="en-US" sz="1200" dirty="0">
              <a:solidFill>
                <a:schemeClr val="bg1"/>
              </a:solidFill>
              <a:latin typeface="Calibri" panose="020F0502020204030204" pitchFamily="34" charset="0"/>
            </a:endParaRPr>
          </a:p>
        </p:txBody>
      </p:sp>
      <p:sp>
        <p:nvSpPr>
          <p:cNvPr id="117" name="TextBox 116">
            <a:extLst>
              <a:ext uri="{FF2B5EF4-FFF2-40B4-BE49-F238E27FC236}">
                <a16:creationId xmlns:a16="http://schemas.microsoft.com/office/drawing/2014/main" id="{159CC2D7-E908-5D43-5FDD-5C873F79A007}"/>
              </a:ext>
            </a:extLst>
          </p:cNvPr>
          <p:cNvSpPr txBox="1"/>
          <p:nvPr/>
        </p:nvSpPr>
        <p:spPr bwMode="auto">
          <a:xfrm>
            <a:off x="3557280" y="4126685"/>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37%</a:t>
            </a:r>
            <a:r>
              <a:rPr lang="en-US" sz="1200" baseline="30000" dirty="0">
                <a:solidFill>
                  <a:schemeClr val="bg1"/>
                </a:solidFill>
                <a:latin typeface="Calibri"/>
                <a:ea typeface="Calibri"/>
                <a:cs typeface="Arial"/>
              </a:rPr>
              <a:t>*†</a:t>
            </a:r>
            <a:endParaRPr lang="en-US" sz="1200" dirty="0">
              <a:solidFill>
                <a:schemeClr val="bg1"/>
              </a:solidFill>
              <a:latin typeface="Calibri"/>
              <a:ea typeface="Calibri"/>
              <a:cs typeface="Arial"/>
            </a:endParaRPr>
          </a:p>
        </p:txBody>
      </p:sp>
      <p:sp>
        <p:nvSpPr>
          <p:cNvPr id="118" name="TextBox 117">
            <a:extLst>
              <a:ext uri="{FF2B5EF4-FFF2-40B4-BE49-F238E27FC236}">
                <a16:creationId xmlns:a16="http://schemas.microsoft.com/office/drawing/2014/main" id="{220B6A43-32BA-531E-B40B-A794D56A7539}"/>
              </a:ext>
            </a:extLst>
          </p:cNvPr>
          <p:cNvSpPr txBox="1"/>
          <p:nvPr/>
        </p:nvSpPr>
        <p:spPr bwMode="auto">
          <a:xfrm>
            <a:off x="3525471" y="4927136"/>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14%</a:t>
            </a:r>
            <a:r>
              <a:rPr lang="en-US" sz="1200" baseline="30000" dirty="0">
                <a:latin typeface="Calibri"/>
                <a:ea typeface="Calibri"/>
                <a:cs typeface="Arial"/>
              </a:rPr>
              <a:t>*†</a:t>
            </a:r>
            <a:endParaRPr lang="en-US" sz="1200" dirty="0">
              <a:latin typeface="Calibri" panose="020F0502020204030204" pitchFamily="34" charset="0"/>
            </a:endParaRPr>
          </a:p>
        </p:txBody>
      </p:sp>
      <p:sp>
        <p:nvSpPr>
          <p:cNvPr id="119" name="TextBox 118">
            <a:extLst>
              <a:ext uri="{FF2B5EF4-FFF2-40B4-BE49-F238E27FC236}">
                <a16:creationId xmlns:a16="http://schemas.microsoft.com/office/drawing/2014/main" id="{B1641E7F-E7D2-713F-6A71-8A604435407C}"/>
              </a:ext>
            </a:extLst>
          </p:cNvPr>
          <p:cNvSpPr txBox="1"/>
          <p:nvPr/>
        </p:nvSpPr>
        <p:spPr bwMode="auto">
          <a:xfrm>
            <a:off x="3561812" y="5299670"/>
            <a:ext cx="6494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5%</a:t>
            </a:r>
            <a:r>
              <a:rPr lang="en-US" sz="1200" baseline="30000" dirty="0">
                <a:latin typeface="Calibri"/>
                <a:ea typeface="Calibri"/>
                <a:cs typeface="Arial"/>
              </a:rPr>
              <a:t>*†</a:t>
            </a:r>
          </a:p>
        </p:txBody>
      </p:sp>
      <p:sp>
        <p:nvSpPr>
          <p:cNvPr id="121" name="TextBox 120">
            <a:extLst>
              <a:ext uri="{FF2B5EF4-FFF2-40B4-BE49-F238E27FC236}">
                <a16:creationId xmlns:a16="http://schemas.microsoft.com/office/drawing/2014/main" id="{71330F06-4451-18A8-E0F3-D1ABFFCB8AE7}"/>
              </a:ext>
            </a:extLst>
          </p:cNvPr>
          <p:cNvSpPr txBox="1"/>
          <p:nvPr/>
        </p:nvSpPr>
        <p:spPr bwMode="auto">
          <a:xfrm>
            <a:off x="4404569" y="1900107"/>
            <a:ext cx="610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0.1%</a:t>
            </a:r>
          </a:p>
        </p:txBody>
      </p:sp>
      <p:sp>
        <p:nvSpPr>
          <p:cNvPr id="122" name="TextBox 121">
            <a:extLst>
              <a:ext uri="{FF2B5EF4-FFF2-40B4-BE49-F238E27FC236}">
                <a16:creationId xmlns:a16="http://schemas.microsoft.com/office/drawing/2014/main" id="{CEAFBB9C-02B1-DC0B-DD87-CF97955ECA1B}"/>
              </a:ext>
            </a:extLst>
          </p:cNvPr>
          <p:cNvSpPr txBox="1"/>
          <p:nvPr/>
        </p:nvSpPr>
        <p:spPr bwMode="auto">
          <a:xfrm>
            <a:off x="4404569" y="2046216"/>
            <a:ext cx="610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a:t>
            </a:r>
          </a:p>
        </p:txBody>
      </p:sp>
      <p:sp>
        <p:nvSpPr>
          <p:cNvPr id="123" name="TextBox 122">
            <a:extLst>
              <a:ext uri="{FF2B5EF4-FFF2-40B4-BE49-F238E27FC236}">
                <a16:creationId xmlns:a16="http://schemas.microsoft.com/office/drawing/2014/main" id="{F8B427FB-CEA0-50D4-CBAA-B7170DA82217}"/>
              </a:ext>
            </a:extLst>
          </p:cNvPr>
          <p:cNvSpPr txBox="1"/>
          <p:nvPr/>
        </p:nvSpPr>
        <p:spPr bwMode="auto">
          <a:xfrm>
            <a:off x="4364371" y="2905389"/>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48%</a:t>
            </a:r>
            <a:endParaRPr lang="en-US" sz="1200" baseline="30000" dirty="0">
              <a:latin typeface="Calibri" panose="020F0502020204030204" pitchFamily="34" charset="0"/>
            </a:endParaRPr>
          </a:p>
        </p:txBody>
      </p:sp>
      <p:sp>
        <p:nvSpPr>
          <p:cNvPr id="124" name="TextBox 123">
            <a:extLst>
              <a:ext uri="{FF2B5EF4-FFF2-40B4-BE49-F238E27FC236}">
                <a16:creationId xmlns:a16="http://schemas.microsoft.com/office/drawing/2014/main" id="{50A7B8E1-8A5F-9B64-EC1E-A4004B080AD5}"/>
              </a:ext>
            </a:extLst>
          </p:cNvPr>
          <p:cNvSpPr txBox="1"/>
          <p:nvPr/>
        </p:nvSpPr>
        <p:spPr bwMode="auto">
          <a:xfrm>
            <a:off x="4398951" y="4631448"/>
            <a:ext cx="64944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48%</a:t>
            </a:r>
            <a:endParaRPr lang="en-US" sz="1200" baseline="30000" dirty="0">
              <a:latin typeface="Calibri"/>
              <a:ea typeface="Calibri"/>
              <a:cs typeface="Arial"/>
            </a:endParaRPr>
          </a:p>
        </p:txBody>
      </p:sp>
      <p:sp>
        <p:nvSpPr>
          <p:cNvPr id="126" name="TextBox 125">
            <a:extLst>
              <a:ext uri="{FF2B5EF4-FFF2-40B4-BE49-F238E27FC236}">
                <a16:creationId xmlns:a16="http://schemas.microsoft.com/office/drawing/2014/main" id="{D76EBBFB-8A03-61D2-3829-55FE187B911F}"/>
              </a:ext>
            </a:extLst>
          </p:cNvPr>
          <p:cNvSpPr txBox="1"/>
          <p:nvPr/>
        </p:nvSpPr>
        <p:spPr bwMode="auto">
          <a:xfrm>
            <a:off x="5246264" y="1918283"/>
            <a:ext cx="610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1%</a:t>
            </a:r>
            <a:endParaRPr lang="en-US" sz="1200" dirty="0">
              <a:solidFill>
                <a:schemeClr val="bg1"/>
              </a:solidFill>
              <a:latin typeface="Calibri" panose="020F0502020204030204" pitchFamily="34" charset="0"/>
            </a:endParaRPr>
          </a:p>
        </p:txBody>
      </p:sp>
      <p:sp>
        <p:nvSpPr>
          <p:cNvPr id="127" name="TextBox 126">
            <a:extLst>
              <a:ext uri="{FF2B5EF4-FFF2-40B4-BE49-F238E27FC236}">
                <a16:creationId xmlns:a16="http://schemas.microsoft.com/office/drawing/2014/main" id="{0CDAD422-7152-1C9E-26B3-501E248963C2}"/>
              </a:ext>
            </a:extLst>
          </p:cNvPr>
          <p:cNvSpPr txBox="1"/>
          <p:nvPr/>
        </p:nvSpPr>
        <p:spPr bwMode="auto">
          <a:xfrm>
            <a:off x="5246264" y="2123115"/>
            <a:ext cx="6109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6%</a:t>
            </a:r>
            <a:endParaRPr lang="en-US" sz="1200" dirty="0">
              <a:latin typeface="Calibri" panose="020F0502020204030204" pitchFamily="34" charset="0"/>
            </a:endParaRPr>
          </a:p>
        </p:txBody>
      </p:sp>
      <p:sp>
        <p:nvSpPr>
          <p:cNvPr id="128" name="TextBox 127">
            <a:extLst>
              <a:ext uri="{FF2B5EF4-FFF2-40B4-BE49-F238E27FC236}">
                <a16:creationId xmlns:a16="http://schemas.microsoft.com/office/drawing/2014/main" id="{A6BF6B9F-5BC6-1AB3-6A52-141B3ADC1575}"/>
              </a:ext>
            </a:extLst>
          </p:cNvPr>
          <p:cNvSpPr txBox="1"/>
          <p:nvPr/>
        </p:nvSpPr>
        <p:spPr bwMode="auto">
          <a:xfrm>
            <a:off x="5206066" y="2923565"/>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46%*</a:t>
            </a:r>
            <a:endParaRPr lang="en-US" sz="1200" dirty="0">
              <a:latin typeface="Calibri" panose="020F0502020204030204" pitchFamily="34" charset="0"/>
            </a:endParaRPr>
          </a:p>
        </p:txBody>
      </p:sp>
      <p:sp>
        <p:nvSpPr>
          <p:cNvPr id="129" name="TextBox 128">
            <a:extLst>
              <a:ext uri="{FF2B5EF4-FFF2-40B4-BE49-F238E27FC236}">
                <a16:creationId xmlns:a16="http://schemas.microsoft.com/office/drawing/2014/main" id="{498862D1-048C-D181-1705-39D431B92431}"/>
              </a:ext>
            </a:extLst>
          </p:cNvPr>
          <p:cNvSpPr txBox="1"/>
          <p:nvPr/>
        </p:nvSpPr>
        <p:spPr bwMode="auto">
          <a:xfrm>
            <a:off x="5190687" y="4495802"/>
            <a:ext cx="7221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39%*</a:t>
            </a:r>
            <a:endParaRPr lang="en-US" sz="1200" dirty="0">
              <a:latin typeface="Calibri" panose="020F0502020204030204" pitchFamily="34" charset="0"/>
            </a:endParaRPr>
          </a:p>
        </p:txBody>
      </p:sp>
      <p:sp>
        <p:nvSpPr>
          <p:cNvPr id="130" name="TextBox 129">
            <a:extLst>
              <a:ext uri="{FF2B5EF4-FFF2-40B4-BE49-F238E27FC236}">
                <a16:creationId xmlns:a16="http://schemas.microsoft.com/office/drawing/2014/main" id="{4EA2FCB4-32E4-117A-FF43-E9E36165BB6B}"/>
              </a:ext>
            </a:extLst>
          </p:cNvPr>
          <p:cNvSpPr txBox="1"/>
          <p:nvPr/>
        </p:nvSpPr>
        <p:spPr bwMode="auto">
          <a:xfrm>
            <a:off x="5262854" y="5307258"/>
            <a:ext cx="562992" cy="276999"/>
          </a:xfrm>
          <a:prstGeom prst="rect">
            <a:avLst/>
          </a:prstGeom>
          <a:solidFill>
            <a:schemeClr val="accent2">
              <a:lumMod val="75000"/>
            </a:schemeClr>
          </a:solidFill>
          <a:ln>
            <a:noFill/>
          </a:ln>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8%*</a:t>
            </a:r>
            <a:endParaRPr lang="en-US" sz="1200" dirty="0">
              <a:latin typeface="Calibri" panose="020F0502020204030204" pitchFamily="34" charset="0"/>
            </a:endParaRPr>
          </a:p>
        </p:txBody>
      </p:sp>
      <p:sp>
        <p:nvSpPr>
          <p:cNvPr id="131" name="TextBox 130">
            <a:extLst>
              <a:ext uri="{FF2B5EF4-FFF2-40B4-BE49-F238E27FC236}">
                <a16:creationId xmlns:a16="http://schemas.microsoft.com/office/drawing/2014/main" id="{3F49D743-E24E-9E1C-57E9-D068AFCBCD97}"/>
              </a:ext>
            </a:extLst>
          </p:cNvPr>
          <p:cNvSpPr txBox="1"/>
          <p:nvPr/>
        </p:nvSpPr>
        <p:spPr bwMode="auto">
          <a:xfrm>
            <a:off x="6054578" y="2530680"/>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33%</a:t>
            </a:r>
            <a:r>
              <a:rPr lang="en-US" sz="1200" baseline="30000" dirty="0">
                <a:solidFill>
                  <a:schemeClr val="bg1"/>
                </a:solidFill>
                <a:latin typeface="Calibri"/>
                <a:ea typeface="Calibri"/>
                <a:cs typeface="Arial"/>
              </a:rPr>
              <a:t>†</a:t>
            </a:r>
            <a:endParaRPr lang="en-US" sz="1200" baseline="30000" dirty="0">
              <a:solidFill>
                <a:schemeClr val="bg1"/>
              </a:solidFill>
              <a:latin typeface="Calibri" panose="020F0502020204030204" pitchFamily="34" charset="0"/>
            </a:endParaRPr>
          </a:p>
        </p:txBody>
      </p:sp>
      <p:sp>
        <p:nvSpPr>
          <p:cNvPr id="132" name="TextBox 131">
            <a:extLst>
              <a:ext uri="{FF2B5EF4-FFF2-40B4-BE49-F238E27FC236}">
                <a16:creationId xmlns:a16="http://schemas.microsoft.com/office/drawing/2014/main" id="{76E854E7-3E60-E7E8-C651-D947810200E4}"/>
              </a:ext>
            </a:extLst>
          </p:cNvPr>
          <p:cNvSpPr txBox="1"/>
          <p:nvPr/>
        </p:nvSpPr>
        <p:spPr bwMode="auto">
          <a:xfrm>
            <a:off x="6060695" y="3742190"/>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38%</a:t>
            </a:r>
            <a:r>
              <a:rPr lang="en-US" sz="1200" baseline="30000" dirty="0">
                <a:solidFill>
                  <a:schemeClr val="bg1"/>
                </a:solidFill>
                <a:latin typeface="Calibri"/>
                <a:ea typeface="Calibri"/>
                <a:cs typeface="Arial"/>
              </a:rPr>
              <a:t>*†</a:t>
            </a:r>
            <a:endParaRPr lang="en-US" sz="1200" dirty="0">
              <a:solidFill>
                <a:schemeClr val="bg1"/>
              </a:solidFill>
              <a:latin typeface="Calibri" panose="020F0502020204030204" pitchFamily="34" charset="0"/>
            </a:endParaRPr>
          </a:p>
        </p:txBody>
      </p:sp>
      <p:sp>
        <p:nvSpPr>
          <p:cNvPr id="133" name="TextBox 132">
            <a:extLst>
              <a:ext uri="{FF2B5EF4-FFF2-40B4-BE49-F238E27FC236}">
                <a16:creationId xmlns:a16="http://schemas.microsoft.com/office/drawing/2014/main" id="{DA871D56-4056-A0E7-6F92-8BB607B5A34A}"/>
              </a:ext>
            </a:extLst>
          </p:cNvPr>
          <p:cNvSpPr txBox="1"/>
          <p:nvPr/>
        </p:nvSpPr>
        <p:spPr bwMode="auto">
          <a:xfrm>
            <a:off x="6060695" y="4792212"/>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20%</a:t>
            </a:r>
            <a:r>
              <a:rPr lang="en-US" sz="1200" baseline="30000" dirty="0">
                <a:latin typeface="Calibri"/>
                <a:ea typeface="Calibri"/>
                <a:cs typeface="Arial"/>
              </a:rPr>
              <a:t>*†</a:t>
            </a:r>
            <a:endParaRPr lang="en-US" sz="1200" dirty="0">
              <a:latin typeface="Calibri"/>
              <a:ea typeface="Calibri"/>
              <a:cs typeface="Arial"/>
            </a:endParaRPr>
          </a:p>
        </p:txBody>
      </p:sp>
      <p:sp>
        <p:nvSpPr>
          <p:cNvPr id="134" name="TextBox 133">
            <a:extLst>
              <a:ext uri="{FF2B5EF4-FFF2-40B4-BE49-F238E27FC236}">
                <a16:creationId xmlns:a16="http://schemas.microsoft.com/office/drawing/2014/main" id="{F25E0E82-650C-AC07-A0A4-776A5E1ACC76}"/>
              </a:ext>
            </a:extLst>
          </p:cNvPr>
          <p:cNvSpPr txBox="1"/>
          <p:nvPr/>
        </p:nvSpPr>
        <p:spPr bwMode="auto">
          <a:xfrm>
            <a:off x="6060695" y="5246615"/>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8%</a:t>
            </a:r>
            <a:r>
              <a:rPr lang="en-US" sz="1200" baseline="30000" dirty="0">
                <a:latin typeface="Calibri"/>
                <a:ea typeface="Calibri"/>
                <a:cs typeface="Arial"/>
              </a:rPr>
              <a:t>*†</a:t>
            </a:r>
            <a:endParaRPr lang="en-US" sz="1200" dirty="0">
              <a:latin typeface="Calibri" panose="020F0502020204030204" pitchFamily="34" charset="0"/>
            </a:endParaRPr>
          </a:p>
        </p:txBody>
      </p:sp>
      <p:sp>
        <p:nvSpPr>
          <p:cNvPr id="135" name="TextBox 134">
            <a:extLst>
              <a:ext uri="{FF2B5EF4-FFF2-40B4-BE49-F238E27FC236}">
                <a16:creationId xmlns:a16="http://schemas.microsoft.com/office/drawing/2014/main" id="{3E15F91C-C8FC-01A4-50F9-AA16277678E5}"/>
              </a:ext>
            </a:extLst>
          </p:cNvPr>
          <p:cNvSpPr txBox="1"/>
          <p:nvPr/>
        </p:nvSpPr>
        <p:spPr bwMode="auto">
          <a:xfrm>
            <a:off x="6079955" y="5410744"/>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1%</a:t>
            </a:r>
            <a:r>
              <a:rPr lang="en-US" sz="1200" baseline="30000" dirty="0">
                <a:latin typeface="Calibri"/>
                <a:ea typeface="Calibri"/>
                <a:cs typeface="Arial"/>
              </a:rPr>
              <a:t>*†</a:t>
            </a:r>
            <a:endParaRPr lang="en-US" sz="1200" dirty="0">
              <a:latin typeface="Calibri"/>
              <a:ea typeface="Calibri"/>
              <a:cs typeface="Arial"/>
            </a:endParaRPr>
          </a:p>
        </p:txBody>
      </p:sp>
      <p:sp>
        <p:nvSpPr>
          <p:cNvPr id="136" name="TextBox 135">
            <a:extLst>
              <a:ext uri="{FF2B5EF4-FFF2-40B4-BE49-F238E27FC236}">
                <a16:creationId xmlns:a16="http://schemas.microsoft.com/office/drawing/2014/main" id="{AF8C8AAE-78D8-98A5-1E10-5E9E16BB4D56}"/>
              </a:ext>
            </a:extLst>
          </p:cNvPr>
          <p:cNvSpPr txBox="1"/>
          <p:nvPr/>
        </p:nvSpPr>
        <p:spPr bwMode="auto">
          <a:xfrm>
            <a:off x="6867610" y="1908636"/>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3%</a:t>
            </a:r>
            <a:endParaRPr lang="en-US" sz="1200" baseline="30000" dirty="0">
              <a:solidFill>
                <a:schemeClr val="bg1"/>
              </a:solidFill>
              <a:latin typeface="Calibri"/>
              <a:ea typeface="Calibri"/>
              <a:cs typeface="Arial"/>
            </a:endParaRPr>
          </a:p>
        </p:txBody>
      </p:sp>
      <p:sp>
        <p:nvSpPr>
          <p:cNvPr id="137" name="TextBox 136">
            <a:extLst>
              <a:ext uri="{FF2B5EF4-FFF2-40B4-BE49-F238E27FC236}">
                <a16:creationId xmlns:a16="http://schemas.microsoft.com/office/drawing/2014/main" id="{8EDA3BAF-C164-0A76-6B81-BF979AC08B11}"/>
              </a:ext>
            </a:extLst>
          </p:cNvPr>
          <p:cNvSpPr txBox="1"/>
          <p:nvPr/>
        </p:nvSpPr>
        <p:spPr bwMode="auto">
          <a:xfrm>
            <a:off x="6867610" y="3045205"/>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56%</a:t>
            </a:r>
            <a:endParaRPr lang="en-US" sz="1200" baseline="30000" dirty="0">
              <a:latin typeface="Calibri" panose="020F0502020204030204" pitchFamily="34" charset="0"/>
            </a:endParaRPr>
          </a:p>
        </p:txBody>
      </p:sp>
      <p:sp>
        <p:nvSpPr>
          <p:cNvPr id="138" name="TextBox 137">
            <a:extLst>
              <a:ext uri="{FF2B5EF4-FFF2-40B4-BE49-F238E27FC236}">
                <a16:creationId xmlns:a16="http://schemas.microsoft.com/office/drawing/2014/main" id="{3D8A6C45-14A2-10E3-6862-C53840A0AB83}"/>
              </a:ext>
            </a:extLst>
          </p:cNvPr>
          <p:cNvSpPr txBox="1"/>
          <p:nvPr/>
        </p:nvSpPr>
        <p:spPr bwMode="auto">
          <a:xfrm>
            <a:off x="6867610" y="4850237"/>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41%</a:t>
            </a:r>
            <a:endParaRPr lang="en-US" sz="1200" baseline="30000" dirty="0">
              <a:latin typeface="Calibri"/>
              <a:ea typeface="Calibri"/>
              <a:cs typeface="Arial"/>
            </a:endParaRPr>
          </a:p>
        </p:txBody>
      </p:sp>
      <p:sp>
        <p:nvSpPr>
          <p:cNvPr id="139" name="TextBox 138">
            <a:extLst>
              <a:ext uri="{FF2B5EF4-FFF2-40B4-BE49-F238E27FC236}">
                <a16:creationId xmlns:a16="http://schemas.microsoft.com/office/drawing/2014/main" id="{3428155B-8977-D502-83C2-6D3656B4B9B0}"/>
              </a:ext>
            </a:extLst>
          </p:cNvPr>
          <p:cNvSpPr txBox="1"/>
          <p:nvPr/>
        </p:nvSpPr>
        <p:spPr bwMode="auto">
          <a:xfrm>
            <a:off x="7713499" y="1904302"/>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2%</a:t>
            </a:r>
            <a:endParaRPr lang="en-US" sz="1200" baseline="30000" dirty="0">
              <a:solidFill>
                <a:schemeClr val="bg1"/>
              </a:solidFill>
              <a:latin typeface="Calibri"/>
              <a:ea typeface="Calibri"/>
              <a:cs typeface="Arial"/>
            </a:endParaRPr>
          </a:p>
        </p:txBody>
      </p:sp>
      <p:sp>
        <p:nvSpPr>
          <p:cNvPr id="140" name="TextBox 139">
            <a:extLst>
              <a:ext uri="{FF2B5EF4-FFF2-40B4-BE49-F238E27FC236}">
                <a16:creationId xmlns:a16="http://schemas.microsoft.com/office/drawing/2014/main" id="{A0960341-E942-447C-EA42-D4F114EF7748}"/>
              </a:ext>
            </a:extLst>
          </p:cNvPr>
          <p:cNvSpPr txBox="1"/>
          <p:nvPr/>
        </p:nvSpPr>
        <p:spPr bwMode="auto">
          <a:xfrm>
            <a:off x="7713499" y="2182537"/>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7%</a:t>
            </a:r>
            <a:endParaRPr lang="en-US" sz="1200" baseline="30000" dirty="0">
              <a:latin typeface="Calibri" panose="020F0502020204030204" pitchFamily="34" charset="0"/>
            </a:endParaRPr>
          </a:p>
        </p:txBody>
      </p:sp>
      <p:sp>
        <p:nvSpPr>
          <p:cNvPr id="141" name="TextBox 140">
            <a:extLst>
              <a:ext uri="{FF2B5EF4-FFF2-40B4-BE49-F238E27FC236}">
                <a16:creationId xmlns:a16="http://schemas.microsoft.com/office/drawing/2014/main" id="{A2885FDB-9E0D-02A5-3DFD-D1F5B53060B7}"/>
              </a:ext>
            </a:extLst>
          </p:cNvPr>
          <p:cNvSpPr txBox="1"/>
          <p:nvPr/>
        </p:nvSpPr>
        <p:spPr bwMode="auto">
          <a:xfrm>
            <a:off x="7713499" y="2947334"/>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41%</a:t>
            </a:r>
            <a:endParaRPr lang="en-US" sz="1200" baseline="30000" dirty="0">
              <a:latin typeface="Calibri" panose="020F0502020204030204" pitchFamily="34" charset="0"/>
            </a:endParaRPr>
          </a:p>
        </p:txBody>
      </p:sp>
      <p:sp>
        <p:nvSpPr>
          <p:cNvPr id="142" name="TextBox 141">
            <a:extLst>
              <a:ext uri="{FF2B5EF4-FFF2-40B4-BE49-F238E27FC236}">
                <a16:creationId xmlns:a16="http://schemas.microsoft.com/office/drawing/2014/main" id="{9CBCDC3E-74ED-11C7-188C-012397B5F24B}"/>
              </a:ext>
            </a:extLst>
          </p:cNvPr>
          <p:cNvSpPr txBox="1"/>
          <p:nvPr/>
        </p:nvSpPr>
        <p:spPr bwMode="auto">
          <a:xfrm>
            <a:off x="7713499" y="4500695"/>
            <a:ext cx="69139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43%</a:t>
            </a:r>
            <a:endParaRPr lang="en-US" sz="1200" baseline="30000" dirty="0">
              <a:latin typeface="Calibri" panose="020F0502020204030204" pitchFamily="34" charset="0"/>
              <a:ea typeface="Calibri" panose="020F0502020204030204" pitchFamily="34" charset="0"/>
            </a:endParaRPr>
          </a:p>
        </p:txBody>
      </p:sp>
      <p:sp>
        <p:nvSpPr>
          <p:cNvPr id="143" name="TextBox 142">
            <a:extLst>
              <a:ext uri="{FF2B5EF4-FFF2-40B4-BE49-F238E27FC236}">
                <a16:creationId xmlns:a16="http://schemas.microsoft.com/office/drawing/2014/main" id="{9F6F63E1-D91D-D49C-8D53-98CB0CFC3B99}"/>
              </a:ext>
            </a:extLst>
          </p:cNvPr>
          <p:cNvSpPr txBox="1"/>
          <p:nvPr/>
        </p:nvSpPr>
        <p:spPr bwMode="auto">
          <a:xfrm>
            <a:off x="7760678" y="5379653"/>
            <a:ext cx="579039" cy="215444"/>
          </a:xfrm>
          <a:prstGeom prst="rect">
            <a:avLst/>
          </a:prstGeom>
          <a:solidFill>
            <a:schemeClr val="accent2">
              <a:lumMod val="75000"/>
            </a:schemeClr>
          </a:solidFill>
          <a:ln>
            <a:noFill/>
          </a:ln>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800" dirty="0">
                <a:latin typeface="Calibri"/>
                <a:ea typeface="Calibri"/>
                <a:cs typeface="Arial"/>
              </a:rPr>
              <a:t>6%</a:t>
            </a:r>
            <a:endParaRPr lang="en-US" sz="800" baseline="30000" dirty="0">
              <a:latin typeface="Calibri" panose="020F0502020204030204" pitchFamily="34" charset="0"/>
            </a:endParaRPr>
          </a:p>
        </p:txBody>
      </p:sp>
      <p:sp>
        <p:nvSpPr>
          <p:cNvPr id="144" name="TextBox 143">
            <a:extLst>
              <a:ext uri="{FF2B5EF4-FFF2-40B4-BE49-F238E27FC236}">
                <a16:creationId xmlns:a16="http://schemas.microsoft.com/office/drawing/2014/main" id="{FD259723-7A2F-2579-4A48-B4211EF28289}"/>
              </a:ext>
            </a:extLst>
          </p:cNvPr>
          <p:cNvSpPr txBox="1"/>
          <p:nvPr/>
        </p:nvSpPr>
        <p:spPr bwMode="auto">
          <a:xfrm>
            <a:off x="8549657" y="2547457"/>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34%</a:t>
            </a:r>
            <a:r>
              <a:rPr lang="en-US" sz="1200" baseline="30000" dirty="0">
                <a:solidFill>
                  <a:schemeClr val="bg1"/>
                </a:solidFill>
                <a:latin typeface="Calibri"/>
                <a:ea typeface="Calibri"/>
                <a:cs typeface="Arial"/>
              </a:rPr>
              <a:t>†</a:t>
            </a:r>
            <a:endParaRPr lang="en-US" sz="1200" dirty="0">
              <a:solidFill>
                <a:schemeClr val="bg1"/>
              </a:solidFill>
              <a:latin typeface="Calibri" panose="020F0502020204030204" pitchFamily="34" charset="0"/>
            </a:endParaRPr>
          </a:p>
        </p:txBody>
      </p:sp>
      <p:sp>
        <p:nvSpPr>
          <p:cNvPr id="145" name="TextBox 144">
            <a:extLst>
              <a:ext uri="{FF2B5EF4-FFF2-40B4-BE49-F238E27FC236}">
                <a16:creationId xmlns:a16="http://schemas.microsoft.com/office/drawing/2014/main" id="{8F0681C8-B587-627B-934F-EF83BFA6431A}"/>
              </a:ext>
            </a:extLst>
          </p:cNvPr>
          <p:cNvSpPr txBox="1"/>
          <p:nvPr/>
        </p:nvSpPr>
        <p:spPr bwMode="auto">
          <a:xfrm>
            <a:off x="8550898" y="3765259"/>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solidFill>
                  <a:schemeClr val="bg1"/>
                </a:solidFill>
                <a:latin typeface="Calibri"/>
                <a:ea typeface="Calibri"/>
                <a:cs typeface="Arial"/>
              </a:rPr>
              <a:t>35%</a:t>
            </a:r>
            <a:r>
              <a:rPr lang="en-US" sz="1200" baseline="30000" dirty="0">
                <a:solidFill>
                  <a:schemeClr val="bg1"/>
                </a:solidFill>
                <a:latin typeface="Calibri"/>
                <a:ea typeface="Calibri"/>
                <a:cs typeface="Arial"/>
              </a:rPr>
              <a:t>†</a:t>
            </a:r>
            <a:endParaRPr lang="en-US" sz="1200" dirty="0">
              <a:solidFill>
                <a:schemeClr val="bg1"/>
              </a:solidFill>
              <a:latin typeface="Calibri" panose="020F0502020204030204" pitchFamily="34" charset="0"/>
            </a:endParaRPr>
          </a:p>
        </p:txBody>
      </p:sp>
      <p:sp>
        <p:nvSpPr>
          <p:cNvPr id="146" name="TextBox 145">
            <a:extLst>
              <a:ext uri="{FF2B5EF4-FFF2-40B4-BE49-F238E27FC236}">
                <a16:creationId xmlns:a16="http://schemas.microsoft.com/office/drawing/2014/main" id="{F0BC2B91-52D5-DE8F-9D61-CC4FCA40C2F2}"/>
              </a:ext>
            </a:extLst>
          </p:cNvPr>
          <p:cNvSpPr txBox="1"/>
          <p:nvPr/>
        </p:nvSpPr>
        <p:spPr bwMode="auto">
          <a:xfrm>
            <a:off x="8544064" y="4689446"/>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16%</a:t>
            </a:r>
            <a:r>
              <a:rPr lang="en-US" sz="1200" baseline="30000" dirty="0">
                <a:latin typeface="Calibri"/>
                <a:ea typeface="Calibri"/>
                <a:cs typeface="Arial"/>
              </a:rPr>
              <a:t>*†</a:t>
            </a:r>
            <a:endParaRPr lang="en-US" sz="1200" dirty="0">
              <a:latin typeface="Calibri"/>
              <a:ea typeface="Calibri"/>
              <a:cs typeface="Arial"/>
            </a:endParaRPr>
          </a:p>
        </p:txBody>
      </p:sp>
      <p:sp>
        <p:nvSpPr>
          <p:cNvPr id="147" name="TextBox 146">
            <a:extLst>
              <a:ext uri="{FF2B5EF4-FFF2-40B4-BE49-F238E27FC236}">
                <a16:creationId xmlns:a16="http://schemas.microsoft.com/office/drawing/2014/main" id="{62042F54-4C06-55F6-D00D-24813AAFEC9C}"/>
              </a:ext>
            </a:extLst>
          </p:cNvPr>
          <p:cNvSpPr txBox="1"/>
          <p:nvPr/>
        </p:nvSpPr>
        <p:spPr bwMode="auto">
          <a:xfrm>
            <a:off x="8545305" y="5201162"/>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12%</a:t>
            </a:r>
            <a:r>
              <a:rPr lang="en-US" sz="1200" baseline="30000" dirty="0">
                <a:latin typeface="Calibri"/>
                <a:ea typeface="Calibri"/>
                <a:cs typeface="Arial"/>
              </a:rPr>
              <a:t>*†</a:t>
            </a:r>
            <a:endParaRPr lang="en-US" sz="1200" dirty="0">
              <a:latin typeface="Calibri" panose="020F0502020204030204" pitchFamily="34" charset="0"/>
            </a:endParaRPr>
          </a:p>
        </p:txBody>
      </p:sp>
      <p:sp>
        <p:nvSpPr>
          <p:cNvPr id="148" name="TextBox 147">
            <a:extLst>
              <a:ext uri="{FF2B5EF4-FFF2-40B4-BE49-F238E27FC236}">
                <a16:creationId xmlns:a16="http://schemas.microsoft.com/office/drawing/2014/main" id="{2BAE504F-937D-7010-C5FB-B1938E1AB0D6}"/>
              </a:ext>
            </a:extLst>
          </p:cNvPr>
          <p:cNvSpPr txBox="1"/>
          <p:nvPr/>
        </p:nvSpPr>
        <p:spPr bwMode="auto">
          <a:xfrm>
            <a:off x="8556949" y="5407157"/>
            <a:ext cx="6791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100000"/>
              </a:lnSpc>
              <a:spcBef>
                <a:spcPct val="50000"/>
              </a:spcBef>
              <a:spcAft>
                <a:spcPct val="0"/>
              </a:spcAft>
              <a:buClrTx/>
              <a:buFontTx/>
              <a:buNone/>
            </a:pPr>
            <a:r>
              <a:rPr lang="en-US" sz="1200" dirty="0">
                <a:latin typeface="Calibri"/>
                <a:ea typeface="Calibri"/>
                <a:cs typeface="Arial"/>
              </a:rPr>
              <a:t>2%</a:t>
            </a:r>
            <a:r>
              <a:rPr lang="en-US" sz="1200" baseline="30000" dirty="0">
                <a:latin typeface="Calibri"/>
                <a:ea typeface="Calibri"/>
                <a:cs typeface="Arial"/>
              </a:rPr>
              <a:t>*†</a:t>
            </a:r>
            <a:endParaRPr lang="en-US" sz="1200" dirty="0">
              <a:latin typeface="Calibri"/>
              <a:ea typeface="Calibri"/>
              <a:cs typeface="Arial"/>
            </a:endParaRPr>
          </a:p>
        </p:txBody>
      </p:sp>
    </p:spTree>
    <p:extLst>
      <p:ext uri="{BB962C8B-B14F-4D97-AF65-F5344CB8AC3E}">
        <p14:creationId xmlns:p14="http://schemas.microsoft.com/office/powerpoint/2010/main" val="568289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284A9-5C7E-0CE0-6520-BB7E67E6A4A3}"/>
              </a:ext>
            </a:extLst>
          </p:cNvPr>
          <p:cNvSpPr>
            <a:spLocks noGrp="1"/>
          </p:cNvSpPr>
          <p:nvPr>
            <p:ph type="title"/>
          </p:nvPr>
        </p:nvSpPr>
        <p:spPr/>
        <p:txBody>
          <a:bodyPr/>
          <a:lstStyle/>
          <a:p>
            <a:r>
              <a:rPr lang="en-US" dirty="0">
                <a:latin typeface="Calibri"/>
                <a:ea typeface="Calibri"/>
                <a:cs typeface="Calibri"/>
              </a:rPr>
              <a:t>Patient Burden: Quality-of-Life Impact</a:t>
            </a:r>
            <a:endParaRPr lang="en-US" dirty="0"/>
          </a:p>
        </p:txBody>
      </p:sp>
      <p:sp>
        <p:nvSpPr>
          <p:cNvPr id="5" name="Content Placeholder 4">
            <a:extLst>
              <a:ext uri="{FF2B5EF4-FFF2-40B4-BE49-F238E27FC236}">
                <a16:creationId xmlns:a16="http://schemas.microsoft.com/office/drawing/2014/main" id="{0996F41F-ECBB-BEE2-8928-58294C8409A2}"/>
              </a:ext>
            </a:extLst>
          </p:cNvPr>
          <p:cNvSpPr>
            <a:spLocks noGrp="1"/>
          </p:cNvSpPr>
          <p:nvPr>
            <p:ph idx="1"/>
          </p:nvPr>
        </p:nvSpPr>
        <p:spPr>
          <a:xfrm>
            <a:off x="604675" y="1513047"/>
            <a:ext cx="7527159" cy="4650686"/>
          </a:xfrm>
        </p:spPr>
        <p:txBody>
          <a:bodyPr/>
          <a:lstStyle/>
          <a:p>
            <a:r>
              <a:rPr lang="en-US" sz="2200" dirty="0">
                <a:latin typeface="Calibri"/>
                <a:ea typeface="Calibri"/>
                <a:cs typeface="Calibri"/>
              </a:rPr>
              <a:t>Increased AD severity associated with lower QoL and increased school absences</a:t>
            </a:r>
            <a:endParaRPr lang="en-US" sz="2200" dirty="0">
              <a:ea typeface="Calibri"/>
              <a:cs typeface="Calibri"/>
            </a:endParaRPr>
          </a:p>
        </p:txBody>
      </p:sp>
      <p:sp>
        <p:nvSpPr>
          <p:cNvPr id="6" name="Footer Placeholder 5">
            <a:extLst>
              <a:ext uri="{FF2B5EF4-FFF2-40B4-BE49-F238E27FC236}">
                <a16:creationId xmlns:a16="http://schemas.microsoft.com/office/drawing/2014/main" id="{00430401-FE63-D92B-FD63-13C483C4911D}"/>
              </a:ext>
            </a:extLst>
          </p:cNvPr>
          <p:cNvSpPr txBox="1">
            <a:spLocks/>
          </p:cNvSpPr>
          <p:nvPr/>
        </p:nvSpPr>
        <p:spPr>
          <a:xfrm>
            <a:off x="442644" y="6392707"/>
            <a:ext cx="8389124" cy="245327"/>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defTabSz="457200" eaLnBrk="1" fontAlgn="auto" hangingPunct="1">
              <a:spcBef>
                <a:spcPts val="0"/>
              </a:spcBef>
              <a:spcAft>
                <a:spcPts val="0"/>
              </a:spcAft>
              <a:defRPr/>
            </a:pPr>
            <a:r>
              <a:rPr lang="en-US" sz="1200" b="0" dirty="0">
                <a:solidFill>
                  <a:srgbClr val="455560"/>
                </a:solidFill>
                <a:latin typeface="Calibri"/>
                <a:ea typeface="Calibri"/>
                <a:cs typeface="Calibri"/>
              </a:rPr>
              <a:t>Weidinger. Br J Dermatol. 2024;190:846</a:t>
            </a:r>
            <a:endParaRPr lang="en-US" sz="1200" b="0" dirty="0">
              <a:solidFill>
                <a:srgbClr val="455560"/>
              </a:solidFill>
              <a:latin typeface="Calibri" panose="020F0502020204030204" pitchFamily="34" charset="0"/>
              <a:ea typeface="Calibri"/>
              <a:cs typeface="Calibri" panose="020F0502020204030204" pitchFamily="34" charset="0"/>
            </a:endParaRPr>
          </a:p>
        </p:txBody>
      </p:sp>
      <p:sp>
        <p:nvSpPr>
          <p:cNvPr id="4" name="Rectangle 3">
            <a:extLst>
              <a:ext uri="{FF2B5EF4-FFF2-40B4-BE49-F238E27FC236}">
                <a16:creationId xmlns:a16="http://schemas.microsoft.com/office/drawing/2014/main" id="{E5B4055E-5936-51FA-E673-AD0A5D03EE1C}"/>
              </a:ext>
            </a:extLst>
          </p:cNvPr>
          <p:cNvSpPr/>
          <p:nvPr/>
        </p:nvSpPr>
        <p:spPr bwMode="auto">
          <a:xfrm>
            <a:off x="1472240" y="5020511"/>
            <a:ext cx="572219" cy="5351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Rectangle 6">
            <a:extLst>
              <a:ext uri="{FF2B5EF4-FFF2-40B4-BE49-F238E27FC236}">
                <a16:creationId xmlns:a16="http://schemas.microsoft.com/office/drawing/2014/main" id="{A1869BEF-3FCD-117F-E34B-AB8A57C9207C}"/>
              </a:ext>
            </a:extLst>
          </p:cNvPr>
          <p:cNvSpPr/>
          <p:nvPr/>
        </p:nvSpPr>
        <p:spPr bwMode="auto">
          <a:xfrm>
            <a:off x="2314754" y="4225753"/>
            <a:ext cx="572219" cy="13299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 name="Rectangle 7">
            <a:extLst>
              <a:ext uri="{FF2B5EF4-FFF2-40B4-BE49-F238E27FC236}">
                <a16:creationId xmlns:a16="http://schemas.microsoft.com/office/drawing/2014/main" id="{2D40754D-03E7-F73D-5C81-7EBBBADA1380}"/>
              </a:ext>
            </a:extLst>
          </p:cNvPr>
          <p:cNvSpPr/>
          <p:nvPr/>
        </p:nvSpPr>
        <p:spPr bwMode="auto">
          <a:xfrm>
            <a:off x="3157267" y="3601909"/>
            <a:ext cx="572219" cy="195376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 name="Group 8">
            <a:extLst>
              <a:ext uri="{FF2B5EF4-FFF2-40B4-BE49-F238E27FC236}">
                <a16:creationId xmlns:a16="http://schemas.microsoft.com/office/drawing/2014/main" id="{AA578671-CAF2-9880-09A4-FBFE72FBC0A4}"/>
              </a:ext>
            </a:extLst>
          </p:cNvPr>
          <p:cNvGrpSpPr/>
          <p:nvPr/>
        </p:nvGrpSpPr>
        <p:grpSpPr>
          <a:xfrm>
            <a:off x="8331258" y="1377783"/>
            <a:ext cx="3579962" cy="1077218"/>
            <a:chOff x="8341745" y="1539815"/>
            <a:chExt cx="3579962" cy="1077218"/>
          </a:xfrm>
        </p:grpSpPr>
        <p:sp>
          <p:nvSpPr>
            <p:cNvPr id="10" name="TextBox 9">
              <a:extLst>
                <a:ext uri="{FF2B5EF4-FFF2-40B4-BE49-F238E27FC236}">
                  <a16:creationId xmlns:a16="http://schemas.microsoft.com/office/drawing/2014/main" id="{DB1DEF30-5C55-11D8-A7BC-575B5D8943B2}"/>
                </a:ext>
              </a:extLst>
            </p:cNvPr>
            <p:cNvSpPr txBox="1"/>
            <p:nvPr/>
          </p:nvSpPr>
          <p:spPr bwMode="auto">
            <a:xfrm>
              <a:off x="8456763" y="1539815"/>
              <a:ext cx="346494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Mild AD</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Moderate AD</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Severe AD</a:t>
              </a:r>
              <a:br>
                <a:rPr lang="en-US" sz="1600" b="0" dirty="0">
                  <a:solidFill>
                    <a:schemeClr val="bg1"/>
                  </a:solidFill>
                  <a:latin typeface="Calibri" panose="020F0502020204030204" pitchFamily="34" charset="0"/>
                </a:rPr>
              </a:br>
              <a:r>
                <a:rPr lang="en-US" sz="1600" b="0" baseline="30000" dirty="0">
                  <a:solidFill>
                    <a:schemeClr val="bg1"/>
                  </a:solidFill>
                  <a:latin typeface="Calibri" panose="020F0502020204030204" pitchFamily="34" charset="0"/>
                </a:rPr>
                <a:t>*</a:t>
              </a: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&lt;.05 vs mild; </a:t>
              </a:r>
              <a:r>
                <a:rPr lang="en-US" sz="1600" b="0" baseline="30000" dirty="0">
                  <a:solidFill>
                    <a:schemeClr val="bg1"/>
                  </a:solidFill>
                  <a:latin typeface="Calibri" panose="020F0502020204030204" pitchFamily="34" charset="0"/>
                </a:rPr>
                <a:t>†</a:t>
              </a: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&lt;.05 vs moderate</a:t>
              </a:r>
            </a:p>
          </p:txBody>
        </p:sp>
        <p:sp>
          <p:nvSpPr>
            <p:cNvPr id="11" name="Rectangle 10">
              <a:extLst>
                <a:ext uri="{FF2B5EF4-FFF2-40B4-BE49-F238E27FC236}">
                  <a16:creationId xmlns:a16="http://schemas.microsoft.com/office/drawing/2014/main" id="{1A0316CE-F94D-7C10-5A92-C3A8113AF012}"/>
                </a:ext>
              </a:extLst>
            </p:cNvPr>
            <p:cNvSpPr/>
            <p:nvPr/>
          </p:nvSpPr>
          <p:spPr bwMode="auto">
            <a:xfrm>
              <a:off x="8341745" y="1643331"/>
              <a:ext cx="142336" cy="1423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Rectangle 11">
              <a:extLst>
                <a:ext uri="{FF2B5EF4-FFF2-40B4-BE49-F238E27FC236}">
                  <a16:creationId xmlns:a16="http://schemas.microsoft.com/office/drawing/2014/main" id="{87CD635E-967A-A88E-D2ED-18B903106E83}"/>
                </a:ext>
              </a:extLst>
            </p:cNvPr>
            <p:cNvSpPr/>
            <p:nvPr/>
          </p:nvSpPr>
          <p:spPr bwMode="auto">
            <a:xfrm>
              <a:off x="8341745" y="2123535"/>
              <a:ext cx="142336" cy="142336"/>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12">
              <a:extLst>
                <a:ext uri="{FF2B5EF4-FFF2-40B4-BE49-F238E27FC236}">
                  <a16:creationId xmlns:a16="http://schemas.microsoft.com/office/drawing/2014/main" id="{12792995-76D1-789D-9DE6-6DE836A53DAA}"/>
                </a:ext>
              </a:extLst>
            </p:cNvPr>
            <p:cNvSpPr/>
            <p:nvPr/>
          </p:nvSpPr>
          <p:spPr bwMode="auto">
            <a:xfrm>
              <a:off x="8341745" y="1883433"/>
              <a:ext cx="142336" cy="14233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15" name="Straight Connector 14">
            <a:extLst>
              <a:ext uri="{FF2B5EF4-FFF2-40B4-BE49-F238E27FC236}">
                <a16:creationId xmlns:a16="http://schemas.microsoft.com/office/drawing/2014/main" id="{B222DD61-7FF2-E595-9B15-931F59FECCBF}"/>
              </a:ext>
            </a:extLst>
          </p:cNvPr>
          <p:cNvCxnSpPr>
            <a:cxnSpLocks/>
          </p:cNvCxnSpPr>
          <p:nvPr/>
        </p:nvCxnSpPr>
        <p:spPr bwMode="auto">
          <a:xfrm>
            <a:off x="1328467" y="5564299"/>
            <a:ext cx="2527540"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D7423211-F47E-BECC-4E28-7EBE66EB2815}"/>
              </a:ext>
            </a:extLst>
          </p:cNvPr>
          <p:cNvCxnSpPr>
            <a:cxnSpLocks/>
          </p:cNvCxnSpPr>
          <p:nvPr/>
        </p:nvCxnSpPr>
        <p:spPr bwMode="auto">
          <a:xfrm>
            <a:off x="2173856" y="555567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A5CAB06C-8CA8-AD71-F532-733A72EC8992}"/>
              </a:ext>
            </a:extLst>
          </p:cNvPr>
          <p:cNvCxnSpPr>
            <a:cxnSpLocks/>
          </p:cNvCxnSpPr>
          <p:nvPr/>
        </p:nvCxnSpPr>
        <p:spPr bwMode="auto">
          <a:xfrm>
            <a:off x="3010618" y="5555672"/>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6172E773-4255-DDC1-E606-73A26F1DBF7B}"/>
              </a:ext>
            </a:extLst>
          </p:cNvPr>
          <p:cNvCxnSpPr>
            <a:cxnSpLocks/>
          </p:cNvCxnSpPr>
          <p:nvPr/>
        </p:nvCxnSpPr>
        <p:spPr bwMode="auto">
          <a:xfrm>
            <a:off x="3847381" y="5555672"/>
            <a:ext cx="0" cy="64008"/>
          </a:xfrm>
          <a:prstGeom prst="line">
            <a:avLst/>
          </a:prstGeom>
          <a:noFill/>
          <a:ln w="28575" cap="flat" cmpd="sng" algn="ctr">
            <a:solidFill>
              <a:schemeClr val="bg1"/>
            </a:solidFill>
            <a:prstDash val="solid"/>
            <a:round/>
            <a:headEnd type="none" w="med" len="med"/>
            <a:tailEnd type="none" w="med" len="med"/>
          </a:ln>
          <a:effectLst/>
        </p:spPr>
      </p:cxnSp>
      <p:sp>
        <p:nvSpPr>
          <p:cNvPr id="32" name="TextBox 31">
            <a:extLst>
              <a:ext uri="{FF2B5EF4-FFF2-40B4-BE49-F238E27FC236}">
                <a16:creationId xmlns:a16="http://schemas.microsoft.com/office/drawing/2014/main" id="{EF687212-B6FB-1E01-5309-2D9D989E1920}"/>
              </a:ext>
            </a:extLst>
          </p:cNvPr>
          <p:cNvSpPr txBox="1"/>
          <p:nvPr/>
        </p:nvSpPr>
        <p:spPr bwMode="auto">
          <a:xfrm>
            <a:off x="1311214" y="5836220"/>
            <a:ext cx="2527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spcBef>
                <a:spcPct val="50000"/>
              </a:spcBef>
            </a:pPr>
            <a:r>
              <a:rPr lang="en-US" dirty="0">
                <a:solidFill>
                  <a:schemeClr val="bg1"/>
                </a:solidFill>
                <a:latin typeface="Calibri"/>
                <a:ea typeface="Calibri"/>
                <a:cs typeface="Calibri"/>
              </a:rPr>
              <a:t>6 Mo to &lt;6 Yr</a:t>
            </a:r>
            <a:endParaRPr lang="en-US" dirty="0"/>
          </a:p>
        </p:txBody>
      </p:sp>
      <p:sp>
        <p:nvSpPr>
          <p:cNvPr id="34" name="TextBox 33">
            <a:extLst>
              <a:ext uri="{FF2B5EF4-FFF2-40B4-BE49-F238E27FC236}">
                <a16:creationId xmlns:a16="http://schemas.microsoft.com/office/drawing/2014/main" id="{D5E83EB2-D264-BAC8-B78E-666A7D8A929C}"/>
              </a:ext>
            </a:extLst>
          </p:cNvPr>
          <p:cNvSpPr txBox="1"/>
          <p:nvPr/>
        </p:nvSpPr>
        <p:spPr bwMode="auto">
          <a:xfrm>
            <a:off x="1325592" y="5595356"/>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b="0" dirty="0">
                <a:solidFill>
                  <a:schemeClr val="bg1"/>
                </a:solidFill>
                <a:latin typeface="Calibri"/>
                <a:ea typeface="Calibri"/>
                <a:cs typeface="Arial"/>
              </a:rPr>
              <a:t>18</a:t>
            </a:r>
            <a:endParaRPr lang="en-US" dirty="0"/>
          </a:p>
        </p:txBody>
      </p:sp>
      <p:sp>
        <p:nvSpPr>
          <p:cNvPr id="36" name="TextBox 35">
            <a:extLst>
              <a:ext uri="{FF2B5EF4-FFF2-40B4-BE49-F238E27FC236}">
                <a16:creationId xmlns:a16="http://schemas.microsoft.com/office/drawing/2014/main" id="{91DAA87C-9362-6E2D-BFEF-02E0F04CE659}"/>
              </a:ext>
            </a:extLst>
          </p:cNvPr>
          <p:cNvSpPr txBox="1"/>
          <p:nvPr/>
        </p:nvSpPr>
        <p:spPr bwMode="auto">
          <a:xfrm>
            <a:off x="2137913" y="5595356"/>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b="0" dirty="0">
                <a:solidFill>
                  <a:schemeClr val="bg1"/>
                </a:solidFill>
                <a:latin typeface="Calibri"/>
                <a:ea typeface="Calibri"/>
                <a:cs typeface="Arial"/>
              </a:rPr>
              <a:t>27</a:t>
            </a:r>
            <a:endParaRPr lang="en-US" dirty="0"/>
          </a:p>
        </p:txBody>
      </p:sp>
      <p:sp>
        <p:nvSpPr>
          <p:cNvPr id="37" name="TextBox 36">
            <a:extLst>
              <a:ext uri="{FF2B5EF4-FFF2-40B4-BE49-F238E27FC236}">
                <a16:creationId xmlns:a16="http://schemas.microsoft.com/office/drawing/2014/main" id="{4A2B2C2A-E96F-EF72-C7E8-13DCA3A59F65}"/>
              </a:ext>
            </a:extLst>
          </p:cNvPr>
          <p:cNvSpPr txBox="1"/>
          <p:nvPr/>
        </p:nvSpPr>
        <p:spPr bwMode="auto">
          <a:xfrm>
            <a:off x="2950234" y="5595356"/>
            <a:ext cx="980831"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b="0" dirty="0">
                <a:solidFill>
                  <a:schemeClr val="bg1"/>
                </a:solidFill>
                <a:latin typeface="Calibri"/>
                <a:ea typeface="Calibri"/>
                <a:cs typeface="Arial"/>
              </a:rPr>
              <a:t>6</a:t>
            </a:r>
            <a:endParaRPr lang="en-US" dirty="0"/>
          </a:p>
        </p:txBody>
      </p:sp>
      <p:sp>
        <p:nvSpPr>
          <p:cNvPr id="38" name="TextBox 37">
            <a:extLst>
              <a:ext uri="{FF2B5EF4-FFF2-40B4-BE49-F238E27FC236}">
                <a16:creationId xmlns:a16="http://schemas.microsoft.com/office/drawing/2014/main" id="{0A34F16D-B510-460F-70E3-5C92CA85F03D}"/>
              </a:ext>
            </a:extLst>
          </p:cNvPr>
          <p:cNvSpPr txBox="1"/>
          <p:nvPr/>
        </p:nvSpPr>
        <p:spPr bwMode="auto">
          <a:xfrm>
            <a:off x="3143112" y="2342136"/>
            <a:ext cx="611428"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br>
              <a:rPr lang="en-US"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21.0</a:t>
            </a:r>
          </a:p>
        </p:txBody>
      </p:sp>
      <p:sp>
        <p:nvSpPr>
          <p:cNvPr id="39" name="TextBox 38">
            <a:extLst>
              <a:ext uri="{FF2B5EF4-FFF2-40B4-BE49-F238E27FC236}">
                <a16:creationId xmlns:a16="http://schemas.microsoft.com/office/drawing/2014/main" id="{A65D340E-45CC-C9DF-1FAD-1BE8EFC77AF2}"/>
              </a:ext>
            </a:extLst>
          </p:cNvPr>
          <p:cNvSpPr txBox="1"/>
          <p:nvPr/>
        </p:nvSpPr>
        <p:spPr bwMode="auto">
          <a:xfrm>
            <a:off x="2273183" y="3039244"/>
            <a:ext cx="639187"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14.4</a:t>
            </a:r>
          </a:p>
        </p:txBody>
      </p:sp>
      <p:sp>
        <p:nvSpPr>
          <p:cNvPr id="40" name="TextBox 39">
            <a:extLst>
              <a:ext uri="{FF2B5EF4-FFF2-40B4-BE49-F238E27FC236}">
                <a16:creationId xmlns:a16="http://schemas.microsoft.com/office/drawing/2014/main" id="{C4D4BBD7-A9FA-66A7-6FDC-4A5D3C16B152}"/>
              </a:ext>
            </a:extLst>
          </p:cNvPr>
          <p:cNvSpPr txBox="1"/>
          <p:nvPr/>
        </p:nvSpPr>
        <p:spPr bwMode="auto">
          <a:xfrm>
            <a:off x="1495245" y="4076295"/>
            <a:ext cx="5175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200"/>
              </a:spcBef>
              <a:spcAft>
                <a:spcPct val="0"/>
              </a:spcAft>
              <a:buClrTx/>
              <a:buFontTx/>
              <a:buNone/>
            </a:pPr>
            <a:r>
              <a:rPr lang="en-US" dirty="0">
                <a:solidFill>
                  <a:schemeClr val="bg1"/>
                </a:solidFill>
                <a:latin typeface="Calibri" panose="020F0502020204030204" pitchFamily="34" charset="0"/>
              </a:rPr>
              <a:t>5.8</a:t>
            </a:r>
          </a:p>
        </p:txBody>
      </p:sp>
      <p:sp>
        <p:nvSpPr>
          <p:cNvPr id="56" name="Rectangle 55">
            <a:extLst>
              <a:ext uri="{FF2B5EF4-FFF2-40B4-BE49-F238E27FC236}">
                <a16:creationId xmlns:a16="http://schemas.microsoft.com/office/drawing/2014/main" id="{79E774DE-A304-0FDA-2DD6-38D41E446F04}"/>
              </a:ext>
            </a:extLst>
          </p:cNvPr>
          <p:cNvSpPr/>
          <p:nvPr/>
        </p:nvSpPr>
        <p:spPr bwMode="auto">
          <a:xfrm>
            <a:off x="5213229" y="4943599"/>
            <a:ext cx="572219" cy="61782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11DA757F-046D-83CA-B580-C73A2E5BA283}"/>
              </a:ext>
            </a:extLst>
          </p:cNvPr>
          <p:cNvSpPr/>
          <p:nvPr/>
        </p:nvSpPr>
        <p:spPr bwMode="auto">
          <a:xfrm>
            <a:off x="6055743" y="4097565"/>
            <a:ext cx="572219" cy="146385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99EA17FF-CEFA-576C-4DE7-B2AEC858F40B}"/>
              </a:ext>
            </a:extLst>
          </p:cNvPr>
          <p:cNvSpPr/>
          <p:nvPr/>
        </p:nvSpPr>
        <p:spPr bwMode="auto">
          <a:xfrm>
            <a:off x="6898256" y="3960831"/>
            <a:ext cx="572219" cy="160059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60" name="Straight Connector 59">
            <a:extLst>
              <a:ext uri="{FF2B5EF4-FFF2-40B4-BE49-F238E27FC236}">
                <a16:creationId xmlns:a16="http://schemas.microsoft.com/office/drawing/2014/main" id="{F0A8AE0C-7A1D-7B3B-CD4B-426090927FD4}"/>
              </a:ext>
            </a:extLst>
          </p:cNvPr>
          <p:cNvCxnSpPr>
            <a:cxnSpLocks/>
          </p:cNvCxnSpPr>
          <p:nvPr/>
        </p:nvCxnSpPr>
        <p:spPr bwMode="auto">
          <a:xfrm>
            <a:off x="5069456" y="5570050"/>
            <a:ext cx="2527540"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F89E0C3A-6313-7D8D-C26B-312D9BBFADC2}"/>
              </a:ext>
            </a:extLst>
          </p:cNvPr>
          <p:cNvCxnSpPr>
            <a:cxnSpLocks/>
          </p:cNvCxnSpPr>
          <p:nvPr/>
        </p:nvCxnSpPr>
        <p:spPr bwMode="auto">
          <a:xfrm>
            <a:off x="5914845" y="556142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3142EA74-4B3C-DA89-CFC9-4B818EA1239E}"/>
              </a:ext>
            </a:extLst>
          </p:cNvPr>
          <p:cNvCxnSpPr>
            <a:cxnSpLocks/>
          </p:cNvCxnSpPr>
          <p:nvPr/>
        </p:nvCxnSpPr>
        <p:spPr bwMode="auto">
          <a:xfrm>
            <a:off x="6751607" y="556142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D18CE9A1-3A37-BF68-0DE8-27D6205867D0}"/>
              </a:ext>
            </a:extLst>
          </p:cNvPr>
          <p:cNvCxnSpPr>
            <a:cxnSpLocks/>
          </p:cNvCxnSpPr>
          <p:nvPr/>
        </p:nvCxnSpPr>
        <p:spPr bwMode="auto">
          <a:xfrm>
            <a:off x="7588370" y="5561423"/>
            <a:ext cx="0" cy="64008"/>
          </a:xfrm>
          <a:prstGeom prst="line">
            <a:avLst/>
          </a:prstGeom>
          <a:noFill/>
          <a:ln w="28575" cap="flat" cmpd="sng" algn="ctr">
            <a:solidFill>
              <a:schemeClr val="bg1"/>
            </a:solidFill>
            <a:prstDash val="solid"/>
            <a:round/>
            <a:headEnd type="none" w="med" len="med"/>
            <a:tailEnd type="none" w="med" len="med"/>
          </a:ln>
          <a:effectLst/>
        </p:spPr>
      </p:cxnSp>
      <p:sp>
        <p:nvSpPr>
          <p:cNvPr id="77" name="TextBox 76">
            <a:extLst>
              <a:ext uri="{FF2B5EF4-FFF2-40B4-BE49-F238E27FC236}">
                <a16:creationId xmlns:a16="http://schemas.microsoft.com/office/drawing/2014/main" id="{2066CFC9-E49D-3E6F-01B1-A74F14A8616D}"/>
              </a:ext>
            </a:extLst>
          </p:cNvPr>
          <p:cNvSpPr txBox="1"/>
          <p:nvPr/>
        </p:nvSpPr>
        <p:spPr bwMode="auto">
          <a:xfrm>
            <a:off x="5052203" y="5841971"/>
            <a:ext cx="2527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spcBef>
                <a:spcPct val="50000"/>
              </a:spcBef>
            </a:pPr>
            <a:r>
              <a:rPr lang="en-US" dirty="0">
                <a:solidFill>
                  <a:schemeClr val="bg1"/>
                </a:solidFill>
                <a:latin typeface="Calibri"/>
                <a:ea typeface="Calibri"/>
                <a:cs typeface="Calibri"/>
              </a:rPr>
              <a:t>6 to &lt;12 Yr</a:t>
            </a:r>
            <a:endParaRPr lang="en-US" dirty="0"/>
          </a:p>
        </p:txBody>
      </p:sp>
      <p:sp>
        <p:nvSpPr>
          <p:cNvPr id="79" name="TextBox 78">
            <a:extLst>
              <a:ext uri="{FF2B5EF4-FFF2-40B4-BE49-F238E27FC236}">
                <a16:creationId xmlns:a16="http://schemas.microsoft.com/office/drawing/2014/main" id="{051979CF-DF36-99C5-97BE-DF832C34A19F}"/>
              </a:ext>
            </a:extLst>
          </p:cNvPr>
          <p:cNvSpPr txBox="1"/>
          <p:nvPr/>
        </p:nvSpPr>
        <p:spPr bwMode="auto">
          <a:xfrm>
            <a:off x="5066581" y="5601107"/>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b="0" dirty="0">
                <a:solidFill>
                  <a:schemeClr val="bg1"/>
                </a:solidFill>
                <a:latin typeface="Calibri"/>
                <a:ea typeface="Calibri"/>
                <a:cs typeface="Arial"/>
              </a:rPr>
              <a:t>172</a:t>
            </a:r>
            <a:endParaRPr lang="en-US" dirty="0"/>
          </a:p>
        </p:txBody>
      </p:sp>
      <p:sp>
        <p:nvSpPr>
          <p:cNvPr id="81" name="TextBox 80">
            <a:extLst>
              <a:ext uri="{FF2B5EF4-FFF2-40B4-BE49-F238E27FC236}">
                <a16:creationId xmlns:a16="http://schemas.microsoft.com/office/drawing/2014/main" id="{AB7C43F5-93CB-753E-A234-A693659E7CD0}"/>
              </a:ext>
            </a:extLst>
          </p:cNvPr>
          <p:cNvSpPr txBox="1"/>
          <p:nvPr/>
        </p:nvSpPr>
        <p:spPr bwMode="auto">
          <a:xfrm>
            <a:off x="5878902" y="5601107"/>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b="0" dirty="0">
                <a:solidFill>
                  <a:schemeClr val="bg1"/>
                </a:solidFill>
                <a:latin typeface="Calibri"/>
                <a:ea typeface="Calibri"/>
                <a:cs typeface="Arial"/>
              </a:rPr>
              <a:t>121</a:t>
            </a:r>
            <a:endParaRPr lang="en-US" dirty="0"/>
          </a:p>
        </p:txBody>
      </p:sp>
      <p:sp>
        <p:nvSpPr>
          <p:cNvPr id="82" name="TextBox 81">
            <a:extLst>
              <a:ext uri="{FF2B5EF4-FFF2-40B4-BE49-F238E27FC236}">
                <a16:creationId xmlns:a16="http://schemas.microsoft.com/office/drawing/2014/main" id="{2C8D2AF7-EA81-B12D-E8F1-506D79081720}"/>
              </a:ext>
            </a:extLst>
          </p:cNvPr>
          <p:cNvSpPr txBox="1"/>
          <p:nvPr/>
        </p:nvSpPr>
        <p:spPr bwMode="auto">
          <a:xfrm>
            <a:off x="6691223" y="5601107"/>
            <a:ext cx="100853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b="0" dirty="0">
                <a:solidFill>
                  <a:schemeClr val="bg1"/>
                </a:solidFill>
                <a:latin typeface="Calibri"/>
                <a:ea typeface="Calibri"/>
                <a:cs typeface="Arial"/>
              </a:rPr>
              <a:t>39</a:t>
            </a:r>
            <a:endParaRPr lang="en-US" dirty="0"/>
          </a:p>
        </p:txBody>
      </p:sp>
      <p:sp>
        <p:nvSpPr>
          <p:cNvPr id="83" name="TextBox 82">
            <a:extLst>
              <a:ext uri="{FF2B5EF4-FFF2-40B4-BE49-F238E27FC236}">
                <a16:creationId xmlns:a16="http://schemas.microsoft.com/office/drawing/2014/main" id="{CA3CF2EB-FCD3-5A82-4ADB-4E1D60AD67C3}"/>
              </a:ext>
            </a:extLst>
          </p:cNvPr>
          <p:cNvSpPr txBox="1"/>
          <p:nvPr/>
        </p:nvSpPr>
        <p:spPr bwMode="auto">
          <a:xfrm>
            <a:off x="6881164" y="2726840"/>
            <a:ext cx="604951"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sz="1800" dirty="0">
                <a:solidFill>
                  <a:schemeClr val="bg1"/>
                </a:solidFill>
                <a:latin typeface="Calibri" panose="020F0502020204030204" pitchFamily="34" charset="0"/>
              </a:rPr>
              <a:t>17.3</a:t>
            </a:r>
            <a:endParaRPr lang="en-US" dirty="0">
              <a:solidFill>
                <a:schemeClr val="bg1"/>
              </a:solidFill>
              <a:latin typeface="Calibri" panose="020F0502020204030204" pitchFamily="34" charset="0"/>
            </a:endParaRPr>
          </a:p>
        </p:txBody>
      </p:sp>
      <p:sp>
        <p:nvSpPr>
          <p:cNvPr id="84" name="TextBox 83">
            <a:extLst>
              <a:ext uri="{FF2B5EF4-FFF2-40B4-BE49-F238E27FC236}">
                <a16:creationId xmlns:a16="http://schemas.microsoft.com/office/drawing/2014/main" id="{893D9809-CC2A-3862-DB47-213D752BE5A5}"/>
              </a:ext>
            </a:extLst>
          </p:cNvPr>
          <p:cNvSpPr txBox="1"/>
          <p:nvPr/>
        </p:nvSpPr>
        <p:spPr bwMode="auto">
          <a:xfrm>
            <a:off x="6024676" y="2985175"/>
            <a:ext cx="623951"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15.8</a:t>
            </a:r>
          </a:p>
        </p:txBody>
      </p:sp>
      <p:sp>
        <p:nvSpPr>
          <p:cNvPr id="85" name="TextBox 84">
            <a:extLst>
              <a:ext uri="{FF2B5EF4-FFF2-40B4-BE49-F238E27FC236}">
                <a16:creationId xmlns:a16="http://schemas.microsoft.com/office/drawing/2014/main" id="{82FDD88F-99B2-A2E7-79FB-AA3B5698CC0A}"/>
              </a:ext>
            </a:extLst>
          </p:cNvPr>
          <p:cNvSpPr txBox="1"/>
          <p:nvPr/>
        </p:nvSpPr>
        <p:spPr bwMode="auto">
          <a:xfrm>
            <a:off x="5236234" y="4090592"/>
            <a:ext cx="5175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200"/>
              </a:spcBef>
              <a:spcAft>
                <a:spcPct val="0"/>
              </a:spcAft>
              <a:buClrTx/>
              <a:buFontTx/>
              <a:buNone/>
            </a:pPr>
            <a:r>
              <a:rPr lang="en-US" dirty="0">
                <a:solidFill>
                  <a:schemeClr val="bg1"/>
                </a:solidFill>
                <a:latin typeface="Calibri" panose="020F0502020204030204" pitchFamily="34" charset="0"/>
              </a:rPr>
              <a:t>6.8</a:t>
            </a:r>
          </a:p>
        </p:txBody>
      </p:sp>
      <p:sp>
        <p:nvSpPr>
          <p:cNvPr id="101" name="Rectangle 100">
            <a:extLst>
              <a:ext uri="{FF2B5EF4-FFF2-40B4-BE49-F238E27FC236}">
                <a16:creationId xmlns:a16="http://schemas.microsoft.com/office/drawing/2014/main" id="{CF363866-C0DA-A8DD-9697-933F3ECF542E}"/>
              </a:ext>
            </a:extLst>
          </p:cNvPr>
          <p:cNvSpPr/>
          <p:nvPr/>
        </p:nvSpPr>
        <p:spPr bwMode="auto">
          <a:xfrm>
            <a:off x="8885206" y="4986327"/>
            <a:ext cx="572219" cy="57221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 name="Rectangle 101">
            <a:extLst>
              <a:ext uri="{FF2B5EF4-FFF2-40B4-BE49-F238E27FC236}">
                <a16:creationId xmlns:a16="http://schemas.microsoft.com/office/drawing/2014/main" id="{BD617100-AAD1-89D9-D19D-796FFAB1B477}"/>
              </a:ext>
            </a:extLst>
          </p:cNvPr>
          <p:cNvSpPr/>
          <p:nvPr/>
        </p:nvSpPr>
        <p:spPr bwMode="auto">
          <a:xfrm>
            <a:off x="9727720" y="4191568"/>
            <a:ext cx="572219" cy="1366979"/>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3" name="Rectangle 102">
            <a:extLst>
              <a:ext uri="{FF2B5EF4-FFF2-40B4-BE49-F238E27FC236}">
                <a16:creationId xmlns:a16="http://schemas.microsoft.com/office/drawing/2014/main" id="{AAF18DA5-DC98-9334-FAB0-68C70A0C7C7B}"/>
              </a:ext>
            </a:extLst>
          </p:cNvPr>
          <p:cNvSpPr/>
          <p:nvPr/>
        </p:nvSpPr>
        <p:spPr bwMode="auto">
          <a:xfrm>
            <a:off x="10570233" y="3789916"/>
            <a:ext cx="572219" cy="1768632"/>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05" name="Straight Connector 104">
            <a:extLst>
              <a:ext uri="{FF2B5EF4-FFF2-40B4-BE49-F238E27FC236}">
                <a16:creationId xmlns:a16="http://schemas.microsoft.com/office/drawing/2014/main" id="{CE138329-C337-0665-D821-72A4588AD1E8}"/>
              </a:ext>
            </a:extLst>
          </p:cNvPr>
          <p:cNvCxnSpPr>
            <a:cxnSpLocks/>
          </p:cNvCxnSpPr>
          <p:nvPr/>
        </p:nvCxnSpPr>
        <p:spPr bwMode="auto">
          <a:xfrm>
            <a:off x="8741433" y="5567174"/>
            <a:ext cx="2527540" cy="0"/>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082D3BA5-9B17-C505-4CB7-983A36AF56F1}"/>
              </a:ext>
            </a:extLst>
          </p:cNvPr>
          <p:cNvCxnSpPr>
            <a:cxnSpLocks/>
          </p:cNvCxnSpPr>
          <p:nvPr/>
        </p:nvCxnSpPr>
        <p:spPr bwMode="auto">
          <a:xfrm>
            <a:off x="9586822" y="555854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179D59A2-2F93-D72C-6DFD-D38A9711E6AD}"/>
              </a:ext>
            </a:extLst>
          </p:cNvPr>
          <p:cNvCxnSpPr>
            <a:cxnSpLocks/>
          </p:cNvCxnSpPr>
          <p:nvPr/>
        </p:nvCxnSpPr>
        <p:spPr bwMode="auto">
          <a:xfrm>
            <a:off x="10423584" y="555854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4EDC09F0-B87E-0EBE-6C69-C59270B0F56B}"/>
              </a:ext>
            </a:extLst>
          </p:cNvPr>
          <p:cNvCxnSpPr>
            <a:cxnSpLocks/>
          </p:cNvCxnSpPr>
          <p:nvPr/>
        </p:nvCxnSpPr>
        <p:spPr bwMode="auto">
          <a:xfrm>
            <a:off x="11260347" y="5558547"/>
            <a:ext cx="0" cy="64008"/>
          </a:xfrm>
          <a:prstGeom prst="line">
            <a:avLst/>
          </a:prstGeom>
          <a:noFill/>
          <a:ln w="28575" cap="flat" cmpd="sng" algn="ctr">
            <a:solidFill>
              <a:schemeClr val="bg1"/>
            </a:solidFill>
            <a:prstDash val="solid"/>
            <a:round/>
            <a:headEnd type="none" w="med" len="med"/>
            <a:tailEnd type="none" w="med" len="med"/>
          </a:ln>
          <a:effectLst/>
        </p:spPr>
      </p:cxnSp>
      <p:sp>
        <p:nvSpPr>
          <p:cNvPr id="122" name="TextBox 121">
            <a:extLst>
              <a:ext uri="{FF2B5EF4-FFF2-40B4-BE49-F238E27FC236}">
                <a16:creationId xmlns:a16="http://schemas.microsoft.com/office/drawing/2014/main" id="{A85C23C1-F2A3-CAD0-9E10-65D8839F2B1E}"/>
              </a:ext>
            </a:extLst>
          </p:cNvPr>
          <p:cNvSpPr txBox="1"/>
          <p:nvPr/>
        </p:nvSpPr>
        <p:spPr bwMode="auto">
          <a:xfrm>
            <a:off x="8724180" y="5839095"/>
            <a:ext cx="2527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spcBef>
                <a:spcPct val="50000"/>
              </a:spcBef>
            </a:pPr>
            <a:r>
              <a:rPr lang="en-US" dirty="0">
                <a:solidFill>
                  <a:schemeClr val="bg1"/>
                </a:solidFill>
                <a:latin typeface="Calibri"/>
                <a:ea typeface="Calibri"/>
                <a:cs typeface="Calibri"/>
              </a:rPr>
              <a:t>12 to &lt;18 Yr</a:t>
            </a:r>
            <a:endParaRPr lang="en-US" dirty="0"/>
          </a:p>
        </p:txBody>
      </p:sp>
      <p:sp>
        <p:nvSpPr>
          <p:cNvPr id="123" name="TextBox 122">
            <a:extLst>
              <a:ext uri="{FF2B5EF4-FFF2-40B4-BE49-F238E27FC236}">
                <a16:creationId xmlns:a16="http://schemas.microsoft.com/office/drawing/2014/main" id="{ADADA95D-3D5F-633E-00FD-C5367A4D634A}"/>
              </a:ext>
            </a:extLst>
          </p:cNvPr>
          <p:cNvSpPr txBox="1"/>
          <p:nvPr/>
        </p:nvSpPr>
        <p:spPr bwMode="auto">
          <a:xfrm>
            <a:off x="7824158" y="5528443"/>
            <a:ext cx="770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a:t>
            </a:r>
          </a:p>
        </p:txBody>
      </p:sp>
      <p:sp>
        <p:nvSpPr>
          <p:cNvPr id="124" name="TextBox 123">
            <a:extLst>
              <a:ext uri="{FF2B5EF4-FFF2-40B4-BE49-F238E27FC236}">
                <a16:creationId xmlns:a16="http://schemas.microsoft.com/office/drawing/2014/main" id="{C636653B-66FC-A9F7-9A18-043FD46BD88E}"/>
              </a:ext>
            </a:extLst>
          </p:cNvPr>
          <p:cNvSpPr txBox="1"/>
          <p:nvPr/>
        </p:nvSpPr>
        <p:spPr bwMode="auto">
          <a:xfrm>
            <a:off x="8738558" y="5598231"/>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b="0" dirty="0">
                <a:solidFill>
                  <a:schemeClr val="bg1"/>
                </a:solidFill>
                <a:latin typeface="Calibri"/>
                <a:ea typeface="Calibri"/>
                <a:cs typeface="Arial"/>
              </a:rPr>
              <a:t>181</a:t>
            </a:r>
            <a:endParaRPr lang="en-US" dirty="0"/>
          </a:p>
        </p:txBody>
      </p:sp>
      <p:sp>
        <p:nvSpPr>
          <p:cNvPr id="126" name="TextBox 125">
            <a:extLst>
              <a:ext uri="{FF2B5EF4-FFF2-40B4-BE49-F238E27FC236}">
                <a16:creationId xmlns:a16="http://schemas.microsoft.com/office/drawing/2014/main" id="{62AB35D8-88AE-C198-1687-9D3348FB70CE}"/>
              </a:ext>
            </a:extLst>
          </p:cNvPr>
          <p:cNvSpPr txBox="1"/>
          <p:nvPr/>
        </p:nvSpPr>
        <p:spPr bwMode="auto">
          <a:xfrm>
            <a:off x="9550879" y="5598231"/>
            <a:ext cx="87414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spcAft>
                <a:spcPct val="0"/>
              </a:spcAft>
              <a:buNone/>
            </a:pPr>
            <a:r>
              <a:rPr lang="en-US" sz="1600" b="0" dirty="0">
                <a:solidFill>
                  <a:schemeClr val="bg1"/>
                </a:solidFill>
                <a:latin typeface="Calibri"/>
                <a:ea typeface="Calibri"/>
                <a:cs typeface="Arial"/>
              </a:rPr>
              <a:t>174</a:t>
            </a:r>
            <a:endParaRPr lang="en-US" dirty="0"/>
          </a:p>
        </p:txBody>
      </p:sp>
      <p:sp>
        <p:nvSpPr>
          <p:cNvPr id="127" name="TextBox 126">
            <a:extLst>
              <a:ext uri="{FF2B5EF4-FFF2-40B4-BE49-F238E27FC236}">
                <a16:creationId xmlns:a16="http://schemas.microsoft.com/office/drawing/2014/main" id="{AE425CBB-C2B9-4E33-879E-170C3F4A3493}"/>
              </a:ext>
            </a:extLst>
          </p:cNvPr>
          <p:cNvSpPr txBox="1"/>
          <p:nvPr/>
        </p:nvSpPr>
        <p:spPr bwMode="auto">
          <a:xfrm>
            <a:off x="10363200" y="5598231"/>
            <a:ext cx="100853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lnSpc>
                <a:spcPct val="90000"/>
              </a:lnSpc>
              <a:spcBef>
                <a:spcPts val="500"/>
              </a:spcBef>
            </a:pPr>
            <a:r>
              <a:rPr lang="en-US" sz="1600" b="0" dirty="0">
                <a:solidFill>
                  <a:schemeClr val="bg1"/>
                </a:solidFill>
                <a:latin typeface="Calibri"/>
                <a:ea typeface="Calibri"/>
                <a:cs typeface="Arial"/>
              </a:rPr>
              <a:t>58</a:t>
            </a:r>
            <a:endParaRPr lang="en-US" dirty="0"/>
          </a:p>
        </p:txBody>
      </p:sp>
      <p:sp>
        <p:nvSpPr>
          <p:cNvPr id="128" name="TextBox 127">
            <a:extLst>
              <a:ext uri="{FF2B5EF4-FFF2-40B4-BE49-F238E27FC236}">
                <a16:creationId xmlns:a16="http://schemas.microsoft.com/office/drawing/2014/main" id="{65C09556-CBE8-8E00-A260-96F8B73E0DB5}"/>
              </a:ext>
            </a:extLst>
          </p:cNvPr>
          <p:cNvSpPr txBox="1"/>
          <p:nvPr/>
        </p:nvSpPr>
        <p:spPr bwMode="auto">
          <a:xfrm>
            <a:off x="10570232" y="2535956"/>
            <a:ext cx="599120"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r>
              <a:rPr lang="en-US" sz="1800" b="0" baseline="30000"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19.1</a:t>
            </a:r>
          </a:p>
        </p:txBody>
      </p:sp>
      <p:sp>
        <p:nvSpPr>
          <p:cNvPr id="129" name="TextBox 128">
            <a:extLst>
              <a:ext uri="{FF2B5EF4-FFF2-40B4-BE49-F238E27FC236}">
                <a16:creationId xmlns:a16="http://schemas.microsoft.com/office/drawing/2014/main" id="{2E51474B-7069-AC01-DF5F-406D9C38BEF9}"/>
              </a:ext>
            </a:extLst>
          </p:cNvPr>
          <p:cNvSpPr txBox="1"/>
          <p:nvPr/>
        </p:nvSpPr>
        <p:spPr bwMode="auto">
          <a:xfrm>
            <a:off x="9713745" y="2990845"/>
            <a:ext cx="609574" cy="49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70000"/>
              </a:lnSpc>
              <a:spcBef>
                <a:spcPts val="200"/>
              </a:spcBef>
              <a:spcAft>
                <a:spcPct val="0"/>
              </a:spcAft>
              <a:buClrTx/>
              <a:buFontTx/>
              <a:buNone/>
            </a:pPr>
            <a:r>
              <a:rPr lang="en-US" dirty="0">
                <a:solidFill>
                  <a:schemeClr val="bg1"/>
                </a:solidFill>
                <a:latin typeface="Calibri" panose="020F0502020204030204" pitchFamily="34" charset="0"/>
              </a:rPr>
              <a:t>*</a:t>
            </a:r>
            <a:br>
              <a:rPr lang="en-US" sz="1800" b="0" baseline="30000" dirty="0">
                <a:solidFill>
                  <a:schemeClr val="bg1"/>
                </a:solidFill>
                <a:latin typeface="Calibri" panose="020F0502020204030204" pitchFamily="34" charset="0"/>
              </a:rPr>
            </a:br>
            <a:r>
              <a:rPr lang="en-US" dirty="0">
                <a:solidFill>
                  <a:schemeClr val="bg1"/>
                </a:solidFill>
                <a:latin typeface="Calibri" panose="020F0502020204030204" pitchFamily="34" charset="0"/>
              </a:rPr>
              <a:t>14.8</a:t>
            </a:r>
          </a:p>
        </p:txBody>
      </p:sp>
      <p:sp>
        <p:nvSpPr>
          <p:cNvPr id="130" name="TextBox 129">
            <a:extLst>
              <a:ext uri="{FF2B5EF4-FFF2-40B4-BE49-F238E27FC236}">
                <a16:creationId xmlns:a16="http://schemas.microsoft.com/office/drawing/2014/main" id="{D5BBB35D-F1EA-1F87-C516-0C5F6B42D8D5}"/>
              </a:ext>
            </a:extLst>
          </p:cNvPr>
          <p:cNvSpPr txBox="1"/>
          <p:nvPr/>
        </p:nvSpPr>
        <p:spPr bwMode="auto">
          <a:xfrm>
            <a:off x="8908211" y="3976621"/>
            <a:ext cx="5175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200"/>
              </a:spcBef>
              <a:spcAft>
                <a:spcPct val="0"/>
              </a:spcAft>
              <a:buClrTx/>
              <a:buFontTx/>
              <a:buNone/>
            </a:pPr>
            <a:r>
              <a:rPr lang="en-US" dirty="0">
                <a:solidFill>
                  <a:schemeClr val="bg1"/>
                </a:solidFill>
                <a:latin typeface="Calibri" panose="020F0502020204030204" pitchFamily="34" charset="0"/>
              </a:rPr>
              <a:t>6.2</a:t>
            </a:r>
          </a:p>
        </p:txBody>
      </p:sp>
      <p:grpSp>
        <p:nvGrpSpPr>
          <p:cNvPr id="149" name="Group 148">
            <a:extLst>
              <a:ext uri="{FF2B5EF4-FFF2-40B4-BE49-F238E27FC236}">
                <a16:creationId xmlns:a16="http://schemas.microsoft.com/office/drawing/2014/main" id="{60948371-052A-10C3-E5F4-C09CFD57A1C9}"/>
              </a:ext>
            </a:extLst>
          </p:cNvPr>
          <p:cNvGrpSpPr/>
          <p:nvPr/>
        </p:nvGrpSpPr>
        <p:grpSpPr>
          <a:xfrm>
            <a:off x="411192" y="2605439"/>
            <a:ext cx="934528" cy="3248316"/>
            <a:chOff x="411192" y="2250932"/>
            <a:chExt cx="934528" cy="3248316"/>
          </a:xfrm>
        </p:grpSpPr>
        <p:cxnSp>
          <p:nvCxnSpPr>
            <p:cNvPr id="14" name="Straight Connector 13">
              <a:extLst>
                <a:ext uri="{FF2B5EF4-FFF2-40B4-BE49-F238E27FC236}">
                  <a16:creationId xmlns:a16="http://schemas.microsoft.com/office/drawing/2014/main" id="{32A1ED3E-5D35-A556-FD51-BA5E9033F350}"/>
                </a:ext>
              </a:extLst>
            </p:cNvPr>
            <p:cNvCxnSpPr/>
            <p:nvPr/>
          </p:nvCxnSpPr>
          <p:spPr bwMode="auto">
            <a:xfrm>
              <a:off x="1337094" y="2423460"/>
              <a:ext cx="0" cy="2786332"/>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F6408DA2-641C-6093-573B-9D6AA4E44AB0}"/>
                </a:ext>
              </a:extLst>
            </p:cNvPr>
            <p:cNvCxnSpPr>
              <a:cxnSpLocks/>
            </p:cNvCxnSpPr>
            <p:nvPr/>
          </p:nvCxnSpPr>
          <p:spPr bwMode="auto">
            <a:xfrm flipH="1">
              <a:off x="1276709" y="243208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D45EA536-16B1-0095-9946-977C01D05F82}"/>
                </a:ext>
              </a:extLst>
            </p:cNvPr>
            <p:cNvCxnSpPr>
              <a:cxnSpLocks/>
            </p:cNvCxnSpPr>
            <p:nvPr/>
          </p:nvCxnSpPr>
          <p:spPr bwMode="auto">
            <a:xfrm flipH="1">
              <a:off x="1276709" y="289503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47B55DA7-A5B2-FCEB-DDBB-68E5301442B9}"/>
                </a:ext>
              </a:extLst>
            </p:cNvPr>
            <p:cNvCxnSpPr>
              <a:cxnSpLocks/>
            </p:cNvCxnSpPr>
            <p:nvPr/>
          </p:nvCxnSpPr>
          <p:spPr bwMode="auto">
            <a:xfrm flipH="1">
              <a:off x="1276709" y="335798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EA3B7C79-2BE2-5573-793E-B7C60D545E5A}"/>
                </a:ext>
              </a:extLst>
            </p:cNvPr>
            <p:cNvCxnSpPr>
              <a:cxnSpLocks/>
            </p:cNvCxnSpPr>
            <p:nvPr/>
          </p:nvCxnSpPr>
          <p:spPr bwMode="auto">
            <a:xfrm flipH="1">
              <a:off x="1276709" y="38209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94734955-8F9C-BF38-11E0-05617D3466CF}"/>
                </a:ext>
              </a:extLst>
            </p:cNvPr>
            <p:cNvCxnSpPr>
              <a:cxnSpLocks/>
            </p:cNvCxnSpPr>
            <p:nvPr/>
          </p:nvCxnSpPr>
          <p:spPr bwMode="auto">
            <a:xfrm flipH="1">
              <a:off x="1276709" y="428389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5DAE7D9A-0370-63DC-395D-DD9A41195043}"/>
                </a:ext>
              </a:extLst>
            </p:cNvPr>
            <p:cNvCxnSpPr>
              <a:cxnSpLocks/>
            </p:cNvCxnSpPr>
            <p:nvPr/>
          </p:nvCxnSpPr>
          <p:spPr bwMode="auto">
            <a:xfrm flipH="1">
              <a:off x="1276709" y="52097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90BDCF64-00C2-78E7-DAB5-F52DAE64515E}"/>
                </a:ext>
              </a:extLst>
            </p:cNvPr>
            <p:cNvCxnSpPr>
              <a:cxnSpLocks/>
            </p:cNvCxnSpPr>
            <p:nvPr/>
          </p:nvCxnSpPr>
          <p:spPr bwMode="auto">
            <a:xfrm>
              <a:off x="1337094" y="5201165"/>
              <a:ext cx="0" cy="64008"/>
            </a:xfrm>
            <a:prstGeom prst="line">
              <a:avLst/>
            </a:prstGeom>
            <a:noFill/>
            <a:ln w="28575" cap="flat" cmpd="sng" algn="ctr">
              <a:solidFill>
                <a:schemeClr val="bg1"/>
              </a:solidFill>
              <a:prstDash val="solid"/>
              <a:round/>
              <a:headEnd type="none" w="med" len="med"/>
              <a:tailEnd type="none" w="med" len="med"/>
            </a:ln>
            <a:effectLst/>
          </p:spPr>
        </p:cxnSp>
        <p:sp>
          <p:nvSpPr>
            <p:cNvPr id="26" name="TextBox 25">
              <a:extLst>
                <a:ext uri="{FF2B5EF4-FFF2-40B4-BE49-F238E27FC236}">
                  <a16:creationId xmlns:a16="http://schemas.microsoft.com/office/drawing/2014/main" id="{EA275445-F549-DE22-754A-B5F61BCFB6B7}"/>
                </a:ext>
              </a:extLst>
            </p:cNvPr>
            <p:cNvSpPr txBox="1"/>
            <p:nvPr/>
          </p:nvSpPr>
          <p:spPr bwMode="auto">
            <a:xfrm>
              <a:off x="923026" y="225093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27" name="TextBox 26">
              <a:extLst>
                <a:ext uri="{FF2B5EF4-FFF2-40B4-BE49-F238E27FC236}">
                  <a16:creationId xmlns:a16="http://schemas.microsoft.com/office/drawing/2014/main" id="{BF963AFB-B7C2-05CD-25D9-80862FCFD79D}"/>
                </a:ext>
              </a:extLst>
            </p:cNvPr>
            <p:cNvSpPr txBox="1"/>
            <p:nvPr/>
          </p:nvSpPr>
          <p:spPr bwMode="auto">
            <a:xfrm>
              <a:off x="923026" y="271148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28" name="TextBox 27">
              <a:extLst>
                <a:ext uri="{FF2B5EF4-FFF2-40B4-BE49-F238E27FC236}">
                  <a16:creationId xmlns:a16="http://schemas.microsoft.com/office/drawing/2014/main" id="{C908F274-9E9F-A6C1-7A77-B66AC47CB72F}"/>
                </a:ext>
              </a:extLst>
            </p:cNvPr>
            <p:cNvSpPr txBox="1"/>
            <p:nvPr/>
          </p:nvSpPr>
          <p:spPr bwMode="auto">
            <a:xfrm>
              <a:off x="923026" y="317204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9" name="TextBox 28">
              <a:extLst>
                <a:ext uri="{FF2B5EF4-FFF2-40B4-BE49-F238E27FC236}">
                  <a16:creationId xmlns:a16="http://schemas.microsoft.com/office/drawing/2014/main" id="{C0D951A1-081A-E01C-356D-EE2691988115}"/>
                </a:ext>
              </a:extLst>
            </p:cNvPr>
            <p:cNvSpPr txBox="1"/>
            <p:nvPr/>
          </p:nvSpPr>
          <p:spPr bwMode="auto">
            <a:xfrm>
              <a:off x="923026" y="363259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0" name="TextBox 29">
              <a:extLst>
                <a:ext uri="{FF2B5EF4-FFF2-40B4-BE49-F238E27FC236}">
                  <a16:creationId xmlns:a16="http://schemas.microsoft.com/office/drawing/2014/main" id="{C95610C0-7D6B-FF17-34BB-95E452CF8209}"/>
                </a:ext>
              </a:extLst>
            </p:cNvPr>
            <p:cNvSpPr txBox="1"/>
            <p:nvPr/>
          </p:nvSpPr>
          <p:spPr bwMode="auto">
            <a:xfrm>
              <a:off x="923026" y="409315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1" name="TextBox 30">
              <a:extLst>
                <a:ext uri="{FF2B5EF4-FFF2-40B4-BE49-F238E27FC236}">
                  <a16:creationId xmlns:a16="http://schemas.microsoft.com/office/drawing/2014/main" id="{3F607950-C087-2FCC-3146-DE1F6FA1FC41}"/>
                </a:ext>
              </a:extLst>
            </p:cNvPr>
            <p:cNvSpPr txBox="1"/>
            <p:nvPr/>
          </p:nvSpPr>
          <p:spPr bwMode="auto">
            <a:xfrm>
              <a:off x="923026" y="5014260"/>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3CE582B5-235E-4737-9DC7-B242B7CD9DD2}"/>
                </a:ext>
              </a:extLst>
            </p:cNvPr>
            <p:cNvSpPr txBox="1"/>
            <p:nvPr/>
          </p:nvSpPr>
          <p:spPr bwMode="auto">
            <a:xfrm>
              <a:off x="411192" y="5191471"/>
              <a:ext cx="770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a:t>
              </a:r>
            </a:p>
          </p:txBody>
        </p:sp>
        <p:sp>
          <p:nvSpPr>
            <p:cNvPr id="35" name="TextBox 34">
              <a:extLst>
                <a:ext uri="{FF2B5EF4-FFF2-40B4-BE49-F238E27FC236}">
                  <a16:creationId xmlns:a16="http://schemas.microsoft.com/office/drawing/2014/main" id="{CD041547-98F4-8976-59B6-334E03DC6307}"/>
                </a:ext>
              </a:extLst>
            </p:cNvPr>
            <p:cNvSpPr txBox="1"/>
            <p:nvPr/>
          </p:nvSpPr>
          <p:spPr bwMode="auto">
            <a:xfrm rot="16200000">
              <a:off x="-645584" y="3636274"/>
              <a:ext cx="2760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CDLQI Score (Mean ± SD)</a:t>
              </a:r>
            </a:p>
          </p:txBody>
        </p:sp>
        <p:cxnSp>
          <p:nvCxnSpPr>
            <p:cNvPr id="147" name="Straight Connector 146">
              <a:extLst>
                <a:ext uri="{FF2B5EF4-FFF2-40B4-BE49-F238E27FC236}">
                  <a16:creationId xmlns:a16="http://schemas.microsoft.com/office/drawing/2014/main" id="{66BD0CCF-6860-7399-DC07-9968657B853C}"/>
                </a:ext>
              </a:extLst>
            </p:cNvPr>
            <p:cNvCxnSpPr>
              <a:cxnSpLocks/>
            </p:cNvCxnSpPr>
            <p:nvPr/>
          </p:nvCxnSpPr>
          <p:spPr bwMode="auto">
            <a:xfrm flipH="1">
              <a:off x="1276709" y="4746841"/>
              <a:ext cx="64008" cy="0"/>
            </a:xfrm>
            <a:prstGeom prst="line">
              <a:avLst/>
            </a:prstGeom>
            <a:noFill/>
            <a:ln w="28575" cap="flat" cmpd="sng" algn="ctr">
              <a:solidFill>
                <a:schemeClr val="bg1"/>
              </a:solidFill>
              <a:prstDash val="solid"/>
              <a:round/>
              <a:headEnd type="none" w="med" len="med"/>
              <a:tailEnd type="none" w="med" len="med"/>
            </a:ln>
            <a:effectLst/>
          </p:spPr>
        </p:cxnSp>
        <p:sp>
          <p:nvSpPr>
            <p:cNvPr id="148" name="TextBox 147">
              <a:extLst>
                <a:ext uri="{FF2B5EF4-FFF2-40B4-BE49-F238E27FC236}">
                  <a16:creationId xmlns:a16="http://schemas.microsoft.com/office/drawing/2014/main" id="{8D2B6A25-1874-E607-B6DE-9EB48542EAD6}"/>
                </a:ext>
              </a:extLst>
            </p:cNvPr>
            <p:cNvSpPr txBox="1"/>
            <p:nvPr/>
          </p:nvSpPr>
          <p:spPr bwMode="auto">
            <a:xfrm>
              <a:off x="923026" y="455370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grpSp>
      <p:grpSp>
        <p:nvGrpSpPr>
          <p:cNvPr id="150" name="Group 149">
            <a:extLst>
              <a:ext uri="{FF2B5EF4-FFF2-40B4-BE49-F238E27FC236}">
                <a16:creationId xmlns:a16="http://schemas.microsoft.com/office/drawing/2014/main" id="{4559B818-35B5-7EA8-DE2E-05AE7EB63B64}"/>
              </a:ext>
            </a:extLst>
          </p:cNvPr>
          <p:cNvGrpSpPr/>
          <p:nvPr/>
        </p:nvGrpSpPr>
        <p:grpSpPr>
          <a:xfrm>
            <a:off x="4135734" y="2612560"/>
            <a:ext cx="934528" cy="3227906"/>
            <a:chOff x="411192" y="2250932"/>
            <a:chExt cx="934528" cy="3227906"/>
          </a:xfrm>
        </p:grpSpPr>
        <p:cxnSp>
          <p:nvCxnSpPr>
            <p:cNvPr id="151" name="Straight Connector 150">
              <a:extLst>
                <a:ext uri="{FF2B5EF4-FFF2-40B4-BE49-F238E27FC236}">
                  <a16:creationId xmlns:a16="http://schemas.microsoft.com/office/drawing/2014/main" id="{B1CF93CD-679C-62B1-D78B-7DA4CA5CE680}"/>
                </a:ext>
              </a:extLst>
            </p:cNvPr>
            <p:cNvCxnSpPr/>
            <p:nvPr/>
          </p:nvCxnSpPr>
          <p:spPr bwMode="auto">
            <a:xfrm>
              <a:off x="1337094" y="2423460"/>
              <a:ext cx="0" cy="2786332"/>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786DE8EC-C2B2-C42B-8D12-05ED59E7783B}"/>
                </a:ext>
              </a:extLst>
            </p:cNvPr>
            <p:cNvCxnSpPr>
              <a:cxnSpLocks/>
            </p:cNvCxnSpPr>
            <p:nvPr/>
          </p:nvCxnSpPr>
          <p:spPr bwMode="auto">
            <a:xfrm flipH="1">
              <a:off x="1276709" y="243208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002FC845-0058-B3CA-7CAE-588B692DF4F8}"/>
                </a:ext>
              </a:extLst>
            </p:cNvPr>
            <p:cNvCxnSpPr>
              <a:cxnSpLocks/>
            </p:cNvCxnSpPr>
            <p:nvPr/>
          </p:nvCxnSpPr>
          <p:spPr bwMode="auto">
            <a:xfrm flipH="1">
              <a:off x="1276709" y="289503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82F5740E-C6DE-E284-EC81-B4E75654F2B1}"/>
                </a:ext>
              </a:extLst>
            </p:cNvPr>
            <p:cNvCxnSpPr>
              <a:cxnSpLocks/>
            </p:cNvCxnSpPr>
            <p:nvPr/>
          </p:nvCxnSpPr>
          <p:spPr bwMode="auto">
            <a:xfrm flipH="1">
              <a:off x="1276709" y="335798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0C57E2E8-A452-F880-1B96-6F54A4A982C5}"/>
                </a:ext>
              </a:extLst>
            </p:cNvPr>
            <p:cNvCxnSpPr>
              <a:cxnSpLocks/>
            </p:cNvCxnSpPr>
            <p:nvPr/>
          </p:nvCxnSpPr>
          <p:spPr bwMode="auto">
            <a:xfrm flipH="1">
              <a:off x="1276709" y="38209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C51E50C2-F57A-CE83-7F6D-2684B8CF9E2E}"/>
                </a:ext>
              </a:extLst>
            </p:cNvPr>
            <p:cNvCxnSpPr>
              <a:cxnSpLocks/>
            </p:cNvCxnSpPr>
            <p:nvPr/>
          </p:nvCxnSpPr>
          <p:spPr bwMode="auto">
            <a:xfrm flipH="1">
              <a:off x="1276709" y="428389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2A0AAF36-7F75-8809-2B8C-76933BFBA6F6}"/>
                </a:ext>
              </a:extLst>
            </p:cNvPr>
            <p:cNvCxnSpPr>
              <a:cxnSpLocks/>
            </p:cNvCxnSpPr>
            <p:nvPr/>
          </p:nvCxnSpPr>
          <p:spPr bwMode="auto">
            <a:xfrm flipH="1">
              <a:off x="1276709" y="52097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3744FB88-EE58-47B3-BA17-50328FAE5373}"/>
                </a:ext>
              </a:extLst>
            </p:cNvPr>
            <p:cNvCxnSpPr>
              <a:cxnSpLocks/>
            </p:cNvCxnSpPr>
            <p:nvPr/>
          </p:nvCxnSpPr>
          <p:spPr bwMode="auto">
            <a:xfrm>
              <a:off x="1337094" y="5201165"/>
              <a:ext cx="0" cy="64008"/>
            </a:xfrm>
            <a:prstGeom prst="line">
              <a:avLst/>
            </a:prstGeom>
            <a:noFill/>
            <a:ln w="28575" cap="flat" cmpd="sng" algn="ctr">
              <a:solidFill>
                <a:schemeClr val="bg1"/>
              </a:solidFill>
              <a:prstDash val="solid"/>
              <a:round/>
              <a:headEnd type="none" w="med" len="med"/>
              <a:tailEnd type="none" w="med" len="med"/>
            </a:ln>
            <a:effectLst/>
          </p:spPr>
        </p:cxnSp>
        <p:sp>
          <p:nvSpPr>
            <p:cNvPr id="159" name="TextBox 158">
              <a:extLst>
                <a:ext uri="{FF2B5EF4-FFF2-40B4-BE49-F238E27FC236}">
                  <a16:creationId xmlns:a16="http://schemas.microsoft.com/office/drawing/2014/main" id="{C22B804B-8E16-4474-3C22-CFA372737A02}"/>
                </a:ext>
              </a:extLst>
            </p:cNvPr>
            <p:cNvSpPr txBox="1"/>
            <p:nvPr/>
          </p:nvSpPr>
          <p:spPr bwMode="auto">
            <a:xfrm>
              <a:off x="923026" y="225093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60" name="TextBox 159">
              <a:extLst>
                <a:ext uri="{FF2B5EF4-FFF2-40B4-BE49-F238E27FC236}">
                  <a16:creationId xmlns:a16="http://schemas.microsoft.com/office/drawing/2014/main" id="{90A09589-3588-E5F9-5DED-257D630DE806}"/>
                </a:ext>
              </a:extLst>
            </p:cNvPr>
            <p:cNvSpPr txBox="1"/>
            <p:nvPr/>
          </p:nvSpPr>
          <p:spPr bwMode="auto">
            <a:xfrm>
              <a:off x="923026" y="271148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161" name="TextBox 160">
              <a:extLst>
                <a:ext uri="{FF2B5EF4-FFF2-40B4-BE49-F238E27FC236}">
                  <a16:creationId xmlns:a16="http://schemas.microsoft.com/office/drawing/2014/main" id="{47FAFB73-2DDA-66D8-E580-51435ED79E5D}"/>
                </a:ext>
              </a:extLst>
            </p:cNvPr>
            <p:cNvSpPr txBox="1"/>
            <p:nvPr/>
          </p:nvSpPr>
          <p:spPr bwMode="auto">
            <a:xfrm>
              <a:off x="923026" y="317204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62" name="TextBox 161">
              <a:extLst>
                <a:ext uri="{FF2B5EF4-FFF2-40B4-BE49-F238E27FC236}">
                  <a16:creationId xmlns:a16="http://schemas.microsoft.com/office/drawing/2014/main" id="{FB3DC66E-A9A2-4D66-E5DB-21AD44ABCEC9}"/>
                </a:ext>
              </a:extLst>
            </p:cNvPr>
            <p:cNvSpPr txBox="1"/>
            <p:nvPr/>
          </p:nvSpPr>
          <p:spPr bwMode="auto">
            <a:xfrm>
              <a:off x="923026" y="363259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163" name="TextBox 162">
              <a:extLst>
                <a:ext uri="{FF2B5EF4-FFF2-40B4-BE49-F238E27FC236}">
                  <a16:creationId xmlns:a16="http://schemas.microsoft.com/office/drawing/2014/main" id="{B50F5699-059A-0BF0-F551-384635F04F8B}"/>
                </a:ext>
              </a:extLst>
            </p:cNvPr>
            <p:cNvSpPr txBox="1"/>
            <p:nvPr/>
          </p:nvSpPr>
          <p:spPr bwMode="auto">
            <a:xfrm>
              <a:off x="923026" y="409315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64" name="TextBox 163">
              <a:extLst>
                <a:ext uri="{FF2B5EF4-FFF2-40B4-BE49-F238E27FC236}">
                  <a16:creationId xmlns:a16="http://schemas.microsoft.com/office/drawing/2014/main" id="{97B59A98-71C6-FE85-7203-BF5825652453}"/>
                </a:ext>
              </a:extLst>
            </p:cNvPr>
            <p:cNvSpPr txBox="1"/>
            <p:nvPr/>
          </p:nvSpPr>
          <p:spPr bwMode="auto">
            <a:xfrm>
              <a:off x="923026" y="5014260"/>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65" name="TextBox 164">
              <a:extLst>
                <a:ext uri="{FF2B5EF4-FFF2-40B4-BE49-F238E27FC236}">
                  <a16:creationId xmlns:a16="http://schemas.microsoft.com/office/drawing/2014/main" id="{D88CCB7B-071A-CACA-CB52-CA4C7C21EEC2}"/>
                </a:ext>
              </a:extLst>
            </p:cNvPr>
            <p:cNvSpPr txBox="1"/>
            <p:nvPr/>
          </p:nvSpPr>
          <p:spPr bwMode="auto">
            <a:xfrm>
              <a:off x="411192" y="5171061"/>
              <a:ext cx="77062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a:t>
              </a:r>
            </a:p>
          </p:txBody>
        </p:sp>
        <p:sp>
          <p:nvSpPr>
            <p:cNvPr id="166" name="TextBox 165">
              <a:extLst>
                <a:ext uri="{FF2B5EF4-FFF2-40B4-BE49-F238E27FC236}">
                  <a16:creationId xmlns:a16="http://schemas.microsoft.com/office/drawing/2014/main" id="{30F2733C-A774-9BF2-60A5-49BB47033C14}"/>
                </a:ext>
              </a:extLst>
            </p:cNvPr>
            <p:cNvSpPr txBox="1"/>
            <p:nvPr/>
          </p:nvSpPr>
          <p:spPr bwMode="auto">
            <a:xfrm rot="16200000">
              <a:off x="-645584" y="3636274"/>
              <a:ext cx="2760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CDLQI Score (Mean ± SD)</a:t>
              </a:r>
            </a:p>
          </p:txBody>
        </p:sp>
        <p:cxnSp>
          <p:nvCxnSpPr>
            <p:cNvPr id="167" name="Straight Connector 166">
              <a:extLst>
                <a:ext uri="{FF2B5EF4-FFF2-40B4-BE49-F238E27FC236}">
                  <a16:creationId xmlns:a16="http://schemas.microsoft.com/office/drawing/2014/main" id="{A365C718-6DE1-DD2C-ED97-C31AD06EBC33}"/>
                </a:ext>
              </a:extLst>
            </p:cNvPr>
            <p:cNvCxnSpPr>
              <a:cxnSpLocks/>
            </p:cNvCxnSpPr>
            <p:nvPr/>
          </p:nvCxnSpPr>
          <p:spPr bwMode="auto">
            <a:xfrm flipH="1">
              <a:off x="1276709" y="4746841"/>
              <a:ext cx="64008" cy="0"/>
            </a:xfrm>
            <a:prstGeom prst="line">
              <a:avLst/>
            </a:prstGeom>
            <a:noFill/>
            <a:ln w="28575" cap="flat" cmpd="sng" algn="ctr">
              <a:solidFill>
                <a:schemeClr val="bg1"/>
              </a:solidFill>
              <a:prstDash val="solid"/>
              <a:round/>
              <a:headEnd type="none" w="med" len="med"/>
              <a:tailEnd type="none" w="med" len="med"/>
            </a:ln>
            <a:effectLst/>
          </p:spPr>
        </p:cxnSp>
        <p:sp>
          <p:nvSpPr>
            <p:cNvPr id="168" name="TextBox 167">
              <a:extLst>
                <a:ext uri="{FF2B5EF4-FFF2-40B4-BE49-F238E27FC236}">
                  <a16:creationId xmlns:a16="http://schemas.microsoft.com/office/drawing/2014/main" id="{99800EFC-74F6-56A6-A74E-9BFA3B819A9A}"/>
                </a:ext>
              </a:extLst>
            </p:cNvPr>
            <p:cNvSpPr txBox="1"/>
            <p:nvPr/>
          </p:nvSpPr>
          <p:spPr bwMode="auto">
            <a:xfrm>
              <a:off x="923026" y="455370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grpSp>
      <p:grpSp>
        <p:nvGrpSpPr>
          <p:cNvPr id="169" name="Group 168">
            <a:extLst>
              <a:ext uri="{FF2B5EF4-FFF2-40B4-BE49-F238E27FC236}">
                <a16:creationId xmlns:a16="http://schemas.microsoft.com/office/drawing/2014/main" id="{47C20E91-E689-4624-C9D5-85DDA9029495}"/>
              </a:ext>
            </a:extLst>
          </p:cNvPr>
          <p:cNvGrpSpPr/>
          <p:nvPr/>
        </p:nvGrpSpPr>
        <p:grpSpPr>
          <a:xfrm>
            <a:off x="7956332" y="2611136"/>
            <a:ext cx="795743" cy="3132660"/>
            <a:chOff x="549977" y="2250932"/>
            <a:chExt cx="795743" cy="3132660"/>
          </a:xfrm>
        </p:grpSpPr>
        <p:cxnSp>
          <p:nvCxnSpPr>
            <p:cNvPr id="170" name="Straight Connector 169">
              <a:extLst>
                <a:ext uri="{FF2B5EF4-FFF2-40B4-BE49-F238E27FC236}">
                  <a16:creationId xmlns:a16="http://schemas.microsoft.com/office/drawing/2014/main" id="{CC38BA15-B5DC-9381-1F40-FDE4A00C3304}"/>
                </a:ext>
              </a:extLst>
            </p:cNvPr>
            <p:cNvCxnSpPr/>
            <p:nvPr/>
          </p:nvCxnSpPr>
          <p:spPr bwMode="auto">
            <a:xfrm>
              <a:off x="1337094" y="2423460"/>
              <a:ext cx="0" cy="2786332"/>
            </a:xfrm>
            <a:prstGeom prst="line">
              <a:avLst/>
            </a:prstGeom>
            <a:noFill/>
            <a:ln w="28575" cap="flat" cmpd="sng" algn="ctr">
              <a:solidFill>
                <a:schemeClr val="bg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4CA27A55-E88C-D110-AF1D-7180FA51A137}"/>
                </a:ext>
              </a:extLst>
            </p:cNvPr>
            <p:cNvCxnSpPr>
              <a:cxnSpLocks/>
            </p:cNvCxnSpPr>
            <p:nvPr/>
          </p:nvCxnSpPr>
          <p:spPr bwMode="auto">
            <a:xfrm flipH="1">
              <a:off x="1276709" y="243208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45A44B2C-1084-C53A-7BD6-975CB850956A}"/>
                </a:ext>
              </a:extLst>
            </p:cNvPr>
            <p:cNvCxnSpPr>
              <a:cxnSpLocks/>
            </p:cNvCxnSpPr>
            <p:nvPr/>
          </p:nvCxnSpPr>
          <p:spPr bwMode="auto">
            <a:xfrm flipH="1">
              <a:off x="1276709" y="289503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BE84CF8B-5FB8-73AB-10FE-B36BF69238C4}"/>
                </a:ext>
              </a:extLst>
            </p:cNvPr>
            <p:cNvCxnSpPr>
              <a:cxnSpLocks/>
            </p:cNvCxnSpPr>
            <p:nvPr/>
          </p:nvCxnSpPr>
          <p:spPr bwMode="auto">
            <a:xfrm flipH="1">
              <a:off x="1276709" y="335798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848259D9-7E4B-C86F-7D5C-A62F499F5D05}"/>
                </a:ext>
              </a:extLst>
            </p:cNvPr>
            <p:cNvCxnSpPr>
              <a:cxnSpLocks/>
            </p:cNvCxnSpPr>
            <p:nvPr/>
          </p:nvCxnSpPr>
          <p:spPr bwMode="auto">
            <a:xfrm flipH="1">
              <a:off x="1276709" y="38209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12000A7E-D427-16A0-7DF2-472738DB299A}"/>
                </a:ext>
              </a:extLst>
            </p:cNvPr>
            <p:cNvCxnSpPr>
              <a:cxnSpLocks/>
            </p:cNvCxnSpPr>
            <p:nvPr/>
          </p:nvCxnSpPr>
          <p:spPr bwMode="auto">
            <a:xfrm flipH="1">
              <a:off x="1276709" y="428389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519C8932-A454-FD6D-2BEB-FE12979D1118}"/>
                </a:ext>
              </a:extLst>
            </p:cNvPr>
            <p:cNvCxnSpPr>
              <a:cxnSpLocks/>
            </p:cNvCxnSpPr>
            <p:nvPr/>
          </p:nvCxnSpPr>
          <p:spPr bwMode="auto">
            <a:xfrm flipH="1">
              <a:off x="1276709" y="520979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DFD029E1-3900-D020-A197-2A4F312DF3D9}"/>
                </a:ext>
              </a:extLst>
            </p:cNvPr>
            <p:cNvCxnSpPr>
              <a:cxnSpLocks/>
            </p:cNvCxnSpPr>
            <p:nvPr/>
          </p:nvCxnSpPr>
          <p:spPr bwMode="auto">
            <a:xfrm>
              <a:off x="1337094" y="5201165"/>
              <a:ext cx="0" cy="64008"/>
            </a:xfrm>
            <a:prstGeom prst="line">
              <a:avLst/>
            </a:prstGeom>
            <a:noFill/>
            <a:ln w="28575" cap="flat" cmpd="sng" algn="ctr">
              <a:solidFill>
                <a:schemeClr val="bg1"/>
              </a:solidFill>
              <a:prstDash val="solid"/>
              <a:round/>
              <a:headEnd type="none" w="med" len="med"/>
              <a:tailEnd type="none" w="med" len="med"/>
            </a:ln>
            <a:effectLst/>
          </p:spPr>
        </p:cxnSp>
        <p:sp>
          <p:nvSpPr>
            <p:cNvPr id="178" name="TextBox 177">
              <a:extLst>
                <a:ext uri="{FF2B5EF4-FFF2-40B4-BE49-F238E27FC236}">
                  <a16:creationId xmlns:a16="http://schemas.microsoft.com/office/drawing/2014/main" id="{E28A678C-D8A4-5894-CBCF-02AFAAFA5A9E}"/>
                </a:ext>
              </a:extLst>
            </p:cNvPr>
            <p:cNvSpPr txBox="1"/>
            <p:nvPr/>
          </p:nvSpPr>
          <p:spPr bwMode="auto">
            <a:xfrm>
              <a:off x="923026" y="225093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79" name="TextBox 178">
              <a:extLst>
                <a:ext uri="{FF2B5EF4-FFF2-40B4-BE49-F238E27FC236}">
                  <a16:creationId xmlns:a16="http://schemas.microsoft.com/office/drawing/2014/main" id="{DC9F9C7B-C868-D1CA-B598-274640D81BB2}"/>
                </a:ext>
              </a:extLst>
            </p:cNvPr>
            <p:cNvSpPr txBox="1"/>
            <p:nvPr/>
          </p:nvSpPr>
          <p:spPr bwMode="auto">
            <a:xfrm>
              <a:off x="923026" y="271148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180" name="TextBox 179">
              <a:extLst>
                <a:ext uri="{FF2B5EF4-FFF2-40B4-BE49-F238E27FC236}">
                  <a16:creationId xmlns:a16="http://schemas.microsoft.com/office/drawing/2014/main" id="{047D0152-D811-4F47-0091-6B01CE4ACDD7}"/>
                </a:ext>
              </a:extLst>
            </p:cNvPr>
            <p:cNvSpPr txBox="1"/>
            <p:nvPr/>
          </p:nvSpPr>
          <p:spPr bwMode="auto">
            <a:xfrm>
              <a:off x="923026" y="317204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81" name="TextBox 180">
              <a:extLst>
                <a:ext uri="{FF2B5EF4-FFF2-40B4-BE49-F238E27FC236}">
                  <a16:creationId xmlns:a16="http://schemas.microsoft.com/office/drawing/2014/main" id="{3DE3E377-CA48-BF8C-E2AE-FBE0936F9413}"/>
                </a:ext>
              </a:extLst>
            </p:cNvPr>
            <p:cNvSpPr txBox="1"/>
            <p:nvPr/>
          </p:nvSpPr>
          <p:spPr bwMode="auto">
            <a:xfrm>
              <a:off x="923026" y="363259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182" name="TextBox 181">
              <a:extLst>
                <a:ext uri="{FF2B5EF4-FFF2-40B4-BE49-F238E27FC236}">
                  <a16:creationId xmlns:a16="http://schemas.microsoft.com/office/drawing/2014/main" id="{FF2A1CE3-A42C-EDB4-9925-5443AEC1E32E}"/>
                </a:ext>
              </a:extLst>
            </p:cNvPr>
            <p:cNvSpPr txBox="1"/>
            <p:nvPr/>
          </p:nvSpPr>
          <p:spPr bwMode="auto">
            <a:xfrm>
              <a:off x="923026" y="4093152"/>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83" name="TextBox 182">
              <a:extLst>
                <a:ext uri="{FF2B5EF4-FFF2-40B4-BE49-F238E27FC236}">
                  <a16:creationId xmlns:a16="http://schemas.microsoft.com/office/drawing/2014/main" id="{0E6521EF-ACFE-67FD-6EED-4D7FDB5A58EB}"/>
                </a:ext>
              </a:extLst>
            </p:cNvPr>
            <p:cNvSpPr txBox="1"/>
            <p:nvPr/>
          </p:nvSpPr>
          <p:spPr bwMode="auto">
            <a:xfrm>
              <a:off x="923026" y="5014260"/>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85" name="TextBox 184">
              <a:extLst>
                <a:ext uri="{FF2B5EF4-FFF2-40B4-BE49-F238E27FC236}">
                  <a16:creationId xmlns:a16="http://schemas.microsoft.com/office/drawing/2014/main" id="{BF0F52AC-1126-A91A-CC34-58708C90287C}"/>
                </a:ext>
              </a:extLst>
            </p:cNvPr>
            <p:cNvSpPr txBox="1"/>
            <p:nvPr/>
          </p:nvSpPr>
          <p:spPr bwMode="auto">
            <a:xfrm rot="16200000">
              <a:off x="-645584" y="3636274"/>
              <a:ext cx="2760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CDLQI Score (Mean ± SD)</a:t>
              </a:r>
            </a:p>
          </p:txBody>
        </p:sp>
        <p:cxnSp>
          <p:nvCxnSpPr>
            <p:cNvPr id="186" name="Straight Connector 185">
              <a:extLst>
                <a:ext uri="{FF2B5EF4-FFF2-40B4-BE49-F238E27FC236}">
                  <a16:creationId xmlns:a16="http://schemas.microsoft.com/office/drawing/2014/main" id="{B979A13A-CC20-36AB-BAF5-1717D6556D8B}"/>
                </a:ext>
              </a:extLst>
            </p:cNvPr>
            <p:cNvCxnSpPr>
              <a:cxnSpLocks/>
            </p:cNvCxnSpPr>
            <p:nvPr/>
          </p:nvCxnSpPr>
          <p:spPr bwMode="auto">
            <a:xfrm flipH="1">
              <a:off x="1276709" y="4746841"/>
              <a:ext cx="64008" cy="0"/>
            </a:xfrm>
            <a:prstGeom prst="line">
              <a:avLst/>
            </a:prstGeom>
            <a:noFill/>
            <a:ln w="28575" cap="flat" cmpd="sng" algn="ctr">
              <a:solidFill>
                <a:schemeClr val="bg1"/>
              </a:solidFill>
              <a:prstDash val="solid"/>
              <a:round/>
              <a:headEnd type="none" w="med" len="med"/>
              <a:tailEnd type="none" w="med" len="med"/>
            </a:ln>
            <a:effectLst/>
          </p:spPr>
        </p:cxnSp>
        <p:sp>
          <p:nvSpPr>
            <p:cNvPr id="187" name="TextBox 186">
              <a:extLst>
                <a:ext uri="{FF2B5EF4-FFF2-40B4-BE49-F238E27FC236}">
                  <a16:creationId xmlns:a16="http://schemas.microsoft.com/office/drawing/2014/main" id="{9C11E5C5-C8DF-41E9-57E9-F9BA778AD370}"/>
                </a:ext>
              </a:extLst>
            </p:cNvPr>
            <p:cNvSpPr txBox="1"/>
            <p:nvPr/>
          </p:nvSpPr>
          <p:spPr bwMode="auto">
            <a:xfrm>
              <a:off x="923026" y="4553707"/>
              <a:ext cx="4226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grpSp>
      <p:grpSp>
        <p:nvGrpSpPr>
          <p:cNvPr id="41" name="Group 40">
            <a:extLst>
              <a:ext uri="{FF2B5EF4-FFF2-40B4-BE49-F238E27FC236}">
                <a16:creationId xmlns:a16="http://schemas.microsoft.com/office/drawing/2014/main" id="{5A8E8B49-3537-8B47-D1DB-A3CBA0B25F13}"/>
              </a:ext>
            </a:extLst>
          </p:cNvPr>
          <p:cNvGrpSpPr/>
          <p:nvPr/>
        </p:nvGrpSpPr>
        <p:grpSpPr>
          <a:xfrm>
            <a:off x="1673523" y="4430851"/>
            <a:ext cx="155276" cy="1107568"/>
            <a:chOff x="2078965" y="3887126"/>
            <a:chExt cx="155276" cy="1107568"/>
          </a:xfrm>
        </p:grpSpPr>
        <p:cxnSp>
          <p:nvCxnSpPr>
            <p:cNvPr id="42" name="Straight Connector 41">
              <a:extLst>
                <a:ext uri="{FF2B5EF4-FFF2-40B4-BE49-F238E27FC236}">
                  <a16:creationId xmlns:a16="http://schemas.microsoft.com/office/drawing/2014/main" id="{7EAA2306-AF89-1FDE-362D-B0C606751FF3}"/>
                </a:ext>
              </a:extLst>
            </p:cNvPr>
            <p:cNvCxnSpPr>
              <a:cxnSpLocks/>
            </p:cNvCxnSpPr>
            <p:nvPr/>
          </p:nvCxnSpPr>
          <p:spPr bwMode="auto">
            <a:xfrm>
              <a:off x="2156603" y="3887126"/>
              <a:ext cx="0" cy="110756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0A5D543-950C-7696-DF49-874E1913B7E1}"/>
                </a:ext>
              </a:extLst>
            </p:cNvPr>
            <p:cNvCxnSpPr>
              <a:cxnSpLocks/>
            </p:cNvCxnSpPr>
            <p:nvPr/>
          </p:nvCxnSpPr>
          <p:spPr bwMode="auto">
            <a:xfrm>
              <a:off x="2078965" y="3896802"/>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1BB3108-B8D2-1181-AF38-262B6248FAA4}"/>
                </a:ext>
              </a:extLst>
            </p:cNvPr>
            <p:cNvCxnSpPr>
              <a:cxnSpLocks/>
            </p:cNvCxnSpPr>
            <p:nvPr/>
          </p:nvCxnSpPr>
          <p:spPr bwMode="auto">
            <a:xfrm>
              <a:off x="2078965" y="4991819"/>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5" name="Group 44">
            <a:extLst>
              <a:ext uri="{FF2B5EF4-FFF2-40B4-BE49-F238E27FC236}">
                <a16:creationId xmlns:a16="http://schemas.microsoft.com/office/drawing/2014/main" id="{80978F45-0B4C-2253-5E2C-DA545C89DBCC}"/>
              </a:ext>
            </a:extLst>
          </p:cNvPr>
          <p:cNvGrpSpPr/>
          <p:nvPr/>
        </p:nvGrpSpPr>
        <p:grpSpPr>
          <a:xfrm>
            <a:off x="2498783" y="3518979"/>
            <a:ext cx="155276" cy="1386458"/>
            <a:chOff x="2078965" y="3648974"/>
            <a:chExt cx="155276" cy="1386458"/>
          </a:xfrm>
        </p:grpSpPr>
        <p:cxnSp>
          <p:nvCxnSpPr>
            <p:cNvPr id="46" name="Straight Connector 45">
              <a:extLst>
                <a:ext uri="{FF2B5EF4-FFF2-40B4-BE49-F238E27FC236}">
                  <a16:creationId xmlns:a16="http://schemas.microsoft.com/office/drawing/2014/main" id="{30AD0CA1-6999-1DA9-D14E-8BC9E1E944D9}"/>
                </a:ext>
              </a:extLst>
            </p:cNvPr>
            <p:cNvCxnSpPr>
              <a:cxnSpLocks/>
            </p:cNvCxnSpPr>
            <p:nvPr/>
          </p:nvCxnSpPr>
          <p:spPr bwMode="auto">
            <a:xfrm>
              <a:off x="2156603" y="3657600"/>
              <a:ext cx="0" cy="1373265"/>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419C7758-A317-C653-0B3A-A17718064ADC}"/>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BE0868BD-BD29-13C2-53C8-EC553E6DFB7C}"/>
                </a:ext>
              </a:extLst>
            </p:cNvPr>
            <p:cNvCxnSpPr>
              <a:cxnSpLocks/>
            </p:cNvCxnSpPr>
            <p:nvPr/>
          </p:nvCxnSpPr>
          <p:spPr bwMode="auto">
            <a:xfrm>
              <a:off x="2078965" y="5035432"/>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5A64A51F-22B7-9129-8170-87210E499F51}"/>
              </a:ext>
            </a:extLst>
          </p:cNvPr>
          <p:cNvGrpSpPr/>
          <p:nvPr/>
        </p:nvGrpSpPr>
        <p:grpSpPr>
          <a:xfrm>
            <a:off x="3332670" y="2784631"/>
            <a:ext cx="155276" cy="1851319"/>
            <a:chOff x="2078965" y="3648974"/>
            <a:chExt cx="155276" cy="1851319"/>
          </a:xfrm>
        </p:grpSpPr>
        <p:cxnSp>
          <p:nvCxnSpPr>
            <p:cNvPr id="50" name="Straight Connector 49">
              <a:extLst>
                <a:ext uri="{FF2B5EF4-FFF2-40B4-BE49-F238E27FC236}">
                  <a16:creationId xmlns:a16="http://schemas.microsoft.com/office/drawing/2014/main" id="{4C6E9C62-ED35-7C4E-E45B-EE4B3DB13939}"/>
                </a:ext>
              </a:extLst>
            </p:cNvPr>
            <p:cNvCxnSpPr>
              <a:cxnSpLocks/>
            </p:cNvCxnSpPr>
            <p:nvPr/>
          </p:nvCxnSpPr>
          <p:spPr bwMode="auto">
            <a:xfrm>
              <a:off x="2156603" y="3657600"/>
              <a:ext cx="0" cy="1842693"/>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4E9F308B-D352-FCF4-CA86-0A2A0EC86944}"/>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79429E6A-C00B-4997-B40F-A5398414050A}"/>
                </a:ext>
              </a:extLst>
            </p:cNvPr>
            <p:cNvCxnSpPr>
              <a:cxnSpLocks/>
            </p:cNvCxnSpPr>
            <p:nvPr/>
          </p:nvCxnSpPr>
          <p:spPr bwMode="auto">
            <a:xfrm>
              <a:off x="2078965" y="5497388"/>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86" name="Group 85">
            <a:extLst>
              <a:ext uri="{FF2B5EF4-FFF2-40B4-BE49-F238E27FC236}">
                <a16:creationId xmlns:a16="http://schemas.microsoft.com/office/drawing/2014/main" id="{93216123-7062-E4A9-525F-D63729706120}"/>
              </a:ext>
            </a:extLst>
          </p:cNvPr>
          <p:cNvGrpSpPr/>
          <p:nvPr/>
        </p:nvGrpSpPr>
        <p:grpSpPr>
          <a:xfrm>
            <a:off x="5414512" y="4454824"/>
            <a:ext cx="155276" cy="984431"/>
            <a:chOff x="2078965" y="3648974"/>
            <a:chExt cx="155276" cy="984431"/>
          </a:xfrm>
        </p:grpSpPr>
        <p:cxnSp>
          <p:nvCxnSpPr>
            <p:cNvPr id="87" name="Straight Connector 86">
              <a:extLst>
                <a:ext uri="{FF2B5EF4-FFF2-40B4-BE49-F238E27FC236}">
                  <a16:creationId xmlns:a16="http://schemas.microsoft.com/office/drawing/2014/main" id="{98744775-5A35-1601-148E-ED75E5FBE8B6}"/>
                </a:ext>
              </a:extLst>
            </p:cNvPr>
            <p:cNvCxnSpPr>
              <a:cxnSpLocks/>
            </p:cNvCxnSpPr>
            <p:nvPr/>
          </p:nvCxnSpPr>
          <p:spPr bwMode="auto">
            <a:xfrm>
              <a:off x="2156603" y="3657600"/>
              <a:ext cx="0" cy="975805"/>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0432A568-C979-A333-4958-1D592A44B1FF}"/>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6629AA71-A0DA-3B9B-779E-A0695EBF3E01}"/>
                </a:ext>
              </a:extLst>
            </p:cNvPr>
            <p:cNvCxnSpPr>
              <a:cxnSpLocks/>
            </p:cNvCxnSpPr>
            <p:nvPr/>
          </p:nvCxnSpPr>
          <p:spPr bwMode="auto">
            <a:xfrm>
              <a:off x="2078965" y="4624350"/>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90" name="Group 89">
            <a:extLst>
              <a:ext uri="{FF2B5EF4-FFF2-40B4-BE49-F238E27FC236}">
                <a16:creationId xmlns:a16="http://schemas.microsoft.com/office/drawing/2014/main" id="{9E7CE730-55AD-170A-8CD4-66BE95A6DA28}"/>
              </a:ext>
            </a:extLst>
          </p:cNvPr>
          <p:cNvGrpSpPr/>
          <p:nvPr/>
        </p:nvGrpSpPr>
        <p:grpSpPr>
          <a:xfrm>
            <a:off x="6256864" y="3439272"/>
            <a:ext cx="155276" cy="1324865"/>
            <a:chOff x="2078965" y="3648974"/>
            <a:chExt cx="155276" cy="1324865"/>
          </a:xfrm>
        </p:grpSpPr>
        <p:cxnSp>
          <p:nvCxnSpPr>
            <p:cNvPr id="91" name="Straight Connector 90">
              <a:extLst>
                <a:ext uri="{FF2B5EF4-FFF2-40B4-BE49-F238E27FC236}">
                  <a16:creationId xmlns:a16="http://schemas.microsoft.com/office/drawing/2014/main" id="{5B2986BD-F319-78F1-086D-E1C978BF7D2D}"/>
                </a:ext>
              </a:extLst>
            </p:cNvPr>
            <p:cNvCxnSpPr>
              <a:cxnSpLocks/>
            </p:cNvCxnSpPr>
            <p:nvPr/>
          </p:nvCxnSpPr>
          <p:spPr bwMode="auto">
            <a:xfrm>
              <a:off x="2156603" y="3657600"/>
              <a:ext cx="0" cy="1316239"/>
            </a:xfrm>
            <a:prstGeom prst="line">
              <a:avLst/>
            </a:prstGeom>
            <a:noFill/>
            <a:ln w="28575" cap="flat" cmpd="sng" algn="ctr">
              <a:solidFill>
                <a:schemeClr val="bg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CDBBD925-5FFC-D11A-18B6-C9611A246A01}"/>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50F001B6-C601-6FB0-5C4E-27119455C671}"/>
                </a:ext>
              </a:extLst>
            </p:cNvPr>
            <p:cNvCxnSpPr>
              <a:cxnSpLocks/>
            </p:cNvCxnSpPr>
            <p:nvPr/>
          </p:nvCxnSpPr>
          <p:spPr bwMode="auto">
            <a:xfrm>
              <a:off x="2078965" y="4967064"/>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94" name="Group 93">
            <a:extLst>
              <a:ext uri="{FF2B5EF4-FFF2-40B4-BE49-F238E27FC236}">
                <a16:creationId xmlns:a16="http://schemas.microsoft.com/office/drawing/2014/main" id="{CA878673-8B20-58BF-586E-79AB639F0C8F}"/>
              </a:ext>
            </a:extLst>
          </p:cNvPr>
          <p:cNvGrpSpPr/>
          <p:nvPr/>
        </p:nvGrpSpPr>
        <p:grpSpPr>
          <a:xfrm>
            <a:off x="7099297" y="3192035"/>
            <a:ext cx="155276" cy="1555010"/>
            <a:chOff x="2078965" y="3648974"/>
            <a:chExt cx="155276" cy="1555010"/>
          </a:xfrm>
        </p:grpSpPr>
        <p:cxnSp>
          <p:nvCxnSpPr>
            <p:cNvPr id="95" name="Straight Connector 94">
              <a:extLst>
                <a:ext uri="{FF2B5EF4-FFF2-40B4-BE49-F238E27FC236}">
                  <a16:creationId xmlns:a16="http://schemas.microsoft.com/office/drawing/2014/main" id="{5BD8E707-AD2C-32A3-D986-35CAFB3D2DDC}"/>
                </a:ext>
              </a:extLst>
            </p:cNvPr>
            <p:cNvCxnSpPr>
              <a:cxnSpLocks/>
            </p:cNvCxnSpPr>
            <p:nvPr/>
          </p:nvCxnSpPr>
          <p:spPr bwMode="auto">
            <a:xfrm>
              <a:off x="2156603" y="3657600"/>
              <a:ext cx="0" cy="1546384"/>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2D1F3ED8-D9D5-E28C-B564-96552C746EF7}"/>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F9412A7A-633B-8BB6-7CF1-B66F5CB4EAF0}"/>
                </a:ext>
              </a:extLst>
            </p:cNvPr>
            <p:cNvCxnSpPr>
              <a:cxnSpLocks/>
            </p:cNvCxnSpPr>
            <p:nvPr/>
          </p:nvCxnSpPr>
          <p:spPr bwMode="auto">
            <a:xfrm>
              <a:off x="2078965" y="5189741"/>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1" name="Group 130">
            <a:extLst>
              <a:ext uri="{FF2B5EF4-FFF2-40B4-BE49-F238E27FC236}">
                <a16:creationId xmlns:a16="http://schemas.microsoft.com/office/drawing/2014/main" id="{976518E9-8FB3-40F5-51DA-02795FAEA2B6}"/>
              </a:ext>
            </a:extLst>
          </p:cNvPr>
          <p:cNvGrpSpPr/>
          <p:nvPr/>
        </p:nvGrpSpPr>
        <p:grpSpPr>
          <a:xfrm>
            <a:off x="9086489" y="4388122"/>
            <a:ext cx="155276" cy="1153172"/>
            <a:chOff x="2078965" y="3841522"/>
            <a:chExt cx="155276" cy="1153172"/>
          </a:xfrm>
        </p:grpSpPr>
        <p:cxnSp>
          <p:nvCxnSpPr>
            <p:cNvPr id="132" name="Straight Connector 131">
              <a:extLst>
                <a:ext uri="{FF2B5EF4-FFF2-40B4-BE49-F238E27FC236}">
                  <a16:creationId xmlns:a16="http://schemas.microsoft.com/office/drawing/2014/main" id="{F670CD0A-6951-64DD-58AC-56ABC7744A07}"/>
                </a:ext>
              </a:extLst>
            </p:cNvPr>
            <p:cNvCxnSpPr>
              <a:cxnSpLocks/>
            </p:cNvCxnSpPr>
            <p:nvPr/>
          </p:nvCxnSpPr>
          <p:spPr bwMode="auto">
            <a:xfrm>
              <a:off x="2156603" y="3841522"/>
              <a:ext cx="0" cy="1153172"/>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A2B871ED-7ADE-92E1-1C00-3E5D0E5E391E}"/>
                </a:ext>
              </a:extLst>
            </p:cNvPr>
            <p:cNvCxnSpPr>
              <a:cxnSpLocks/>
            </p:cNvCxnSpPr>
            <p:nvPr/>
          </p:nvCxnSpPr>
          <p:spPr bwMode="auto">
            <a:xfrm>
              <a:off x="2078965" y="3845528"/>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349D9E6D-5D15-DC32-BF1B-2C26DC13B496}"/>
                </a:ext>
              </a:extLst>
            </p:cNvPr>
            <p:cNvCxnSpPr>
              <a:cxnSpLocks/>
            </p:cNvCxnSpPr>
            <p:nvPr/>
          </p:nvCxnSpPr>
          <p:spPr bwMode="auto">
            <a:xfrm>
              <a:off x="2078965" y="4991819"/>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5" name="Group 134">
            <a:extLst>
              <a:ext uri="{FF2B5EF4-FFF2-40B4-BE49-F238E27FC236}">
                <a16:creationId xmlns:a16="http://schemas.microsoft.com/office/drawing/2014/main" id="{AAA76865-9BE6-0E64-C838-37A5381FFED1}"/>
              </a:ext>
            </a:extLst>
          </p:cNvPr>
          <p:cNvGrpSpPr/>
          <p:nvPr/>
        </p:nvGrpSpPr>
        <p:grpSpPr>
          <a:xfrm>
            <a:off x="9928841" y="3470580"/>
            <a:ext cx="155276" cy="1452112"/>
            <a:chOff x="2078965" y="3648974"/>
            <a:chExt cx="155276" cy="1452112"/>
          </a:xfrm>
        </p:grpSpPr>
        <p:cxnSp>
          <p:nvCxnSpPr>
            <p:cNvPr id="136" name="Straight Connector 135">
              <a:extLst>
                <a:ext uri="{FF2B5EF4-FFF2-40B4-BE49-F238E27FC236}">
                  <a16:creationId xmlns:a16="http://schemas.microsoft.com/office/drawing/2014/main" id="{101F3923-DA4B-C57A-76AB-A2D808D6BC2A}"/>
                </a:ext>
              </a:extLst>
            </p:cNvPr>
            <p:cNvCxnSpPr>
              <a:cxnSpLocks/>
            </p:cNvCxnSpPr>
            <p:nvPr/>
          </p:nvCxnSpPr>
          <p:spPr bwMode="auto">
            <a:xfrm>
              <a:off x="2156603" y="3657600"/>
              <a:ext cx="0" cy="1443486"/>
            </a:xfrm>
            <a:prstGeom prst="line">
              <a:avLst/>
            </a:prstGeom>
            <a:noFill/>
            <a:ln w="28575" cap="flat" cmpd="sng" algn="ctr">
              <a:solidFill>
                <a:schemeClr val="bg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E93EA066-0279-9F14-8C1A-B3ABD03C90A2}"/>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650942CE-A5EC-2BCB-85D9-CCF75666F04E}"/>
                </a:ext>
              </a:extLst>
            </p:cNvPr>
            <p:cNvCxnSpPr>
              <a:cxnSpLocks/>
            </p:cNvCxnSpPr>
            <p:nvPr/>
          </p:nvCxnSpPr>
          <p:spPr bwMode="auto">
            <a:xfrm>
              <a:off x="2078965" y="5086708"/>
              <a:ext cx="15527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9" name="Group 138">
            <a:extLst>
              <a:ext uri="{FF2B5EF4-FFF2-40B4-BE49-F238E27FC236}">
                <a16:creationId xmlns:a16="http://schemas.microsoft.com/office/drawing/2014/main" id="{AA17F8F2-5EFC-FA00-262A-6ABB26D84ADA}"/>
              </a:ext>
            </a:extLst>
          </p:cNvPr>
          <p:cNvGrpSpPr/>
          <p:nvPr/>
        </p:nvGrpSpPr>
        <p:grpSpPr>
          <a:xfrm>
            <a:off x="10771273" y="3009697"/>
            <a:ext cx="155276" cy="1540795"/>
            <a:chOff x="2078965" y="3648974"/>
            <a:chExt cx="155276" cy="1540795"/>
          </a:xfrm>
        </p:grpSpPr>
        <p:cxnSp>
          <p:nvCxnSpPr>
            <p:cNvPr id="140" name="Straight Connector 139">
              <a:extLst>
                <a:ext uri="{FF2B5EF4-FFF2-40B4-BE49-F238E27FC236}">
                  <a16:creationId xmlns:a16="http://schemas.microsoft.com/office/drawing/2014/main" id="{D28B13E2-ECC3-8CA1-8B24-DCBD5F22BE8C}"/>
                </a:ext>
              </a:extLst>
            </p:cNvPr>
            <p:cNvCxnSpPr>
              <a:cxnSpLocks/>
            </p:cNvCxnSpPr>
            <p:nvPr/>
          </p:nvCxnSpPr>
          <p:spPr bwMode="auto">
            <a:xfrm>
              <a:off x="2156603" y="3657600"/>
              <a:ext cx="0" cy="1532169"/>
            </a:xfrm>
            <a:prstGeom prst="line">
              <a:avLst/>
            </a:prstGeom>
            <a:noFill/>
            <a:ln w="28575" cap="flat" cmpd="sng" algn="ctr">
              <a:solidFill>
                <a:schemeClr val="bg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C2C2B1EB-EAB3-F279-13C6-FD1DDD4EE438}"/>
                </a:ext>
              </a:extLst>
            </p:cNvPr>
            <p:cNvCxnSpPr>
              <a:cxnSpLocks/>
            </p:cNvCxnSpPr>
            <p:nvPr/>
          </p:nvCxnSpPr>
          <p:spPr bwMode="auto">
            <a:xfrm>
              <a:off x="2078965" y="3648974"/>
              <a:ext cx="155276" cy="0"/>
            </a:xfrm>
            <a:prstGeom prst="line">
              <a:avLst/>
            </a:prstGeom>
            <a:noFill/>
            <a:ln w="28575" cap="flat" cmpd="sng" algn="ctr">
              <a:solidFill>
                <a:schemeClr val="bg1"/>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BC04BEE5-0908-F50C-D038-C6D3206A062E}"/>
                </a:ext>
              </a:extLst>
            </p:cNvPr>
            <p:cNvCxnSpPr>
              <a:cxnSpLocks/>
            </p:cNvCxnSpPr>
            <p:nvPr/>
          </p:nvCxnSpPr>
          <p:spPr bwMode="auto">
            <a:xfrm>
              <a:off x="2078965" y="5189741"/>
              <a:ext cx="155276"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1754520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4020A4D5-3B1E-2532-491D-DCA9F892389C}"/>
              </a:ext>
            </a:extLst>
          </p:cNvPr>
          <p:cNvSpPr txBox="1">
            <a:spLocks/>
          </p:cNvSpPr>
          <p:nvPr/>
        </p:nvSpPr>
        <p:spPr>
          <a:xfrm>
            <a:off x="442644" y="6229676"/>
            <a:ext cx="6177896" cy="245327"/>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defTabSz="457200" eaLnBrk="1" fontAlgn="auto" hangingPunct="1">
              <a:spcBef>
                <a:spcPts val="0"/>
              </a:spcBef>
              <a:spcAft>
                <a:spcPts val="0"/>
              </a:spcAft>
              <a:defRPr/>
            </a:pPr>
            <a:r>
              <a:rPr lang="en-US" sz="1200" b="0" dirty="0">
                <a:solidFill>
                  <a:srgbClr val="455560"/>
                </a:solidFill>
                <a:latin typeface="Calibri"/>
                <a:ea typeface="Calibri"/>
                <a:cs typeface="Calibri"/>
              </a:rPr>
              <a:t>Eichenfield. J Am Acad Dermatol. 2014;70:338. Eichenfield. Paediatri Drugs. 2022;24:293. Napolitano. Dermatol Ther. 2022;35:e15901.</a:t>
            </a:r>
          </a:p>
        </p:txBody>
      </p:sp>
      <p:sp>
        <p:nvSpPr>
          <p:cNvPr id="2" name="Title 1">
            <a:extLst>
              <a:ext uri="{FF2B5EF4-FFF2-40B4-BE49-F238E27FC236}">
                <a16:creationId xmlns:a16="http://schemas.microsoft.com/office/drawing/2014/main" id="{C8F3A458-F72F-6F74-D0E6-9ED648A49F6C}"/>
              </a:ext>
            </a:extLst>
          </p:cNvPr>
          <p:cNvSpPr>
            <a:spLocks noGrp="1"/>
          </p:cNvSpPr>
          <p:nvPr>
            <p:ph type="title"/>
          </p:nvPr>
        </p:nvSpPr>
        <p:spPr/>
        <p:txBody>
          <a:bodyPr/>
          <a:lstStyle/>
          <a:p>
            <a:r>
              <a:rPr lang="en-US" dirty="0"/>
              <a:t>Diagnosis of Pediatric AD</a:t>
            </a:r>
          </a:p>
        </p:txBody>
      </p:sp>
      <p:sp>
        <p:nvSpPr>
          <p:cNvPr id="3" name="Content Placeholder 2">
            <a:extLst>
              <a:ext uri="{FF2B5EF4-FFF2-40B4-BE49-F238E27FC236}">
                <a16:creationId xmlns:a16="http://schemas.microsoft.com/office/drawing/2014/main" id="{AF80EA45-7261-41FA-A9EC-EF7E962EAE3C}"/>
              </a:ext>
            </a:extLst>
          </p:cNvPr>
          <p:cNvSpPr>
            <a:spLocks noGrp="1"/>
          </p:cNvSpPr>
          <p:nvPr>
            <p:ph sz="half" idx="1"/>
          </p:nvPr>
        </p:nvSpPr>
        <p:spPr/>
        <p:txBody>
          <a:bodyPr/>
          <a:lstStyle/>
          <a:p>
            <a:r>
              <a:rPr lang="en-US" dirty="0">
                <a:latin typeface="Calibri"/>
                <a:ea typeface="Calibri"/>
                <a:cs typeface="Calibri"/>
              </a:rPr>
              <a:t>AD is a clinical diagnosis</a:t>
            </a:r>
          </a:p>
          <a:p>
            <a:pPr lvl="1"/>
            <a:r>
              <a:rPr lang="en-US" dirty="0">
                <a:latin typeface="Calibri"/>
                <a:ea typeface="Calibri"/>
                <a:cs typeface="Calibri"/>
              </a:rPr>
              <a:t>Historical symptoms and features</a:t>
            </a:r>
          </a:p>
          <a:p>
            <a:pPr lvl="1"/>
            <a:r>
              <a:rPr lang="en-US" dirty="0"/>
              <a:t>Morphology and distribution of skin lesions</a:t>
            </a:r>
          </a:p>
          <a:p>
            <a:pPr lvl="1"/>
            <a:r>
              <a:rPr lang="en-US" dirty="0"/>
              <a:t>Associated clinical signs</a:t>
            </a:r>
          </a:p>
          <a:p>
            <a:pPr lvl="2" indent="-279400">
              <a:buFont typeface="Wingdings" panose="020B0604020202020204" pitchFamily="34" charset="0"/>
              <a:buChar char="§"/>
            </a:pPr>
            <a:r>
              <a:rPr lang="en-US" dirty="0">
                <a:latin typeface="Calibri"/>
                <a:ea typeface="Calibri"/>
                <a:cs typeface="Calibri"/>
              </a:rPr>
              <a:t>Symptom manifestations are age specific</a:t>
            </a:r>
            <a:endParaRPr lang="en-US" dirty="0">
              <a:ea typeface="Calibri"/>
              <a:cs typeface="Calibri"/>
            </a:endParaRPr>
          </a:p>
          <a:p>
            <a:pPr marL="0" indent="0">
              <a:buNone/>
            </a:pPr>
            <a:endParaRPr lang="en-US" dirty="0">
              <a:ea typeface="Calibri"/>
              <a:cs typeface="Calibri"/>
            </a:endParaRPr>
          </a:p>
        </p:txBody>
      </p:sp>
      <p:sp>
        <p:nvSpPr>
          <p:cNvPr id="5" name="Content Placeholder 4">
            <a:extLst>
              <a:ext uri="{FF2B5EF4-FFF2-40B4-BE49-F238E27FC236}">
                <a16:creationId xmlns:a16="http://schemas.microsoft.com/office/drawing/2014/main" id="{9A249F25-8755-5485-F5AF-219204D76603}"/>
              </a:ext>
            </a:extLst>
          </p:cNvPr>
          <p:cNvSpPr>
            <a:spLocks noGrp="1"/>
          </p:cNvSpPr>
          <p:nvPr>
            <p:ph sz="half" idx="2"/>
          </p:nvPr>
        </p:nvSpPr>
        <p:spPr/>
        <p:txBody>
          <a:bodyPr/>
          <a:lstStyle/>
          <a:p>
            <a:r>
              <a:rPr lang="en-US" dirty="0">
                <a:latin typeface="Calibri"/>
                <a:ea typeface="Calibri"/>
                <a:cs typeface="Calibri"/>
              </a:rPr>
              <a:t>Differential diagnoses</a:t>
            </a:r>
            <a:endParaRPr lang="en-US" dirty="0">
              <a:solidFill>
                <a:srgbClr val="000000"/>
              </a:solidFill>
              <a:latin typeface="Calibri"/>
              <a:ea typeface="Calibri"/>
              <a:cs typeface="Calibri"/>
            </a:endParaRPr>
          </a:p>
          <a:p>
            <a:pPr lvl="1">
              <a:buFont typeface="Arial" panose="05000000000000000000" pitchFamily="2" charset="2"/>
              <a:buChar char="‒"/>
            </a:pPr>
            <a:r>
              <a:rPr lang="en-US" dirty="0">
                <a:latin typeface="Calibri"/>
                <a:ea typeface="Calibri"/>
                <a:cs typeface="Calibri"/>
              </a:rPr>
              <a:t>Pruritus: scabies, tinea</a:t>
            </a:r>
          </a:p>
          <a:p>
            <a:pPr lvl="1">
              <a:buFont typeface="Arial" panose="05000000000000000000" pitchFamily="2" charset="2"/>
              <a:buChar char="‒"/>
            </a:pPr>
            <a:r>
              <a:rPr lang="en-US" dirty="0">
                <a:latin typeface="Calibri"/>
                <a:ea typeface="Calibri"/>
                <a:cs typeface="Calibri"/>
              </a:rPr>
              <a:t>Eczema: seborrheic dermatitis, contact dermatitis</a:t>
            </a:r>
          </a:p>
          <a:p>
            <a:pPr lvl="1">
              <a:buFont typeface="Arial" panose="05000000000000000000" pitchFamily="2" charset="2"/>
              <a:buChar char="‒"/>
            </a:pPr>
            <a:r>
              <a:rPr lang="en-US" dirty="0">
                <a:latin typeface="Calibri"/>
                <a:ea typeface="Calibri"/>
                <a:cs typeface="Calibri"/>
              </a:rPr>
              <a:t>Chronic or relapsing behavior: psoriasis, photosensitivity, immune deficiency</a:t>
            </a:r>
          </a:p>
        </p:txBody>
      </p:sp>
    </p:spTree>
    <p:extLst>
      <p:ext uri="{BB962C8B-B14F-4D97-AF65-F5344CB8AC3E}">
        <p14:creationId xmlns:p14="http://schemas.microsoft.com/office/powerpoint/2010/main" val="3242536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95550386-FF3F-F1D9-B1C0-C1E040EB6363}"/>
              </a:ext>
            </a:extLst>
          </p:cNvPr>
          <p:cNvSpPr/>
          <p:nvPr/>
        </p:nvSpPr>
        <p:spPr>
          <a:xfrm>
            <a:off x="532269" y="1600200"/>
            <a:ext cx="11163141" cy="3790735"/>
          </a:xfrm>
          <a:prstGeom prst="roundRect">
            <a:avLst>
              <a:gd name="adj" fmla="val 2617"/>
            </a:avLst>
          </a:prstGeom>
          <a:solidFill>
            <a:srgbClr val="D6E3FF">
              <a:alpha val="50196"/>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205F"/>
                </a:solidFill>
                <a:effectLst/>
                <a:uLnTx/>
                <a:uFillTx/>
                <a:latin typeface="Calibri" panose="020F0502020204030204" pitchFamily="34" charset="0"/>
                <a:ea typeface="+mn-ea"/>
                <a:cs typeface="Calibri" panose="020F0502020204030204" pitchFamily="34" charset="0"/>
              </a:rPr>
              <a:t>Variability Based on Age</a:t>
            </a:r>
          </a:p>
        </p:txBody>
      </p:sp>
      <p:sp>
        <p:nvSpPr>
          <p:cNvPr id="4" name="Title 3">
            <a:extLst>
              <a:ext uri="{FF2B5EF4-FFF2-40B4-BE49-F238E27FC236}">
                <a16:creationId xmlns:a16="http://schemas.microsoft.com/office/drawing/2014/main" id="{6D2C4D60-EDE1-CC43-8D39-DD647D4DC3A4}"/>
              </a:ext>
            </a:extLst>
          </p:cNvPr>
          <p:cNvSpPr>
            <a:spLocks noGrp="1"/>
          </p:cNvSpPr>
          <p:nvPr>
            <p:ph type="title"/>
          </p:nvPr>
        </p:nvSpPr>
        <p:spPr/>
        <p:txBody>
          <a:bodyPr/>
          <a:lstStyle/>
          <a:p>
            <a:r>
              <a:rPr lang="en-US" dirty="0"/>
              <a:t>Clinical Presentation Variability </a:t>
            </a:r>
          </a:p>
        </p:txBody>
      </p:sp>
      <p:sp>
        <p:nvSpPr>
          <p:cNvPr id="5" name="Slide Number Placeholder 1">
            <a:extLst>
              <a:ext uri="{FF2B5EF4-FFF2-40B4-BE49-F238E27FC236}">
                <a16:creationId xmlns:a16="http://schemas.microsoft.com/office/drawing/2014/main" id="{3F7F6B83-0519-0A1B-D941-1C3242DA2407}"/>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F6FD55ED-C146-A04E-8FEA-5836CC2AC664}"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16" name="Content Placeholder 2">
            <a:extLst>
              <a:ext uri="{FF2B5EF4-FFF2-40B4-BE49-F238E27FC236}">
                <a16:creationId xmlns:a16="http://schemas.microsoft.com/office/drawing/2014/main" id="{6796E86D-4432-D503-B0A0-3D77984A7BAB}"/>
              </a:ext>
            </a:extLst>
          </p:cNvPr>
          <p:cNvSpPr txBox="1">
            <a:spLocks/>
          </p:cNvSpPr>
          <p:nvPr/>
        </p:nvSpPr>
        <p:spPr bwMode="auto">
          <a:xfrm>
            <a:off x="10033756" y="2583629"/>
            <a:ext cx="1212362" cy="2008119"/>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342900" indent="-342900"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1pPr>
            <a:lvl2pPr marL="684213" indent="-338138"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2pPr>
            <a:lvl3pPr marL="1030288" indent="-346075"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3pPr>
            <a:lvl4pPr marL="1376363" indent="-346075"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4pPr>
            <a:lvl5pPr marL="1712913" indent="-336550"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5pPr>
            <a:lvl6pPr marL="2514600" indent="-228600" algn="l" rtl="0" eaLnBrk="1" fontAlgn="base" hangingPunct="1">
              <a:spcBef>
                <a:spcPct val="20000"/>
              </a:spcBef>
              <a:spcAft>
                <a:spcPct val="0"/>
              </a:spcAft>
              <a:buChar char="»"/>
              <a:defRPr sz="2600">
                <a:solidFill>
                  <a:schemeClr val="bg1"/>
                </a:solidFill>
                <a:latin typeface="+mn-lt"/>
              </a:defRPr>
            </a:lvl6pPr>
            <a:lvl7pPr marL="2971800" indent="-228600" algn="l" rtl="0" eaLnBrk="1" fontAlgn="base" hangingPunct="1">
              <a:spcBef>
                <a:spcPct val="20000"/>
              </a:spcBef>
              <a:spcAft>
                <a:spcPct val="0"/>
              </a:spcAft>
              <a:buChar char="»"/>
              <a:defRPr sz="2600">
                <a:solidFill>
                  <a:schemeClr val="bg1"/>
                </a:solidFill>
                <a:latin typeface="+mn-lt"/>
              </a:defRPr>
            </a:lvl7pPr>
            <a:lvl8pPr marL="3429000" indent="-228600" algn="l" rtl="0" eaLnBrk="1" fontAlgn="base" hangingPunct="1">
              <a:spcBef>
                <a:spcPct val="20000"/>
              </a:spcBef>
              <a:spcAft>
                <a:spcPct val="0"/>
              </a:spcAft>
              <a:buChar char="»"/>
              <a:defRPr sz="2600">
                <a:solidFill>
                  <a:schemeClr val="bg1"/>
                </a:solidFill>
                <a:latin typeface="+mn-lt"/>
              </a:defRPr>
            </a:lvl8pPr>
            <a:lvl9pPr marL="3886200" indent="-228600" algn="l" rtl="0" eaLnBrk="1" fontAlgn="base" hangingPunct="1">
              <a:spcBef>
                <a:spcPct val="20000"/>
              </a:spcBef>
              <a:spcAft>
                <a:spcPct val="0"/>
              </a:spcAft>
              <a:buChar char="»"/>
              <a:defRPr sz="2600">
                <a:solidFill>
                  <a:schemeClr val="bg1"/>
                </a:solidFill>
                <a:latin typeface="+mn-lt"/>
              </a:defRPr>
            </a:lvl9pPr>
          </a:lstStyle>
          <a:p>
            <a:pPr marL="0" marR="0" lvl="0" indent="0" algn="l" defTabSz="457200" rtl="0" eaLnBrk="1" fontAlgn="base" latinLnBrk="0" hangingPunct="1">
              <a:lnSpc>
                <a:spcPct val="100000"/>
              </a:lnSpc>
              <a:spcBef>
                <a:spcPct val="20000"/>
              </a:spcBef>
              <a:spcAft>
                <a:spcPct val="0"/>
              </a:spcAft>
              <a:buClrTx/>
              <a:buSzTx/>
              <a:buFontTx/>
              <a:buNone/>
              <a:tabLst/>
              <a:defRPr/>
            </a:pPr>
            <a:r>
              <a:rPr kumimoji="0" lang="en-US" sz="2200" b="1" i="0" u="none" strike="noStrike" kern="0" cap="none" spc="0" normalizeH="0" baseline="0" noProof="0" dirty="0">
                <a:ln>
                  <a:noFill/>
                </a:ln>
                <a:solidFill>
                  <a:srgbClr val="00205F"/>
                </a:solidFill>
                <a:effectLst/>
                <a:uLnTx/>
                <a:uFillTx/>
                <a:latin typeface="Calibri"/>
                <a:ea typeface="MS PGothic" pitchFamily="34" charset="-128"/>
                <a:cs typeface="Arial" panose="020B0604020202020204" pitchFamily="34" charset="0"/>
              </a:rPr>
              <a:t>Adults</a:t>
            </a:r>
          </a:p>
          <a:p>
            <a:pPr marL="231775" marR="0" lvl="0" indent="-231775" algn="l" defTabSz="457200" rtl="0" eaLnBrk="0" fontAlgn="base" latinLnBrk="0" hangingPunct="0">
              <a:lnSpc>
                <a:spcPct val="100000"/>
              </a:lnSpc>
              <a:spcBef>
                <a:spcPct val="20000"/>
              </a:spcBef>
              <a:spcAft>
                <a:spcPct val="0"/>
              </a:spcAft>
              <a:buClrTx/>
              <a:buSzTx/>
              <a:buFont typeface="Wingdings"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a:ea typeface="MS PGothic" pitchFamily="34" charset="-128"/>
                <a:cs typeface="Arial" panose="020B0604020202020204" pitchFamily="34" charset="0"/>
              </a:rPr>
              <a:t>Flexural creases</a:t>
            </a:r>
          </a:p>
          <a:p>
            <a:pPr marL="231775" marR="0" lvl="0" indent="-231775" algn="l" defTabSz="457200" rtl="0" eaLnBrk="0" fontAlgn="base" latinLnBrk="0" hangingPunct="0">
              <a:lnSpc>
                <a:spcPct val="100000"/>
              </a:lnSpc>
              <a:spcBef>
                <a:spcPct val="20000"/>
              </a:spcBef>
              <a:spcAft>
                <a:spcPct val="0"/>
              </a:spcAft>
              <a:buClrTx/>
              <a:buSzTx/>
              <a:buFont typeface="Wingdings" pitchFamily="2" charset="2"/>
              <a:buChar char="§"/>
              <a:tabLst/>
              <a:defRPr/>
            </a:pPr>
            <a:r>
              <a:rPr lang="en-US" sz="2000" b="0" kern="0" dirty="0">
                <a:solidFill>
                  <a:srgbClr val="000000"/>
                </a:solidFill>
                <a:latin typeface="Calibri"/>
              </a:rPr>
              <a:t>H</a:t>
            </a:r>
            <a:r>
              <a:rPr kumimoji="0" lang="en-US" sz="2000" b="0" i="0" u="none" strike="noStrike" kern="0" cap="none" spc="0" normalizeH="0" baseline="0" noProof="0" dirty="0">
                <a:ln>
                  <a:noFill/>
                </a:ln>
                <a:solidFill>
                  <a:srgbClr val="000000"/>
                </a:solidFill>
                <a:effectLst/>
                <a:uLnTx/>
                <a:uFillTx/>
                <a:latin typeface="Calibri"/>
                <a:ea typeface="MS PGothic" pitchFamily="34" charset="-128"/>
                <a:cs typeface="Arial" panose="020B0604020202020204" pitchFamily="34" charset="0"/>
              </a:rPr>
              <a:t>ands and feet</a:t>
            </a:r>
          </a:p>
        </p:txBody>
      </p:sp>
      <p:sp>
        <p:nvSpPr>
          <p:cNvPr id="18" name="Content Placeholder 2">
            <a:extLst>
              <a:ext uri="{FF2B5EF4-FFF2-40B4-BE49-F238E27FC236}">
                <a16:creationId xmlns:a16="http://schemas.microsoft.com/office/drawing/2014/main" id="{A53D16F3-089B-8696-80F3-8B73445FC149}"/>
              </a:ext>
            </a:extLst>
          </p:cNvPr>
          <p:cNvSpPr txBox="1">
            <a:spLocks/>
          </p:cNvSpPr>
          <p:nvPr/>
        </p:nvSpPr>
        <p:spPr bwMode="auto">
          <a:xfrm>
            <a:off x="2598541" y="2583630"/>
            <a:ext cx="1845169" cy="17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bg1"/>
                </a:solidFill>
                <a:latin typeface="+mn-lt"/>
                <a:ea typeface="MS PGothic" panose="020B0600070205080204" pitchFamily="34" charset="-128"/>
                <a:cs typeface="+mn-cs"/>
              </a:defRPr>
            </a:lvl1pPr>
            <a:lvl2pPr marL="684213" indent="-338138" algn="l" rtl="0" eaLnBrk="0" fontAlgn="base" hangingPunct="0">
              <a:spcBef>
                <a:spcPct val="20000"/>
              </a:spcBef>
              <a:spcAft>
                <a:spcPct val="0"/>
              </a:spcAft>
              <a:buChar char="–"/>
              <a:defRPr sz="2400">
                <a:solidFill>
                  <a:schemeClr val="bg1"/>
                </a:solidFill>
                <a:latin typeface="+mn-lt"/>
                <a:ea typeface="MS PGothic" panose="020B0600070205080204" pitchFamily="34" charset="-128"/>
                <a:cs typeface="+mn-cs"/>
              </a:defRPr>
            </a:lvl2pPr>
            <a:lvl3pPr marL="1030288" indent="-346075" algn="l" rtl="0" eaLnBrk="0" fontAlgn="base" hangingPunct="0">
              <a:spcBef>
                <a:spcPct val="20000"/>
              </a:spcBef>
              <a:spcAft>
                <a:spcPct val="0"/>
              </a:spcAft>
              <a:buChar char="•"/>
              <a:defRPr sz="2400">
                <a:solidFill>
                  <a:schemeClr val="bg1"/>
                </a:solidFill>
                <a:latin typeface="+mn-lt"/>
                <a:ea typeface="MS PGothic" panose="020B0600070205080204" pitchFamily="34" charset="-128"/>
                <a:cs typeface="+mn-cs"/>
              </a:defRPr>
            </a:lvl3pPr>
            <a:lvl4pPr marL="1376363" indent="-346075" algn="l" rtl="0" eaLnBrk="0" fontAlgn="base" hangingPunct="0">
              <a:spcBef>
                <a:spcPct val="20000"/>
              </a:spcBef>
              <a:spcAft>
                <a:spcPct val="0"/>
              </a:spcAft>
              <a:buChar char="–"/>
              <a:defRPr sz="2400">
                <a:solidFill>
                  <a:schemeClr val="bg1"/>
                </a:solidFill>
                <a:latin typeface="+mn-lt"/>
                <a:ea typeface="MS PGothic" panose="020B0600070205080204" pitchFamily="34" charset="-128"/>
                <a:cs typeface="+mn-cs"/>
              </a:defRPr>
            </a:lvl4pPr>
            <a:lvl5pPr marL="1712913" indent="-336550" algn="l" rtl="0" eaLnBrk="0" fontAlgn="base" hangingPunct="0">
              <a:spcBef>
                <a:spcPct val="20000"/>
              </a:spcBef>
              <a:spcAft>
                <a:spcPct val="0"/>
              </a:spcAft>
              <a:buChar char="»"/>
              <a:defRPr sz="2400">
                <a:solidFill>
                  <a:schemeClr val="bg1"/>
                </a:solidFill>
                <a:latin typeface="+mn-lt"/>
                <a:ea typeface="MS PGothic" panose="020B0600070205080204" pitchFamily="34" charset="-128"/>
                <a:cs typeface="+mn-cs"/>
              </a:defRPr>
            </a:lvl5pPr>
            <a:lvl6pPr marL="2170113" indent="-336550" algn="l" rtl="0" fontAlgn="base">
              <a:spcBef>
                <a:spcPct val="20000"/>
              </a:spcBef>
              <a:spcAft>
                <a:spcPct val="0"/>
              </a:spcAft>
              <a:buChar char="»"/>
              <a:defRPr sz="2600">
                <a:solidFill>
                  <a:schemeClr val="bg1"/>
                </a:solidFill>
                <a:latin typeface="+mn-lt"/>
                <a:ea typeface="+mn-ea"/>
                <a:cs typeface="+mn-cs"/>
              </a:defRPr>
            </a:lvl6pPr>
            <a:lvl7pPr marL="2627313" indent="-336550" algn="l" rtl="0" fontAlgn="base">
              <a:spcBef>
                <a:spcPct val="20000"/>
              </a:spcBef>
              <a:spcAft>
                <a:spcPct val="0"/>
              </a:spcAft>
              <a:buChar char="»"/>
              <a:defRPr sz="2600">
                <a:solidFill>
                  <a:schemeClr val="bg1"/>
                </a:solidFill>
                <a:latin typeface="+mn-lt"/>
                <a:ea typeface="+mn-ea"/>
                <a:cs typeface="+mn-cs"/>
              </a:defRPr>
            </a:lvl7pPr>
            <a:lvl8pPr marL="3084513" indent="-336550" algn="l" rtl="0" fontAlgn="base">
              <a:spcBef>
                <a:spcPct val="20000"/>
              </a:spcBef>
              <a:spcAft>
                <a:spcPct val="0"/>
              </a:spcAft>
              <a:buChar char="»"/>
              <a:defRPr sz="2600">
                <a:solidFill>
                  <a:schemeClr val="bg1"/>
                </a:solidFill>
                <a:latin typeface="+mn-lt"/>
                <a:ea typeface="+mn-ea"/>
                <a:cs typeface="+mn-cs"/>
              </a:defRPr>
            </a:lvl8pPr>
            <a:lvl9pPr marL="3541713" indent="-336550" algn="l" rtl="0" fontAlgn="base">
              <a:spcBef>
                <a:spcPct val="20000"/>
              </a:spcBef>
              <a:spcAft>
                <a:spcPct val="0"/>
              </a:spcAft>
              <a:buChar char="»"/>
              <a:defRPr sz="2600">
                <a:solidFill>
                  <a:schemeClr val="bg1"/>
                </a:solidFill>
                <a:latin typeface="+mn-lt"/>
                <a:ea typeface="+mn-ea"/>
                <a:cs typeface="+mn-cs"/>
              </a:defRPr>
            </a:lvl9pPr>
          </a:lstStyle>
          <a:p>
            <a:pPr marL="0" marR="0" lvl="0" indent="0" algn="l" defTabSz="457200" rtl="0" eaLnBrk="0" fontAlgn="base" latinLnBrk="0" hangingPunct="0">
              <a:lnSpc>
                <a:spcPct val="100000"/>
              </a:lnSpc>
              <a:spcBef>
                <a:spcPct val="20000"/>
              </a:spcBef>
              <a:spcAft>
                <a:spcPct val="0"/>
              </a:spcAft>
              <a:buClrTx/>
              <a:buSzTx/>
              <a:buFontTx/>
              <a:buNone/>
              <a:tabLst/>
              <a:defRPr/>
            </a:pPr>
            <a:r>
              <a:rPr kumimoji="0" lang="en-US" sz="2200" b="1" i="0" u="none" strike="noStrike" kern="0" cap="none" spc="0" normalizeH="0" baseline="0" noProof="0" dirty="0">
                <a:ln>
                  <a:noFill/>
                </a:ln>
                <a:solidFill>
                  <a:srgbClr val="00205F"/>
                </a:solidFill>
                <a:effectLst/>
                <a:uLnTx/>
                <a:uFillTx/>
                <a:latin typeface="Calibri"/>
                <a:ea typeface="MS PGothic" panose="020B0600070205080204" pitchFamily="34" charset="-128"/>
                <a:cs typeface="+mn-cs"/>
              </a:rPr>
              <a:t>Infants</a:t>
            </a:r>
            <a:endParaRPr kumimoji="0" lang="en-US" sz="2200" b="0" i="0" u="none" strike="noStrike" kern="0" cap="none" spc="0" normalizeH="0" baseline="0" noProof="0" dirty="0">
              <a:ln>
                <a:noFill/>
              </a:ln>
              <a:solidFill>
                <a:srgbClr val="00205F"/>
              </a:solidFill>
              <a:effectLst/>
              <a:uLnTx/>
              <a:uFillTx/>
              <a:latin typeface="Calibri"/>
              <a:ea typeface="MS PGothic" panose="020B0600070205080204" pitchFamily="34" charset="-128"/>
              <a:cs typeface="+mn-cs"/>
            </a:endParaRPr>
          </a:p>
          <a:p>
            <a:pPr marL="231775" marR="0" lvl="0" indent="-231775" algn="l" defTabSz="457200" rtl="0" eaLnBrk="0" fontAlgn="base" latinLnBrk="0" hangingPunct="0">
              <a:lnSpc>
                <a:spcPct val="100000"/>
              </a:lnSpc>
              <a:spcBef>
                <a:spcPct val="20000"/>
              </a:spcBef>
              <a:spcAft>
                <a:spcPct val="0"/>
              </a:spcAft>
              <a:buClrTx/>
              <a:buSzTx/>
              <a:buFont typeface="Wingdings"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a:ea typeface="MS PGothic" panose="020B0600070205080204" pitchFamily="34" charset="-128"/>
                <a:cs typeface="+mn-cs"/>
              </a:rPr>
              <a:t>Cheeks, forehead, scalp</a:t>
            </a:r>
          </a:p>
          <a:p>
            <a:pPr marL="231775" marR="0" lvl="0" indent="-231775" algn="l" defTabSz="457200" rtl="0" eaLnBrk="0" fontAlgn="base" latinLnBrk="0" hangingPunct="0">
              <a:lnSpc>
                <a:spcPct val="100000"/>
              </a:lnSpc>
              <a:spcBef>
                <a:spcPct val="20000"/>
              </a:spcBef>
              <a:spcAft>
                <a:spcPct val="0"/>
              </a:spcAft>
              <a:buClrTx/>
              <a:buSzTx/>
              <a:buFont typeface="Wingdings"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a:ea typeface="MS PGothic" panose="020B0600070205080204" pitchFamily="34" charset="-128"/>
                <a:cs typeface="+mn-cs"/>
              </a:rPr>
              <a:t>Extensor extremities</a:t>
            </a:r>
          </a:p>
          <a:p>
            <a:pPr marL="231775" marR="0" lvl="0" indent="-231775" algn="l" defTabSz="457200" rtl="0" eaLnBrk="0" fontAlgn="base" latinLnBrk="0" hangingPunct="0">
              <a:lnSpc>
                <a:spcPct val="100000"/>
              </a:lnSpc>
              <a:spcBef>
                <a:spcPct val="20000"/>
              </a:spcBef>
              <a:spcAft>
                <a:spcPct val="0"/>
              </a:spcAft>
              <a:buClrTx/>
              <a:buSzTx/>
              <a:buFont typeface="Wingdings"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a:ea typeface="MS PGothic" panose="020B0600070205080204" pitchFamily="34" charset="-128"/>
                <a:cs typeface="+mn-cs"/>
              </a:rPr>
              <a:t>Flexural creases</a:t>
            </a:r>
          </a:p>
        </p:txBody>
      </p:sp>
      <p:sp>
        <p:nvSpPr>
          <p:cNvPr id="20" name="Content Placeholder 2">
            <a:extLst>
              <a:ext uri="{FF2B5EF4-FFF2-40B4-BE49-F238E27FC236}">
                <a16:creationId xmlns:a16="http://schemas.microsoft.com/office/drawing/2014/main" id="{C2FE3105-ADAF-C775-A50F-03FED9872B34}"/>
              </a:ext>
            </a:extLst>
          </p:cNvPr>
          <p:cNvSpPr txBox="1">
            <a:spLocks/>
          </p:cNvSpPr>
          <p:nvPr/>
        </p:nvSpPr>
        <p:spPr bwMode="auto">
          <a:xfrm>
            <a:off x="6444762" y="2503460"/>
            <a:ext cx="1687302" cy="203283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342900" indent="-342900"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1pPr>
            <a:lvl2pPr marL="684213" indent="-338138"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2pPr>
            <a:lvl3pPr marL="1030288" indent="-346075"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3pPr>
            <a:lvl4pPr marL="1376363" indent="-346075"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4pPr>
            <a:lvl5pPr marL="1712913" indent="-336550" algn="l" rtl="0" eaLnBrk="1" fontAlgn="base" hangingPunct="1">
              <a:spcBef>
                <a:spcPct val="20000"/>
              </a:spcBef>
              <a:spcAft>
                <a:spcPct val="0"/>
              </a:spcAft>
              <a:buChar char="»"/>
              <a:defRPr sz="2600">
                <a:solidFill>
                  <a:schemeClr val="bg1"/>
                </a:solidFill>
                <a:latin typeface="Arial" panose="020B0604020202020204" pitchFamily="34" charset="0"/>
                <a:ea typeface="MS PGothic" pitchFamily="34" charset="-128"/>
                <a:cs typeface="Arial" panose="020B0604020202020204" pitchFamily="34" charset="0"/>
              </a:defRPr>
            </a:lvl5pPr>
            <a:lvl6pPr marL="2514600" indent="-228600" algn="l" rtl="0" eaLnBrk="1" fontAlgn="base" hangingPunct="1">
              <a:spcBef>
                <a:spcPct val="20000"/>
              </a:spcBef>
              <a:spcAft>
                <a:spcPct val="0"/>
              </a:spcAft>
              <a:buChar char="»"/>
              <a:defRPr sz="2600">
                <a:solidFill>
                  <a:schemeClr val="bg1"/>
                </a:solidFill>
                <a:latin typeface="+mn-lt"/>
              </a:defRPr>
            </a:lvl6pPr>
            <a:lvl7pPr marL="2971800" indent="-228600" algn="l" rtl="0" eaLnBrk="1" fontAlgn="base" hangingPunct="1">
              <a:spcBef>
                <a:spcPct val="20000"/>
              </a:spcBef>
              <a:spcAft>
                <a:spcPct val="0"/>
              </a:spcAft>
              <a:buChar char="»"/>
              <a:defRPr sz="2600">
                <a:solidFill>
                  <a:schemeClr val="bg1"/>
                </a:solidFill>
                <a:latin typeface="+mn-lt"/>
              </a:defRPr>
            </a:lvl7pPr>
            <a:lvl8pPr marL="3429000" indent="-228600" algn="l" rtl="0" eaLnBrk="1" fontAlgn="base" hangingPunct="1">
              <a:spcBef>
                <a:spcPct val="20000"/>
              </a:spcBef>
              <a:spcAft>
                <a:spcPct val="0"/>
              </a:spcAft>
              <a:buChar char="»"/>
              <a:defRPr sz="2600">
                <a:solidFill>
                  <a:schemeClr val="bg1"/>
                </a:solidFill>
                <a:latin typeface="+mn-lt"/>
              </a:defRPr>
            </a:lvl8pPr>
            <a:lvl9pPr marL="3886200" indent="-228600" algn="l" rtl="0" eaLnBrk="1" fontAlgn="base" hangingPunct="1">
              <a:spcBef>
                <a:spcPct val="20000"/>
              </a:spcBef>
              <a:spcAft>
                <a:spcPct val="0"/>
              </a:spcAft>
              <a:buChar char="»"/>
              <a:defRPr sz="2600">
                <a:solidFill>
                  <a:schemeClr val="bg1"/>
                </a:solidFill>
                <a:latin typeface="+mn-lt"/>
              </a:defRPr>
            </a:lvl9pPr>
          </a:lstStyle>
          <a:p>
            <a:pPr marL="0" marR="0" lvl="0" indent="0" algn="l" defTabSz="457200" rtl="0" eaLnBrk="1" fontAlgn="base" latinLnBrk="0" hangingPunct="1">
              <a:lnSpc>
                <a:spcPct val="100000"/>
              </a:lnSpc>
              <a:spcBef>
                <a:spcPts val="0"/>
              </a:spcBef>
              <a:spcAft>
                <a:spcPct val="0"/>
              </a:spcAft>
              <a:buClrTx/>
              <a:buSzTx/>
              <a:buFontTx/>
              <a:buNone/>
              <a:tabLst/>
              <a:defRPr/>
            </a:pPr>
            <a:r>
              <a:rPr kumimoji="0" lang="en-US" sz="2200" b="1" i="0" u="none" strike="noStrike" kern="0" cap="none" spc="0" normalizeH="0" baseline="0" noProof="0" dirty="0">
                <a:ln>
                  <a:noFill/>
                </a:ln>
                <a:solidFill>
                  <a:srgbClr val="00205F"/>
                </a:solidFill>
                <a:effectLst/>
                <a:uLnTx/>
                <a:uFillTx/>
                <a:latin typeface="Calibri"/>
                <a:ea typeface="MS PGothic" pitchFamily="34" charset="-128"/>
                <a:cs typeface="Arial" panose="020B0604020202020204" pitchFamily="34" charset="0"/>
              </a:rPr>
              <a:t>Children &amp;</a:t>
            </a:r>
          </a:p>
          <a:p>
            <a:pPr marL="0" marR="0" lvl="0" indent="0" algn="l" defTabSz="457200" rtl="0" eaLnBrk="1" fontAlgn="base" latinLnBrk="0" hangingPunct="1">
              <a:lnSpc>
                <a:spcPct val="100000"/>
              </a:lnSpc>
              <a:spcBef>
                <a:spcPts val="0"/>
              </a:spcBef>
              <a:spcAft>
                <a:spcPct val="0"/>
              </a:spcAft>
              <a:buClrTx/>
              <a:buSzTx/>
              <a:buFontTx/>
              <a:buNone/>
              <a:tabLst/>
              <a:defRPr/>
            </a:pPr>
            <a:r>
              <a:rPr kumimoji="0" lang="en-US" sz="2200" b="1" i="0" u="none" strike="noStrike" kern="0" cap="none" spc="0" normalizeH="0" baseline="0" noProof="0" dirty="0">
                <a:ln>
                  <a:noFill/>
                </a:ln>
                <a:solidFill>
                  <a:srgbClr val="00205F"/>
                </a:solidFill>
                <a:effectLst/>
                <a:uLnTx/>
                <a:uFillTx/>
                <a:latin typeface="Calibri"/>
                <a:ea typeface="MS PGothic" pitchFamily="34" charset="-128"/>
                <a:cs typeface="Arial" panose="020B0604020202020204" pitchFamily="34" charset="0"/>
              </a:rPr>
              <a:t>Adolescents</a:t>
            </a:r>
          </a:p>
          <a:p>
            <a:pPr marL="231775" marR="0" lvl="0" indent="-231775" algn="l" defTabSz="457200" rtl="0" eaLnBrk="0" fontAlgn="base" latinLnBrk="0" hangingPunct="0">
              <a:lnSpc>
                <a:spcPct val="100000"/>
              </a:lnSpc>
              <a:spcBef>
                <a:spcPct val="20000"/>
              </a:spcBef>
              <a:spcAft>
                <a:spcPct val="0"/>
              </a:spcAft>
              <a:buClrTx/>
              <a:buSzTx/>
              <a:buFont typeface="Wingdings"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a:ea typeface="MS PGothic" pitchFamily="34" charset="-128"/>
                <a:cs typeface="Arial" panose="020B0604020202020204" pitchFamily="34" charset="0"/>
              </a:rPr>
              <a:t>Face</a:t>
            </a:r>
          </a:p>
          <a:p>
            <a:pPr marL="231775" marR="0" lvl="0" indent="-231775" algn="l" defTabSz="457200" rtl="0" eaLnBrk="0" fontAlgn="base" latinLnBrk="0" hangingPunct="0">
              <a:lnSpc>
                <a:spcPct val="100000"/>
              </a:lnSpc>
              <a:spcBef>
                <a:spcPct val="20000"/>
              </a:spcBef>
              <a:spcAft>
                <a:spcPct val="0"/>
              </a:spcAft>
              <a:buClrTx/>
              <a:buSzTx/>
              <a:buFont typeface="Wingdings"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a:ea typeface="MS PGothic" pitchFamily="34" charset="-128"/>
                <a:cs typeface="Arial" panose="020B0604020202020204" pitchFamily="34" charset="0"/>
              </a:rPr>
              <a:t>Neck</a:t>
            </a:r>
          </a:p>
          <a:p>
            <a:pPr marL="231775" marR="0" lvl="0" indent="-231775" algn="l" defTabSz="457200" rtl="0" eaLnBrk="0" fontAlgn="base" latinLnBrk="0" hangingPunct="0">
              <a:lnSpc>
                <a:spcPct val="100000"/>
              </a:lnSpc>
              <a:spcBef>
                <a:spcPct val="20000"/>
              </a:spcBef>
              <a:spcAft>
                <a:spcPct val="0"/>
              </a:spcAft>
              <a:buClrTx/>
              <a:buSzTx/>
              <a:buFont typeface="Wingdings" pitchFamily="2" charset="2"/>
              <a:buChar char="§"/>
              <a:tabLst/>
              <a:defRPr/>
            </a:pPr>
            <a:r>
              <a:rPr kumimoji="0" lang="en-US" sz="2000" b="0" i="0" u="none" strike="noStrike" kern="0" cap="none" spc="0" normalizeH="0" baseline="0" noProof="0" dirty="0">
                <a:ln>
                  <a:noFill/>
                </a:ln>
                <a:solidFill>
                  <a:srgbClr val="000000"/>
                </a:solidFill>
                <a:effectLst/>
                <a:uLnTx/>
                <a:uFillTx/>
                <a:latin typeface="Calibri"/>
                <a:ea typeface="MS PGothic" pitchFamily="34" charset="-128"/>
                <a:cs typeface="Arial" panose="020B0604020202020204" pitchFamily="34" charset="0"/>
              </a:rPr>
              <a:t>Hands &amp; feet</a:t>
            </a:r>
          </a:p>
          <a:p>
            <a:pPr marL="231775" indent="-231775" defTabSz="457200">
              <a:buFont typeface="Wingdings" pitchFamily="2" charset="2"/>
              <a:buChar char="§"/>
              <a:defRPr/>
            </a:pPr>
            <a:r>
              <a:rPr lang="en-US" sz="2000" b="0" kern="0" dirty="0">
                <a:solidFill>
                  <a:srgbClr val="000000"/>
                </a:solidFill>
                <a:latin typeface="Calibri"/>
                <a:ea typeface="MS PGothic"/>
                <a:cs typeface="Arial"/>
              </a:rPr>
              <a:t>Flexural creases</a:t>
            </a:r>
            <a:endParaRPr lang="en-US" sz="2000" b="0" kern="0" dirty="0">
              <a:solidFill>
                <a:srgbClr val="000000"/>
              </a:solidFill>
              <a:latin typeface="Calibri"/>
            </a:endParaRPr>
          </a:p>
          <a:p>
            <a:pPr marL="231775" indent="-231775" defTabSz="457200">
              <a:buFont typeface="Wingdings" pitchFamily="2" charset="2"/>
              <a:buChar char="§"/>
              <a:defRPr/>
            </a:pPr>
            <a:endParaRPr lang="en-US" sz="2000" b="0" kern="0" dirty="0">
              <a:solidFill>
                <a:srgbClr val="000000"/>
              </a:solidFill>
              <a:latin typeface="Calibri"/>
            </a:endParaRPr>
          </a:p>
        </p:txBody>
      </p:sp>
      <p:sp>
        <p:nvSpPr>
          <p:cNvPr id="6" name="Footer Placeholder 5">
            <a:extLst>
              <a:ext uri="{FF2B5EF4-FFF2-40B4-BE49-F238E27FC236}">
                <a16:creationId xmlns:a16="http://schemas.microsoft.com/office/drawing/2014/main" id="{6F4CB7C5-5601-3094-F288-F4F545459FE4}"/>
              </a:ext>
            </a:extLst>
          </p:cNvPr>
          <p:cNvSpPr txBox="1">
            <a:spLocks/>
          </p:cNvSpPr>
          <p:nvPr/>
        </p:nvSpPr>
        <p:spPr>
          <a:xfrm>
            <a:off x="442644" y="6392707"/>
            <a:ext cx="9214540" cy="245327"/>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Arial"/>
              </a:rPr>
              <a:t>Eichenfield. J Am Acad Dermatol. 2014;70:338. Ricci. Dermatol Reports. 2011;4:e1. Sugerman. JAMA. 2014;311:636. </a:t>
            </a:r>
            <a:endParaRPr lang="en-US" sz="1200" b="0" i="0" u="none" strike="noStrike" kern="1200" cap="none" spc="0" normalizeH="0" baseline="0" noProof="0" dirty="0">
              <a:ln>
                <a:noFill/>
              </a:ln>
              <a:solidFill>
                <a:srgbClr val="455560"/>
              </a:solidFill>
              <a:effectLst/>
              <a:uLnTx/>
              <a:uFillTx/>
              <a:latin typeface="Calibri"/>
              <a:ea typeface="Calibri"/>
              <a:cs typeface="Calibri"/>
            </a:endParaRPr>
          </a:p>
        </p:txBody>
      </p:sp>
      <p:sp>
        <p:nvSpPr>
          <p:cNvPr id="8" name="Rectangle 3">
            <a:extLst>
              <a:ext uri="{FF2B5EF4-FFF2-40B4-BE49-F238E27FC236}">
                <a16:creationId xmlns:a16="http://schemas.microsoft.com/office/drawing/2014/main" id="{46369990-8B8C-59F0-352C-4DBE68457D16}"/>
              </a:ext>
            </a:extLst>
          </p:cNvPr>
          <p:cNvSpPr>
            <a:spLocks noChangeArrowheads="1"/>
          </p:cNvSpPr>
          <p:nvPr/>
        </p:nvSpPr>
        <p:spPr bwMode="auto">
          <a:xfrm>
            <a:off x="790902" y="2503460"/>
            <a:ext cx="1675161" cy="2096873"/>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
        <p:nvSpPr>
          <p:cNvPr id="9" name="Rectangle 3">
            <a:extLst>
              <a:ext uri="{FF2B5EF4-FFF2-40B4-BE49-F238E27FC236}">
                <a16:creationId xmlns:a16="http://schemas.microsoft.com/office/drawing/2014/main" id="{C2EE8F6D-41EA-025F-61CA-896F31760F3B}"/>
              </a:ext>
            </a:extLst>
          </p:cNvPr>
          <p:cNvSpPr>
            <a:spLocks noChangeArrowheads="1"/>
          </p:cNvSpPr>
          <p:nvPr/>
        </p:nvSpPr>
        <p:spPr bwMode="auto">
          <a:xfrm>
            <a:off x="4576188" y="2471439"/>
            <a:ext cx="1675161" cy="2128894"/>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
        <p:nvSpPr>
          <p:cNvPr id="10" name="Rectangle 3">
            <a:extLst>
              <a:ext uri="{FF2B5EF4-FFF2-40B4-BE49-F238E27FC236}">
                <a16:creationId xmlns:a16="http://schemas.microsoft.com/office/drawing/2014/main" id="{2966F178-FD31-902D-9544-CF063542ABB6}"/>
              </a:ext>
            </a:extLst>
          </p:cNvPr>
          <p:cNvSpPr>
            <a:spLocks noChangeArrowheads="1"/>
          </p:cNvSpPr>
          <p:nvPr/>
        </p:nvSpPr>
        <p:spPr bwMode="auto">
          <a:xfrm>
            <a:off x="8200427" y="2485905"/>
            <a:ext cx="1675161" cy="2128894"/>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Tree>
    <p:extLst>
      <p:ext uri="{BB962C8B-B14F-4D97-AF65-F5344CB8AC3E}">
        <p14:creationId xmlns:p14="http://schemas.microsoft.com/office/powerpoint/2010/main" val="1985747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2">
            <a:extLst>
              <a:ext uri="{FF2B5EF4-FFF2-40B4-BE49-F238E27FC236}">
                <a16:creationId xmlns:a16="http://schemas.microsoft.com/office/drawing/2014/main" id="{A252B6F1-E84D-6FEB-AF82-AE6A6C857FC4}"/>
              </a:ext>
            </a:extLst>
          </p:cNvPr>
          <p:cNvSpPr/>
          <p:nvPr/>
        </p:nvSpPr>
        <p:spPr>
          <a:xfrm>
            <a:off x="728024" y="3021708"/>
            <a:ext cx="10761663" cy="3130105"/>
          </a:xfrm>
          <a:prstGeom prst="roundRect">
            <a:avLst>
              <a:gd name="adj" fmla="val 2347"/>
            </a:avLst>
          </a:prstGeom>
          <a:solidFill>
            <a:srgbClr val="E0F0D1">
              <a:alpha val="50196"/>
            </a:srgb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srgbClr val="669933"/>
              </a:solidFill>
              <a:effectLst/>
              <a:uLnTx/>
              <a:uFillTx/>
              <a:latin typeface="Calibri" panose="020F0502020204030204" pitchFamily="34" charset="0"/>
              <a:ea typeface="+mn-ea"/>
              <a:cs typeface="Calibri" panose="020F0502020204030204" pitchFamily="34" charset="0"/>
            </a:endParaRPr>
          </a:p>
        </p:txBody>
      </p:sp>
      <p:sp>
        <p:nvSpPr>
          <p:cNvPr id="9" name="Rectangle: Rounded Corners 22">
            <a:extLst>
              <a:ext uri="{FF2B5EF4-FFF2-40B4-BE49-F238E27FC236}">
                <a16:creationId xmlns:a16="http://schemas.microsoft.com/office/drawing/2014/main" id="{25A196C2-99A4-8816-8B9B-E42A76781610}"/>
              </a:ext>
            </a:extLst>
          </p:cNvPr>
          <p:cNvSpPr/>
          <p:nvPr/>
        </p:nvSpPr>
        <p:spPr>
          <a:xfrm>
            <a:off x="717550" y="1143175"/>
            <a:ext cx="10761663" cy="1723768"/>
          </a:xfrm>
          <a:prstGeom prst="roundRect">
            <a:avLst>
              <a:gd name="adj" fmla="val 5635"/>
            </a:avLst>
          </a:prstGeom>
          <a:solidFill>
            <a:srgbClr val="E0F0D1">
              <a:alpha val="50196"/>
            </a:srgb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chemeClr val="accent2"/>
                </a:solidFill>
                <a:effectLst/>
                <a:uLnTx/>
                <a:uFillTx/>
                <a:latin typeface="Calibri" panose="020F0502020204030204" pitchFamily="34" charset="0"/>
                <a:ea typeface="+mn-ea"/>
                <a:cs typeface="Calibri" panose="020F0502020204030204" pitchFamily="34" charset="0"/>
              </a:rPr>
              <a:t>Variability Based on Skin Color</a:t>
            </a:r>
          </a:p>
        </p:txBody>
      </p:sp>
      <p:sp>
        <p:nvSpPr>
          <p:cNvPr id="2" name="Title 1">
            <a:extLst>
              <a:ext uri="{FF2B5EF4-FFF2-40B4-BE49-F238E27FC236}">
                <a16:creationId xmlns:a16="http://schemas.microsoft.com/office/drawing/2014/main" id="{8D97E56D-8293-45A6-C626-A94ECF88E6EA}"/>
              </a:ext>
            </a:extLst>
          </p:cNvPr>
          <p:cNvSpPr>
            <a:spLocks noGrp="1"/>
          </p:cNvSpPr>
          <p:nvPr>
            <p:ph type="title"/>
          </p:nvPr>
        </p:nvSpPr>
        <p:spPr/>
        <p:txBody>
          <a:bodyPr/>
          <a:lstStyle/>
          <a:p>
            <a:r>
              <a:rPr lang="en-US" dirty="0"/>
              <a:t>Presentation on Varying Skin Tones</a:t>
            </a:r>
          </a:p>
        </p:txBody>
      </p:sp>
      <p:sp>
        <p:nvSpPr>
          <p:cNvPr id="10" name="Content Placeholder 1">
            <a:extLst>
              <a:ext uri="{FF2B5EF4-FFF2-40B4-BE49-F238E27FC236}">
                <a16:creationId xmlns:a16="http://schemas.microsoft.com/office/drawing/2014/main" id="{CE4AF044-E995-CB36-B42C-7F64A3BB077C}"/>
              </a:ext>
            </a:extLst>
          </p:cNvPr>
          <p:cNvSpPr txBox="1">
            <a:spLocks/>
          </p:cNvSpPr>
          <p:nvPr/>
        </p:nvSpPr>
        <p:spPr>
          <a:xfrm>
            <a:off x="3262775" y="1674512"/>
            <a:ext cx="7379825" cy="949712"/>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231775" indent="-231775">
              <a:spcAft>
                <a:spcPts val="0"/>
              </a:spcAft>
              <a:buClrTx/>
            </a:pPr>
            <a:r>
              <a:rPr lang="en-US" sz="2200" b="0" kern="0" dirty="0"/>
              <a:t>Dark skin: papular and follicular eruptions, postinflammatory hyperpigmentation, less obvious and darker erythema</a:t>
            </a:r>
          </a:p>
          <a:p>
            <a:pPr marL="231775" indent="-231775">
              <a:spcAft>
                <a:spcPts val="0"/>
              </a:spcAft>
              <a:buClrTx/>
            </a:pPr>
            <a:r>
              <a:rPr lang="en-US" sz="2200" b="0" kern="0" dirty="0"/>
              <a:t>Light skin: pink and red erythema</a:t>
            </a:r>
          </a:p>
          <a:p>
            <a:pPr>
              <a:spcAft>
                <a:spcPts val="0"/>
              </a:spcAft>
            </a:pPr>
            <a:endParaRPr lang="en-US" sz="2200" b="0" kern="0" dirty="0"/>
          </a:p>
        </p:txBody>
      </p:sp>
      <p:sp>
        <p:nvSpPr>
          <p:cNvPr id="13" name="Footer Placeholder 5">
            <a:extLst>
              <a:ext uri="{FF2B5EF4-FFF2-40B4-BE49-F238E27FC236}">
                <a16:creationId xmlns:a16="http://schemas.microsoft.com/office/drawing/2014/main" id="{53CEAE36-F834-BEF2-6084-C9D45072C94E}"/>
              </a:ext>
            </a:extLst>
          </p:cNvPr>
          <p:cNvSpPr txBox="1">
            <a:spLocks/>
          </p:cNvSpPr>
          <p:nvPr/>
        </p:nvSpPr>
        <p:spPr>
          <a:xfrm>
            <a:off x="429944" y="6151813"/>
            <a:ext cx="9214540" cy="422721"/>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indent="0">
              <a:lnSpc>
                <a:spcPct val="120000"/>
              </a:lnSpc>
              <a:spcBef>
                <a:spcPts val="0"/>
              </a:spcBef>
              <a:spcAft>
                <a:spcPts val="0"/>
              </a:spcAft>
              <a:buClr>
                <a:srgbClr val="000000"/>
              </a:buClr>
              <a:buNone/>
              <a:defRPr/>
            </a:pPr>
            <a:r>
              <a:rPr kumimoji="0" lang="en-US" sz="1200" b="0" i="0" u="none" strike="noStrike" kern="0" cap="none" spc="0" normalizeH="0" baseline="0" noProof="0" dirty="0">
                <a:ln>
                  <a:noFill/>
                </a:ln>
                <a:solidFill>
                  <a:srgbClr val="455560"/>
                </a:solidFill>
                <a:effectLst/>
                <a:uLnTx/>
                <a:uFillTx/>
                <a:latin typeface="Calibri"/>
                <a:ea typeface="Calibri"/>
                <a:cs typeface="Calibri"/>
              </a:rPr>
              <a:t>Langan. Lancet. 2020;396:345. Noda. J Allergy Clin Immunol. 2015;136:1254. </a:t>
            </a:r>
            <a:r>
              <a:rPr lang="en-US" sz="1200" b="0" kern="0" dirty="0">
                <a:solidFill>
                  <a:srgbClr val="455560"/>
                </a:solidFill>
                <a:latin typeface="Calibri"/>
                <a:ea typeface="Calibri"/>
                <a:cs typeface="Calibri"/>
              </a:rPr>
              <a:t>Chan. J Allergy Clin Immunol. </a:t>
            </a:r>
            <a:br>
              <a:rPr lang="en-US" sz="1200" b="0" kern="0" dirty="0">
                <a:solidFill>
                  <a:srgbClr val="455560"/>
                </a:solidFill>
                <a:latin typeface="Calibri"/>
                <a:ea typeface="Calibri"/>
                <a:cs typeface="Calibri"/>
              </a:rPr>
            </a:br>
            <a:r>
              <a:rPr lang="en-US" sz="1200" b="0" kern="0" dirty="0">
                <a:solidFill>
                  <a:srgbClr val="455560"/>
                </a:solidFill>
                <a:latin typeface="Calibri"/>
                <a:ea typeface="Calibri"/>
                <a:cs typeface="Calibri"/>
              </a:rPr>
              <a:t>2018;142:1013. Kaufman. Exp Dermatol. 2018;27:340. Lopez Carrera. Dermatol Ther (Heidelb). 2019;9:685.</a:t>
            </a:r>
            <a:endParaRPr lang="en-US" sz="1200" b="0" i="0" u="none" strike="noStrike" kern="0" cap="none" spc="0" normalizeH="0" baseline="0" noProof="0" dirty="0">
              <a:ln>
                <a:noFill/>
              </a:ln>
              <a:solidFill>
                <a:srgbClr val="455560"/>
              </a:solidFill>
              <a:effectLst/>
              <a:uLnTx/>
              <a:uFillTx/>
              <a:latin typeface="+mn-ea"/>
            </a:endParaRPr>
          </a:p>
        </p:txBody>
      </p:sp>
      <p:sp>
        <p:nvSpPr>
          <p:cNvPr id="6" name="Rectangle: Rounded Corners 5">
            <a:extLst>
              <a:ext uri="{FF2B5EF4-FFF2-40B4-BE49-F238E27FC236}">
                <a16:creationId xmlns:a16="http://schemas.microsoft.com/office/drawing/2014/main" id="{5F1DC7E1-E85C-7BF4-C24C-9D3819188503}"/>
              </a:ext>
            </a:extLst>
          </p:cNvPr>
          <p:cNvSpPr/>
          <p:nvPr/>
        </p:nvSpPr>
        <p:spPr>
          <a:xfrm>
            <a:off x="542554" y="3007060"/>
            <a:ext cx="5378450" cy="42272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schemeClr val="accent2"/>
                </a:solidFill>
                <a:effectLst/>
                <a:uLnTx/>
                <a:uFillTx/>
                <a:latin typeface="Calibri" panose="020F0502020204030204" pitchFamily="34" charset="0"/>
                <a:ea typeface="+mn-ea"/>
                <a:cs typeface="Calibri" panose="020F0502020204030204" pitchFamily="34" charset="0"/>
              </a:rPr>
              <a:t>White vs Black</a:t>
            </a:r>
          </a:p>
        </p:txBody>
      </p:sp>
      <p:sp>
        <p:nvSpPr>
          <p:cNvPr id="7" name="Rectangle: Rounded Corners 6">
            <a:extLst>
              <a:ext uri="{FF2B5EF4-FFF2-40B4-BE49-F238E27FC236}">
                <a16:creationId xmlns:a16="http://schemas.microsoft.com/office/drawing/2014/main" id="{E1453F24-2807-D0EE-67B4-490029C29ADF}"/>
              </a:ext>
            </a:extLst>
          </p:cNvPr>
          <p:cNvSpPr/>
          <p:nvPr/>
        </p:nvSpPr>
        <p:spPr>
          <a:xfrm>
            <a:off x="6104760" y="3015867"/>
            <a:ext cx="5482694" cy="42272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schemeClr val="accent2"/>
                </a:solidFill>
                <a:effectLst/>
                <a:uLnTx/>
                <a:uFillTx/>
                <a:latin typeface="Calibri" panose="020F0502020204030204" pitchFamily="34" charset="0"/>
                <a:ea typeface="+mn-ea"/>
                <a:cs typeface="Calibri" panose="020F0502020204030204" pitchFamily="34" charset="0"/>
              </a:rPr>
              <a:t>Asian vs White</a:t>
            </a:r>
          </a:p>
        </p:txBody>
      </p:sp>
      <p:sp>
        <p:nvSpPr>
          <p:cNvPr id="12" name="Rectangle 3">
            <a:extLst>
              <a:ext uri="{FF2B5EF4-FFF2-40B4-BE49-F238E27FC236}">
                <a16:creationId xmlns:a16="http://schemas.microsoft.com/office/drawing/2014/main" id="{0174CDF7-4F16-2B2F-FAC6-882CE2B4B827}"/>
              </a:ext>
            </a:extLst>
          </p:cNvPr>
          <p:cNvSpPr>
            <a:spLocks noChangeArrowheads="1"/>
          </p:cNvSpPr>
          <p:nvPr/>
        </p:nvSpPr>
        <p:spPr bwMode="auto">
          <a:xfrm>
            <a:off x="986145" y="1280620"/>
            <a:ext cx="2057400" cy="1371600"/>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
        <p:nvSpPr>
          <p:cNvPr id="16" name="Rectangle 3">
            <a:extLst>
              <a:ext uri="{FF2B5EF4-FFF2-40B4-BE49-F238E27FC236}">
                <a16:creationId xmlns:a16="http://schemas.microsoft.com/office/drawing/2014/main" id="{7FBA60D1-7D2C-1BF2-1393-CF18897E127D}"/>
              </a:ext>
            </a:extLst>
          </p:cNvPr>
          <p:cNvSpPr>
            <a:spLocks noChangeArrowheads="1"/>
          </p:cNvSpPr>
          <p:nvPr/>
        </p:nvSpPr>
        <p:spPr bwMode="auto">
          <a:xfrm>
            <a:off x="1190927" y="3377670"/>
            <a:ext cx="1856874" cy="2619377"/>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
        <p:nvSpPr>
          <p:cNvPr id="17" name="Rectangle 3">
            <a:extLst>
              <a:ext uri="{FF2B5EF4-FFF2-40B4-BE49-F238E27FC236}">
                <a16:creationId xmlns:a16="http://schemas.microsoft.com/office/drawing/2014/main" id="{E4BD3C46-9A4D-1567-D0EB-9452EFCCB5D4}"/>
              </a:ext>
            </a:extLst>
          </p:cNvPr>
          <p:cNvSpPr>
            <a:spLocks noChangeArrowheads="1"/>
          </p:cNvSpPr>
          <p:nvPr/>
        </p:nvSpPr>
        <p:spPr bwMode="auto">
          <a:xfrm>
            <a:off x="3510703" y="3377670"/>
            <a:ext cx="2019151" cy="2619377"/>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
        <p:nvSpPr>
          <p:cNvPr id="19" name="Rectangle 3">
            <a:extLst>
              <a:ext uri="{FF2B5EF4-FFF2-40B4-BE49-F238E27FC236}">
                <a16:creationId xmlns:a16="http://schemas.microsoft.com/office/drawing/2014/main" id="{6D101C00-2423-75BD-FE7B-22A6F26FF70B}"/>
              </a:ext>
            </a:extLst>
          </p:cNvPr>
          <p:cNvSpPr>
            <a:spLocks noChangeArrowheads="1"/>
          </p:cNvSpPr>
          <p:nvPr/>
        </p:nvSpPr>
        <p:spPr bwMode="auto">
          <a:xfrm>
            <a:off x="7210131" y="3429000"/>
            <a:ext cx="3538640" cy="2569534"/>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2200" dirty="0">
                <a:solidFill>
                  <a:schemeClr val="bg1"/>
                </a:solidFill>
                <a:latin typeface="Calibri" panose="020F0502020204030204" pitchFamily="34" charset="0"/>
              </a:rPr>
              <a:t>Image not available</a:t>
            </a:r>
            <a:br>
              <a:rPr lang="en-US" altLang="en-US" sz="2200" dirty="0">
                <a:solidFill>
                  <a:schemeClr val="bg1"/>
                </a:solidFill>
                <a:latin typeface="Calibri" panose="020F0502020204030204" pitchFamily="34" charset="0"/>
              </a:rPr>
            </a:br>
            <a:r>
              <a:rPr lang="en-US" altLang="en-US" sz="2200" dirty="0">
                <a:solidFill>
                  <a:schemeClr val="bg1"/>
                </a:solidFill>
                <a:latin typeface="Calibri" panose="020F0502020204030204" pitchFamily="34" charset="0"/>
              </a:rPr>
              <a:t>for distribution</a:t>
            </a:r>
          </a:p>
        </p:txBody>
      </p:sp>
    </p:spTree>
    <p:extLst>
      <p:ext uri="{BB962C8B-B14F-4D97-AF65-F5344CB8AC3E}">
        <p14:creationId xmlns:p14="http://schemas.microsoft.com/office/powerpoint/2010/main" val="2664671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3D6E0-39BA-E185-AEB0-599EE92D05A0}"/>
              </a:ext>
            </a:extLst>
          </p:cNvPr>
          <p:cNvSpPr>
            <a:spLocks noGrp="1"/>
          </p:cNvSpPr>
          <p:nvPr>
            <p:ph type="title"/>
          </p:nvPr>
        </p:nvSpPr>
        <p:spPr/>
        <p:txBody>
          <a:bodyPr/>
          <a:lstStyle/>
          <a:p>
            <a:r>
              <a:rPr lang="en-US" dirty="0"/>
              <a:t>Clinical Assessment Tools</a:t>
            </a:r>
          </a:p>
        </p:txBody>
      </p:sp>
      <p:sp>
        <p:nvSpPr>
          <p:cNvPr id="3" name="TextBox 2">
            <a:extLst>
              <a:ext uri="{FF2B5EF4-FFF2-40B4-BE49-F238E27FC236}">
                <a16:creationId xmlns:a16="http://schemas.microsoft.com/office/drawing/2014/main" id="{BA772D6E-8F5F-AA8E-1717-81F227504280}"/>
              </a:ext>
            </a:extLst>
          </p:cNvPr>
          <p:cNvSpPr txBox="1"/>
          <p:nvPr/>
        </p:nvSpPr>
        <p:spPr bwMode="auto">
          <a:xfrm>
            <a:off x="2089877" y="5502789"/>
            <a:ext cx="22594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Eczema Area and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Severity Index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(EASI)</a:t>
            </a:r>
          </a:p>
        </p:txBody>
      </p:sp>
      <p:sp>
        <p:nvSpPr>
          <p:cNvPr id="4" name="TextBox 3">
            <a:extLst>
              <a:ext uri="{FF2B5EF4-FFF2-40B4-BE49-F238E27FC236}">
                <a16:creationId xmlns:a16="http://schemas.microsoft.com/office/drawing/2014/main" id="{94DCA934-C3F5-B50E-FEE0-53D76B68D4DC}"/>
              </a:ext>
            </a:extLst>
          </p:cNvPr>
          <p:cNvSpPr txBox="1"/>
          <p:nvPr/>
        </p:nvSpPr>
        <p:spPr bwMode="auto">
          <a:xfrm>
            <a:off x="7069475" y="5502789"/>
            <a:ext cx="22594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Investigator Global Assessment</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(IGA)</a:t>
            </a:r>
          </a:p>
        </p:txBody>
      </p:sp>
      <p:sp>
        <p:nvSpPr>
          <p:cNvPr id="11" name="Text Placeholder 1">
            <a:extLst>
              <a:ext uri="{FF2B5EF4-FFF2-40B4-BE49-F238E27FC236}">
                <a16:creationId xmlns:a16="http://schemas.microsoft.com/office/drawing/2014/main" id="{FA635D79-FC68-056C-C259-51B38CBC917B}"/>
              </a:ext>
            </a:extLst>
          </p:cNvPr>
          <p:cNvSpPr txBox="1">
            <a:spLocks/>
          </p:cNvSpPr>
          <p:nvPr/>
        </p:nvSpPr>
        <p:spPr>
          <a:xfrm>
            <a:off x="411407" y="6159099"/>
            <a:ext cx="8199194" cy="523575"/>
          </a:xfrm>
          <a:prstGeom prst="rect">
            <a:avLst/>
          </a:prstGeom>
        </p:spPr>
        <p:txBody>
          <a:bodyPr vert="horz" lIns="108852" tIns="54426" rIns="108852" bIns="54426" rtlCol="0" anchor="b">
            <a:norm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1088473" rtl="0" eaLnBrk="1" fontAlgn="base" latinLnBrk="0" hangingPunct="1">
              <a:lnSpc>
                <a:spcPct val="100000"/>
              </a:lnSpc>
              <a:spcBef>
                <a:spcPct val="0"/>
              </a:spcBef>
              <a:spcAft>
                <a:spcPts val="119"/>
              </a:spcAft>
              <a:buClr>
                <a:srgbClr val="000000"/>
              </a:buClr>
              <a:buSzTx/>
              <a:buFont typeface="Wingdings" panose="05000000000000000000" pitchFamily="2" charset="2"/>
              <a:buNone/>
              <a:tabLst/>
              <a:defRPr/>
            </a:pPr>
            <a:r>
              <a:rPr kumimoji="0" lang="en-US" sz="1200" b="0" i="0" u="none" strike="noStrike" kern="0" cap="none" spc="0" normalizeH="0" baseline="0" noProof="0" dirty="0">
                <a:ln>
                  <a:noFill/>
                </a:ln>
                <a:solidFill>
                  <a:srgbClr val="455560"/>
                </a:solidFill>
                <a:effectLst/>
                <a:uLnTx/>
                <a:uFillTx/>
                <a:latin typeface="Calibri" panose="020F0502020204030204"/>
                <a:ea typeface="ＭＳ Ｐゴシック"/>
                <a:cs typeface="Arial"/>
              </a:rPr>
              <a:t>Hanifin. Dermatitis. 2022;33:187. eczemacouncil.org/investigator-global-assessment-scale. </a:t>
            </a:r>
          </a:p>
        </p:txBody>
      </p:sp>
      <p:sp>
        <p:nvSpPr>
          <p:cNvPr id="5" name="Rectangle 3">
            <a:extLst>
              <a:ext uri="{FF2B5EF4-FFF2-40B4-BE49-F238E27FC236}">
                <a16:creationId xmlns:a16="http://schemas.microsoft.com/office/drawing/2014/main" id="{75F16438-5BF7-3CFD-B59D-4A5A53C912B2}"/>
              </a:ext>
            </a:extLst>
          </p:cNvPr>
          <p:cNvSpPr>
            <a:spLocks noChangeArrowheads="1"/>
          </p:cNvSpPr>
          <p:nvPr/>
        </p:nvSpPr>
        <p:spPr bwMode="auto">
          <a:xfrm>
            <a:off x="1453744" y="1369046"/>
            <a:ext cx="3531707" cy="3983266"/>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2200" dirty="0">
                <a:solidFill>
                  <a:schemeClr val="bg1"/>
                </a:solidFill>
                <a:latin typeface="Calibri" panose="020F0502020204030204" pitchFamily="34" charset="0"/>
              </a:rPr>
              <a:t>Image not available</a:t>
            </a:r>
            <a:br>
              <a:rPr lang="en-US" altLang="en-US" sz="2200" dirty="0">
                <a:solidFill>
                  <a:schemeClr val="bg1"/>
                </a:solidFill>
                <a:latin typeface="Calibri" panose="020F0502020204030204" pitchFamily="34" charset="0"/>
              </a:rPr>
            </a:br>
            <a:r>
              <a:rPr lang="en-US" altLang="en-US" sz="2200" dirty="0">
                <a:solidFill>
                  <a:schemeClr val="bg1"/>
                </a:solidFill>
                <a:latin typeface="Calibri" panose="020F0502020204030204" pitchFamily="34" charset="0"/>
              </a:rPr>
              <a:t>for distribution</a:t>
            </a:r>
          </a:p>
        </p:txBody>
      </p:sp>
      <p:sp>
        <p:nvSpPr>
          <p:cNvPr id="6" name="Rectangle 3">
            <a:extLst>
              <a:ext uri="{FF2B5EF4-FFF2-40B4-BE49-F238E27FC236}">
                <a16:creationId xmlns:a16="http://schemas.microsoft.com/office/drawing/2014/main" id="{C504B287-1099-59A5-5D06-3F41377D3194}"/>
              </a:ext>
            </a:extLst>
          </p:cNvPr>
          <p:cNvSpPr>
            <a:spLocks noChangeArrowheads="1"/>
          </p:cNvSpPr>
          <p:nvPr/>
        </p:nvSpPr>
        <p:spPr bwMode="auto">
          <a:xfrm>
            <a:off x="6482038" y="1341440"/>
            <a:ext cx="3434316" cy="4010872"/>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2200" dirty="0">
                <a:solidFill>
                  <a:schemeClr val="bg1"/>
                </a:solidFill>
                <a:latin typeface="Calibri" panose="020F0502020204030204" pitchFamily="34" charset="0"/>
              </a:rPr>
              <a:t>Image not available</a:t>
            </a:r>
            <a:br>
              <a:rPr lang="en-US" altLang="en-US" sz="2200" dirty="0">
                <a:solidFill>
                  <a:schemeClr val="bg1"/>
                </a:solidFill>
                <a:latin typeface="Calibri" panose="020F0502020204030204" pitchFamily="34" charset="0"/>
              </a:rPr>
            </a:br>
            <a:r>
              <a:rPr lang="en-US" altLang="en-US" sz="2200" dirty="0">
                <a:solidFill>
                  <a:schemeClr val="bg1"/>
                </a:solidFill>
                <a:latin typeface="Calibri" panose="020F0502020204030204" pitchFamily="34" charset="0"/>
              </a:rPr>
              <a:t>for distribution</a:t>
            </a:r>
          </a:p>
        </p:txBody>
      </p:sp>
    </p:spTree>
    <p:extLst>
      <p:ext uri="{BB962C8B-B14F-4D97-AF65-F5344CB8AC3E}">
        <p14:creationId xmlns:p14="http://schemas.microsoft.com/office/powerpoint/2010/main" val="32656137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A64EE-5131-1E9A-AAEA-1191C6C0DF4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219165A-9BE1-4802-1A07-7CB664AA0712}"/>
              </a:ext>
            </a:extLst>
          </p:cNvPr>
          <p:cNvSpPr txBox="1"/>
          <p:nvPr/>
        </p:nvSpPr>
        <p:spPr bwMode="auto">
          <a:xfrm>
            <a:off x="2141819" y="5420435"/>
            <a:ext cx="22594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SCORing Atopic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Dermatitis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(SCORAD)</a:t>
            </a:r>
          </a:p>
        </p:txBody>
      </p:sp>
      <p:sp>
        <p:nvSpPr>
          <p:cNvPr id="6" name="TextBox 5">
            <a:extLst>
              <a:ext uri="{FF2B5EF4-FFF2-40B4-BE49-F238E27FC236}">
                <a16:creationId xmlns:a16="http://schemas.microsoft.com/office/drawing/2014/main" id="{65DAE8FF-D270-60FC-DB03-4F45F2A03D18}"/>
              </a:ext>
            </a:extLst>
          </p:cNvPr>
          <p:cNvSpPr txBox="1"/>
          <p:nvPr/>
        </p:nvSpPr>
        <p:spPr bwMode="auto">
          <a:xfrm>
            <a:off x="7064082" y="5420435"/>
            <a:ext cx="225944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Patient-Oriented</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Eczema Measure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(POEM)</a:t>
            </a:r>
          </a:p>
        </p:txBody>
      </p:sp>
      <p:sp>
        <p:nvSpPr>
          <p:cNvPr id="11" name="Text Placeholder 1">
            <a:extLst>
              <a:ext uri="{FF2B5EF4-FFF2-40B4-BE49-F238E27FC236}">
                <a16:creationId xmlns:a16="http://schemas.microsoft.com/office/drawing/2014/main" id="{09CDC105-C3FB-FFFA-89B3-DD835ABEFFCF}"/>
              </a:ext>
            </a:extLst>
          </p:cNvPr>
          <p:cNvSpPr txBox="1">
            <a:spLocks/>
          </p:cNvSpPr>
          <p:nvPr/>
        </p:nvSpPr>
        <p:spPr>
          <a:xfrm>
            <a:off x="411407" y="6159099"/>
            <a:ext cx="8199194" cy="523575"/>
          </a:xfrm>
          <a:prstGeom prst="rect">
            <a:avLst/>
          </a:prstGeom>
        </p:spPr>
        <p:txBody>
          <a:bodyPr vert="horz" lIns="108852" tIns="54426" rIns="108852" bIns="54426" rtlCol="0" anchor="b">
            <a:normAutofit/>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1088473" rtl="0" eaLnBrk="1" fontAlgn="base" latinLnBrk="0" hangingPunct="1">
              <a:lnSpc>
                <a:spcPct val="100000"/>
              </a:lnSpc>
              <a:spcBef>
                <a:spcPct val="0"/>
              </a:spcBef>
              <a:spcAft>
                <a:spcPts val="119"/>
              </a:spcAft>
              <a:buClr>
                <a:srgbClr val="000000"/>
              </a:buClr>
              <a:buSzTx/>
              <a:buFont typeface="Wingdings" panose="05000000000000000000" pitchFamily="2" charset="2"/>
              <a:buNone/>
              <a:tabLst/>
              <a:defRPr/>
            </a:pPr>
            <a:r>
              <a:rPr kumimoji="0" lang="en-US" sz="1200" b="0" i="0" u="none" strike="noStrike" kern="0" cap="none" spc="0" normalizeH="0" baseline="0" noProof="0" dirty="0">
                <a:ln>
                  <a:noFill/>
                </a:ln>
                <a:solidFill>
                  <a:srgbClr val="455560"/>
                </a:solidFill>
                <a:effectLst/>
                <a:uLnTx/>
                <a:uFillTx/>
                <a:latin typeface="Calibri" panose="020F0502020204030204"/>
                <a:ea typeface="ＭＳ Ｐゴシック"/>
                <a:cs typeface="Arial"/>
              </a:rPr>
              <a:t>European Task Force on AD. Dermatology. 1993;186:23. </a:t>
            </a:r>
            <a:r>
              <a:rPr lang="en-US" sz="1200" b="0" dirty="0">
                <a:solidFill>
                  <a:srgbClr val="455560"/>
                </a:solidFill>
                <a:latin typeface="Calibri"/>
                <a:ea typeface="Calibri"/>
                <a:cs typeface="Calibri"/>
              </a:rPr>
              <a:t>nottingham.ac.uk/research/groups/cebd/resources/poem.aspx. </a:t>
            </a:r>
            <a:endParaRPr kumimoji="0" lang="en-US" sz="1200" b="0" i="0" u="none" strike="noStrike" kern="0" cap="none" spc="0" normalizeH="0" baseline="0" noProof="0" dirty="0">
              <a:ln>
                <a:noFill/>
              </a:ln>
              <a:solidFill>
                <a:srgbClr val="455560"/>
              </a:solidFill>
              <a:effectLst/>
              <a:uLnTx/>
              <a:uFillTx/>
              <a:latin typeface="Calibri" panose="020F0502020204030204"/>
              <a:ea typeface="ＭＳ Ｐゴシック"/>
              <a:cs typeface="Arial"/>
            </a:endParaRPr>
          </a:p>
        </p:txBody>
      </p:sp>
      <p:sp>
        <p:nvSpPr>
          <p:cNvPr id="3" name="Title 2">
            <a:extLst>
              <a:ext uri="{FF2B5EF4-FFF2-40B4-BE49-F238E27FC236}">
                <a16:creationId xmlns:a16="http://schemas.microsoft.com/office/drawing/2014/main" id="{FB6F4480-A1E1-432B-9131-D7C68236A97F}"/>
              </a:ext>
            </a:extLst>
          </p:cNvPr>
          <p:cNvSpPr>
            <a:spLocks noGrp="1"/>
          </p:cNvSpPr>
          <p:nvPr>
            <p:ph type="title"/>
          </p:nvPr>
        </p:nvSpPr>
        <p:spPr/>
        <p:txBody>
          <a:bodyPr/>
          <a:lstStyle/>
          <a:p>
            <a:r>
              <a:rPr lang="en-US" dirty="0"/>
              <a:t>Clinical Assessment Tools</a:t>
            </a:r>
          </a:p>
        </p:txBody>
      </p:sp>
      <p:grpSp>
        <p:nvGrpSpPr>
          <p:cNvPr id="15" name="Group 14">
            <a:extLst>
              <a:ext uri="{FF2B5EF4-FFF2-40B4-BE49-F238E27FC236}">
                <a16:creationId xmlns:a16="http://schemas.microsoft.com/office/drawing/2014/main" id="{3191858B-6FC2-B85F-7C3E-08EBC2888DBA}"/>
              </a:ext>
            </a:extLst>
          </p:cNvPr>
          <p:cNvGrpSpPr/>
          <p:nvPr/>
        </p:nvGrpSpPr>
        <p:grpSpPr>
          <a:xfrm>
            <a:off x="6500686" y="1224676"/>
            <a:ext cx="3386232" cy="4113160"/>
            <a:chOff x="7590061" y="1341440"/>
            <a:chExt cx="3386232" cy="4113160"/>
          </a:xfrm>
        </p:grpSpPr>
        <p:grpSp>
          <p:nvGrpSpPr>
            <p:cNvPr id="4" name="Group 3">
              <a:extLst>
                <a:ext uri="{FF2B5EF4-FFF2-40B4-BE49-F238E27FC236}">
                  <a16:creationId xmlns:a16="http://schemas.microsoft.com/office/drawing/2014/main" id="{10AD284F-79C5-8F13-45BC-E59DA33C03DF}"/>
                </a:ext>
              </a:extLst>
            </p:cNvPr>
            <p:cNvGrpSpPr/>
            <p:nvPr/>
          </p:nvGrpSpPr>
          <p:grpSpPr>
            <a:xfrm>
              <a:off x="7590061" y="1341440"/>
              <a:ext cx="3386232" cy="4113160"/>
              <a:chOff x="6434098" y="1882587"/>
              <a:chExt cx="2467855" cy="2770095"/>
            </a:xfrm>
            <a:effectLst>
              <a:outerShdw blurRad="76200" dir="18900000" sy="23000" kx="-1200000" algn="bl" rotWithShape="0">
                <a:prstClr val="black">
                  <a:alpha val="20000"/>
                </a:prstClr>
              </a:outerShdw>
            </a:effectLst>
          </p:grpSpPr>
          <p:sp>
            <p:nvSpPr>
              <p:cNvPr id="12" name="Rectangle 11">
                <a:extLst>
                  <a:ext uri="{FF2B5EF4-FFF2-40B4-BE49-F238E27FC236}">
                    <a16:creationId xmlns:a16="http://schemas.microsoft.com/office/drawing/2014/main" id="{914CDB89-6C73-513C-032F-2D086306477E}"/>
                  </a:ext>
                </a:extLst>
              </p:cNvPr>
              <p:cNvSpPr/>
              <p:nvPr/>
            </p:nvSpPr>
            <p:spPr bwMode="auto">
              <a:xfrm>
                <a:off x="6434098" y="1882587"/>
                <a:ext cx="2467855" cy="2770095"/>
              </a:xfrm>
              <a:prstGeom prst="rect">
                <a:avLst/>
              </a:prstGeom>
              <a:solidFill>
                <a:schemeClr val="tx1"/>
              </a:solid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13" name="Picture 10">
                <a:extLst>
                  <a:ext uri="{FF2B5EF4-FFF2-40B4-BE49-F238E27FC236}">
                    <a16:creationId xmlns:a16="http://schemas.microsoft.com/office/drawing/2014/main" id="{E9B61B2D-113C-F95F-ECA1-79A42B242F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064" t="11399" r="5737" b="2421"/>
              <a:stretch/>
            </p:blipFill>
            <p:spPr bwMode="auto">
              <a:xfrm>
                <a:off x="6623636" y="1937498"/>
                <a:ext cx="2088777" cy="2673956"/>
              </a:xfrm>
              <a:prstGeom prst="rect">
                <a:avLst/>
              </a:prstGeom>
              <a:noFill/>
              <a:extLst>
                <a:ext uri="{909E8E84-426E-40DD-AFC4-6F175D3DCCD1}">
                  <a14:hiddenFill xmlns:a14="http://schemas.microsoft.com/office/drawing/2010/main">
                    <a:solidFill>
                      <a:srgbClr val="FFFFFF"/>
                    </a:solidFill>
                  </a14:hiddenFill>
                </a:ext>
              </a:extLst>
            </p:spPr>
          </p:pic>
        </p:grpSp>
        <p:pic>
          <p:nvPicPr>
            <p:cNvPr id="14" name="Picture 13">
              <a:extLst>
                <a:ext uri="{FF2B5EF4-FFF2-40B4-BE49-F238E27FC236}">
                  <a16:creationId xmlns:a16="http://schemas.microsoft.com/office/drawing/2014/main" id="{765F8C8E-6E19-25A7-7F50-96568110CA54}"/>
                </a:ext>
              </a:extLst>
            </p:cNvPr>
            <p:cNvPicPr>
              <a:picLocks noChangeAspect="1"/>
            </p:cNvPicPr>
            <p:nvPr/>
          </p:nvPicPr>
          <p:blipFill>
            <a:blip r:embed="rId4"/>
            <a:stretch>
              <a:fillRect/>
            </a:stretch>
          </p:blipFill>
          <p:spPr>
            <a:xfrm>
              <a:off x="7886691" y="1380040"/>
              <a:ext cx="2829528" cy="4037780"/>
            </a:xfrm>
            <a:prstGeom prst="rect">
              <a:avLst/>
            </a:prstGeom>
            <a:ln w="38100">
              <a:noFill/>
            </a:ln>
          </p:spPr>
        </p:pic>
      </p:grpSp>
      <p:sp>
        <p:nvSpPr>
          <p:cNvPr id="2" name="Rectangle 3">
            <a:extLst>
              <a:ext uri="{FF2B5EF4-FFF2-40B4-BE49-F238E27FC236}">
                <a16:creationId xmlns:a16="http://schemas.microsoft.com/office/drawing/2014/main" id="{40C0E9F5-16E0-A5A8-73AD-AEFE61522FE0}"/>
              </a:ext>
            </a:extLst>
          </p:cNvPr>
          <p:cNvSpPr>
            <a:spLocks noChangeArrowheads="1"/>
          </p:cNvSpPr>
          <p:nvPr/>
        </p:nvSpPr>
        <p:spPr bwMode="auto">
          <a:xfrm>
            <a:off x="1591005" y="1244992"/>
            <a:ext cx="3373650" cy="4113159"/>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2200" dirty="0">
                <a:solidFill>
                  <a:schemeClr val="bg1"/>
                </a:solidFill>
                <a:latin typeface="Calibri" panose="020F0502020204030204" pitchFamily="34" charset="0"/>
              </a:rPr>
              <a:t>Image not available</a:t>
            </a:r>
            <a:br>
              <a:rPr lang="en-US" altLang="en-US" sz="2200" dirty="0">
                <a:solidFill>
                  <a:schemeClr val="bg1"/>
                </a:solidFill>
                <a:latin typeface="Calibri" panose="020F0502020204030204" pitchFamily="34" charset="0"/>
              </a:rPr>
            </a:br>
            <a:r>
              <a:rPr lang="en-US" altLang="en-US" sz="2200" dirty="0">
                <a:solidFill>
                  <a:schemeClr val="bg1"/>
                </a:solidFill>
                <a:latin typeface="Calibri" panose="020F0502020204030204" pitchFamily="34" charset="0"/>
              </a:rPr>
              <a:t>for distribution</a:t>
            </a:r>
          </a:p>
        </p:txBody>
      </p:sp>
    </p:spTree>
    <p:extLst>
      <p:ext uri="{BB962C8B-B14F-4D97-AF65-F5344CB8AC3E}">
        <p14:creationId xmlns:p14="http://schemas.microsoft.com/office/powerpoint/2010/main" val="785780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a:extLst>
              <a:ext uri="{FF2B5EF4-FFF2-40B4-BE49-F238E27FC236}">
                <a16:creationId xmlns:a16="http://schemas.microsoft.com/office/drawing/2014/main" id="{E92AE2B8-495A-6F0B-4D74-FDE596714F17}"/>
              </a:ext>
            </a:extLst>
          </p:cNvPr>
          <p:cNvSpPr>
            <a:spLocks noChangeArrowheads="1"/>
          </p:cNvSpPr>
          <p:nvPr/>
        </p:nvSpPr>
        <p:spPr bwMode="auto">
          <a:xfrm>
            <a:off x="709796" y="4771838"/>
            <a:ext cx="2102166" cy="1421695"/>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
        <p:nvSpPr>
          <p:cNvPr id="9" name="Rectangle 3">
            <a:extLst>
              <a:ext uri="{FF2B5EF4-FFF2-40B4-BE49-F238E27FC236}">
                <a16:creationId xmlns:a16="http://schemas.microsoft.com/office/drawing/2014/main" id="{82611CA9-866A-3B8F-84B8-0F847A38F338}"/>
              </a:ext>
            </a:extLst>
          </p:cNvPr>
          <p:cNvSpPr>
            <a:spLocks noChangeArrowheads="1"/>
          </p:cNvSpPr>
          <p:nvPr/>
        </p:nvSpPr>
        <p:spPr bwMode="auto">
          <a:xfrm>
            <a:off x="709796" y="3175352"/>
            <a:ext cx="2102166" cy="1421695"/>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
        <p:nvSpPr>
          <p:cNvPr id="2" name="Title 1">
            <a:extLst>
              <a:ext uri="{FF2B5EF4-FFF2-40B4-BE49-F238E27FC236}">
                <a16:creationId xmlns:a16="http://schemas.microsoft.com/office/drawing/2014/main" id="{6A713C49-CB97-C4B4-AB2E-5127D5C3518A}"/>
              </a:ext>
            </a:extLst>
          </p:cNvPr>
          <p:cNvSpPr>
            <a:spLocks noGrp="1"/>
          </p:cNvSpPr>
          <p:nvPr>
            <p:ph type="title"/>
          </p:nvPr>
        </p:nvSpPr>
        <p:spPr/>
        <p:txBody>
          <a:bodyPr/>
          <a:lstStyle/>
          <a:p>
            <a:r>
              <a:rPr lang="en-US" dirty="0"/>
              <a:t>Differentiating AD Severity</a:t>
            </a:r>
          </a:p>
        </p:txBody>
      </p:sp>
      <p:sp>
        <p:nvSpPr>
          <p:cNvPr id="3" name="Content Placeholder 2">
            <a:extLst>
              <a:ext uri="{FF2B5EF4-FFF2-40B4-BE49-F238E27FC236}">
                <a16:creationId xmlns:a16="http://schemas.microsoft.com/office/drawing/2014/main" id="{85A22357-2C4F-794C-A830-D32E76880DC8}"/>
              </a:ext>
            </a:extLst>
          </p:cNvPr>
          <p:cNvSpPr>
            <a:spLocks noGrp="1"/>
          </p:cNvSpPr>
          <p:nvPr>
            <p:ph idx="1"/>
          </p:nvPr>
        </p:nvSpPr>
        <p:spPr>
          <a:xfrm>
            <a:off x="2927507" y="1513047"/>
            <a:ext cx="8554697" cy="4650686"/>
          </a:xfrm>
        </p:spPr>
        <p:txBody>
          <a:bodyPr/>
          <a:lstStyle/>
          <a:p>
            <a:r>
              <a:rPr lang="en-US" sz="2400" b="1" dirty="0"/>
              <a:t>Mild</a:t>
            </a:r>
          </a:p>
          <a:p>
            <a:pPr lvl="1"/>
            <a:r>
              <a:rPr lang="en-US" sz="2400" dirty="0"/>
              <a:t>Patches of dry skin, some itching, minimal impact on quality of life or sleep</a:t>
            </a:r>
            <a:br>
              <a:rPr lang="en-US" sz="2400" dirty="0"/>
            </a:br>
            <a:endParaRPr lang="en-US" sz="2400" dirty="0"/>
          </a:p>
          <a:p>
            <a:r>
              <a:rPr lang="en-US" sz="2400" b="1" dirty="0"/>
              <a:t>Moderate</a:t>
            </a:r>
          </a:p>
          <a:p>
            <a:pPr lvl="1"/>
            <a:r>
              <a:rPr lang="en-US" sz="2400" b="0" dirty="0">
                <a:solidFill>
                  <a:schemeClr val="bg1"/>
                </a:solidFill>
              </a:rPr>
              <a:t>Dry skin, frequent itching, excoriation, skin redness, significant impact on quality of life and sleep</a:t>
            </a:r>
            <a:br>
              <a:rPr lang="en-US" sz="2400" b="0" dirty="0">
                <a:solidFill>
                  <a:schemeClr val="bg1"/>
                </a:solidFill>
              </a:rPr>
            </a:br>
            <a:endParaRPr lang="en-US" sz="2400" b="0" dirty="0">
              <a:solidFill>
                <a:schemeClr val="bg1"/>
              </a:solidFill>
            </a:endParaRPr>
          </a:p>
          <a:p>
            <a:r>
              <a:rPr lang="en-US" sz="2400" b="1" dirty="0"/>
              <a:t>Severe</a:t>
            </a:r>
          </a:p>
          <a:p>
            <a:pPr lvl="1"/>
            <a:r>
              <a:rPr lang="en-US" sz="2400" dirty="0"/>
              <a:t>Large areas of dry skin, constant itching, redness, and excoriation that strongly impedes daily routine and sleep</a:t>
            </a:r>
          </a:p>
        </p:txBody>
      </p:sp>
      <p:sp>
        <p:nvSpPr>
          <p:cNvPr id="4" name="Footer Placeholder 4">
            <a:extLst>
              <a:ext uri="{FF2B5EF4-FFF2-40B4-BE49-F238E27FC236}">
                <a16:creationId xmlns:a16="http://schemas.microsoft.com/office/drawing/2014/main" id="{153C19BA-2C32-9FB5-D475-54F3D2B632A2}"/>
              </a:ext>
            </a:extLst>
          </p:cNvPr>
          <p:cNvSpPr txBox="1">
            <a:spLocks/>
          </p:cNvSpPr>
          <p:nvPr/>
        </p:nvSpPr>
        <p:spPr>
          <a:xfrm>
            <a:off x="432487" y="6390752"/>
            <a:ext cx="3225114" cy="272997"/>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defTabSz="457200" eaLnBrk="1" fontAlgn="auto" hangingPunct="1">
              <a:spcBef>
                <a:spcPts val="0"/>
              </a:spcBef>
              <a:spcAft>
                <a:spcPts val="0"/>
              </a:spcAft>
              <a:defRPr/>
            </a:pPr>
            <a:r>
              <a:rPr lang="en-US" sz="1200" b="0" dirty="0">
                <a:solidFill>
                  <a:srgbClr val="455560"/>
                </a:solidFill>
                <a:latin typeface="Calibri"/>
              </a:rPr>
              <a:t>Eichenfield. Paediatri Drugs. 2022;24:293.</a:t>
            </a:r>
            <a:endParaRPr lang="en-US" sz="1200" b="0" dirty="0">
              <a:solidFill>
                <a:srgbClr val="455560"/>
              </a:solidFill>
              <a:latin typeface="Calibri" panose="020F0502020204030204" pitchFamily="34" charset="0"/>
              <a:cs typeface="Calibri" panose="020F0502020204030204" pitchFamily="34" charset="0"/>
            </a:endParaRPr>
          </a:p>
        </p:txBody>
      </p:sp>
      <p:sp>
        <p:nvSpPr>
          <p:cNvPr id="8" name="Rectangle 3">
            <a:extLst>
              <a:ext uri="{FF2B5EF4-FFF2-40B4-BE49-F238E27FC236}">
                <a16:creationId xmlns:a16="http://schemas.microsoft.com/office/drawing/2014/main" id="{7D9DB799-02BB-02BD-7C58-51302DEF5F61}"/>
              </a:ext>
            </a:extLst>
          </p:cNvPr>
          <p:cNvSpPr>
            <a:spLocks noChangeArrowheads="1"/>
          </p:cNvSpPr>
          <p:nvPr/>
        </p:nvSpPr>
        <p:spPr bwMode="auto">
          <a:xfrm>
            <a:off x="709796" y="1592724"/>
            <a:ext cx="2102166" cy="1421695"/>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1400" dirty="0">
                <a:solidFill>
                  <a:schemeClr val="bg1"/>
                </a:solidFill>
                <a:latin typeface="Calibri" panose="020F0502020204030204" pitchFamily="34" charset="0"/>
              </a:rPr>
              <a:t>Image not available</a:t>
            </a:r>
            <a:br>
              <a:rPr lang="en-US" altLang="en-US" sz="140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for distribution</a:t>
            </a:r>
          </a:p>
        </p:txBody>
      </p:sp>
    </p:spTree>
    <p:extLst>
      <p:ext uri="{BB962C8B-B14F-4D97-AF65-F5344CB8AC3E}">
        <p14:creationId xmlns:p14="http://schemas.microsoft.com/office/powerpoint/2010/main" val="32153106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3E7537D-9E4A-7C81-4801-83FF418573A8}"/>
              </a:ext>
            </a:extLst>
          </p:cNvPr>
          <p:cNvSpPr>
            <a:spLocks noGrp="1"/>
          </p:cNvSpPr>
          <p:nvPr>
            <p:ph type="title"/>
          </p:nvPr>
        </p:nvSpPr>
        <p:spPr/>
        <p:txBody>
          <a:bodyPr/>
          <a:lstStyle/>
          <a:p>
            <a:r>
              <a:rPr lang="en-US" dirty="0"/>
              <a:t>Therapeutic Options for Atopic Dermatitis</a:t>
            </a:r>
          </a:p>
        </p:txBody>
      </p:sp>
    </p:spTree>
    <p:extLst>
      <p:ext uri="{BB962C8B-B14F-4D97-AF65-F5344CB8AC3E}">
        <p14:creationId xmlns:p14="http://schemas.microsoft.com/office/powerpoint/2010/main" val="8671140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CFECEA1-8F8C-EBD6-DD55-59FBD4CAD629}"/>
              </a:ext>
            </a:extLst>
          </p:cNvPr>
          <p:cNvSpPr>
            <a:spLocks noGrp="1"/>
          </p:cNvSpPr>
          <p:nvPr>
            <p:ph type="title"/>
          </p:nvPr>
        </p:nvSpPr>
        <p:spPr/>
        <p:txBody>
          <a:bodyPr/>
          <a:lstStyle/>
          <a:p>
            <a:r>
              <a:rPr lang="en-US" dirty="0"/>
              <a:t>AAD 2024 Guidelines:</a:t>
            </a:r>
            <a:br>
              <a:rPr lang="en-US" dirty="0"/>
            </a:br>
            <a:r>
              <a:rPr lang="en-US" dirty="0"/>
              <a:t>Baseline Therapy for AD</a:t>
            </a:r>
          </a:p>
        </p:txBody>
      </p:sp>
      <p:sp>
        <p:nvSpPr>
          <p:cNvPr id="8" name="Footer Placeholder 1">
            <a:extLst>
              <a:ext uri="{FF2B5EF4-FFF2-40B4-BE49-F238E27FC236}">
                <a16:creationId xmlns:a16="http://schemas.microsoft.com/office/drawing/2014/main" id="{4F8692DD-AD4B-384C-7B01-53F25AC0C0E2}"/>
              </a:ext>
            </a:extLst>
          </p:cNvPr>
          <p:cNvSpPr>
            <a:spLocks noGrp="1"/>
          </p:cNvSpPr>
          <p:nvPr>
            <p:ph type="ftr" sz="quarter" idx="4294967295"/>
          </p:nvPr>
        </p:nvSpPr>
        <p:spPr>
          <a:xfrm>
            <a:off x="418454" y="6400800"/>
            <a:ext cx="3892550" cy="266700"/>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Davis. J Am Acad Dermatol. 2024;90:e43.</a:t>
            </a:r>
          </a:p>
        </p:txBody>
      </p:sp>
      <p:sp>
        <p:nvSpPr>
          <p:cNvPr id="3" name="TextBox 2">
            <a:extLst>
              <a:ext uri="{FF2B5EF4-FFF2-40B4-BE49-F238E27FC236}">
                <a16:creationId xmlns:a16="http://schemas.microsoft.com/office/drawing/2014/main" id="{C59508B5-8C14-C080-BCAF-8B5E16DA47A0}"/>
              </a:ext>
            </a:extLst>
          </p:cNvPr>
          <p:cNvSpPr txBox="1"/>
          <p:nvPr/>
        </p:nvSpPr>
        <p:spPr bwMode="auto">
          <a:xfrm>
            <a:off x="728840" y="2410177"/>
            <a:ext cx="10750374" cy="430887"/>
          </a:xfrm>
          <a:prstGeom prst="rect">
            <a:avLst/>
          </a:prstGeom>
          <a:solidFill>
            <a:schemeClr val="accent1"/>
          </a:solidFill>
          <a:ln>
            <a:noFill/>
          </a:ln>
        </p:spPr>
        <p:txBody>
          <a:bodyPr wrap="square" lIns="91440" tIns="45720" rIns="91440" bIns="45720" rtlCol="0" anchor="t">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200" b="1" i="0" u="none" strike="noStrike" kern="1200" cap="none" spc="0" normalizeH="0" baseline="0" noProof="0" dirty="0">
                <a:ln>
                  <a:noFill/>
                </a:ln>
                <a:solidFill>
                  <a:srgbClr val="FFFFFF"/>
                </a:solidFill>
                <a:effectLst/>
                <a:uLnTx/>
                <a:uFillTx/>
                <a:latin typeface="Calibri"/>
                <a:ea typeface="Calibri"/>
                <a:cs typeface="Arial"/>
              </a:rPr>
              <a:t>Adults With AD</a:t>
            </a:r>
          </a:p>
        </p:txBody>
      </p:sp>
      <p:sp>
        <p:nvSpPr>
          <p:cNvPr id="10" name="TextBox 9">
            <a:extLst>
              <a:ext uri="{FF2B5EF4-FFF2-40B4-BE49-F238E27FC236}">
                <a16:creationId xmlns:a16="http://schemas.microsoft.com/office/drawing/2014/main" id="{C7EC6105-C8D5-CEA3-637F-58C445F948CA}"/>
              </a:ext>
            </a:extLst>
          </p:cNvPr>
          <p:cNvSpPr txBox="1"/>
          <p:nvPr/>
        </p:nvSpPr>
        <p:spPr bwMode="auto">
          <a:xfrm>
            <a:off x="7966046" y="2923061"/>
            <a:ext cx="3504794" cy="430887"/>
          </a:xfrm>
          <a:prstGeom prst="rect">
            <a:avLst/>
          </a:prstGeom>
          <a:solidFill>
            <a:schemeClr val="accent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2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Baseline Therapy</a:t>
            </a:r>
          </a:p>
        </p:txBody>
      </p:sp>
      <p:sp>
        <p:nvSpPr>
          <p:cNvPr id="11" name="TextBox 10">
            <a:extLst>
              <a:ext uri="{FF2B5EF4-FFF2-40B4-BE49-F238E27FC236}">
                <a16:creationId xmlns:a16="http://schemas.microsoft.com/office/drawing/2014/main" id="{EFA80F2F-E6A2-0C66-890C-76DD66AB9EFA}"/>
              </a:ext>
            </a:extLst>
          </p:cNvPr>
          <p:cNvSpPr txBox="1"/>
          <p:nvPr/>
        </p:nvSpPr>
        <p:spPr bwMode="auto">
          <a:xfrm>
            <a:off x="7966046" y="3435945"/>
            <a:ext cx="3504794" cy="430887"/>
          </a:xfrm>
          <a:prstGeom prst="rect">
            <a:avLst/>
          </a:prstGeom>
          <a:noFill/>
          <a:ln w="19050">
            <a:solidFill>
              <a:schemeClr val="bg1"/>
            </a:solid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Moisturizers/emollients</a:t>
            </a:r>
          </a:p>
        </p:txBody>
      </p:sp>
      <p:sp>
        <p:nvSpPr>
          <p:cNvPr id="12" name="TextBox 11">
            <a:extLst>
              <a:ext uri="{FF2B5EF4-FFF2-40B4-BE49-F238E27FC236}">
                <a16:creationId xmlns:a16="http://schemas.microsoft.com/office/drawing/2014/main" id="{B518A797-6E78-D154-C486-ED3638A10004}"/>
              </a:ext>
            </a:extLst>
          </p:cNvPr>
          <p:cNvSpPr txBox="1"/>
          <p:nvPr/>
        </p:nvSpPr>
        <p:spPr bwMode="auto">
          <a:xfrm>
            <a:off x="7966046" y="3987336"/>
            <a:ext cx="3504794" cy="430887"/>
          </a:xfrm>
          <a:prstGeom prst="rect">
            <a:avLst/>
          </a:prstGeom>
          <a:noFill/>
          <a:ln w="19050">
            <a:solidFill>
              <a:schemeClr val="bg1"/>
            </a:solid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Bathing practices</a:t>
            </a:r>
          </a:p>
        </p:txBody>
      </p:sp>
      <p:sp>
        <p:nvSpPr>
          <p:cNvPr id="13" name="TextBox 12">
            <a:extLst>
              <a:ext uri="{FF2B5EF4-FFF2-40B4-BE49-F238E27FC236}">
                <a16:creationId xmlns:a16="http://schemas.microsoft.com/office/drawing/2014/main" id="{F9F10F6C-C472-0E02-5D6C-41102BF6EC25}"/>
              </a:ext>
            </a:extLst>
          </p:cNvPr>
          <p:cNvSpPr txBox="1"/>
          <p:nvPr/>
        </p:nvSpPr>
        <p:spPr bwMode="auto">
          <a:xfrm>
            <a:off x="1269039" y="2942941"/>
            <a:ext cx="3253563" cy="1954381"/>
          </a:xfrm>
          <a:prstGeom prst="rect">
            <a:avLst/>
          </a:prstGeom>
          <a:noFill/>
          <a:ln w="19050">
            <a:solidFill>
              <a:schemeClr val="bg1"/>
            </a:solidFill>
          </a:ln>
        </p:spPr>
        <p:txBody>
          <a:bodyPr wrap="square" rtlCol="0">
            <a:spAutoFit/>
          </a:bodyPr>
          <a:lstStyle/>
          <a:p>
            <a:pPr marL="0" marR="0" lvl="0" indent="0" algn="ctr" defTabSz="914400" rtl="0" eaLnBrk="0" fontAlgn="base" latinLnBrk="0" hangingPunct="0">
              <a:lnSpc>
                <a:spcPct val="90000"/>
              </a:lnSpc>
              <a:spcBef>
                <a:spcPct val="50000"/>
              </a:spcBef>
              <a:spcAft>
                <a:spcPct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Severity assessment:</a:t>
            </a:r>
          </a:p>
          <a:p>
            <a:pPr marL="342900" marR="0" lvl="0" indent="-342900" algn="l" defTabSz="914400" rtl="0" eaLnBrk="0" fontAlgn="base" latinLnBrk="0" hangingPunct="0">
              <a:lnSpc>
                <a:spcPct val="90000"/>
              </a:lnSpc>
              <a:spcBef>
                <a:spcPct val="50000"/>
              </a:spcBef>
              <a:spcAft>
                <a:spcPct val="0"/>
              </a:spcAft>
              <a:buClrTx/>
              <a:buSzTx/>
              <a:buFont typeface="Wingdings" pitchFamily="2" charset="2"/>
              <a:buChar char="§"/>
              <a:tabLst/>
              <a:defRPr/>
            </a:pPr>
            <a:r>
              <a:rPr kumimoji="0" lang="en-US" sz="2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Signs of disease, symptom severity, and present comorbidities</a:t>
            </a:r>
          </a:p>
          <a:p>
            <a:pPr marL="342900" marR="0" lvl="0" indent="-342900" algn="l" defTabSz="914400" rtl="0" eaLnBrk="0" fontAlgn="base" latinLnBrk="0" hangingPunct="0">
              <a:lnSpc>
                <a:spcPct val="90000"/>
              </a:lnSpc>
              <a:spcBef>
                <a:spcPct val="50000"/>
              </a:spcBef>
              <a:spcAft>
                <a:spcPct val="0"/>
              </a:spcAft>
              <a:buClrTx/>
              <a:buSzTx/>
              <a:buFont typeface="Wingdings" pitchFamily="2" charset="2"/>
              <a:buChar char="§"/>
              <a:tabLst/>
              <a:defRPr/>
            </a:pPr>
            <a:r>
              <a:rPr kumimoji="0" lang="en-US" sz="2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QoL (extent of impact)</a:t>
            </a:r>
          </a:p>
        </p:txBody>
      </p:sp>
      <p:sp>
        <p:nvSpPr>
          <p:cNvPr id="14" name="TextBox 13">
            <a:extLst>
              <a:ext uri="{FF2B5EF4-FFF2-40B4-BE49-F238E27FC236}">
                <a16:creationId xmlns:a16="http://schemas.microsoft.com/office/drawing/2014/main" id="{BAB3F05D-EB1E-C4A9-1505-A66DE7B43E1F}"/>
              </a:ext>
            </a:extLst>
          </p:cNvPr>
          <p:cNvSpPr txBox="1"/>
          <p:nvPr/>
        </p:nvSpPr>
        <p:spPr bwMode="auto">
          <a:xfrm>
            <a:off x="4648624" y="2935855"/>
            <a:ext cx="3159439" cy="2563779"/>
          </a:xfrm>
          <a:prstGeom prst="rect">
            <a:avLst/>
          </a:prstGeom>
          <a:noFill/>
          <a:ln w="19050">
            <a:solidFill>
              <a:schemeClr val="bg1"/>
            </a:solidFill>
          </a:ln>
        </p:spPr>
        <p:txBody>
          <a:bodyPr wrap="square" rtlCol="0">
            <a:spAutoFit/>
          </a:bodyPr>
          <a:lstStyle/>
          <a:p>
            <a:pPr marL="0" marR="0" lvl="0" indent="0" algn="ctr" defTabSz="914400" rtl="0" eaLnBrk="0" fontAlgn="base" latinLnBrk="0" hangingPunct="0">
              <a:lnSpc>
                <a:spcPct val="90000"/>
              </a:lnSpc>
              <a:spcBef>
                <a:spcPct val="50000"/>
              </a:spcBef>
              <a:spcAft>
                <a:spcPct val="0"/>
              </a:spcAft>
              <a:buClrTx/>
              <a:buSzTx/>
              <a:buFontTx/>
              <a:buNone/>
              <a:tabLst/>
              <a:defRPr/>
            </a:pPr>
            <a:r>
              <a:rPr kumimoji="0" 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Exacerbating factor avoidance:</a:t>
            </a:r>
          </a:p>
          <a:p>
            <a:pPr marL="342900" marR="0" lvl="0" indent="-342900" algn="l" defTabSz="914400" rtl="0" eaLnBrk="0" fontAlgn="base" latinLnBrk="0" hangingPunct="0">
              <a:lnSpc>
                <a:spcPct val="90000"/>
              </a:lnSpc>
              <a:spcBef>
                <a:spcPct val="50000"/>
              </a:spcBef>
              <a:spcAft>
                <a:spcPct val="0"/>
              </a:spcAft>
              <a:buClrTx/>
              <a:buSzTx/>
              <a:buFont typeface="Wingdings" pitchFamily="2" charset="2"/>
              <a:buChar char="§"/>
              <a:tabLst/>
              <a:defRPr/>
            </a:pPr>
            <a:r>
              <a:rPr kumimoji="0" lang="en-US" sz="2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Identify allergens, irritants, or other relevant trigger factors</a:t>
            </a:r>
          </a:p>
          <a:p>
            <a:pPr marL="342900" marR="0" lvl="0" indent="-342900" algn="l" defTabSz="914400" rtl="0" eaLnBrk="0" fontAlgn="base" latinLnBrk="0" hangingPunct="0">
              <a:lnSpc>
                <a:spcPct val="90000"/>
              </a:lnSpc>
              <a:spcBef>
                <a:spcPct val="50000"/>
              </a:spcBef>
              <a:spcAft>
                <a:spcPct val="0"/>
              </a:spcAft>
              <a:buClrTx/>
              <a:buSzTx/>
              <a:buFont typeface="Wingdings" pitchFamily="2" charset="2"/>
              <a:buChar char="§"/>
              <a:tabLst/>
              <a:defRPr/>
            </a:pPr>
            <a:r>
              <a:rPr kumimoji="0" lang="en-US" sz="2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Counsel on importance of avoiding triggers</a:t>
            </a:r>
          </a:p>
        </p:txBody>
      </p:sp>
      <p:sp>
        <p:nvSpPr>
          <p:cNvPr id="17" name="Freeform 16">
            <a:extLst>
              <a:ext uri="{FF2B5EF4-FFF2-40B4-BE49-F238E27FC236}">
                <a16:creationId xmlns:a16="http://schemas.microsoft.com/office/drawing/2014/main" id="{5002118E-A7C5-6D30-5CF9-F5FC35C17C0B}"/>
              </a:ext>
            </a:extLst>
          </p:cNvPr>
          <p:cNvSpPr/>
          <p:nvPr/>
        </p:nvSpPr>
        <p:spPr bwMode="auto">
          <a:xfrm>
            <a:off x="2866196" y="4904352"/>
            <a:ext cx="3150781" cy="1392026"/>
          </a:xfrm>
          <a:custGeom>
            <a:avLst/>
            <a:gdLst>
              <a:gd name="connsiteX0" fmla="*/ 0 w 3413051"/>
              <a:gd name="connsiteY0" fmla="*/ 0 h 1105786"/>
              <a:gd name="connsiteX1" fmla="*/ 0 w 3413051"/>
              <a:gd name="connsiteY1" fmla="*/ 765544 h 1105786"/>
              <a:gd name="connsiteX2" fmla="*/ 3413051 w 3413051"/>
              <a:gd name="connsiteY2" fmla="*/ 765544 h 1105786"/>
              <a:gd name="connsiteX3" fmla="*/ 3413051 w 3413051"/>
              <a:gd name="connsiteY3" fmla="*/ 1105786 h 1105786"/>
            </a:gdLst>
            <a:ahLst/>
            <a:cxnLst>
              <a:cxn ang="0">
                <a:pos x="connsiteX0" y="connsiteY0"/>
              </a:cxn>
              <a:cxn ang="0">
                <a:pos x="connsiteX1" y="connsiteY1"/>
              </a:cxn>
              <a:cxn ang="0">
                <a:pos x="connsiteX2" y="connsiteY2"/>
              </a:cxn>
              <a:cxn ang="0">
                <a:pos x="connsiteX3" y="connsiteY3"/>
              </a:cxn>
            </a:cxnLst>
            <a:rect l="l" t="t" r="r" b="b"/>
            <a:pathLst>
              <a:path w="3413051" h="1105786">
                <a:moveTo>
                  <a:pt x="0" y="0"/>
                </a:moveTo>
                <a:lnTo>
                  <a:pt x="0" y="765544"/>
                </a:lnTo>
                <a:lnTo>
                  <a:pt x="3413051" y="765544"/>
                </a:lnTo>
                <a:lnTo>
                  <a:pt x="3413051" y="1105786"/>
                </a:lnTo>
              </a:path>
            </a:pathLst>
          </a:custGeom>
          <a:noFill/>
          <a:ln w="28575">
            <a:solidFill>
              <a:schemeClr val="bg1"/>
            </a:solidFill>
            <a:miter lim="800000"/>
            <a:headEnd type="none" w="med" len="med"/>
            <a:tailEnd type="triangle" w="med" len="me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Oval 17">
            <a:extLst>
              <a:ext uri="{FF2B5EF4-FFF2-40B4-BE49-F238E27FC236}">
                <a16:creationId xmlns:a16="http://schemas.microsoft.com/office/drawing/2014/main" id="{5EB18CB5-B2D5-FC6C-D60A-1D85CC4474A9}"/>
              </a:ext>
            </a:extLst>
          </p:cNvPr>
          <p:cNvSpPr/>
          <p:nvPr/>
        </p:nvSpPr>
        <p:spPr bwMode="auto">
          <a:xfrm>
            <a:off x="11187711" y="3556449"/>
            <a:ext cx="202019" cy="202019"/>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 name="Oval 18">
            <a:extLst>
              <a:ext uri="{FF2B5EF4-FFF2-40B4-BE49-F238E27FC236}">
                <a16:creationId xmlns:a16="http://schemas.microsoft.com/office/drawing/2014/main" id="{1754732B-9D36-06A9-6E7E-CE07563453DC}"/>
              </a:ext>
            </a:extLst>
          </p:cNvPr>
          <p:cNvSpPr/>
          <p:nvPr/>
        </p:nvSpPr>
        <p:spPr bwMode="auto">
          <a:xfrm>
            <a:off x="11180622" y="4102524"/>
            <a:ext cx="202019" cy="202019"/>
          </a:xfrm>
          <a:prstGeom prst="ellipse">
            <a:avLst/>
          </a:prstGeom>
          <a:solidFill>
            <a:schemeClr val="accent2">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27" name="Group 26">
            <a:extLst>
              <a:ext uri="{FF2B5EF4-FFF2-40B4-BE49-F238E27FC236}">
                <a16:creationId xmlns:a16="http://schemas.microsoft.com/office/drawing/2014/main" id="{8E907F7D-E735-19CE-1BEF-3FD3FFB0BFBD}"/>
              </a:ext>
            </a:extLst>
          </p:cNvPr>
          <p:cNvGrpSpPr/>
          <p:nvPr/>
        </p:nvGrpSpPr>
        <p:grpSpPr>
          <a:xfrm>
            <a:off x="5676726" y="341312"/>
            <a:ext cx="5802487" cy="1851378"/>
            <a:chOff x="5023557" y="7123290"/>
            <a:chExt cx="5802487" cy="1851378"/>
          </a:xfrm>
        </p:grpSpPr>
        <p:sp>
          <p:nvSpPr>
            <p:cNvPr id="21" name="Oval 20">
              <a:extLst>
                <a:ext uri="{FF2B5EF4-FFF2-40B4-BE49-F238E27FC236}">
                  <a16:creationId xmlns:a16="http://schemas.microsoft.com/office/drawing/2014/main" id="{3E7708E8-4CDC-01C0-0C6C-ED7F4EE20773}"/>
                </a:ext>
              </a:extLst>
            </p:cNvPr>
            <p:cNvSpPr/>
            <p:nvPr/>
          </p:nvSpPr>
          <p:spPr bwMode="auto">
            <a:xfrm>
              <a:off x="5233167" y="8139769"/>
              <a:ext cx="202019" cy="202019"/>
            </a:xfrm>
            <a:prstGeom prst="ellipse">
              <a:avLst/>
            </a:prstGeom>
            <a:solidFill>
              <a:schemeClr val="accent2">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FD81BA77-E654-CD61-1524-53BE3FCE9372}"/>
                </a:ext>
              </a:extLst>
            </p:cNvPr>
            <p:cNvSpPr txBox="1"/>
            <p:nvPr/>
          </p:nvSpPr>
          <p:spPr bwMode="auto">
            <a:xfrm>
              <a:off x="5486401" y="7473155"/>
              <a:ext cx="2460977" cy="103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9525" marR="0" lvl="0" indent="0" algn="l" defTabSz="914400" rtl="0" eaLnBrk="0" fontAlgn="base" latinLnBrk="0" hangingPunct="0">
                <a:lnSpc>
                  <a:spcPct val="100000"/>
                </a:lnSpc>
                <a:spcBef>
                  <a:spcPts val="60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Strong recommendation that favors the intervention</a:t>
              </a:r>
            </a:p>
            <a:p>
              <a:pPr marL="9525" marR="0" lvl="0" indent="0" algn="l" defTabSz="914400" rtl="0" eaLnBrk="0" fontAlgn="base" latinLnBrk="0" hangingPunct="0">
                <a:lnSpc>
                  <a:spcPct val="100000"/>
                </a:lnSpc>
                <a:spcBef>
                  <a:spcPts val="60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Conditional recommendation that favors the intervention</a:t>
              </a:r>
            </a:p>
          </p:txBody>
        </p:sp>
        <p:sp>
          <p:nvSpPr>
            <p:cNvPr id="16" name="Oval 15">
              <a:extLst>
                <a:ext uri="{FF2B5EF4-FFF2-40B4-BE49-F238E27FC236}">
                  <a16:creationId xmlns:a16="http://schemas.microsoft.com/office/drawing/2014/main" id="{1C0DE7EB-3DC8-FCA9-8DE9-763E6343C79C}"/>
                </a:ext>
              </a:extLst>
            </p:cNvPr>
            <p:cNvSpPr/>
            <p:nvPr/>
          </p:nvSpPr>
          <p:spPr bwMode="auto">
            <a:xfrm>
              <a:off x="5233167" y="7610419"/>
              <a:ext cx="202019" cy="202019"/>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 name="Oval 19">
              <a:extLst>
                <a:ext uri="{FF2B5EF4-FFF2-40B4-BE49-F238E27FC236}">
                  <a16:creationId xmlns:a16="http://schemas.microsoft.com/office/drawing/2014/main" id="{C218914D-B24E-3490-AF17-5A2F90F2C145}"/>
                </a:ext>
              </a:extLst>
            </p:cNvPr>
            <p:cNvSpPr/>
            <p:nvPr/>
          </p:nvSpPr>
          <p:spPr bwMode="auto">
            <a:xfrm>
              <a:off x="7935684" y="8141214"/>
              <a:ext cx="202019" cy="202019"/>
            </a:xfrm>
            <a:prstGeom prst="ellipse">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 name="Oval 21">
              <a:extLst>
                <a:ext uri="{FF2B5EF4-FFF2-40B4-BE49-F238E27FC236}">
                  <a16:creationId xmlns:a16="http://schemas.microsoft.com/office/drawing/2014/main" id="{6ADFB018-9E00-AA00-4ADF-3EC94C356012}"/>
                </a:ext>
              </a:extLst>
            </p:cNvPr>
            <p:cNvSpPr/>
            <p:nvPr/>
          </p:nvSpPr>
          <p:spPr bwMode="auto">
            <a:xfrm>
              <a:off x="7948975" y="7607028"/>
              <a:ext cx="202019" cy="202019"/>
            </a:xfrm>
            <a:prstGeom prst="ellipse">
              <a:avLst/>
            </a:prstGeom>
            <a:solidFill>
              <a:srgbClr val="FF0000"/>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 name="TextBox 22">
              <a:extLst>
                <a:ext uri="{FF2B5EF4-FFF2-40B4-BE49-F238E27FC236}">
                  <a16:creationId xmlns:a16="http://schemas.microsoft.com/office/drawing/2014/main" id="{8847199D-6E8F-32FB-316A-A5678C326116}"/>
                </a:ext>
              </a:extLst>
            </p:cNvPr>
            <p:cNvSpPr txBox="1"/>
            <p:nvPr/>
          </p:nvSpPr>
          <p:spPr bwMode="auto">
            <a:xfrm>
              <a:off x="5058090" y="7174874"/>
              <a:ext cx="576795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Key</a:t>
              </a:r>
            </a:p>
          </p:txBody>
        </p:sp>
        <p:grpSp>
          <p:nvGrpSpPr>
            <p:cNvPr id="24" name="Group 23">
              <a:extLst>
                <a:ext uri="{FF2B5EF4-FFF2-40B4-BE49-F238E27FC236}">
                  <a16:creationId xmlns:a16="http://schemas.microsoft.com/office/drawing/2014/main" id="{4EE2B0EA-FDD8-DDC0-EE1D-549FAF836A4E}"/>
                </a:ext>
              </a:extLst>
            </p:cNvPr>
            <p:cNvGrpSpPr/>
            <p:nvPr/>
          </p:nvGrpSpPr>
          <p:grpSpPr>
            <a:xfrm>
              <a:off x="6408703" y="8518405"/>
              <a:ext cx="542500" cy="338554"/>
              <a:chOff x="8913628" y="4387703"/>
              <a:chExt cx="623777" cy="396948"/>
            </a:xfrm>
          </p:grpSpPr>
          <p:sp>
            <p:nvSpPr>
              <p:cNvPr id="25" name="Oval 24">
                <a:extLst>
                  <a:ext uri="{FF2B5EF4-FFF2-40B4-BE49-F238E27FC236}">
                    <a16:creationId xmlns:a16="http://schemas.microsoft.com/office/drawing/2014/main" id="{40A56993-4D76-A8AD-0670-7E88EB5373A1}"/>
                  </a:ext>
                </a:extLst>
              </p:cNvPr>
              <p:cNvSpPr/>
              <p:nvPr/>
            </p:nvSpPr>
            <p:spPr bwMode="auto">
              <a:xfrm>
                <a:off x="9016411" y="4387703"/>
                <a:ext cx="396948" cy="396948"/>
              </a:xfrm>
              <a:prstGeom prst="ellipse">
                <a:avLst/>
              </a:prstGeom>
              <a:no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TextBox 25">
                <a:extLst>
                  <a:ext uri="{FF2B5EF4-FFF2-40B4-BE49-F238E27FC236}">
                    <a16:creationId xmlns:a16="http://schemas.microsoft.com/office/drawing/2014/main" id="{5A8A5DB2-47BD-FEA5-1BDF-D70573B3425E}"/>
                  </a:ext>
                </a:extLst>
              </p:cNvPr>
              <p:cNvSpPr txBox="1"/>
              <p:nvPr/>
            </p:nvSpPr>
            <p:spPr bwMode="auto">
              <a:xfrm>
                <a:off x="8913628" y="4425952"/>
                <a:ext cx="623777" cy="32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FDA</a:t>
                </a:r>
              </a:p>
            </p:txBody>
          </p:sp>
        </p:grpSp>
        <p:sp>
          <p:nvSpPr>
            <p:cNvPr id="2" name="TextBox 1">
              <a:extLst>
                <a:ext uri="{FF2B5EF4-FFF2-40B4-BE49-F238E27FC236}">
                  <a16:creationId xmlns:a16="http://schemas.microsoft.com/office/drawing/2014/main" id="{B47106E5-AF12-2E7B-A5D8-9DAFBC7EABFF}"/>
                </a:ext>
              </a:extLst>
            </p:cNvPr>
            <p:cNvSpPr txBox="1"/>
            <p:nvPr/>
          </p:nvSpPr>
          <p:spPr bwMode="auto">
            <a:xfrm>
              <a:off x="8173157" y="7473155"/>
              <a:ext cx="2641599" cy="1031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9525" marR="0" lvl="0" indent="0" algn="l" defTabSz="914400" rtl="0" eaLnBrk="0" fontAlgn="base" latinLnBrk="0" hangingPunct="0">
                <a:lnSpc>
                  <a:spcPct val="100000"/>
                </a:lnSpc>
                <a:spcBef>
                  <a:spcPts val="60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Strong recommendation that is against the intervention</a:t>
              </a:r>
            </a:p>
            <a:p>
              <a:pPr marL="9525" marR="0" lvl="0" indent="0" algn="l" defTabSz="914400" rtl="0" eaLnBrk="0" fontAlgn="base" latinLnBrk="0" hangingPunct="0">
                <a:lnSpc>
                  <a:spcPct val="100000"/>
                </a:lnSpc>
                <a:spcBef>
                  <a:spcPts val="60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Conditional recommendation that is against the intervention</a:t>
              </a:r>
            </a:p>
          </p:txBody>
        </p:sp>
        <p:sp>
          <p:nvSpPr>
            <p:cNvPr id="7" name="TextBox 6">
              <a:extLst>
                <a:ext uri="{FF2B5EF4-FFF2-40B4-BE49-F238E27FC236}">
                  <a16:creationId xmlns:a16="http://schemas.microsoft.com/office/drawing/2014/main" id="{3CC6A743-2514-FB5E-3362-2A5BF65061D8}"/>
                </a:ext>
              </a:extLst>
            </p:cNvPr>
            <p:cNvSpPr txBox="1"/>
            <p:nvPr/>
          </p:nvSpPr>
          <p:spPr bwMode="auto">
            <a:xfrm>
              <a:off x="6818490" y="8534400"/>
              <a:ext cx="3251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FDA approved to treat AD</a:t>
              </a:r>
            </a:p>
          </p:txBody>
        </p:sp>
        <p:sp>
          <p:nvSpPr>
            <p:cNvPr id="9" name="Rounded Rectangle 8">
              <a:extLst>
                <a:ext uri="{FF2B5EF4-FFF2-40B4-BE49-F238E27FC236}">
                  <a16:creationId xmlns:a16="http://schemas.microsoft.com/office/drawing/2014/main" id="{C617833A-6021-54AD-7B14-F1C6D5336EC5}"/>
                </a:ext>
              </a:extLst>
            </p:cNvPr>
            <p:cNvSpPr/>
            <p:nvPr/>
          </p:nvSpPr>
          <p:spPr bwMode="auto">
            <a:xfrm>
              <a:off x="5023557" y="7123290"/>
              <a:ext cx="5802487" cy="1851378"/>
            </a:xfrm>
            <a:prstGeom prst="roundRect">
              <a:avLst>
                <a:gd name="adj" fmla="val 11146"/>
              </a:avLst>
            </a:prstGeom>
            <a:noFill/>
            <a:ln w="1270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5" name="Rectangle 4">
            <a:extLst>
              <a:ext uri="{FF2B5EF4-FFF2-40B4-BE49-F238E27FC236}">
                <a16:creationId xmlns:a16="http://schemas.microsoft.com/office/drawing/2014/main" id="{CB28D014-60BA-DCD2-56E9-CF659C407E18}"/>
              </a:ext>
            </a:extLst>
          </p:cNvPr>
          <p:cNvSpPr/>
          <p:nvPr/>
        </p:nvSpPr>
        <p:spPr bwMode="auto">
          <a:xfrm>
            <a:off x="728840" y="2878555"/>
            <a:ext cx="496130" cy="2621079"/>
          </a:xfrm>
          <a:prstGeom prst="rect">
            <a:avLst/>
          </a:prstGeom>
          <a:solidFill>
            <a:schemeClr val="bg2"/>
          </a:solidFill>
          <a:ln w="0">
            <a:noFill/>
            <a:miter lim="800000"/>
            <a:headEnd/>
            <a:tailEnd/>
          </a:ln>
        </p:spPr>
        <p:txBody>
          <a:bodyPr vert="vert270" rtlCol="0" anchor="ct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Baseline Management</a:t>
            </a:r>
          </a:p>
        </p:txBody>
      </p:sp>
    </p:spTree>
    <p:extLst>
      <p:ext uri="{BB962C8B-B14F-4D97-AF65-F5344CB8AC3E}">
        <p14:creationId xmlns:p14="http://schemas.microsoft.com/office/powerpoint/2010/main" val="4241604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CFECEA1-8F8C-EBD6-DD55-59FBD4CAD629}"/>
              </a:ext>
            </a:extLst>
          </p:cNvPr>
          <p:cNvSpPr>
            <a:spLocks noGrp="1"/>
          </p:cNvSpPr>
          <p:nvPr>
            <p:ph type="title"/>
          </p:nvPr>
        </p:nvSpPr>
        <p:spPr/>
        <p:txBody>
          <a:bodyPr/>
          <a:lstStyle/>
          <a:p>
            <a:r>
              <a:rPr lang="en-US" dirty="0"/>
              <a:t>AAD 2024 Guidelines: Topical and Maintenance Treatment for Mild to Severe AD</a:t>
            </a:r>
          </a:p>
        </p:txBody>
      </p:sp>
      <p:sp>
        <p:nvSpPr>
          <p:cNvPr id="14" name="Rectangle: Rounded Corners 3">
            <a:extLst>
              <a:ext uri="{FF2B5EF4-FFF2-40B4-BE49-F238E27FC236}">
                <a16:creationId xmlns:a16="http://schemas.microsoft.com/office/drawing/2014/main" id="{A8D329A0-7C63-CA0B-21C8-939587098482}"/>
              </a:ext>
            </a:extLst>
          </p:cNvPr>
          <p:cNvSpPr/>
          <p:nvPr/>
        </p:nvSpPr>
        <p:spPr>
          <a:xfrm>
            <a:off x="4954771" y="1522855"/>
            <a:ext cx="6524441" cy="441288"/>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rPr>
              <a:t>Maintenance Therapy</a:t>
            </a:r>
          </a:p>
        </p:txBody>
      </p:sp>
      <p:sp>
        <p:nvSpPr>
          <p:cNvPr id="2" name="TextBox 1">
            <a:extLst>
              <a:ext uri="{FF2B5EF4-FFF2-40B4-BE49-F238E27FC236}">
                <a16:creationId xmlns:a16="http://schemas.microsoft.com/office/drawing/2014/main" id="{EEBF9605-5B3C-7202-10B3-A3F85CFAE117}"/>
              </a:ext>
            </a:extLst>
          </p:cNvPr>
          <p:cNvSpPr txBox="1"/>
          <p:nvPr/>
        </p:nvSpPr>
        <p:spPr bwMode="auto">
          <a:xfrm>
            <a:off x="559229" y="2325369"/>
            <a:ext cx="4275728" cy="444494"/>
          </a:xfrm>
          <a:prstGeom prst="rect">
            <a:avLst/>
          </a:prstGeom>
          <a:solidFill>
            <a:schemeClr val="accent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2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Topical Therapies</a:t>
            </a:r>
          </a:p>
        </p:txBody>
      </p:sp>
      <p:grpSp>
        <p:nvGrpSpPr>
          <p:cNvPr id="22" name="Group 21">
            <a:extLst>
              <a:ext uri="{FF2B5EF4-FFF2-40B4-BE49-F238E27FC236}">
                <a16:creationId xmlns:a16="http://schemas.microsoft.com/office/drawing/2014/main" id="{44D2A6D3-C5CE-BE77-B6EC-93A9A764AFCE}"/>
              </a:ext>
            </a:extLst>
          </p:cNvPr>
          <p:cNvGrpSpPr/>
          <p:nvPr/>
        </p:nvGrpSpPr>
        <p:grpSpPr>
          <a:xfrm>
            <a:off x="1309753" y="2796415"/>
            <a:ext cx="3504794" cy="369332"/>
            <a:chOff x="1244010" y="3740593"/>
            <a:chExt cx="3504794" cy="446891"/>
          </a:xfrm>
        </p:grpSpPr>
        <p:sp>
          <p:nvSpPr>
            <p:cNvPr id="6" name="TextBox 5">
              <a:extLst>
                <a:ext uri="{FF2B5EF4-FFF2-40B4-BE49-F238E27FC236}">
                  <a16:creationId xmlns:a16="http://schemas.microsoft.com/office/drawing/2014/main" id="{A1BDAA6C-A784-32B8-6791-9F0D1628EF31}"/>
                </a:ext>
              </a:extLst>
            </p:cNvPr>
            <p:cNvSpPr txBox="1"/>
            <p:nvPr/>
          </p:nvSpPr>
          <p:spPr bwMode="auto">
            <a:xfrm>
              <a:off x="1244010" y="3740593"/>
              <a:ext cx="3504794" cy="446891"/>
            </a:xfrm>
            <a:prstGeom prst="rect">
              <a:avLst/>
            </a:prstGeom>
            <a:no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Calibri"/>
                  <a:cs typeface="Arial"/>
                </a:rPr>
                <a:t>Topical corticosteroids</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Oval 9">
              <a:extLst>
                <a:ext uri="{FF2B5EF4-FFF2-40B4-BE49-F238E27FC236}">
                  <a16:creationId xmlns:a16="http://schemas.microsoft.com/office/drawing/2014/main" id="{311355AF-3D30-906F-6065-76B7F8631CBB}"/>
                </a:ext>
              </a:extLst>
            </p:cNvPr>
            <p:cNvSpPr/>
            <p:nvPr/>
          </p:nvSpPr>
          <p:spPr bwMode="auto">
            <a:xfrm>
              <a:off x="4465675" y="3874872"/>
              <a:ext cx="202019" cy="244443"/>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 name="Group 22">
            <a:extLst>
              <a:ext uri="{FF2B5EF4-FFF2-40B4-BE49-F238E27FC236}">
                <a16:creationId xmlns:a16="http://schemas.microsoft.com/office/drawing/2014/main" id="{BBCF98DD-5C07-A704-443B-802B92847A0A}"/>
              </a:ext>
            </a:extLst>
          </p:cNvPr>
          <p:cNvGrpSpPr/>
          <p:nvPr/>
        </p:nvGrpSpPr>
        <p:grpSpPr>
          <a:xfrm>
            <a:off x="1309753" y="3276871"/>
            <a:ext cx="3504794" cy="369332"/>
            <a:chOff x="1244010" y="4265537"/>
            <a:chExt cx="3504794" cy="446891"/>
          </a:xfrm>
        </p:grpSpPr>
        <p:sp>
          <p:nvSpPr>
            <p:cNvPr id="7" name="TextBox 6">
              <a:extLst>
                <a:ext uri="{FF2B5EF4-FFF2-40B4-BE49-F238E27FC236}">
                  <a16:creationId xmlns:a16="http://schemas.microsoft.com/office/drawing/2014/main" id="{17BA2E92-ABDC-706A-0944-02A326BD3F44}"/>
                </a:ext>
              </a:extLst>
            </p:cNvPr>
            <p:cNvSpPr txBox="1"/>
            <p:nvPr/>
          </p:nvSpPr>
          <p:spPr bwMode="auto">
            <a:xfrm>
              <a:off x="1244010" y="4265537"/>
              <a:ext cx="3504794" cy="446891"/>
            </a:xfrm>
            <a:prstGeom prst="rect">
              <a:avLst/>
            </a:prstGeom>
            <a:no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Calibri"/>
                  <a:cs typeface="Arial"/>
                </a:rPr>
                <a:t>Topical calcineurin inhibitors</a:t>
              </a: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Oval 11">
              <a:extLst>
                <a:ext uri="{FF2B5EF4-FFF2-40B4-BE49-F238E27FC236}">
                  <a16:creationId xmlns:a16="http://schemas.microsoft.com/office/drawing/2014/main" id="{EB99BA09-C74A-A322-A00B-082D5DCD17B6}"/>
                </a:ext>
              </a:extLst>
            </p:cNvPr>
            <p:cNvSpPr/>
            <p:nvPr/>
          </p:nvSpPr>
          <p:spPr bwMode="auto">
            <a:xfrm>
              <a:off x="4458586" y="4367514"/>
              <a:ext cx="202019" cy="244443"/>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4" name="Group 23">
            <a:extLst>
              <a:ext uri="{FF2B5EF4-FFF2-40B4-BE49-F238E27FC236}">
                <a16:creationId xmlns:a16="http://schemas.microsoft.com/office/drawing/2014/main" id="{26E576AD-6D7C-1025-D380-A18BC8902ED8}"/>
              </a:ext>
            </a:extLst>
          </p:cNvPr>
          <p:cNvGrpSpPr/>
          <p:nvPr/>
        </p:nvGrpSpPr>
        <p:grpSpPr>
          <a:xfrm>
            <a:off x="1313297" y="3757327"/>
            <a:ext cx="3504794" cy="369332"/>
            <a:chOff x="1247554" y="4754369"/>
            <a:chExt cx="3504794" cy="446891"/>
          </a:xfrm>
        </p:grpSpPr>
        <p:sp>
          <p:nvSpPr>
            <p:cNvPr id="15" name="TextBox 14">
              <a:extLst>
                <a:ext uri="{FF2B5EF4-FFF2-40B4-BE49-F238E27FC236}">
                  <a16:creationId xmlns:a16="http://schemas.microsoft.com/office/drawing/2014/main" id="{B1606F43-A3DA-FFE2-D5DC-0147BC64A19F}"/>
                </a:ext>
              </a:extLst>
            </p:cNvPr>
            <p:cNvSpPr txBox="1"/>
            <p:nvPr/>
          </p:nvSpPr>
          <p:spPr bwMode="auto">
            <a:xfrm>
              <a:off x="1247554" y="4754369"/>
              <a:ext cx="3504794" cy="446891"/>
            </a:xfrm>
            <a:prstGeom prst="rect">
              <a:avLst/>
            </a:prstGeom>
            <a:no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Crisaborole ointment</a:t>
              </a:r>
            </a:p>
          </p:txBody>
        </p:sp>
        <p:sp>
          <p:nvSpPr>
            <p:cNvPr id="17" name="Oval 16">
              <a:extLst>
                <a:ext uri="{FF2B5EF4-FFF2-40B4-BE49-F238E27FC236}">
                  <a16:creationId xmlns:a16="http://schemas.microsoft.com/office/drawing/2014/main" id="{53DE8BCC-1B2B-84CA-5340-112E20D69A58}"/>
                </a:ext>
              </a:extLst>
            </p:cNvPr>
            <p:cNvSpPr/>
            <p:nvPr/>
          </p:nvSpPr>
          <p:spPr bwMode="auto">
            <a:xfrm>
              <a:off x="4469219" y="4861660"/>
              <a:ext cx="202019" cy="244443"/>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5" name="Group 24">
            <a:extLst>
              <a:ext uri="{FF2B5EF4-FFF2-40B4-BE49-F238E27FC236}">
                <a16:creationId xmlns:a16="http://schemas.microsoft.com/office/drawing/2014/main" id="{EAB62E66-6169-36E3-8369-5F809452B778}"/>
              </a:ext>
            </a:extLst>
          </p:cNvPr>
          <p:cNvGrpSpPr/>
          <p:nvPr/>
        </p:nvGrpSpPr>
        <p:grpSpPr>
          <a:xfrm>
            <a:off x="1313297" y="4237783"/>
            <a:ext cx="3504794" cy="369332"/>
            <a:chOff x="1247554" y="5252327"/>
            <a:chExt cx="3504794" cy="446891"/>
          </a:xfrm>
        </p:grpSpPr>
        <p:sp>
          <p:nvSpPr>
            <p:cNvPr id="16" name="TextBox 15">
              <a:extLst>
                <a:ext uri="{FF2B5EF4-FFF2-40B4-BE49-F238E27FC236}">
                  <a16:creationId xmlns:a16="http://schemas.microsoft.com/office/drawing/2014/main" id="{A8BE11D5-7344-F31C-87BB-F46B867F93E4}"/>
                </a:ext>
              </a:extLst>
            </p:cNvPr>
            <p:cNvSpPr txBox="1"/>
            <p:nvPr/>
          </p:nvSpPr>
          <p:spPr bwMode="auto">
            <a:xfrm>
              <a:off x="1247554" y="5252327"/>
              <a:ext cx="3504794" cy="446891"/>
            </a:xfrm>
            <a:prstGeom prst="rect">
              <a:avLst/>
            </a:prstGeom>
            <a:no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Ruxolitinib cream</a:t>
              </a:r>
            </a:p>
          </p:txBody>
        </p:sp>
        <p:sp>
          <p:nvSpPr>
            <p:cNvPr id="18" name="Oval 17">
              <a:extLst>
                <a:ext uri="{FF2B5EF4-FFF2-40B4-BE49-F238E27FC236}">
                  <a16:creationId xmlns:a16="http://schemas.microsoft.com/office/drawing/2014/main" id="{8D3A1351-82F2-60FB-523C-E2ACA1AC72A6}"/>
                </a:ext>
              </a:extLst>
            </p:cNvPr>
            <p:cNvSpPr/>
            <p:nvPr/>
          </p:nvSpPr>
          <p:spPr bwMode="auto">
            <a:xfrm>
              <a:off x="4462130" y="5354303"/>
              <a:ext cx="202019" cy="244443"/>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6" name="Group 25">
            <a:extLst>
              <a:ext uri="{FF2B5EF4-FFF2-40B4-BE49-F238E27FC236}">
                <a16:creationId xmlns:a16="http://schemas.microsoft.com/office/drawing/2014/main" id="{4E808000-59E4-FF0C-DB54-CF4E9A3CAF75}"/>
              </a:ext>
            </a:extLst>
          </p:cNvPr>
          <p:cNvGrpSpPr/>
          <p:nvPr/>
        </p:nvGrpSpPr>
        <p:grpSpPr>
          <a:xfrm>
            <a:off x="1316841" y="5623581"/>
            <a:ext cx="3504794" cy="369332"/>
            <a:chOff x="1251098" y="5733315"/>
            <a:chExt cx="3504794" cy="446891"/>
          </a:xfrm>
        </p:grpSpPr>
        <p:sp>
          <p:nvSpPr>
            <p:cNvPr id="19" name="TextBox 18">
              <a:extLst>
                <a:ext uri="{FF2B5EF4-FFF2-40B4-BE49-F238E27FC236}">
                  <a16:creationId xmlns:a16="http://schemas.microsoft.com/office/drawing/2014/main" id="{B5D8E1C5-EB09-CAF9-90F6-1D1C9BD893B5}"/>
                </a:ext>
              </a:extLst>
            </p:cNvPr>
            <p:cNvSpPr txBox="1"/>
            <p:nvPr/>
          </p:nvSpPr>
          <p:spPr bwMode="auto">
            <a:xfrm>
              <a:off x="1251098" y="5733315"/>
              <a:ext cx="3504794" cy="446891"/>
            </a:xfrm>
            <a:prstGeom prst="rect">
              <a:avLst/>
            </a:prstGeom>
            <a:no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Wet dressings</a:t>
              </a:r>
            </a:p>
          </p:txBody>
        </p:sp>
        <p:sp>
          <p:nvSpPr>
            <p:cNvPr id="20" name="Oval 19">
              <a:extLst>
                <a:ext uri="{FF2B5EF4-FFF2-40B4-BE49-F238E27FC236}">
                  <a16:creationId xmlns:a16="http://schemas.microsoft.com/office/drawing/2014/main" id="{4D068800-9C5E-7225-C7F1-21D32432DDDE}"/>
                </a:ext>
              </a:extLst>
            </p:cNvPr>
            <p:cNvSpPr/>
            <p:nvPr/>
          </p:nvSpPr>
          <p:spPr bwMode="auto">
            <a:xfrm>
              <a:off x="4465674" y="5835290"/>
              <a:ext cx="202019" cy="244443"/>
            </a:xfrm>
            <a:prstGeom prst="ellipse">
              <a:avLst/>
            </a:prstGeom>
            <a:solidFill>
              <a:schemeClr val="accent2">
                <a:lumMod val="20000"/>
                <a:lumOff val="80000"/>
              </a:schemeClr>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cxnSp>
        <p:nvCxnSpPr>
          <p:cNvPr id="28" name="Straight Connector 27">
            <a:extLst>
              <a:ext uri="{FF2B5EF4-FFF2-40B4-BE49-F238E27FC236}">
                <a16:creationId xmlns:a16="http://schemas.microsoft.com/office/drawing/2014/main" id="{F574215B-69DD-791C-F060-8B88AF70040D}"/>
              </a:ext>
            </a:extLst>
          </p:cNvPr>
          <p:cNvCxnSpPr>
            <a:cxnSpLocks/>
          </p:cNvCxnSpPr>
          <p:nvPr/>
        </p:nvCxnSpPr>
        <p:spPr bwMode="auto">
          <a:xfrm>
            <a:off x="2672746" y="1296389"/>
            <a:ext cx="0" cy="975526"/>
          </a:xfrm>
          <a:prstGeom prst="line">
            <a:avLst/>
          </a:prstGeom>
          <a:noFill/>
          <a:ln w="28575" cap="flat" cmpd="sng" algn="ctr">
            <a:solidFill>
              <a:schemeClr val="bg1"/>
            </a:solidFill>
            <a:prstDash val="solid"/>
            <a:round/>
            <a:headEnd type="none" w="med" len="med"/>
            <a:tailEnd type="oval" w="med" len="med"/>
          </a:ln>
          <a:effectLst/>
        </p:spPr>
      </p:cxnSp>
      <p:sp>
        <p:nvSpPr>
          <p:cNvPr id="29" name="Oval 28">
            <a:extLst>
              <a:ext uri="{FF2B5EF4-FFF2-40B4-BE49-F238E27FC236}">
                <a16:creationId xmlns:a16="http://schemas.microsoft.com/office/drawing/2014/main" id="{AD1B27B0-CEA6-41AC-9D7C-3F70CFC9EA7F}"/>
              </a:ext>
            </a:extLst>
          </p:cNvPr>
          <p:cNvSpPr/>
          <p:nvPr/>
        </p:nvSpPr>
        <p:spPr bwMode="auto">
          <a:xfrm>
            <a:off x="2266270" y="1352490"/>
            <a:ext cx="812952" cy="812952"/>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5F89838E-DB92-DFD8-28E9-2CE72758EB2F}"/>
              </a:ext>
            </a:extLst>
          </p:cNvPr>
          <p:cNvSpPr txBox="1"/>
          <p:nvPr/>
        </p:nvSpPr>
        <p:spPr bwMode="auto">
          <a:xfrm>
            <a:off x="2231495" y="1513293"/>
            <a:ext cx="88250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Mild to severe</a:t>
            </a:r>
          </a:p>
        </p:txBody>
      </p:sp>
      <p:sp>
        <p:nvSpPr>
          <p:cNvPr id="32" name="TextBox 31">
            <a:extLst>
              <a:ext uri="{FF2B5EF4-FFF2-40B4-BE49-F238E27FC236}">
                <a16:creationId xmlns:a16="http://schemas.microsoft.com/office/drawing/2014/main" id="{F395CE06-3FCC-F95A-B1ED-D692B77E8B72}"/>
              </a:ext>
            </a:extLst>
          </p:cNvPr>
          <p:cNvSpPr txBox="1"/>
          <p:nvPr/>
        </p:nvSpPr>
        <p:spPr bwMode="auto">
          <a:xfrm>
            <a:off x="4976037" y="2711923"/>
            <a:ext cx="3189768" cy="3277820"/>
          </a:xfrm>
          <a:prstGeom prst="rect">
            <a:avLst/>
          </a:prstGeom>
          <a:noFill/>
          <a:ln w="19050">
            <a:solidFill>
              <a:schemeClr val="bg1"/>
            </a:solidFill>
          </a:ln>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Tx/>
              <a:buFont typeface="Wingdings"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Can use as needed for inflamed areas or as proactive approach to maintain control with recurrent sites (except TCS)</a:t>
            </a:r>
          </a:p>
          <a:p>
            <a:pPr marL="342900" marR="0" lvl="0" indent="-342900" algn="l" defTabSz="914400" rtl="0" eaLnBrk="0" fontAlgn="base" latinLnBrk="0" hangingPunct="0">
              <a:lnSpc>
                <a:spcPct val="100000"/>
              </a:lnSpc>
              <a:spcBef>
                <a:spcPct val="50000"/>
              </a:spcBef>
              <a:spcAft>
                <a:spcPct val="0"/>
              </a:spcAft>
              <a:buClrTx/>
              <a:buSzTx/>
              <a:buFont typeface="Wingdings"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Shared decision-making is crucial in long-term AD management, consider patient satisfaction and adherence with current treatment</a:t>
            </a:r>
          </a:p>
        </p:txBody>
      </p:sp>
      <p:sp>
        <p:nvSpPr>
          <p:cNvPr id="34" name="TextBox 33">
            <a:extLst>
              <a:ext uri="{FF2B5EF4-FFF2-40B4-BE49-F238E27FC236}">
                <a16:creationId xmlns:a16="http://schemas.microsoft.com/office/drawing/2014/main" id="{DEE746BE-C0B6-F656-E956-5F38D2888E76}"/>
              </a:ext>
            </a:extLst>
          </p:cNvPr>
          <p:cNvSpPr txBox="1"/>
          <p:nvPr/>
        </p:nvSpPr>
        <p:spPr bwMode="auto">
          <a:xfrm>
            <a:off x="8293395" y="2711923"/>
            <a:ext cx="3185818" cy="2723823"/>
          </a:xfrm>
          <a:prstGeom prst="rect">
            <a:avLst/>
          </a:prstGeom>
          <a:noFill/>
          <a:ln w="19050">
            <a:solidFill>
              <a:schemeClr val="bg1"/>
            </a:solidFill>
          </a:ln>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Tx/>
              <a:buFont typeface="Wingdings"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If topicals and basic management have been optimized, consider an alternative diagnosis (ie, contact dermatitis or cutaneous lymphoma)</a:t>
            </a:r>
          </a:p>
          <a:p>
            <a:pPr marL="342900" marR="0" lvl="0" indent="-342900" algn="l" defTabSz="914400" rtl="0" eaLnBrk="0" fontAlgn="base" latinLnBrk="0" hangingPunct="0">
              <a:lnSpc>
                <a:spcPct val="100000"/>
              </a:lnSpc>
              <a:spcBef>
                <a:spcPct val="50000"/>
              </a:spcBef>
              <a:spcAft>
                <a:spcPct val="0"/>
              </a:spcAft>
              <a:buClrTx/>
              <a:buSzTx/>
              <a:buFont typeface="Wingdings"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Consider additional phototherapy treatment and/or a systemic therapy</a:t>
            </a:r>
          </a:p>
        </p:txBody>
      </p:sp>
      <p:grpSp>
        <p:nvGrpSpPr>
          <p:cNvPr id="5" name="Group 4">
            <a:extLst>
              <a:ext uri="{FF2B5EF4-FFF2-40B4-BE49-F238E27FC236}">
                <a16:creationId xmlns:a16="http://schemas.microsoft.com/office/drawing/2014/main" id="{7465A6DE-4262-BDF0-3263-4D680B3A2179}"/>
              </a:ext>
            </a:extLst>
          </p:cNvPr>
          <p:cNvGrpSpPr/>
          <p:nvPr/>
        </p:nvGrpSpPr>
        <p:grpSpPr>
          <a:xfrm>
            <a:off x="1316841" y="4695603"/>
            <a:ext cx="3504794" cy="369332"/>
            <a:chOff x="1289627" y="5594465"/>
            <a:chExt cx="3504794" cy="369332"/>
          </a:xfrm>
        </p:grpSpPr>
        <p:sp>
          <p:nvSpPr>
            <p:cNvPr id="35" name="TextBox 34">
              <a:extLst>
                <a:ext uri="{FF2B5EF4-FFF2-40B4-BE49-F238E27FC236}">
                  <a16:creationId xmlns:a16="http://schemas.microsoft.com/office/drawing/2014/main" id="{4240B381-5C65-5D5E-5519-141C97A3FF47}"/>
                </a:ext>
              </a:extLst>
            </p:cNvPr>
            <p:cNvSpPr txBox="1"/>
            <p:nvPr/>
          </p:nvSpPr>
          <p:spPr bwMode="auto">
            <a:xfrm>
              <a:off x="1289627" y="5594465"/>
              <a:ext cx="3504794" cy="369332"/>
            </a:xfrm>
            <a:prstGeom prst="rect">
              <a:avLst/>
            </a:prstGeom>
            <a:no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Roflumilast cream*</a:t>
              </a:r>
            </a:p>
          </p:txBody>
        </p:sp>
        <p:pic>
          <p:nvPicPr>
            <p:cNvPr id="53" name="Graphic 52" descr="Question Mark with solid fill">
              <a:extLst>
                <a:ext uri="{FF2B5EF4-FFF2-40B4-BE49-F238E27FC236}">
                  <a16:creationId xmlns:a16="http://schemas.microsoft.com/office/drawing/2014/main" id="{7C5709E3-7380-F25E-ADD2-B72B0A8D66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449771" y="5628350"/>
              <a:ext cx="299243" cy="299243"/>
            </a:xfrm>
            <a:prstGeom prst="rect">
              <a:avLst/>
            </a:prstGeom>
          </p:spPr>
        </p:pic>
      </p:grpSp>
      <p:sp>
        <p:nvSpPr>
          <p:cNvPr id="9" name="TextBox 8">
            <a:extLst>
              <a:ext uri="{FF2B5EF4-FFF2-40B4-BE49-F238E27FC236}">
                <a16:creationId xmlns:a16="http://schemas.microsoft.com/office/drawing/2014/main" id="{06542A8C-CF30-B728-7D10-A91157AC7306}"/>
              </a:ext>
            </a:extLst>
          </p:cNvPr>
          <p:cNvSpPr txBox="1"/>
          <p:nvPr/>
        </p:nvSpPr>
        <p:spPr bwMode="auto">
          <a:xfrm>
            <a:off x="1316841" y="5176057"/>
            <a:ext cx="3504794" cy="369332"/>
          </a:xfrm>
          <a:prstGeom prst="rect">
            <a:avLst/>
          </a:prstGeom>
          <a:no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a:ea typeface="Calibri"/>
                <a:cs typeface="Arial"/>
              </a:rPr>
              <a:t>Tapinarof cream</a:t>
            </a:r>
            <a:r>
              <a:rPr kumimoji="0" lang="en-US" sz="1800" b="0" i="0" u="none" strike="noStrike" kern="1200" cap="none" spc="0" normalizeH="0" baseline="30000" noProof="0" dirty="0">
                <a:ln>
                  <a:noFill/>
                </a:ln>
                <a:solidFill>
                  <a:srgbClr val="000000"/>
                </a:solidFill>
                <a:effectLst/>
                <a:uLnTx/>
                <a:uFillTx/>
                <a:latin typeface="Calibri"/>
                <a:ea typeface="Calibri"/>
                <a:cs typeface="Calibri"/>
              </a:rPr>
              <a:t>†</a:t>
            </a:r>
            <a:endParaRPr kumimoji="0" lang="en-US" sz="1800" b="1" i="0" u="none" strike="noStrike" kern="1200" cap="none" spc="0" normalizeH="0" baseline="0" noProof="0" dirty="0">
              <a:ln>
                <a:noFill/>
              </a:ln>
              <a:solidFill>
                <a:srgbClr val="000000"/>
              </a:solidFill>
              <a:effectLst/>
              <a:uLnTx/>
              <a:uFillTx/>
              <a:latin typeface="Calibri"/>
              <a:ea typeface="Calibri"/>
              <a:cs typeface="Arial"/>
            </a:endParaRPr>
          </a:p>
        </p:txBody>
      </p:sp>
      <p:grpSp>
        <p:nvGrpSpPr>
          <p:cNvPr id="36" name="Group 35">
            <a:extLst>
              <a:ext uri="{FF2B5EF4-FFF2-40B4-BE49-F238E27FC236}">
                <a16:creationId xmlns:a16="http://schemas.microsoft.com/office/drawing/2014/main" id="{B264C615-3099-5EA5-3E58-BB95F94E7E94}"/>
              </a:ext>
            </a:extLst>
          </p:cNvPr>
          <p:cNvGrpSpPr/>
          <p:nvPr/>
        </p:nvGrpSpPr>
        <p:grpSpPr>
          <a:xfrm>
            <a:off x="1205236" y="2800929"/>
            <a:ext cx="623777" cy="345891"/>
            <a:chOff x="8941790" y="5029201"/>
            <a:chExt cx="623777" cy="345891"/>
          </a:xfrm>
        </p:grpSpPr>
        <p:sp>
          <p:nvSpPr>
            <p:cNvPr id="37" name="Oval 36">
              <a:extLst>
                <a:ext uri="{FF2B5EF4-FFF2-40B4-BE49-F238E27FC236}">
                  <a16:creationId xmlns:a16="http://schemas.microsoft.com/office/drawing/2014/main" id="{2C53E440-CD03-6049-E918-F012F997A39C}"/>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E5831D64-853B-87EE-159F-2E7797FBB6AE}"/>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pic>
        <p:nvPicPr>
          <p:cNvPr id="48" name="Graphic 47" descr="Question Mark with solid fill">
            <a:extLst>
              <a:ext uri="{FF2B5EF4-FFF2-40B4-BE49-F238E27FC236}">
                <a16:creationId xmlns:a16="http://schemas.microsoft.com/office/drawing/2014/main" id="{0025BBE8-F86C-69AB-237A-505700D8740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479121" y="5208992"/>
            <a:ext cx="299243" cy="299243"/>
          </a:xfrm>
          <a:prstGeom prst="rect">
            <a:avLst/>
          </a:prstGeom>
        </p:spPr>
      </p:pic>
      <p:sp>
        <p:nvSpPr>
          <p:cNvPr id="3" name="Rectangle 2">
            <a:extLst>
              <a:ext uri="{FF2B5EF4-FFF2-40B4-BE49-F238E27FC236}">
                <a16:creationId xmlns:a16="http://schemas.microsoft.com/office/drawing/2014/main" id="{9A753E7F-B0F3-1238-AA50-C986FE39E661}"/>
              </a:ext>
            </a:extLst>
          </p:cNvPr>
          <p:cNvSpPr/>
          <p:nvPr/>
        </p:nvSpPr>
        <p:spPr bwMode="auto">
          <a:xfrm>
            <a:off x="559229" y="2786412"/>
            <a:ext cx="665741" cy="3206502"/>
          </a:xfrm>
          <a:prstGeom prst="rect">
            <a:avLst/>
          </a:prstGeom>
          <a:solidFill>
            <a:schemeClr val="bg2"/>
          </a:solidFill>
          <a:ln w="0">
            <a:noFill/>
            <a:miter lim="800000"/>
            <a:headEnd/>
            <a:tailEnd/>
          </a:ln>
        </p:spPr>
        <p:txBody>
          <a:bodyPr vert="vert270" rtlCol="0" anchor="ct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Optimized Topical Therapies</a:t>
            </a:r>
          </a:p>
        </p:txBody>
      </p:sp>
      <p:sp>
        <p:nvSpPr>
          <p:cNvPr id="54" name="Rectangle 53">
            <a:extLst>
              <a:ext uri="{FF2B5EF4-FFF2-40B4-BE49-F238E27FC236}">
                <a16:creationId xmlns:a16="http://schemas.microsoft.com/office/drawing/2014/main" id="{D8A44F1C-FBF9-4C71-11A2-3089C46637BD}"/>
              </a:ext>
            </a:extLst>
          </p:cNvPr>
          <p:cNvSpPr/>
          <p:nvPr/>
        </p:nvSpPr>
        <p:spPr bwMode="auto">
          <a:xfrm>
            <a:off x="4954771" y="2011924"/>
            <a:ext cx="3211027" cy="649224"/>
          </a:xfrm>
          <a:prstGeom prst="rect">
            <a:avLst/>
          </a:prstGeom>
          <a:solidFill>
            <a:schemeClr val="bg2"/>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Ongoing With Topical Therapies</a:t>
            </a:r>
          </a:p>
        </p:txBody>
      </p:sp>
      <p:sp>
        <p:nvSpPr>
          <p:cNvPr id="55" name="Rectangle 54">
            <a:extLst>
              <a:ext uri="{FF2B5EF4-FFF2-40B4-BE49-F238E27FC236}">
                <a16:creationId xmlns:a16="http://schemas.microsoft.com/office/drawing/2014/main" id="{085F258C-24BC-45EC-748E-144865D19334}"/>
              </a:ext>
            </a:extLst>
          </p:cNvPr>
          <p:cNvSpPr/>
          <p:nvPr/>
        </p:nvSpPr>
        <p:spPr bwMode="auto">
          <a:xfrm>
            <a:off x="8285612" y="2011924"/>
            <a:ext cx="3193601" cy="649224"/>
          </a:xfrm>
          <a:prstGeom prst="rect">
            <a:avLst/>
          </a:prstGeom>
          <a:solidFill>
            <a:schemeClr val="bg2"/>
          </a:solidFill>
          <a:ln w="0">
            <a:no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If Inadequate Control</a:t>
            </a:r>
          </a:p>
        </p:txBody>
      </p:sp>
      <p:sp>
        <p:nvSpPr>
          <p:cNvPr id="57" name="Footer Placeholder 1">
            <a:extLst>
              <a:ext uri="{FF2B5EF4-FFF2-40B4-BE49-F238E27FC236}">
                <a16:creationId xmlns:a16="http://schemas.microsoft.com/office/drawing/2014/main" id="{F28CF51E-15F6-8B03-9967-D69302F8D5EB}"/>
              </a:ext>
            </a:extLst>
          </p:cNvPr>
          <p:cNvSpPr txBox="1">
            <a:spLocks/>
          </p:cNvSpPr>
          <p:nvPr/>
        </p:nvSpPr>
        <p:spPr>
          <a:xfrm>
            <a:off x="424550" y="6034269"/>
            <a:ext cx="10919982" cy="468565"/>
          </a:xfrm>
          <a:prstGeom prst="rect">
            <a:avLst/>
          </a:prstGeom>
        </p:spPr>
        <p:txBody>
          <a:bodyPr lIns="91440" tIns="45720" rIns="91440" bIns="45720" anchor="t"/>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t>*FDA approved for mild to moderate AD in patients aged ≥6 yr. Not in current guidelines.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sz="1200" b="0" i="0" u="none" strike="noStrike" kern="1200" cap="none" spc="0" normalizeH="0" baseline="30000" noProof="0" dirty="0">
                <a:ln>
                  <a:noFill/>
                </a:ln>
                <a:solidFill>
                  <a:srgbClr val="000000"/>
                </a:solidFill>
                <a:effectLst/>
                <a:uLnTx/>
                <a:uFillTx/>
                <a:latin typeface="Calibri"/>
                <a:ea typeface="Calibri"/>
                <a:cs typeface="Calibri"/>
              </a:rPr>
              <a:t>†</a:t>
            </a:r>
            <a:r>
              <a:rPr kumimoji="0" lang="en-US" sz="1200" b="0" i="0" u="none" strike="noStrike" kern="1200" cap="none" spc="0" normalizeH="0" baseline="0" noProof="0" dirty="0">
                <a:ln>
                  <a:noFill/>
                </a:ln>
                <a:solidFill>
                  <a:srgbClr val="000000"/>
                </a:solidFill>
                <a:effectLst/>
                <a:uLnTx/>
                <a:uFillTx/>
                <a:latin typeface="Calibri"/>
                <a:ea typeface="Calibri"/>
                <a:cs typeface="Calibri"/>
              </a:rPr>
              <a:t>FDA approved for AD in patients aged ≥2 yr. Not in current guidelines.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Calibri"/>
                <a:cs typeface="Calibri"/>
              </a:rPr>
              <a:t>Davis. J Am Acad Dermatol. 2024;90:e43. Roflumilast PI. Tapinarof PI.</a:t>
            </a:r>
          </a:p>
        </p:txBody>
      </p:sp>
      <p:grpSp>
        <p:nvGrpSpPr>
          <p:cNvPr id="8" name="Group 7">
            <a:extLst>
              <a:ext uri="{FF2B5EF4-FFF2-40B4-BE49-F238E27FC236}">
                <a16:creationId xmlns:a16="http://schemas.microsoft.com/office/drawing/2014/main" id="{D48B1957-B94A-140A-620E-7755D7C38FE7}"/>
              </a:ext>
            </a:extLst>
          </p:cNvPr>
          <p:cNvGrpSpPr/>
          <p:nvPr/>
        </p:nvGrpSpPr>
        <p:grpSpPr>
          <a:xfrm>
            <a:off x="1205236" y="3288591"/>
            <a:ext cx="623777" cy="345891"/>
            <a:chOff x="8941790" y="5029201"/>
            <a:chExt cx="623777" cy="345891"/>
          </a:xfrm>
        </p:grpSpPr>
        <p:sp>
          <p:nvSpPr>
            <p:cNvPr id="21" name="Oval 20">
              <a:extLst>
                <a:ext uri="{FF2B5EF4-FFF2-40B4-BE49-F238E27FC236}">
                  <a16:creationId xmlns:a16="http://schemas.microsoft.com/office/drawing/2014/main" id="{6417EE7A-97DF-A9BD-F709-01E81154B318}"/>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TextBox 30">
              <a:extLst>
                <a:ext uri="{FF2B5EF4-FFF2-40B4-BE49-F238E27FC236}">
                  <a16:creationId xmlns:a16="http://schemas.microsoft.com/office/drawing/2014/main" id="{F9AD7B9D-1E71-977F-BAA8-87C306741419}"/>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33" name="Group 32">
            <a:extLst>
              <a:ext uri="{FF2B5EF4-FFF2-40B4-BE49-F238E27FC236}">
                <a16:creationId xmlns:a16="http://schemas.microsoft.com/office/drawing/2014/main" id="{34E3FED5-0FE0-8CAE-25D6-F1BDCB77824D}"/>
              </a:ext>
            </a:extLst>
          </p:cNvPr>
          <p:cNvGrpSpPr/>
          <p:nvPr/>
        </p:nvGrpSpPr>
        <p:grpSpPr>
          <a:xfrm>
            <a:off x="1205236" y="3768273"/>
            <a:ext cx="623777" cy="345891"/>
            <a:chOff x="8941790" y="5029201"/>
            <a:chExt cx="623777" cy="345891"/>
          </a:xfrm>
        </p:grpSpPr>
        <p:sp>
          <p:nvSpPr>
            <p:cNvPr id="52" name="Oval 51">
              <a:extLst>
                <a:ext uri="{FF2B5EF4-FFF2-40B4-BE49-F238E27FC236}">
                  <a16:creationId xmlns:a16="http://schemas.microsoft.com/office/drawing/2014/main" id="{E53FC2A0-5F5B-8AE8-AF42-76571564C7BF}"/>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D8A3F849-7848-D9BE-106B-3341D4305675}"/>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58" name="Group 57">
            <a:extLst>
              <a:ext uri="{FF2B5EF4-FFF2-40B4-BE49-F238E27FC236}">
                <a16:creationId xmlns:a16="http://schemas.microsoft.com/office/drawing/2014/main" id="{53B2E243-195D-7E59-C734-1A609C9CAC80}"/>
              </a:ext>
            </a:extLst>
          </p:cNvPr>
          <p:cNvGrpSpPr/>
          <p:nvPr/>
        </p:nvGrpSpPr>
        <p:grpSpPr>
          <a:xfrm>
            <a:off x="1205236" y="4255002"/>
            <a:ext cx="623777" cy="345891"/>
            <a:chOff x="8941790" y="5029201"/>
            <a:chExt cx="623777" cy="345891"/>
          </a:xfrm>
        </p:grpSpPr>
        <p:sp>
          <p:nvSpPr>
            <p:cNvPr id="59" name="Oval 58">
              <a:extLst>
                <a:ext uri="{FF2B5EF4-FFF2-40B4-BE49-F238E27FC236}">
                  <a16:creationId xmlns:a16="http://schemas.microsoft.com/office/drawing/2014/main" id="{B38A8326-CC9B-20AA-B16D-66FB45D4C8B4}"/>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TextBox 59">
              <a:extLst>
                <a:ext uri="{FF2B5EF4-FFF2-40B4-BE49-F238E27FC236}">
                  <a16:creationId xmlns:a16="http://schemas.microsoft.com/office/drawing/2014/main" id="{374C60CD-6300-7A15-5577-3B2AF7344A0E}"/>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61" name="Group 60">
            <a:extLst>
              <a:ext uri="{FF2B5EF4-FFF2-40B4-BE49-F238E27FC236}">
                <a16:creationId xmlns:a16="http://schemas.microsoft.com/office/drawing/2014/main" id="{7C6C0AFB-88FF-D1E7-C89A-0A6816721599}"/>
              </a:ext>
            </a:extLst>
          </p:cNvPr>
          <p:cNvGrpSpPr/>
          <p:nvPr/>
        </p:nvGrpSpPr>
        <p:grpSpPr>
          <a:xfrm>
            <a:off x="1205236" y="4705700"/>
            <a:ext cx="623777" cy="345891"/>
            <a:chOff x="8941790" y="5029201"/>
            <a:chExt cx="623777" cy="345891"/>
          </a:xfrm>
        </p:grpSpPr>
        <p:sp>
          <p:nvSpPr>
            <p:cNvPr id="62" name="Oval 61">
              <a:extLst>
                <a:ext uri="{FF2B5EF4-FFF2-40B4-BE49-F238E27FC236}">
                  <a16:creationId xmlns:a16="http://schemas.microsoft.com/office/drawing/2014/main" id="{4081EF76-9950-F096-086A-BFF85A3E2E36}"/>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 name="TextBox 62">
              <a:extLst>
                <a:ext uri="{FF2B5EF4-FFF2-40B4-BE49-F238E27FC236}">
                  <a16:creationId xmlns:a16="http://schemas.microsoft.com/office/drawing/2014/main" id="{A62EA9B5-1517-F8CD-1E42-F9359A9AB8A4}"/>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64" name="Group 63">
            <a:extLst>
              <a:ext uri="{FF2B5EF4-FFF2-40B4-BE49-F238E27FC236}">
                <a16:creationId xmlns:a16="http://schemas.microsoft.com/office/drawing/2014/main" id="{6B2F3B31-0033-575F-BAF1-0DC2804C5356}"/>
              </a:ext>
            </a:extLst>
          </p:cNvPr>
          <p:cNvGrpSpPr/>
          <p:nvPr/>
        </p:nvGrpSpPr>
        <p:grpSpPr>
          <a:xfrm>
            <a:off x="1205236" y="5185667"/>
            <a:ext cx="623777" cy="345891"/>
            <a:chOff x="8941790" y="5029201"/>
            <a:chExt cx="623777" cy="345891"/>
          </a:xfrm>
        </p:grpSpPr>
        <p:sp>
          <p:nvSpPr>
            <p:cNvPr id="65" name="Oval 64">
              <a:extLst>
                <a:ext uri="{FF2B5EF4-FFF2-40B4-BE49-F238E27FC236}">
                  <a16:creationId xmlns:a16="http://schemas.microsoft.com/office/drawing/2014/main" id="{1CC9A6DE-D91D-9DB6-E544-634F2F8B3D45}"/>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TextBox 65">
              <a:extLst>
                <a:ext uri="{FF2B5EF4-FFF2-40B4-BE49-F238E27FC236}">
                  <a16:creationId xmlns:a16="http://schemas.microsoft.com/office/drawing/2014/main" id="{2B658F5B-F285-9BC8-9C08-5A319CF3FCA1}"/>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spTree>
    <p:extLst>
      <p:ext uri="{BB962C8B-B14F-4D97-AF65-F5344CB8AC3E}">
        <p14:creationId xmlns:p14="http://schemas.microsoft.com/office/powerpoint/2010/main" val="38322666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886AA61-9319-BC17-9F44-8B80185F3168}"/>
              </a:ext>
            </a:extLst>
          </p:cNvPr>
          <p:cNvSpPr>
            <a:spLocks noGrp="1"/>
          </p:cNvSpPr>
          <p:nvPr>
            <p:ph type="title"/>
          </p:nvPr>
        </p:nvSpPr>
        <p:spPr/>
        <p:txBody>
          <a:bodyPr/>
          <a:lstStyle/>
          <a:p>
            <a:r>
              <a:rPr lang="en-US" dirty="0"/>
              <a:t>AAD 2024 Guidelines: Systemic Therapies for </a:t>
            </a:r>
            <a:br>
              <a:rPr lang="en-US" dirty="0"/>
            </a:br>
            <a:r>
              <a:rPr lang="en-US" dirty="0"/>
              <a:t>Moderate to Severe AD</a:t>
            </a:r>
          </a:p>
        </p:txBody>
      </p:sp>
      <p:grpSp>
        <p:nvGrpSpPr>
          <p:cNvPr id="19" name="Group 18">
            <a:extLst>
              <a:ext uri="{FF2B5EF4-FFF2-40B4-BE49-F238E27FC236}">
                <a16:creationId xmlns:a16="http://schemas.microsoft.com/office/drawing/2014/main" id="{36491EF5-2717-4C70-D404-1899FA4556E7}"/>
              </a:ext>
            </a:extLst>
          </p:cNvPr>
          <p:cNvGrpSpPr/>
          <p:nvPr/>
        </p:nvGrpSpPr>
        <p:grpSpPr>
          <a:xfrm>
            <a:off x="624071" y="4788456"/>
            <a:ext cx="3328285" cy="400110"/>
            <a:chOff x="1254279" y="3504330"/>
            <a:chExt cx="3504794" cy="400110"/>
          </a:xfrm>
        </p:grpSpPr>
        <p:sp>
          <p:nvSpPr>
            <p:cNvPr id="20" name="TextBox 19">
              <a:extLst>
                <a:ext uri="{FF2B5EF4-FFF2-40B4-BE49-F238E27FC236}">
                  <a16:creationId xmlns:a16="http://schemas.microsoft.com/office/drawing/2014/main" id="{66E461A0-1469-B098-4615-265CAB06EC94}"/>
                </a:ext>
              </a:extLst>
            </p:cNvPr>
            <p:cNvSpPr txBox="1"/>
            <p:nvPr/>
          </p:nvSpPr>
          <p:spPr bwMode="auto">
            <a:xfrm>
              <a:off x="1254279" y="3504330"/>
              <a:ext cx="3504794" cy="400110"/>
            </a:xfrm>
            <a:prstGeom prst="rect">
              <a:avLst/>
            </a:prstGeom>
            <a:solidFill>
              <a:schemeClr val="accent6">
                <a:lumMod val="40000"/>
                <a:lumOff val="60000"/>
              </a:schemeClr>
            </a:solidFill>
            <a:ln w="19050">
              <a:solidFill>
                <a:schemeClr val="bg1"/>
              </a:solid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Phototherapy</a:t>
              </a:r>
            </a:p>
          </p:txBody>
        </p:sp>
        <p:sp>
          <p:nvSpPr>
            <p:cNvPr id="21" name="Oval 20">
              <a:extLst>
                <a:ext uri="{FF2B5EF4-FFF2-40B4-BE49-F238E27FC236}">
                  <a16:creationId xmlns:a16="http://schemas.microsoft.com/office/drawing/2014/main" id="{E292C0C4-2722-47E8-D063-98ED456FA24B}"/>
                </a:ext>
              </a:extLst>
            </p:cNvPr>
            <p:cNvSpPr/>
            <p:nvPr/>
          </p:nvSpPr>
          <p:spPr bwMode="auto">
            <a:xfrm>
              <a:off x="4470769" y="3616464"/>
              <a:ext cx="202019" cy="183654"/>
            </a:xfrm>
            <a:prstGeom prst="ellipse">
              <a:avLst/>
            </a:prstGeom>
            <a:solidFill>
              <a:schemeClr val="accent2">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sp>
        <p:nvSpPr>
          <p:cNvPr id="22" name="TextBox 21">
            <a:extLst>
              <a:ext uri="{FF2B5EF4-FFF2-40B4-BE49-F238E27FC236}">
                <a16:creationId xmlns:a16="http://schemas.microsoft.com/office/drawing/2014/main" id="{70B62349-A0F4-3699-7BE5-F542231E761F}"/>
              </a:ext>
            </a:extLst>
          </p:cNvPr>
          <p:cNvSpPr txBox="1"/>
          <p:nvPr/>
        </p:nvSpPr>
        <p:spPr bwMode="auto">
          <a:xfrm>
            <a:off x="632488" y="2373709"/>
            <a:ext cx="3338919" cy="769441"/>
          </a:xfrm>
          <a:prstGeom prst="rect">
            <a:avLst/>
          </a:prstGeom>
          <a:solidFill>
            <a:schemeClr val="accent1"/>
          </a:solidFill>
          <a:ln>
            <a:noFill/>
          </a:ln>
        </p:spPr>
        <p:txBody>
          <a:bodyPr wrap="square" lIns="91440" tIns="45720" rIns="91440" bIns="45720" rtlCol="0" anchor="t">
            <a:spAutoFit/>
          </a:bodyPr>
          <a:lstStyle/>
          <a:p>
            <a:pPr algn="ctr">
              <a:spcBef>
                <a:spcPct val="50000"/>
              </a:spcBef>
              <a:defRPr/>
            </a:pPr>
            <a:r>
              <a:rPr lang="en-US" sz="2200" dirty="0">
                <a:solidFill>
                  <a:srgbClr val="FFFFFF"/>
                </a:solidFill>
                <a:latin typeface="Calibri"/>
                <a:ea typeface="Calibri"/>
                <a:cs typeface="Arial"/>
              </a:rPr>
              <a:t>Phototherapy</a:t>
            </a:r>
            <a:r>
              <a:rPr kumimoji="0" lang="en-US" sz="2200" b="1" i="0" u="none" strike="noStrike" kern="1200" cap="none" spc="0" normalizeH="0" baseline="0" noProof="0" dirty="0">
                <a:ln>
                  <a:noFill/>
                </a:ln>
                <a:solidFill>
                  <a:srgbClr val="FFFFFF"/>
                </a:solidFill>
                <a:effectLst/>
                <a:uLnTx/>
                <a:uFillTx/>
                <a:latin typeface="Calibri"/>
                <a:ea typeface="Calibri"/>
                <a:cs typeface="Arial"/>
              </a:rPr>
              <a:t> and </a:t>
            </a:r>
            <a:br>
              <a:rPr lang="en-US" sz="2200" b="1" i="0" u="none" strike="noStrike" kern="1200" cap="none" spc="0" normalizeH="0" baseline="0" noProof="0" dirty="0">
                <a:ln>
                  <a:noFill/>
                </a:ln>
                <a:effectLst/>
                <a:uLnTx/>
                <a:uFillTx/>
                <a:latin typeface="Calibri" panose="020F0502020204030204" pitchFamily="34" charset="0"/>
                <a:cs typeface="Arial" panose="020B0604020202020204" pitchFamily="34" charset="0"/>
              </a:rPr>
            </a:br>
            <a:r>
              <a:rPr lang="en-US" sz="2200" dirty="0">
                <a:solidFill>
                  <a:srgbClr val="FFFFFF"/>
                </a:solidFill>
                <a:latin typeface="Calibri"/>
                <a:ea typeface="Calibri"/>
                <a:cs typeface="Arial"/>
              </a:rPr>
              <a:t>Topical Therapy</a:t>
            </a:r>
            <a:endParaRPr kumimoji="0" lang="en-US" sz="2200" b="1" i="0" u="none" strike="noStrike" kern="1200" cap="none" spc="0" normalizeH="0" baseline="0" noProof="0" dirty="0">
              <a:ln>
                <a:noFill/>
              </a:ln>
              <a:solidFill>
                <a:srgbClr val="FFFFFF"/>
              </a:solidFill>
              <a:effectLst/>
              <a:uLnTx/>
              <a:uFillTx/>
              <a:latin typeface="Calibri"/>
              <a:ea typeface="Calibri"/>
              <a:cs typeface="Arial"/>
            </a:endParaRPr>
          </a:p>
        </p:txBody>
      </p:sp>
      <p:sp>
        <p:nvSpPr>
          <p:cNvPr id="23" name="TextBox 22">
            <a:extLst>
              <a:ext uri="{FF2B5EF4-FFF2-40B4-BE49-F238E27FC236}">
                <a16:creationId xmlns:a16="http://schemas.microsoft.com/office/drawing/2014/main" id="{EC5E397C-AE05-995D-3F76-58491F041AB7}"/>
              </a:ext>
            </a:extLst>
          </p:cNvPr>
          <p:cNvSpPr txBox="1"/>
          <p:nvPr/>
        </p:nvSpPr>
        <p:spPr bwMode="auto">
          <a:xfrm>
            <a:off x="624071" y="3224047"/>
            <a:ext cx="3328286" cy="1477328"/>
          </a:xfrm>
          <a:prstGeom prst="rect">
            <a:avLst/>
          </a:prstGeom>
          <a:noFill/>
          <a:ln w="19050">
            <a:solidFill>
              <a:schemeClr val="bg1"/>
            </a:solidFill>
          </a:ln>
        </p:spPr>
        <p:txBody>
          <a:bodyPr wrap="square" rtlCol="0">
            <a:spAutoFit/>
          </a:bodyPr>
          <a:lstStyle/>
          <a:p>
            <a:pPr marL="285750" marR="0" lvl="0" indent="-285750" algn="l" defTabSz="914400" rtl="0" eaLnBrk="0" fontAlgn="base" latinLnBrk="0" hangingPunct="0">
              <a:lnSpc>
                <a:spcPct val="100000"/>
              </a:lnSpc>
              <a:spcBef>
                <a:spcPct val="50000"/>
              </a:spcBef>
              <a:spcAft>
                <a:spcPct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Can use topical therapies concurrently with phototherapy or systemic therapy as maintenance, rescue, or flare-up treatment</a:t>
            </a:r>
          </a:p>
        </p:txBody>
      </p:sp>
      <p:sp>
        <p:nvSpPr>
          <p:cNvPr id="24" name="TextBox 23">
            <a:extLst>
              <a:ext uri="{FF2B5EF4-FFF2-40B4-BE49-F238E27FC236}">
                <a16:creationId xmlns:a16="http://schemas.microsoft.com/office/drawing/2014/main" id="{F3B2F1C0-18CE-2076-D760-81D3488B2997}"/>
              </a:ext>
            </a:extLst>
          </p:cNvPr>
          <p:cNvSpPr txBox="1"/>
          <p:nvPr/>
        </p:nvSpPr>
        <p:spPr bwMode="auto">
          <a:xfrm>
            <a:off x="4158129" y="2373709"/>
            <a:ext cx="7442652" cy="430887"/>
          </a:xfrm>
          <a:prstGeom prst="rect">
            <a:avLst/>
          </a:prstGeom>
          <a:solidFill>
            <a:schemeClr val="accent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2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Systemic Therapies</a:t>
            </a:r>
          </a:p>
        </p:txBody>
      </p:sp>
      <p:sp>
        <p:nvSpPr>
          <p:cNvPr id="25" name="TextBox 24">
            <a:extLst>
              <a:ext uri="{FF2B5EF4-FFF2-40B4-BE49-F238E27FC236}">
                <a16:creationId xmlns:a16="http://schemas.microsoft.com/office/drawing/2014/main" id="{7AAF060E-88F5-06B3-68AA-633571CC17DA}"/>
              </a:ext>
            </a:extLst>
          </p:cNvPr>
          <p:cNvSpPr txBox="1"/>
          <p:nvPr/>
        </p:nvSpPr>
        <p:spPr bwMode="auto">
          <a:xfrm rot="16200000">
            <a:off x="3410580" y="3597217"/>
            <a:ext cx="1777713" cy="307777"/>
          </a:xfrm>
          <a:prstGeom prst="rect">
            <a:avLst/>
          </a:prstGeom>
          <a:noFill/>
          <a:ln w="19050">
            <a:solidFill>
              <a:schemeClr val="bg1"/>
            </a:solid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Biologics</a:t>
            </a:r>
          </a:p>
        </p:txBody>
      </p:sp>
      <p:sp>
        <p:nvSpPr>
          <p:cNvPr id="26" name="TextBox 25">
            <a:extLst>
              <a:ext uri="{FF2B5EF4-FFF2-40B4-BE49-F238E27FC236}">
                <a16:creationId xmlns:a16="http://schemas.microsoft.com/office/drawing/2014/main" id="{45D1FF01-EE67-6A6B-5D99-1177701066CF}"/>
              </a:ext>
            </a:extLst>
          </p:cNvPr>
          <p:cNvSpPr txBox="1"/>
          <p:nvPr/>
        </p:nvSpPr>
        <p:spPr bwMode="auto">
          <a:xfrm rot="16200000">
            <a:off x="3638306" y="5224943"/>
            <a:ext cx="1310429" cy="307777"/>
          </a:xfrm>
          <a:prstGeom prst="rect">
            <a:avLst/>
          </a:prstGeom>
          <a:noFill/>
          <a:ln w="19050">
            <a:solidFill>
              <a:schemeClr val="bg1"/>
            </a:solid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JAK Inhibitors</a:t>
            </a:r>
          </a:p>
        </p:txBody>
      </p:sp>
      <p:sp>
        <p:nvSpPr>
          <p:cNvPr id="27" name="TextBox 26">
            <a:extLst>
              <a:ext uri="{FF2B5EF4-FFF2-40B4-BE49-F238E27FC236}">
                <a16:creationId xmlns:a16="http://schemas.microsoft.com/office/drawing/2014/main" id="{ECC30A52-52BB-1EF2-DA41-DA0773607E70}"/>
              </a:ext>
            </a:extLst>
          </p:cNvPr>
          <p:cNvSpPr txBox="1"/>
          <p:nvPr/>
        </p:nvSpPr>
        <p:spPr bwMode="auto">
          <a:xfrm rot="16200000">
            <a:off x="6893210" y="3892901"/>
            <a:ext cx="2336352" cy="307777"/>
          </a:xfrm>
          <a:prstGeom prst="rect">
            <a:avLst/>
          </a:prstGeom>
          <a:noFill/>
          <a:ln w="19050">
            <a:solidFill>
              <a:schemeClr val="bg1"/>
            </a:solid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Immunosuppressants</a:t>
            </a:r>
          </a:p>
        </p:txBody>
      </p:sp>
      <p:sp>
        <p:nvSpPr>
          <p:cNvPr id="29" name="TextBox 28">
            <a:extLst>
              <a:ext uri="{FF2B5EF4-FFF2-40B4-BE49-F238E27FC236}">
                <a16:creationId xmlns:a16="http://schemas.microsoft.com/office/drawing/2014/main" id="{4F8BBFF1-5481-59A7-4A72-4A1F22E46432}"/>
              </a:ext>
            </a:extLst>
          </p:cNvPr>
          <p:cNvSpPr txBox="1"/>
          <p:nvPr/>
        </p:nvSpPr>
        <p:spPr bwMode="auto">
          <a:xfrm>
            <a:off x="4512402" y="2907382"/>
            <a:ext cx="3328286" cy="353943"/>
          </a:xfrm>
          <a:prstGeom prst="rect">
            <a:avLst/>
          </a:prstGeom>
          <a:solidFill>
            <a:schemeClr val="accent6">
              <a:lumMod val="40000"/>
              <a:lumOff val="60000"/>
            </a:schemeClr>
          </a:solid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a:ea typeface="Calibri"/>
                <a:cs typeface="Arial"/>
              </a:rPr>
              <a:t>Dupilumab</a:t>
            </a:r>
            <a:endPar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0" name="Oval 29">
            <a:extLst>
              <a:ext uri="{FF2B5EF4-FFF2-40B4-BE49-F238E27FC236}">
                <a16:creationId xmlns:a16="http://schemas.microsoft.com/office/drawing/2014/main" id="{8D38F800-7FA5-E9F6-3002-420424A74604}"/>
              </a:ext>
            </a:extLst>
          </p:cNvPr>
          <p:cNvSpPr/>
          <p:nvPr/>
        </p:nvSpPr>
        <p:spPr bwMode="auto">
          <a:xfrm>
            <a:off x="7571817" y="2986771"/>
            <a:ext cx="182880" cy="182880"/>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 name="TextBox 31">
            <a:extLst>
              <a:ext uri="{FF2B5EF4-FFF2-40B4-BE49-F238E27FC236}">
                <a16:creationId xmlns:a16="http://schemas.microsoft.com/office/drawing/2014/main" id="{79010112-C156-5C20-2068-12CBC5A7BE2C}"/>
              </a:ext>
            </a:extLst>
          </p:cNvPr>
          <p:cNvSpPr txBox="1"/>
          <p:nvPr/>
        </p:nvSpPr>
        <p:spPr bwMode="auto">
          <a:xfrm>
            <a:off x="4512402" y="3385093"/>
            <a:ext cx="3328286" cy="353943"/>
          </a:xfrm>
          <a:prstGeom prst="rect">
            <a:avLst/>
          </a:prstGeom>
          <a:solidFill>
            <a:schemeClr val="accent6">
              <a:lumMod val="40000"/>
              <a:lumOff val="60000"/>
            </a:schemeClr>
          </a:solid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a:ea typeface="Calibri"/>
                <a:cs typeface="Arial"/>
              </a:rPr>
              <a:t>Tralokinumab</a:t>
            </a:r>
            <a:endPar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3" name="Oval 32">
            <a:extLst>
              <a:ext uri="{FF2B5EF4-FFF2-40B4-BE49-F238E27FC236}">
                <a16:creationId xmlns:a16="http://schemas.microsoft.com/office/drawing/2014/main" id="{D9ACE3AE-634D-B522-DC3D-595B75D50C0E}"/>
              </a:ext>
            </a:extLst>
          </p:cNvPr>
          <p:cNvSpPr/>
          <p:nvPr/>
        </p:nvSpPr>
        <p:spPr bwMode="auto">
          <a:xfrm>
            <a:off x="7571817" y="3465014"/>
            <a:ext cx="182880" cy="182880"/>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TextBox 34">
            <a:extLst>
              <a:ext uri="{FF2B5EF4-FFF2-40B4-BE49-F238E27FC236}">
                <a16:creationId xmlns:a16="http://schemas.microsoft.com/office/drawing/2014/main" id="{0AD06B1E-A8ED-11F5-C083-DD615EC40C16}"/>
              </a:ext>
            </a:extLst>
          </p:cNvPr>
          <p:cNvSpPr txBox="1"/>
          <p:nvPr/>
        </p:nvSpPr>
        <p:spPr bwMode="auto">
          <a:xfrm>
            <a:off x="4495040" y="4723618"/>
            <a:ext cx="3328286" cy="353943"/>
          </a:xfrm>
          <a:prstGeom prst="rect">
            <a:avLst/>
          </a:prstGeom>
          <a:solidFill>
            <a:schemeClr val="accent6">
              <a:lumMod val="40000"/>
              <a:lumOff val="60000"/>
            </a:schemeClr>
          </a:solid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a:ea typeface="Calibri"/>
                <a:cs typeface="Arial"/>
              </a:rPr>
              <a:t>Upadacitinib</a:t>
            </a:r>
            <a:endPar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6" name="Oval 35">
            <a:extLst>
              <a:ext uri="{FF2B5EF4-FFF2-40B4-BE49-F238E27FC236}">
                <a16:creationId xmlns:a16="http://schemas.microsoft.com/office/drawing/2014/main" id="{FDA69F50-10B3-4177-13CF-86475811E7DF}"/>
              </a:ext>
            </a:extLst>
          </p:cNvPr>
          <p:cNvSpPr/>
          <p:nvPr/>
        </p:nvSpPr>
        <p:spPr bwMode="auto">
          <a:xfrm>
            <a:off x="7554455" y="4803007"/>
            <a:ext cx="182880" cy="182880"/>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ED322D74-BA05-2104-9985-1850BCC47D4D}"/>
              </a:ext>
            </a:extLst>
          </p:cNvPr>
          <p:cNvSpPr txBox="1"/>
          <p:nvPr/>
        </p:nvSpPr>
        <p:spPr bwMode="auto">
          <a:xfrm>
            <a:off x="4495040" y="5201861"/>
            <a:ext cx="3328286" cy="353943"/>
          </a:xfrm>
          <a:prstGeom prst="rect">
            <a:avLst/>
          </a:prstGeom>
          <a:solidFill>
            <a:schemeClr val="accent6">
              <a:lumMod val="40000"/>
              <a:lumOff val="60000"/>
            </a:schemeClr>
          </a:solid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a:ea typeface="Calibri"/>
                <a:cs typeface="Arial"/>
              </a:rPr>
              <a:t>Abrocitinib</a:t>
            </a:r>
            <a:endPar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Calibri"/>
              <a:cs typeface="Arial" panose="020B0604020202020204" pitchFamily="34" charset="0"/>
            </a:endParaRPr>
          </a:p>
        </p:txBody>
      </p:sp>
      <p:sp>
        <p:nvSpPr>
          <p:cNvPr id="39" name="Oval 38">
            <a:extLst>
              <a:ext uri="{FF2B5EF4-FFF2-40B4-BE49-F238E27FC236}">
                <a16:creationId xmlns:a16="http://schemas.microsoft.com/office/drawing/2014/main" id="{3AA84A78-DF59-F583-492F-CC7A7CBE6BD9}"/>
              </a:ext>
            </a:extLst>
          </p:cNvPr>
          <p:cNvSpPr/>
          <p:nvPr/>
        </p:nvSpPr>
        <p:spPr bwMode="auto">
          <a:xfrm>
            <a:off x="7554455" y="5281250"/>
            <a:ext cx="182880" cy="182880"/>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 name="TextBox 40">
            <a:extLst>
              <a:ext uri="{FF2B5EF4-FFF2-40B4-BE49-F238E27FC236}">
                <a16:creationId xmlns:a16="http://schemas.microsoft.com/office/drawing/2014/main" id="{33AA33E5-6528-67C1-2476-5F5A00182B65}"/>
              </a:ext>
            </a:extLst>
          </p:cNvPr>
          <p:cNvSpPr txBox="1"/>
          <p:nvPr/>
        </p:nvSpPr>
        <p:spPr bwMode="auto">
          <a:xfrm>
            <a:off x="4495040" y="5680104"/>
            <a:ext cx="3328286" cy="353943"/>
          </a:xfrm>
          <a:prstGeom prst="rect">
            <a:avLst/>
          </a:prstGeom>
          <a:solidFill>
            <a:schemeClr val="accent6">
              <a:lumMod val="40000"/>
              <a:lumOff val="60000"/>
            </a:schemeClr>
          </a:solid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Baricitinib</a:t>
            </a:r>
          </a:p>
        </p:txBody>
      </p:sp>
      <p:sp>
        <p:nvSpPr>
          <p:cNvPr id="42" name="Oval 41">
            <a:extLst>
              <a:ext uri="{FF2B5EF4-FFF2-40B4-BE49-F238E27FC236}">
                <a16:creationId xmlns:a16="http://schemas.microsoft.com/office/drawing/2014/main" id="{3C8D1600-CA68-16C8-829B-72352E741348}"/>
              </a:ext>
            </a:extLst>
          </p:cNvPr>
          <p:cNvSpPr/>
          <p:nvPr/>
        </p:nvSpPr>
        <p:spPr bwMode="auto">
          <a:xfrm>
            <a:off x="7554455" y="5759493"/>
            <a:ext cx="182880" cy="182880"/>
          </a:xfrm>
          <a:prstGeom prst="ellipse">
            <a:avLst/>
          </a:prstGeom>
          <a:solidFill>
            <a:schemeClr val="accent2"/>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 name="TextBox 43">
            <a:extLst>
              <a:ext uri="{FF2B5EF4-FFF2-40B4-BE49-F238E27FC236}">
                <a16:creationId xmlns:a16="http://schemas.microsoft.com/office/drawing/2014/main" id="{A21CD952-F0E7-6EF6-1EB6-4BC23EA595F3}"/>
              </a:ext>
            </a:extLst>
          </p:cNvPr>
          <p:cNvSpPr txBox="1"/>
          <p:nvPr/>
        </p:nvSpPr>
        <p:spPr bwMode="auto">
          <a:xfrm>
            <a:off x="8272495" y="2907382"/>
            <a:ext cx="3328286" cy="353943"/>
          </a:xfrm>
          <a:prstGeom prst="rect">
            <a:avLst/>
          </a:prstGeom>
          <a:solidFill>
            <a:schemeClr val="accent6">
              <a:lumMod val="40000"/>
              <a:lumOff val="60000"/>
            </a:schemeClr>
          </a:solid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Methotrexate</a:t>
            </a:r>
          </a:p>
        </p:txBody>
      </p:sp>
      <p:sp>
        <p:nvSpPr>
          <p:cNvPr id="45" name="Oval 44">
            <a:extLst>
              <a:ext uri="{FF2B5EF4-FFF2-40B4-BE49-F238E27FC236}">
                <a16:creationId xmlns:a16="http://schemas.microsoft.com/office/drawing/2014/main" id="{1BD7C0AE-E1D3-29FA-E905-C581C5F4E91D}"/>
              </a:ext>
            </a:extLst>
          </p:cNvPr>
          <p:cNvSpPr/>
          <p:nvPr/>
        </p:nvSpPr>
        <p:spPr bwMode="auto">
          <a:xfrm>
            <a:off x="11331910" y="2986771"/>
            <a:ext cx="182880" cy="182880"/>
          </a:xfrm>
          <a:prstGeom prst="ellipse">
            <a:avLst/>
          </a:prstGeom>
          <a:solidFill>
            <a:schemeClr val="accent2">
              <a:lumMod val="20000"/>
              <a:lumOff val="80000"/>
            </a:schemeClr>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 name="TextBox 46">
            <a:extLst>
              <a:ext uri="{FF2B5EF4-FFF2-40B4-BE49-F238E27FC236}">
                <a16:creationId xmlns:a16="http://schemas.microsoft.com/office/drawing/2014/main" id="{547A205C-49AD-433F-8698-9BE7FC7CBC6B}"/>
              </a:ext>
            </a:extLst>
          </p:cNvPr>
          <p:cNvSpPr txBox="1"/>
          <p:nvPr/>
        </p:nvSpPr>
        <p:spPr bwMode="auto">
          <a:xfrm>
            <a:off x="8272495" y="3385625"/>
            <a:ext cx="3328286" cy="353943"/>
          </a:xfrm>
          <a:prstGeom prst="rect">
            <a:avLst/>
          </a:prstGeom>
          <a:solidFill>
            <a:schemeClr val="accent6">
              <a:lumMod val="40000"/>
              <a:lumOff val="60000"/>
            </a:schemeClr>
          </a:solid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Azathioprine</a:t>
            </a:r>
          </a:p>
        </p:txBody>
      </p:sp>
      <p:sp>
        <p:nvSpPr>
          <p:cNvPr id="48" name="Oval 47">
            <a:extLst>
              <a:ext uri="{FF2B5EF4-FFF2-40B4-BE49-F238E27FC236}">
                <a16:creationId xmlns:a16="http://schemas.microsoft.com/office/drawing/2014/main" id="{44361993-182E-7B83-A471-6AEB2A68291B}"/>
              </a:ext>
            </a:extLst>
          </p:cNvPr>
          <p:cNvSpPr/>
          <p:nvPr/>
        </p:nvSpPr>
        <p:spPr bwMode="auto">
          <a:xfrm>
            <a:off x="11331910" y="3465014"/>
            <a:ext cx="182880" cy="182880"/>
          </a:xfrm>
          <a:prstGeom prst="ellipse">
            <a:avLst/>
          </a:prstGeom>
          <a:solidFill>
            <a:schemeClr val="accent2">
              <a:lumMod val="20000"/>
              <a:lumOff val="80000"/>
            </a:schemeClr>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 name="TextBox 49">
            <a:extLst>
              <a:ext uri="{FF2B5EF4-FFF2-40B4-BE49-F238E27FC236}">
                <a16:creationId xmlns:a16="http://schemas.microsoft.com/office/drawing/2014/main" id="{FB1A68FE-10A6-0B09-AD86-F7106B9CBD6B}"/>
              </a:ext>
            </a:extLst>
          </p:cNvPr>
          <p:cNvSpPr txBox="1"/>
          <p:nvPr/>
        </p:nvSpPr>
        <p:spPr bwMode="auto">
          <a:xfrm>
            <a:off x="8282084" y="3865490"/>
            <a:ext cx="3328286" cy="353943"/>
          </a:xfrm>
          <a:prstGeom prst="rect">
            <a:avLst/>
          </a:prstGeom>
          <a:solidFill>
            <a:schemeClr val="accent6">
              <a:lumMod val="40000"/>
              <a:lumOff val="60000"/>
            </a:schemeClr>
          </a:solid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Cyclosporine</a:t>
            </a:r>
          </a:p>
        </p:txBody>
      </p:sp>
      <p:sp>
        <p:nvSpPr>
          <p:cNvPr id="51" name="Oval 50">
            <a:extLst>
              <a:ext uri="{FF2B5EF4-FFF2-40B4-BE49-F238E27FC236}">
                <a16:creationId xmlns:a16="http://schemas.microsoft.com/office/drawing/2014/main" id="{EFEDA061-56C5-13BD-6317-EFE73D9E741B}"/>
              </a:ext>
            </a:extLst>
          </p:cNvPr>
          <p:cNvSpPr/>
          <p:nvPr/>
        </p:nvSpPr>
        <p:spPr bwMode="auto">
          <a:xfrm>
            <a:off x="11341499" y="3944879"/>
            <a:ext cx="182880" cy="182880"/>
          </a:xfrm>
          <a:prstGeom prst="ellipse">
            <a:avLst/>
          </a:prstGeom>
          <a:solidFill>
            <a:schemeClr val="accent2">
              <a:lumMod val="20000"/>
              <a:lumOff val="80000"/>
            </a:schemeClr>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 name="TextBox 52">
            <a:extLst>
              <a:ext uri="{FF2B5EF4-FFF2-40B4-BE49-F238E27FC236}">
                <a16:creationId xmlns:a16="http://schemas.microsoft.com/office/drawing/2014/main" id="{03F3CCC8-46D0-C628-6878-B1A049BD92F3}"/>
              </a:ext>
            </a:extLst>
          </p:cNvPr>
          <p:cNvSpPr txBox="1"/>
          <p:nvPr/>
        </p:nvSpPr>
        <p:spPr bwMode="auto">
          <a:xfrm>
            <a:off x="8282084" y="4343733"/>
            <a:ext cx="3328286" cy="353943"/>
          </a:xfrm>
          <a:prstGeom prst="rect">
            <a:avLst/>
          </a:prstGeom>
          <a:solidFill>
            <a:schemeClr val="accent6">
              <a:lumMod val="40000"/>
              <a:lumOff val="60000"/>
            </a:schemeClr>
          </a:solidFill>
          <a:ln w="19050">
            <a:solidFill>
              <a:schemeClr val="bg1"/>
            </a:solid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Mycophenolate mofetil</a:t>
            </a:r>
          </a:p>
        </p:txBody>
      </p:sp>
      <p:sp>
        <p:nvSpPr>
          <p:cNvPr id="54" name="Oval 53">
            <a:extLst>
              <a:ext uri="{FF2B5EF4-FFF2-40B4-BE49-F238E27FC236}">
                <a16:creationId xmlns:a16="http://schemas.microsoft.com/office/drawing/2014/main" id="{D338F647-EB6D-95AD-5DD9-6460191E1BB8}"/>
              </a:ext>
            </a:extLst>
          </p:cNvPr>
          <p:cNvSpPr/>
          <p:nvPr/>
        </p:nvSpPr>
        <p:spPr bwMode="auto">
          <a:xfrm>
            <a:off x="11341499" y="4423122"/>
            <a:ext cx="182880" cy="182880"/>
          </a:xfrm>
          <a:prstGeom prst="ellipse">
            <a:avLst/>
          </a:prstGeom>
          <a:solidFill>
            <a:schemeClr val="accent2">
              <a:lumMod val="20000"/>
              <a:lumOff val="80000"/>
            </a:schemeClr>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F84B1A8E-C6D1-EB93-6B03-8845D973EB88}"/>
              </a:ext>
            </a:extLst>
          </p:cNvPr>
          <p:cNvSpPr txBox="1"/>
          <p:nvPr/>
        </p:nvSpPr>
        <p:spPr bwMode="auto">
          <a:xfrm>
            <a:off x="8282084" y="4821975"/>
            <a:ext cx="3328286" cy="353943"/>
          </a:xfrm>
          <a:prstGeom prst="rect">
            <a:avLst/>
          </a:prstGeom>
          <a:noFill/>
          <a:ln w="28575">
            <a:solidFill>
              <a:srgbClr val="FF0000"/>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a:ea typeface="Calibri"/>
                <a:cs typeface="Arial"/>
              </a:rPr>
              <a:t>Systemic corticosteroids</a:t>
            </a:r>
          </a:p>
        </p:txBody>
      </p:sp>
      <p:sp>
        <p:nvSpPr>
          <p:cNvPr id="57" name="Oval 56">
            <a:extLst>
              <a:ext uri="{FF2B5EF4-FFF2-40B4-BE49-F238E27FC236}">
                <a16:creationId xmlns:a16="http://schemas.microsoft.com/office/drawing/2014/main" id="{359555F7-3C34-B596-6BA4-E7745C72D822}"/>
              </a:ext>
            </a:extLst>
          </p:cNvPr>
          <p:cNvSpPr/>
          <p:nvPr/>
        </p:nvSpPr>
        <p:spPr bwMode="auto">
          <a:xfrm>
            <a:off x="11341499" y="4901364"/>
            <a:ext cx="182880" cy="182880"/>
          </a:xfrm>
          <a:prstGeom prst="ellipse">
            <a:avLst/>
          </a:prstGeom>
          <a:solidFill>
            <a:srgbClr val="FF0000"/>
          </a:solidFill>
          <a:ln w="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7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2" name="Straight Connector 1">
            <a:extLst>
              <a:ext uri="{FF2B5EF4-FFF2-40B4-BE49-F238E27FC236}">
                <a16:creationId xmlns:a16="http://schemas.microsoft.com/office/drawing/2014/main" id="{84B2F392-84CD-13EF-3772-AAD2E97EA315}"/>
              </a:ext>
            </a:extLst>
          </p:cNvPr>
          <p:cNvCxnSpPr>
            <a:cxnSpLocks/>
          </p:cNvCxnSpPr>
          <p:nvPr/>
        </p:nvCxnSpPr>
        <p:spPr bwMode="auto">
          <a:xfrm>
            <a:off x="6096000" y="934376"/>
            <a:ext cx="0" cy="1342837"/>
          </a:xfrm>
          <a:prstGeom prst="line">
            <a:avLst/>
          </a:prstGeom>
          <a:noFill/>
          <a:ln w="28575" cap="flat" cmpd="sng" algn="ctr">
            <a:solidFill>
              <a:schemeClr val="bg1"/>
            </a:solidFill>
            <a:prstDash val="solid"/>
            <a:round/>
            <a:headEnd type="none" w="med" len="med"/>
            <a:tailEnd type="oval" w="med" len="med"/>
          </a:ln>
          <a:effectLst/>
        </p:spPr>
      </p:cxnSp>
      <p:sp>
        <p:nvSpPr>
          <p:cNvPr id="6" name="Oval 5">
            <a:extLst>
              <a:ext uri="{FF2B5EF4-FFF2-40B4-BE49-F238E27FC236}">
                <a16:creationId xmlns:a16="http://schemas.microsoft.com/office/drawing/2014/main" id="{F3087525-A769-1A41-6CF8-CE42F04268E1}"/>
              </a:ext>
            </a:extLst>
          </p:cNvPr>
          <p:cNvSpPr/>
          <p:nvPr/>
        </p:nvSpPr>
        <p:spPr bwMode="auto">
          <a:xfrm>
            <a:off x="5689524" y="1229387"/>
            <a:ext cx="812952" cy="812952"/>
          </a:xfrm>
          <a:prstGeom prst="ellipse">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2D9DD03A-8438-2F20-79E1-E20ADE751BAA}"/>
              </a:ext>
            </a:extLst>
          </p:cNvPr>
          <p:cNvSpPr txBox="1"/>
          <p:nvPr/>
        </p:nvSpPr>
        <p:spPr bwMode="auto">
          <a:xfrm>
            <a:off x="5622665" y="1374148"/>
            <a:ext cx="9833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Moderate to severe</a:t>
            </a:r>
          </a:p>
        </p:txBody>
      </p:sp>
      <p:sp>
        <p:nvSpPr>
          <p:cNvPr id="7" name="TextBox 6">
            <a:extLst>
              <a:ext uri="{FF2B5EF4-FFF2-40B4-BE49-F238E27FC236}">
                <a16:creationId xmlns:a16="http://schemas.microsoft.com/office/drawing/2014/main" id="{57C3438E-F09A-EA09-4EB4-B5269393120F}"/>
              </a:ext>
            </a:extLst>
          </p:cNvPr>
          <p:cNvSpPr txBox="1"/>
          <p:nvPr/>
        </p:nvSpPr>
        <p:spPr bwMode="auto">
          <a:xfrm>
            <a:off x="4512402" y="3835100"/>
            <a:ext cx="3328286" cy="353943"/>
          </a:xfrm>
          <a:prstGeom prst="rect">
            <a:avLst/>
          </a:prstGeom>
          <a:solidFill>
            <a:schemeClr val="accent6">
              <a:lumMod val="40000"/>
              <a:lumOff val="60000"/>
            </a:schemeClr>
          </a:solid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a:ea typeface="Calibri"/>
                <a:cs typeface="Arial"/>
              </a:rPr>
              <a:t>Lebrikizumab*</a:t>
            </a:r>
          </a:p>
        </p:txBody>
      </p:sp>
      <p:sp>
        <p:nvSpPr>
          <p:cNvPr id="5" name="Footer Placeholder 1">
            <a:extLst>
              <a:ext uri="{FF2B5EF4-FFF2-40B4-BE49-F238E27FC236}">
                <a16:creationId xmlns:a16="http://schemas.microsoft.com/office/drawing/2014/main" id="{7D85A51F-B71F-63F4-C2AF-E78AB63E97C1}"/>
              </a:ext>
            </a:extLst>
          </p:cNvPr>
          <p:cNvSpPr txBox="1">
            <a:spLocks/>
          </p:cNvSpPr>
          <p:nvPr/>
        </p:nvSpPr>
        <p:spPr>
          <a:xfrm>
            <a:off x="420442" y="6020593"/>
            <a:ext cx="9893680" cy="589156"/>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Calibri"/>
                <a:cs typeface="Calibri"/>
              </a:rPr>
              <a:t>*FDA approved for moderate to severe AD in patients aged ≥12 yr who weigh ≥40 kg. Not in current guidelines.</a:t>
            </a:r>
            <a:br>
              <a:rPr kumimoji="0" lang="en-US" sz="1200" b="0" i="0" u="none" strike="noStrike" kern="1200" cap="none" spc="0" normalizeH="0" baseline="0" noProof="0" dirty="0">
                <a:ln>
                  <a:noFill/>
                </a:ln>
                <a:solidFill>
                  <a:srgbClr val="000000"/>
                </a:solidFill>
                <a:effectLst/>
                <a:uLnTx/>
                <a:uFillTx/>
                <a:latin typeface="Calibri"/>
                <a:ea typeface="Calibri"/>
                <a:cs typeface="Calibri"/>
              </a:rPr>
            </a:br>
            <a:r>
              <a:rPr kumimoji="0" lang="en-US" sz="1200" b="0" i="0" u="none" strike="noStrike" kern="1200" cap="none" spc="0" normalizeH="0" baseline="30000" noProof="0" dirty="0">
                <a:ln>
                  <a:noFill/>
                </a:ln>
                <a:solidFill>
                  <a:srgbClr val="000000"/>
                </a:solidFill>
                <a:effectLst/>
                <a:uLnTx/>
                <a:uFillTx/>
                <a:latin typeface="Calibri"/>
                <a:ea typeface="Calibri"/>
                <a:cs typeface="Calibri"/>
              </a:rPr>
              <a:t>†</a:t>
            </a:r>
            <a:r>
              <a:rPr kumimoji="0" lang="en-US" sz="1200" b="0" i="0" u="none" strike="noStrike" kern="1200" cap="none" spc="0" normalizeH="0" baseline="0" noProof="0" dirty="0">
                <a:ln>
                  <a:noFill/>
                </a:ln>
                <a:solidFill>
                  <a:srgbClr val="000000"/>
                </a:solidFill>
                <a:effectLst/>
                <a:uLnTx/>
                <a:uFillTx/>
                <a:latin typeface="Calibri"/>
                <a:ea typeface="Calibri"/>
                <a:cs typeface="Calibri"/>
              </a:rPr>
              <a:t>FDA approved in combination with topical corticosteroids/calcineurin inhibitors for moderate to severe AD in patients aged ≥12 yr. Not in current guidelines.</a:t>
            </a:r>
            <a:b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b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Davis. J Am Acad Dermatol. 2024;90:e43. Lebrikizumab PI. Nemolizumab PI.</a:t>
            </a:r>
          </a:p>
        </p:txBody>
      </p:sp>
      <p:sp>
        <p:nvSpPr>
          <p:cNvPr id="9" name="TextBox 8">
            <a:extLst>
              <a:ext uri="{FF2B5EF4-FFF2-40B4-BE49-F238E27FC236}">
                <a16:creationId xmlns:a16="http://schemas.microsoft.com/office/drawing/2014/main" id="{D2BB2E37-D35B-B691-18FA-A850CFE8EE2A}"/>
              </a:ext>
            </a:extLst>
          </p:cNvPr>
          <p:cNvSpPr txBox="1"/>
          <p:nvPr/>
        </p:nvSpPr>
        <p:spPr bwMode="auto">
          <a:xfrm>
            <a:off x="4509491" y="4286020"/>
            <a:ext cx="3328286" cy="353943"/>
          </a:xfrm>
          <a:prstGeom prst="rect">
            <a:avLst/>
          </a:prstGeom>
          <a:solidFill>
            <a:schemeClr val="accent6">
              <a:lumMod val="40000"/>
              <a:lumOff val="60000"/>
            </a:schemeClr>
          </a:solidFill>
          <a:ln w="19050">
            <a:solidFill>
              <a:schemeClr val="bg1"/>
            </a:solidFill>
          </a:ln>
        </p:spPr>
        <p:txBody>
          <a:bodyPr wrap="square" lIns="91440" tIns="45720" rIns="91440" bIns="4572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700" b="1" i="0" u="none" strike="noStrike" kern="1200" cap="none" spc="0" normalizeH="0" baseline="0" noProof="0" dirty="0">
                <a:ln>
                  <a:noFill/>
                </a:ln>
                <a:solidFill>
                  <a:srgbClr val="000000"/>
                </a:solidFill>
                <a:effectLst/>
                <a:uLnTx/>
                <a:uFillTx/>
                <a:latin typeface="Calibri"/>
                <a:ea typeface="Calibri"/>
                <a:cs typeface="Arial"/>
              </a:rPr>
              <a:t>Nemolizumab</a:t>
            </a:r>
            <a:r>
              <a:rPr kumimoji="0" lang="en-US" sz="1700" b="1" i="0" u="none" strike="noStrike" kern="1200" cap="none" spc="0" normalizeH="0" baseline="30000" noProof="0" dirty="0">
                <a:ln>
                  <a:noFill/>
                </a:ln>
                <a:solidFill>
                  <a:srgbClr val="000000"/>
                </a:solidFill>
                <a:effectLst/>
                <a:uLnTx/>
                <a:uFillTx/>
                <a:latin typeface="Calibri"/>
                <a:ea typeface="Calibri"/>
                <a:cs typeface="Arial"/>
              </a:rPr>
              <a:t>†</a:t>
            </a:r>
          </a:p>
        </p:txBody>
      </p:sp>
      <p:pic>
        <p:nvPicPr>
          <p:cNvPr id="55" name="Graphic 54" descr="Question Mark with solid fill">
            <a:extLst>
              <a:ext uri="{FF2B5EF4-FFF2-40B4-BE49-F238E27FC236}">
                <a16:creationId xmlns:a16="http://schemas.microsoft.com/office/drawing/2014/main" id="{B8427651-9957-90BB-8E38-59DBB4FC134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3004" y="3851062"/>
            <a:ext cx="299243" cy="299243"/>
          </a:xfrm>
          <a:prstGeom prst="rect">
            <a:avLst/>
          </a:prstGeom>
        </p:spPr>
      </p:pic>
      <p:pic>
        <p:nvPicPr>
          <p:cNvPr id="58" name="Graphic 57" descr="Question Mark with solid fill">
            <a:extLst>
              <a:ext uri="{FF2B5EF4-FFF2-40B4-BE49-F238E27FC236}">
                <a16:creationId xmlns:a16="http://schemas.microsoft.com/office/drawing/2014/main" id="{FEDE63A1-EBE7-0FD9-C69A-CEA5B01B705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13635" y="4320952"/>
            <a:ext cx="299243" cy="299243"/>
          </a:xfrm>
          <a:prstGeom prst="rect">
            <a:avLst/>
          </a:prstGeom>
        </p:spPr>
      </p:pic>
      <p:grpSp>
        <p:nvGrpSpPr>
          <p:cNvPr id="4" name="Group 3">
            <a:extLst>
              <a:ext uri="{FF2B5EF4-FFF2-40B4-BE49-F238E27FC236}">
                <a16:creationId xmlns:a16="http://schemas.microsoft.com/office/drawing/2014/main" id="{CFDC85DD-6C2A-17DA-6894-4B800079560F}"/>
              </a:ext>
            </a:extLst>
          </p:cNvPr>
          <p:cNvGrpSpPr/>
          <p:nvPr/>
        </p:nvGrpSpPr>
        <p:grpSpPr>
          <a:xfrm>
            <a:off x="4423024" y="2911924"/>
            <a:ext cx="623777" cy="345891"/>
            <a:chOff x="8941790" y="5029201"/>
            <a:chExt cx="623777" cy="345891"/>
          </a:xfrm>
        </p:grpSpPr>
        <p:sp>
          <p:nvSpPr>
            <p:cNvPr id="62" name="Oval 61">
              <a:extLst>
                <a:ext uri="{FF2B5EF4-FFF2-40B4-BE49-F238E27FC236}">
                  <a16:creationId xmlns:a16="http://schemas.microsoft.com/office/drawing/2014/main" id="{C9FB11E3-6662-D719-DCB0-8AD010F9FAA7}"/>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 name="TextBox 62">
              <a:extLst>
                <a:ext uri="{FF2B5EF4-FFF2-40B4-BE49-F238E27FC236}">
                  <a16:creationId xmlns:a16="http://schemas.microsoft.com/office/drawing/2014/main" id="{0278E671-318E-AAAB-E8AC-F2D7E4421604}"/>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64" name="Group 63">
            <a:extLst>
              <a:ext uri="{FF2B5EF4-FFF2-40B4-BE49-F238E27FC236}">
                <a16:creationId xmlns:a16="http://schemas.microsoft.com/office/drawing/2014/main" id="{850E2206-A826-AE19-949B-61A19F0EF8C1}"/>
              </a:ext>
            </a:extLst>
          </p:cNvPr>
          <p:cNvGrpSpPr/>
          <p:nvPr/>
        </p:nvGrpSpPr>
        <p:grpSpPr>
          <a:xfrm>
            <a:off x="4423024" y="3384192"/>
            <a:ext cx="623777" cy="345891"/>
            <a:chOff x="8941790" y="5029201"/>
            <a:chExt cx="623777" cy="345891"/>
          </a:xfrm>
        </p:grpSpPr>
        <p:sp>
          <p:nvSpPr>
            <p:cNvPr id="65" name="Oval 64">
              <a:extLst>
                <a:ext uri="{FF2B5EF4-FFF2-40B4-BE49-F238E27FC236}">
                  <a16:creationId xmlns:a16="http://schemas.microsoft.com/office/drawing/2014/main" id="{435268A6-52FC-7FCD-8B21-95256481B4CC}"/>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 name="TextBox 65">
              <a:extLst>
                <a:ext uri="{FF2B5EF4-FFF2-40B4-BE49-F238E27FC236}">
                  <a16:creationId xmlns:a16="http://schemas.microsoft.com/office/drawing/2014/main" id="{64EAD399-D1E0-7DC4-E485-023590897F5B}"/>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67" name="Group 66">
            <a:extLst>
              <a:ext uri="{FF2B5EF4-FFF2-40B4-BE49-F238E27FC236}">
                <a16:creationId xmlns:a16="http://schemas.microsoft.com/office/drawing/2014/main" id="{87DB46FD-80EB-BF74-FD72-C4DFE53FBF17}"/>
              </a:ext>
            </a:extLst>
          </p:cNvPr>
          <p:cNvGrpSpPr/>
          <p:nvPr/>
        </p:nvGrpSpPr>
        <p:grpSpPr>
          <a:xfrm>
            <a:off x="4423024" y="3845899"/>
            <a:ext cx="623777" cy="345891"/>
            <a:chOff x="8941790" y="5029201"/>
            <a:chExt cx="623777" cy="345891"/>
          </a:xfrm>
        </p:grpSpPr>
        <p:sp>
          <p:nvSpPr>
            <p:cNvPr id="68" name="Oval 67">
              <a:extLst>
                <a:ext uri="{FF2B5EF4-FFF2-40B4-BE49-F238E27FC236}">
                  <a16:creationId xmlns:a16="http://schemas.microsoft.com/office/drawing/2014/main" id="{C0DBBD5B-635C-AC90-4FAD-30F25D6ED751}"/>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TextBox 68">
              <a:extLst>
                <a:ext uri="{FF2B5EF4-FFF2-40B4-BE49-F238E27FC236}">
                  <a16:creationId xmlns:a16="http://schemas.microsoft.com/office/drawing/2014/main" id="{4C2AD31C-0694-7A12-0EF4-37B98CB184A9}"/>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70" name="Group 69">
            <a:extLst>
              <a:ext uri="{FF2B5EF4-FFF2-40B4-BE49-F238E27FC236}">
                <a16:creationId xmlns:a16="http://schemas.microsoft.com/office/drawing/2014/main" id="{075613C6-2189-5E8E-9D06-A4CC89A289AB}"/>
              </a:ext>
            </a:extLst>
          </p:cNvPr>
          <p:cNvGrpSpPr/>
          <p:nvPr/>
        </p:nvGrpSpPr>
        <p:grpSpPr>
          <a:xfrm>
            <a:off x="4423024" y="4288899"/>
            <a:ext cx="623777" cy="345891"/>
            <a:chOff x="8941790" y="5029201"/>
            <a:chExt cx="623777" cy="345891"/>
          </a:xfrm>
        </p:grpSpPr>
        <p:sp>
          <p:nvSpPr>
            <p:cNvPr id="71" name="Oval 70">
              <a:extLst>
                <a:ext uri="{FF2B5EF4-FFF2-40B4-BE49-F238E27FC236}">
                  <a16:creationId xmlns:a16="http://schemas.microsoft.com/office/drawing/2014/main" id="{D7B38E6A-C21C-680A-FCFE-C4519BC04D25}"/>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 name="TextBox 71">
              <a:extLst>
                <a:ext uri="{FF2B5EF4-FFF2-40B4-BE49-F238E27FC236}">
                  <a16:creationId xmlns:a16="http://schemas.microsoft.com/office/drawing/2014/main" id="{ACCEF4B4-0379-ABE6-39D6-C17F792D47E9}"/>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73" name="Group 72">
            <a:extLst>
              <a:ext uri="{FF2B5EF4-FFF2-40B4-BE49-F238E27FC236}">
                <a16:creationId xmlns:a16="http://schemas.microsoft.com/office/drawing/2014/main" id="{B37D6575-B059-42F4-9DBD-38DE775C92E2}"/>
              </a:ext>
            </a:extLst>
          </p:cNvPr>
          <p:cNvGrpSpPr/>
          <p:nvPr/>
        </p:nvGrpSpPr>
        <p:grpSpPr>
          <a:xfrm>
            <a:off x="4423024" y="4733512"/>
            <a:ext cx="623777" cy="345891"/>
            <a:chOff x="8941790" y="5029201"/>
            <a:chExt cx="623777" cy="345891"/>
          </a:xfrm>
        </p:grpSpPr>
        <p:sp>
          <p:nvSpPr>
            <p:cNvPr id="74" name="Oval 73">
              <a:extLst>
                <a:ext uri="{FF2B5EF4-FFF2-40B4-BE49-F238E27FC236}">
                  <a16:creationId xmlns:a16="http://schemas.microsoft.com/office/drawing/2014/main" id="{7F8D949A-BAC6-101A-4301-4260EBC92973}"/>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 name="TextBox 74">
              <a:extLst>
                <a:ext uri="{FF2B5EF4-FFF2-40B4-BE49-F238E27FC236}">
                  <a16:creationId xmlns:a16="http://schemas.microsoft.com/office/drawing/2014/main" id="{C916CA74-3032-5E19-E9E4-D1C1F3EDF809}"/>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76" name="Group 75">
            <a:extLst>
              <a:ext uri="{FF2B5EF4-FFF2-40B4-BE49-F238E27FC236}">
                <a16:creationId xmlns:a16="http://schemas.microsoft.com/office/drawing/2014/main" id="{83F032B9-395B-7D8E-A874-65C388D97D41}"/>
              </a:ext>
            </a:extLst>
          </p:cNvPr>
          <p:cNvGrpSpPr/>
          <p:nvPr/>
        </p:nvGrpSpPr>
        <p:grpSpPr>
          <a:xfrm>
            <a:off x="4423024" y="5201861"/>
            <a:ext cx="623777" cy="345891"/>
            <a:chOff x="8941790" y="5029201"/>
            <a:chExt cx="623777" cy="345891"/>
          </a:xfrm>
        </p:grpSpPr>
        <p:sp>
          <p:nvSpPr>
            <p:cNvPr id="77" name="Oval 76">
              <a:extLst>
                <a:ext uri="{FF2B5EF4-FFF2-40B4-BE49-F238E27FC236}">
                  <a16:creationId xmlns:a16="http://schemas.microsoft.com/office/drawing/2014/main" id="{0560DF7D-8B0A-C542-9A85-C7648FD2160F}"/>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8" name="TextBox 77">
              <a:extLst>
                <a:ext uri="{FF2B5EF4-FFF2-40B4-BE49-F238E27FC236}">
                  <a16:creationId xmlns:a16="http://schemas.microsoft.com/office/drawing/2014/main" id="{731D81B0-BBA4-C9FD-B45A-9D474C67CD18}"/>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79" name="Group 78">
            <a:extLst>
              <a:ext uri="{FF2B5EF4-FFF2-40B4-BE49-F238E27FC236}">
                <a16:creationId xmlns:a16="http://schemas.microsoft.com/office/drawing/2014/main" id="{CF43189F-577F-3961-FFF8-C77274324198}"/>
              </a:ext>
            </a:extLst>
          </p:cNvPr>
          <p:cNvGrpSpPr/>
          <p:nvPr/>
        </p:nvGrpSpPr>
        <p:grpSpPr>
          <a:xfrm>
            <a:off x="8189084" y="4822578"/>
            <a:ext cx="623777" cy="345891"/>
            <a:chOff x="8941790" y="5029201"/>
            <a:chExt cx="623777" cy="345891"/>
          </a:xfrm>
        </p:grpSpPr>
        <p:sp>
          <p:nvSpPr>
            <p:cNvPr id="80" name="Oval 79">
              <a:extLst>
                <a:ext uri="{FF2B5EF4-FFF2-40B4-BE49-F238E27FC236}">
                  <a16:creationId xmlns:a16="http://schemas.microsoft.com/office/drawing/2014/main" id="{53CE789E-5A43-49C3-0AAC-67B6AF588BDD}"/>
                </a:ext>
              </a:extLst>
            </p:cNvPr>
            <p:cNvSpPr/>
            <p:nvPr/>
          </p:nvSpPr>
          <p:spPr bwMode="auto">
            <a:xfrm>
              <a:off x="9073114" y="5029201"/>
              <a:ext cx="345891" cy="345891"/>
            </a:xfrm>
            <a:prstGeom prst="ellipse">
              <a:avLst/>
            </a:prstGeom>
            <a:solidFill>
              <a:schemeClr val="bg2"/>
            </a:solidFill>
            <a:ln w="19050">
              <a:solidFill>
                <a:schemeClr val="bg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1" name="TextBox 80">
              <a:extLst>
                <a:ext uri="{FF2B5EF4-FFF2-40B4-BE49-F238E27FC236}">
                  <a16:creationId xmlns:a16="http://schemas.microsoft.com/office/drawing/2014/main" id="{DA636E76-4156-D475-696B-4E967378DF45}"/>
                </a:ext>
              </a:extLst>
            </p:cNvPr>
            <p:cNvSpPr txBox="1"/>
            <p:nvPr/>
          </p:nvSpPr>
          <p:spPr bwMode="auto">
            <a:xfrm>
              <a:off x="8941790" y="5044590"/>
              <a:ext cx="6237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FDA</a:t>
              </a:r>
            </a:p>
          </p:txBody>
        </p:sp>
      </p:grpSp>
      <p:grpSp>
        <p:nvGrpSpPr>
          <p:cNvPr id="82" name="Group 81">
            <a:extLst>
              <a:ext uri="{FF2B5EF4-FFF2-40B4-BE49-F238E27FC236}">
                <a16:creationId xmlns:a16="http://schemas.microsoft.com/office/drawing/2014/main" id="{ABB76FDD-C6C0-495F-D406-FFD73D97E27A}"/>
              </a:ext>
            </a:extLst>
          </p:cNvPr>
          <p:cNvGrpSpPr/>
          <p:nvPr/>
        </p:nvGrpSpPr>
        <p:grpSpPr>
          <a:xfrm>
            <a:off x="624071" y="5305472"/>
            <a:ext cx="3328285" cy="400110"/>
            <a:chOff x="1254279" y="3504330"/>
            <a:chExt cx="3504794" cy="400110"/>
          </a:xfrm>
        </p:grpSpPr>
        <p:sp>
          <p:nvSpPr>
            <p:cNvPr id="83" name="TextBox 82">
              <a:extLst>
                <a:ext uri="{FF2B5EF4-FFF2-40B4-BE49-F238E27FC236}">
                  <a16:creationId xmlns:a16="http://schemas.microsoft.com/office/drawing/2014/main" id="{FCBD8D00-92A9-5ED6-B5AE-9EF9F3B2B753}"/>
                </a:ext>
              </a:extLst>
            </p:cNvPr>
            <p:cNvSpPr txBox="1"/>
            <p:nvPr/>
          </p:nvSpPr>
          <p:spPr bwMode="auto">
            <a:xfrm>
              <a:off x="1254279" y="3504330"/>
              <a:ext cx="3504794" cy="400110"/>
            </a:xfrm>
            <a:prstGeom prst="rect">
              <a:avLst/>
            </a:prstGeom>
            <a:solidFill>
              <a:schemeClr val="accent6">
                <a:lumMod val="40000"/>
                <a:lumOff val="60000"/>
              </a:schemeClr>
            </a:solidFill>
            <a:ln w="19050">
              <a:solidFill>
                <a:schemeClr val="bg1"/>
              </a:solid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Allergen immunotherapy</a:t>
              </a:r>
            </a:p>
          </p:txBody>
        </p:sp>
        <p:sp>
          <p:nvSpPr>
            <p:cNvPr id="84" name="Oval 83">
              <a:extLst>
                <a:ext uri="{FF2B5EF4-FFF2-40B4-BE49-F238E27FC236}">
                  <a16:creationId xmlns:a16="http://schemas.microsoft.com/office/drawing/2014/main" id="{5AC219FA-BA3D-90C4-23D3-303515BB4EED}"/>
                </a:ext>
              </a:extLst>
            </p:cNvPr>
            <p:cNvSpPr/>
            <p:nvPr/>
          </p:nvSpPr>
          <p:spPr bwMode="auto">
            <a:xfrm>
              <a:off x="4470769" y="3616464"/>
              <a:ext cx="202019" cy="183654"/>
            </a:xfrm>
            <a:prstGeom prst="ellipse">
              <a:avLst/>
            </a:prstGeom>
            <a:solidFill>
              <a:schemeClr val="accent2">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spTree>
    <p:extLst>
      <p:ext uri="{BB962C8B-B14F-4D97-AF65-F5344CB8AC3E}">
        <p14:creationId xmlns:p14="http://schemas.microsoft.com/office/powerpoint/2010/main" val="3947692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CFEAD18-7796-4F45-924A-E87C91A53597}"/>
              </a:ext>
            </a:extLst>
          </p:cNvPr>
          <p:cNvSpPr txBox="1"/>
          <p:nvPr/>
        </p:nvSpPr>
        <p:spPr>
          <a:xfrm>
            <a:off x="423794" y="5845691"/>
            <a:ext cx="913316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1"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000000"/>
                </a:solidFill>
                <a:effectLst/>
                <a:uLnTx/>
                <a:uFillTx/>
                <a:latin typeface="Calibri"/>
                <a:ea typeface="Calibri"/>
                <a:cs typeface="Calibri"/>
              </a:rPr>
              <a:t>*Dosing based on vasoconstrictive properties; use the lowest dose possible for the shortest duration possible.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lt"/>
                <a:cs typeface="Calibri"/>
              </a:rPr>
              <a:t>Eichenfield. J Am Acad Dermatol. 2014;71:116. Sidebury.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J Am Acad Dermatol. 2023;89:e1.</a:t>
            </a:r>
            <a:r>
              <a:rPr kumimoji="0" lang="en-US" sz="1200" b="0" i="0" u="none" strike="noStrike" kern="1200" cap="none" spc="0" normalizeH="0" baseline="0" noProof="0" dirty="0">
                <a:ln>
                  <a:noFill/>
                </a:ln>
                <a:solidFill>
                  <a:srgbClr val="455560"/>
                </a:solidFill>
                <a:effectLst/>
                <a:uLnTx/>
                <a:uFillTx/>
                <a:latin typeface="Calibri"/>
                <a:ea typeface="+mn-lt"/>
                <a:cs typeface="Calibri"/>
              </a:rPr>
              <a:t> </a:t>
            </a:r>
            <a:br>
              <a:rPr kumimoji="0" lang="en-US" sz="1200" b="0" i="0" u="none" strike="noStrike" kern="1200" cap="none" spc="0" normalizeH="0" baseline="0" noProof="0" dirty="0">
                <a:ln>
                  <a:noFill/>
                </a:ln>
                <a:solidFill>
                  <a:srgbClr val="455560"/>
                </a:solidFill>
                <a:effectLst/>
                <a:uLnTx/>
                <a:uFillTx/>
                <a:latin typeface="Calibri"/>
                <a:ea typeface="+mn-lt"/>
                <a:cs typeface="Calibri"/>
              </a:rPr>
            </a:br>
            <a:r>
              <a:rPr kumimoji="0" lang="en-US" sz="1200" b="0" i="0" u="none" strike="noStrike" kern="1200" cap="none" spc="0" normalizeH="0" baseline="0" noProof="0" dirty="0">
                <a:ln>
                  <a:noFill/>
                </a:ln>
                <a:solidFill>
                  <a:srgbClr val="455560"/>
                </a:solidFill>
                <a:effectLst/>
                <a:uLnTx/>
                <a:uFillTx/>
                <a:latin typeface="Calibri"/>
                <a:ea typeface="+mn-lt"/>
                <a:cs typeface="Calibri"/>
              </a:rPr>
              <a:t>Crisaborole PI. Roflumilast PI. Ruxolitinib PI. Tapinarof PI. </a:t>
            </a:r>
          </a:p>
        </p:txBody>
      </p:sp>
      <p:sp>
        <p:nvSpPr>
          <p:cNvPr id="3" name="Title 2">
            <a:extLst>
              <a:ext uri="{FF2B5EF4-FFF2-40B4-BE49-F238E27FC236}">
                <a16:creationId xmlns:a16="http://schemas.microsoft.com/office/drawing/2014/main" id="{7F037D8C-72A9-03DF-5300-2829D369609C}"/>
              </a:ext>
            </a:extLst>
          </p:cNvPr>
          <p:cNvSpPr>
            <a:spLocks noGrp="1"/>
          </p:cNvSpPr>
          <p:nvPr>
            <p:ph type="title"/>
          </p:nvPr>
        </p:nvSpPr>
        <p:spPr/>
        <p:txBody>
          <a:bodyPr/>
          <a:lstStyle/>
          <a:p>
            <a:r>
              <a:rPr lang="en-US" dirty="0"/>
              <a:t>Available Topical Therapies</a:t>
            </a:r>
          </a:p>
        </p:txBody>
      </p:sp>
      <p:graphicFrame>
        <p:nvGraphicFramePr>
          <p:cNvPr id="2" name="Table 1">
            <a:extLst>
              <a:ext uri="{FF2B5EF4-FFF2-40B4-BE49-F238E27FC236}">
                <a16:creationId xmlns:a16="http://schemas.microsoft.com/office/drawing/2014/main" id="{3AB73AFC-8ABE-92DD-CEA0-1C397B567F81}"/>
              </a:ext>
            </a:extLst>
          </p:cNvPr>
          <p:cNvGraphicFramePr>
            <a:graphicFrameLocks noGrp="1"/>
          </p:cNvGraphicFramePr>
          <p:nvPr>
            <p:extLst>
              <p:ext uri="{D42A27DB-BD31-4B8C-83A1-F6EECF244321}">
                <p14:modId xmlns:p14="http://schemas.microsoft.com/office/powerpoint/2010/main" val="2669129141"/>
              </p:ext>
            </p:extLst>
          </p:nvPr>
        </p:nvGraphicFramePr>
        <p:xfrm>
          <a:off x="520700" y="1142478"/>
          <a:ext cx="11230113" cy="4937748"/>
        </p:xfrm>
        <a:graphic>
          <a:graphicData uri="http://schemas.openxmlformats.org/drawingml/2006/table">
            <a:tbl>
              <a:tblPr firstRow="1" bandRow="1">
                <a:tableStyleId>{F5AB1C69-6EDB-4FF4-983F-18BD219EF322}</a:tableStyleId>
              </a:tblPr>
              <a:tblGrid>
                <a:gridCol w="2478970">
                  <a:extLst>
                    <a:ext uri="{9D8B030D-6E8A-4147-A177-3AD203B41FA5}">
                      <a16:colId xmlns:a16="http://schemas.microsoft.com/office/drawing/2014/main" val="2134729383"/>
                    </a:ext>
                  </a:extLst>
                </a:gridCol>
                <a:gridCol w="4026080">
                  <a:extLst>
                    <a:ext uri="{9D8B030D-6E8A-4147-A177-3AD203B41FA5}">
                      <a16:colId xmlns:a16="http://schemas.microsoft.com/office/drawing/2014/main" val="961676907"/>
                    </a:ext>
                  </a:extLst>
                </a:gridCol>
                <a:gridCol w="4725063">
                  <a:extLst>
                    <a:ext uri="{9D8B030D-6E8A-4147-A177-3AD203B41FA5}">
                      <a16:colId xmlns:a16="http://schemas.microsoft.com/office/drawing/2014/main" val="994842635"/>
                    </a:ext>
                  </a:extLst>
                </a:gridCol>
              </a:tblGrid>
              <a:tr h="281778">
                <a:tc>
                  <a:txBody>
                    <a:bodyPr/>
                    <a:lstStyle/>
                    <a:p>
                      <a:r>
                        <a:rPr lang="en-US" sz="1600" dirty="0"/>
                        <a:t>Class/Agent</a:t>
                      </a:r>
                      <a:endParaRPr lang="en-US" sz="1600" dirty="0">
                        <a:latin typeface="+mn-lt"/>
                      </a:endParaRPr>
                    </a:p>
                  </a:txBody>
                  <a:tcPr marL="121881" marR="121881" marT="45714" marB="4571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t>Guideline Recommendations</a:t>
                      </a:r>
                      <a:endParaRPr lang="en-US" sz="1600" dirty="0">
                        <a:latin typeface="+mn-lt"/>
                      </a:endParaRPr>
                    </a:p>
                  </a:txBody>
                  <a:tcPr marL="121881" marR="121881" marT="45714" marB="4571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Considerations</a:t>
                      </a:r>
                      <a:endParaRPr lang="en-US" sz="1600" dirty="0">
                        <a:latin typeface="+mn-lt"/>
                      </a:endParaRPr>
                    </a:p>
                  </a:txBody>
                  <a:tcPr marL="121881" marR="121881" marT="45714" marB="4571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940045386"/>
                  </a:ext>
                </a:extLst>
              </a:tr>
              <a:tr h="486725">
                <a:tc>
                  <a:txBody>
                    <a:bodyPr/>
                    <a:lstStyle/>
                    <a:p>
                      <a:r>
                        <a:rPr lang="en-US" sz="1600" dirty="0">
                          <a:solidFill>
                            <a:schemeClr val="bg1"/>
                          </a:solidFill>
                        </a:rPr>
                        <a:t>Corticosteroids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D0"/>
                    </a:solidFill>
                  </a:tcPr>
                </a:tc>
                <a:tc>
                  <a:txBody>
                    <a:bodyPr/>
                    <a:lstStyle/>
                    <a:p>
                      <a:pPr algn="ctr"/>
                      <a:r>
                        <a:rPr lang="en-US" sz="1600" dirty="0">
                          <a:solidFill>
                            <a:schemeClr val="bg1"/>
                          </a:solidFill>
                        </a:rPr>
                        <a:t>First line after nonresponse to skin care routines and emollients*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D0"/>
                    </a:solidFill>
                  </a:tcPr>
                </a:tc>
                <a:tc>
                  <a:txBody>
                    <a:bodyPr/>
                    <a:lstStyle/>
                    <a:p>
                      <a:pPr marL="285750" indent="-285750">
                        <a:buFont typeface="Wingdings" pitchFamily="2" charset="2"/>
                        <a:buChar char="§"/>
                      </a:pPr>
                      <a:r>
                        <a:rPr lang="en-US" sz="1600" dirty="0">
                          <a:solidFill>
                            <a:schemeClr val="bg1"/>
                          </a:solidFill>
                        </a:rPr>
                        <a:t>Apply 1-2x daily, short term, noncontinuous</a:t>
                      </a:r>
                    </a:p>
                    <a:p>
                      <a:pPr marL="285750" indent="-285750">
                        <a:buFont typeface="Wingdings" pitchFamily="2" charset="2"/>
                        <a:buChar char="§"/>
                      </a:pPr>
                      <a:r>
                        <a:rPr lang="en-US" sz="1600" dirty="0">
                          <a:solidFill>
                            <a:schemeClr val="bg1"/>
                          </a:solidFill>
                        </a:rPr>
                        <a:t>Address steroid hesitation and assess adherence</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CDCDD0"/>
                    </a:solidFill>
                  </a:tcPr>
                </a:tc>
                <a:extLst>
                  <a:ext uri="{0D108BD9-81ED-4DB2-BD59-A6C34878D82A}">
                    <a16:rowId xmlns:a16="http://schemas.microsoft.com/office/drawing/2014/main" val="2252179664"/>
                  </a:ext>
                </a:extLst>
              </a:tr>
              <a:tr h="1101535">
                <a:tc>
                  <a:txBody>
                    <a:bodyPr/>
                    <a:lstStyle/>
                    <a:p>
                      <a:r>
                        <a:rPr lang="en-US" sz="1600" dirty="0">
                          <a:solidFill>
                            <a:schemeClr val="bg1"/>
                          </a:solidFill>
                        </a:rPr>
                        <a:t>Calcineurin inhibitors</a:t>
                      </a:r>
                    </a:p>
                    <a:p>
                      <a:pPr marL="285750" indent="-285750">
                        <a:buFont typeface="Wingdings" pitchFamily="2" charset="2"/>
                        <a:buChar char="§"/>
                      </a:pPr>
                      <a:r>
                        <a:rPr lang="en-US" sz="1600" dirty="0">
                          <a:solidFill>
                            <a:schemeClr val="bg1"/>
                          </a:solidFill>
                        </a:rPr>
                        <a:t>Tacrolimus ointment</a:t>
                      </a:r>
                    </a:p>
                    <a:p>
                      <a:pPr marL="285750" indent="-285750">
                        <a:buFont typeface="Wingdings" pitchFamily="2" charset="2"/>
                        <a:buChar char="§"/>
                      </a:pPr>
                      <a:r>
                        <a:rPr lang="en-US" sz="1600" dirty="0">
                          <a:solidFill>
                            <a:schemeClr val="bg1"/>
                          </a:solidFill>
                        </a:rPr>
                        <a:t>Pimecrolimus cream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600" dirty="0">
                          <a:solidFill>
                            <a:schemeClr val="bg1"/>
                          </a:solidFill>
                        </a:rPr>
                        <a:t>Second line, short term, noncontinuous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285750" indent="-285750">
                        <a:buFont typeface="Wingdings" pitchFamily="2" charset="2"/>
                        <a:buChar char="§"/>
                      </a:pPr>
                      <a:r>
                        <a:rPr lang="en-US" sz="1600" kern="1200" dirty="0">
                          <a:solidFill>
                            <a:schemeClr val="bg1"/>
                          </a:solidFill>
                          <a:effectLst/>
                          <a:latin typeface="+mn-lt"/>
                          <a:ea typeface="+mn-ea"/>
                          <a:cs typeface="+mn-cs"/>
                        </a:rPr>
                        <a:t>Approved for patients aged ≥2 yr</a:t>
                      </a:r>
                    </a:p>
                    <a:p>
                      <a:pPr marL="285750" indent="-285750">
                        <a:buFont typeface="Wingdings" pitchFamily="2" charset="2"/>
                        <a:buChar char="§"/>
                      </a:pPr>
                      <a:r>
                        <a:rPr lang="en-US" sz="1600" kern="1200" dirty="0">
                          <a:solidFill>
                            <a:schemeClr val="bg1"/>
                          </a:solidFill>
                          <a:effectLst/>
                          <a:latin typeface="+mn-lt"/>
                          <a:ea typeface="+mn-ea"/>
                          <a:cs typeface="+mn-cs"/>
                        </a:rPr>
                        <a:t>May cause burning or stinging</a:t>
                      </a:r>
                    </a:p>
                    <a:p>
                      <a:pPr marL="285750" indent="-285750">
                        <a:buFont typeface="Wingdings" pitchFamily="2" charset="2"/>
                        <a:buChar char="§"/>
                      </a:pPr>
                      <a:r>
                        <a:rPr lang="en-US" sz="1600" kern="1200" dirty="0">
                          <a:solidFill>
                            <a:schemeClr val="bg1"/>
                          </a:solidFill>
                          <a:effectLst/>
                          <a:latin typeface="+mn-lt"/>
                          <a:ea typeface="+mn-ea"/>
                          <a:cs typeface="+mn-cs"/>
                        </a:rPr>
                        <a:t>Risk of secondary infections and rare cases of malignancy</a:t>
                      </a:r>
                    </a:p>
                    <a:p>
                      <a:pPr marL="285750" indent="-285750">
                        <a:buFont typeface="Wingdings" pitchFamily="2" charset="2"/>
                        <a:buChar char="§"/>
                      </a:pPr>
                      <a:r>
                        <a:rPr lang="en-US" sz="1600" kern="1200" dirty="0">
                          <a:solidFill>
                            <a:schemeClr val="bg1"/>
                          </a:solidFill>
                          <a:effectLst/>
                          <a:latin typeface="+mn-lt"/>
                          <a:ea typeface="+mn-ea"/>
                          <a:cs typeface="+mn-cs"/>
                        </a:rPr>
                        <a:t>Apply 2x/day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75743892"/>
                  </a:ext>
                </a:extLst>
              </a:tr>
              <a:tr h="691661">
                <a:tc>
                  <a:txBody>
                    <a:bodyPr/>
                    <a:lstStyle/>
                    <a:p>
                      <a:r>
                        <a:rPr lang="en-US" sz="1600" dirty="0">
                          <a:solidFill>
                            <a:schemeClr val="bg1"/>
                          </a:solidFill>
                        </a:rPr>
                        <a:t>PDE-4 inhibitor</a:t>
                      </a:r>
                    </a:p>
                    <a:p>
                      <a:pPr marL="285750" indent="-285750">
                        <a:buFont typeface="Wingdings" pitchFamily="2" charset="2"/>
                        <a:buChar char="§"/>
                      </a:pPr>
                      <a:r>
                        <a:rPr lang="en-US" sz="1600" dirty="0">
                          <a:solidFill>
                            <a:schemeClr val="bg1"/>
                          </a:solidFill>
                        </a:rPr>
                        <a:t>Crisaborole ointment</a:t>
                      </a:r>
                    </a:p>
                    <a:p>
                      <a:pPr marL="285750" indent="-285750">
                        <a:buFont typeface="Wingdings" pitchFamily="2" charset="2"/>
                        <a:buChar char="§"/>
                      </a:pPr>
                      <a:r>
                        <a:rPr lang="en-US" sz="1600" dirty="0">
                          <a:solidFill>
                            <a:schemeClr val="bg1"/>
                          </a:solidFill>
                        </a:rPr>
                        <a:t>Roflumilast cream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bg1"/>
                          </a:solidFill>
                          <a:effectLst/>
                          <a:latin typeface="+mn-lt"/>
                          <a:ea typeface="+mn-ea"/>
                          <a:cs typeface="+mn-cs"/>
                        </a:rPr>
                        <a:t>Alternative to corticosteroids and calcineurin inhibitors, safe and effective for mild to moderate AD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tc>
                  <a:txBody>
                    <a:bodyPr/>
                    <a:lstStyle/>
                    <a:p>
                      <a:pPr marL="285750" indent="-285750">
                        <a:buFont typeface="Wingdings" pitchFamily="2" charset="2"/>
                        <a:buChar char="§"/>
                      </a:pPr>
                      <a:r>
                        <a:rPr lang="en-US" sz="1600" kern="1200" dirty="0">
                          <a:solidFill>
                            <a:schemeClr val="bg1"/>
                          </a:solidFill>
                          <a:effectLst/>
                          <a:latin typeface="+mn-lt"/>
                          <a:ea typeface="+mn-ea"/>
                          <a:cs typeface="+mn-cs"/>
                        </a:rPr>
                        <a:t>Crisaborole approved for patients aged ≥3 mo 2x/day</a:t>
                      </a:r>
                    </a:p>
                    <a:p>
                      <a:pPr marL="285750" indent="-285750">
                        <a:buFont typeface="Wingdings" pitchFamily="2" charset="2"/>
                        <a:buChar char="§"/>
                      </a:pPr>
                      <a:r>
                        <a:rPr lang="en-US" sz="1600" kern="1200" dirty="0">
                          <a:solidFill>
                            <a:schemeClr val="bg1"/>
                          </a:solidFill>
                          <a:effectLst/>
                          <a:latin typeface="+mn-lt"/>
                          <a:ea typeface="+mn-ea"/>
                          <a:cs typeface="+mn-cs"/>
                        </a:rPr>
                        <a:t>Roflumilast approved for patients aged ≥6 yr 1x/d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extLst>
                  <a:ext uri="{0D108BD9-81ED-4DB2-BD59-A6C34878D82A}">
                    <a16:rowId xmlns:a16="http://schemas.microsoft.com/office/drawing/2014/main" val="1646500896"/>
                  </a:ext>
                </a:extLst>
              </a:tr>
              <a:tr h="896598">
                <a:tc>
                  <a:txBody>
                    <a:bodyPr/>
                    <a:lstStyle/>
                    <a:p>
                      <a:r>
                        <a:rPr lang="en-US" sz="1600" dirty="0">
                          <a:solidFill>
                            <a:schemeClr val="bg1"/>
                          </a:solidFill>
                        </a:rPr>
                        <a:t>JAK inhibitor</a:t>
                      </a:r>
                    </a:p>
                    <a:p>
                      <a:pPr marL="285750" indent="-285750">
                        <a:buFont typeface="Wingdings" pitchFamily="2" charset="2"/>
                        <a:buChar char="§"/>
                      </a:pPr>
                      <a:r>
                        <a:rPr lang="en-US" sz="1600" dirty="0">
                          <a:solidFill>
                            <a:schemeClr val="bg1"/>
                          </a:solidFill>
                        </a:rPr>
                        <a:t>Ruxolitinib cream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600" dirty="0">
                          <a:solidFill>
                            <a:schemeClr val="bg1"/>
                          </a:solidFill>
                        </a:rPr>
                        <a:t>Short term, noncontinuous; reserved for patients who do not respond to other treatments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285750" indent="-285750">
                        <a:buFont typeface="Wingdings" pitchFamily="2" charset="2"/>
                        <a:buChar char="§"/>
                      </a:pPr>
                      <a:r>
                        <a:rPr lang="en-US" sz="1600" kern="1200" dirty="0">
                          <a:solidFill>
                            <a:schemeClr val="bg1"/>
                          </a:solidFill>
                          <a:effectLst/>
                          <a:latin typeface="+mn-lt"/>
                          <a:ea typeface="+mn-ea"/>
                          <a:cs typeface="+mn-cs"/>
                        </a:rPr>
                        <a:t>Approved for patients aged ≥12 yr who are not immunocompromised </a:t>
                      </a:r>
                    </a:p>
                    <a:p>
                      <a:pPr marL="285750" indent="-285750">
                        <a:buFont typeface="Wingdings" pitchFamily="2" charset="2"/>
                        <a:buChar char="§"/>
                      </a:pPr>
                      <a:r>
                        <a:rPr lang="en-US" sz="1600" kern="1200" dirty="0">
                          <a:solidFill>
                            <a:schemeClr val="bg1"/>
                          </a:solidFill>
                          <a:effectLst/>
                          <a:latin typeface="+mn-lt"/>
                          <a:ea typeface="+mn-ea"/>
                          <a:cs typeface="+mn-cs"/>
                        </a:rPr>
                        <a:t>Apply 2x daily, </a:t>
                      </a:r>
                      <a:r>
                        <a:rPr lang="en-US" sz="1600" i="1" kern="1200" dirty="0">
                          <a:solidFill>
                            <a:schemeClr val="bg1"/>
                          </a:solidFill>
                          <a:effectLst/>
                          <a:latin typeface="+mn-lt"/>
                          <a:ea typeface="+mn-ea"/>
                          <a:cs typeface="+mn-cs"/>
                        </a:rPr>
                        <a:t>do not </a:t>
                      </a:r>
                      <a:r>
                        <a:rPr lang="en-US" sz="1600" kern="1200" dirty="0">
                          <a:solidFill>
                            <a:schemeClr val="bg1"/>
                          </a:solidFill>
                          <a:effectLst/>
                          <a:latin typeface="+mn-lt"/>
                          <a:ea typeface="+mn-ea"/>
                          <a:cs typeface="+mn-cs"/>
                        </a:rPr>
                        <a:t>exceed 20% BSA or 60 g/wk or 100 g/2 wk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32811755"/>
                  </a:ext>
                </a:extLst>
              </a:tr>
              <a:tr h="691661">
                <a:tc>
                  <a:txBody>
                    <a:bodyPr/>
                    <a:lstStyle/>
                    <a:p>
                      <a:r>
                        <a:rPr lang="en-US" sz="1600" kern="1200" dirty="0">
                          <a:solidFill>
                            <a:schemeClr val="bg1"/>
                          </a:solidFill>
                          <a:effectLst/>
                          <a:latin typeface="+mn-lt"/>
                          <a:ea typeface="+mn-ea"/>
                          <a:cs typeface="+mn-cs"/>
                        </a:rPr>
                        <a:t>AhR-modulating agent</a:t>
                      </a:r>
                    </a:p>
                    <a:p>
                      <a:pPr marL="285750" indent="-285750">
                        <a:buFont typeface="Wingdings" pitchFamily="2" charset="2"/>
                        <a:buChar char="§"/>
                      </a:pPr>
                      <a:r>
                        <a:rPr lang="en-US" sz="1600" kern="1200" dirty="0">
                          <a:solidFill>
                            <a:schemeClr val="bg1"/>
                          </a:solidFill>
                          <a:effectLst/>
                          <a:latin typeface="+mn-lt"/>
                          <a:ea typeface="+mn-ea"/>
                          <a:cs typeface="+mn-cs"/>
                        </a:rPr>
                        <a:t>Tapinarof cream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tc>
                  <a:txBody>
                    <a:bodyPr/>
                    <a:lstStyle/>
                    <a:p>
                      <a:pPr algn="ctr"/>
                      <a:r>
                        <a:rPr lang="en-US" sz="1600" dirty="0">
                          <a:solidFill>
                            <a:schemeClr val="bg1"/>
                          </a:solidFill>
                        </a:rPr>
                        <a:t>N/A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tc>
                  <a:txBody>
                    <a:bodyPr/>
                    <a:lstStyle/>
                    <a:p>
                      <a:pPr marL="285750" indent="-285750">
                        <a:buFont typeface="Wingdings" pitchFamily="2" charset="2"/>
                        <a:buChar char="§"/>
                      </a:pPr>
                      <a:r>
                        <a:rPr lang="en-US" sz="1600" kern="1200" dirty="0">
                          <a:solidFill>
                            <a:schemeClr val="bg1"/>
                          </a:solidFill>
                          <a:effectLst/>
                          <a:latin typeface="+mn-lt"/>
                          <a:ea typeface="+mn-ea"/>
                          <a:cs typeface="+mn-cs"/>
                        </a:rPr>
                        <a:t>Approved for patients aged ≥2 yr  1x/day</a:t>
                      </a:r>
                    </a:p>
                    <a:p>
                      <a:pPr marL="285750" indent="-285750">
                        <a:buFont typeface="Wingdings" pitchFamily="2" charset="2"/>
                        <a:buChar char="§"/>
                      </a:pPr>
                      <a:r>
                        <a:rPr lang="en-US" sz="1600" kern="1200" dirty="0">
                          <a:solidFill>
                            <a:schemeClr val="bg1"/>
                          </a:solidFill>
                          <a:effectLst/>
                          <a:latin typeface="+mn-lt"/>
                          <a:ea typeface="+mn-ea"/>
                          <a:cs typeface="+mn-cs"/>
                        </a:rPr>
                        <a:t>Most common ADRs include URTI, folliculitis, headache, asthma, vomiting, pain in extremities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D0"/>
                    </a:solidFill>
                  </a:tcPr>
                </a:tc>
                <a:extLst>
                  <a:ext uri="{0D108BD9-81ED-4DB2-BD59-A6C34878D82A}">
                    <a16:rowId xmlns:a16="http://schemas.microsoft.com/office/drawing/2014/main" val="1754391569"/>
                  </a:ext>
                </a:extLst>
              </a:tr>
            </a:tbl>
          </a:graphicData>
        </a:graphic>
      </p:graphicFrame>
    </p:spTree>
    <p:extLst>
      <p:ext uri="{BB962C8B-B14F-4D97-AF65-F5344CB8AC3E}">
        <p14:creationId xmlns:p14="http://schemas.microsoft.com/office/powerpoint/2010/main" val="31638995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AC60D-1429-12D9-B8AF-84FFFE8740F1}"/>
              </a:ext>
            </a:extLst>
          </p:cNvPr>
          <p:cNvSpPr>
            <a:spLocks noGrp="1"/>
          </p:cNvSpPr>
          <p:nvPr>
            <p:ph type="title"/>
          </p:nvPr>
        </p:nvSpPr>
        <p:spPr/>
        <p:txBody>
          <a:bodyPr/>
          <a:lstStyle/>
          <a:p>
            <a:r>
              <a:rPr lang="en-US" dirty="0"/>
              <a:t>Financial Burden of Topical Therapy</a:t>
            </a:r>
          </a:p>
        </p:txBody>
      </p:sp>
      <p:sp>
        <p:nvSpPr>
          <p:cNvPr id="3" name="Content Placeholder 2">
            <a:extLst>
              <a:ext uri="{FF2B5EF4-FFF2-40B4-BE49-F238E27FC236}">
                <a16:creationId xmlns:a16="http://schemas.microsoft.com/office/drawing/2014/main" id="{9141675F-A573-1A59-FF15-40A1CEC67B2D}"/>
              </a:ext>
            </a:extLst>
          </p:cNvPr>
          <p:cNvSpPr>
            <a:spLocks noGrp="1"/>
          </p:cNvSpPr>
          <p:nvPr>
            <p:ph idx="1"/>
          </p:nvPr>
        </p:nvSpPr>
        <p:spPr/>
        <p:txBody>
          <a:bodyPr/>
          <a:lstStyle/>
          <a:p>
            <a:r>
              <a:rPr lang="en-US" dirty="0"/>
              <a:t>Patients report significant OOP spending on topical medications, emollients, and cleaning supplies not covered by insurance</a:t>
            </a:r>
          </a:p>
          <a:p>
            <a:pPr lvl="1"/>
            <a:r>
              <a:rPr lang="en-US" dirty="0"/>
              <a:t>Annual median OOP: $600</a:t>
            </a:r>
          </a:p>
          <a:p>
            <a:pPr lvl="1"/>
            <a:r>
              <a:rPr lang="en-US" dirty="0"/>
              <a:t>42% of patients spend &gt;$1,000</a:t>
            </a:r>
          </a:p>
          <a:p>
            <a:r>
              <a:rPr lang="en-US" dirty="0"/>
              <a:t>Emollients are universally recommended</a:t>
            </a:r>
          </a:p>
          <a:p>
            <a:pPr lvl="1"/>
            <a:r>
              <a:rPr lang="en-US" dirty="0"/>
              <a:t>$0.10-$9.51 per oz</a:t>
            </a:r>
          </a:p>
          <a:p>
            <a:pPr lvl="1"/>
            <a:r>
              <a:rPr lang="en-US" dirty="0"/>
              <a:t>Only 12% of top 100 moisturizer products in US retailers were free of contact allergens</a:t>
            </a:r>
          </a:p>
        </p:txBody>
      </p:sp>
      <p:sp>
        <p:nvSpPr>
          <p:cNvPr id="4" name="Footer Placeholder 1">
            <a:extLst>
              <a:ext uri="{FF2B5EF4-FFF2-40B4-BE49-F238E27FC236}">
                <a16:creationId xmlns:a16="http://schemas.microsoft.com/office/drawing/2014/main" id="{113995D2-9329-0B46-4686-4AB47118C1C3}"/>
              </a:ext>
            </a:extLst>
          </p:cNvPr>
          <p:cNvSpPr txBox="1">
            <a:spLocks/>
          </p:cNvSpPr>
          <p:nvPr/>
        </p:nvSpPr>
        <p:spPr>
          <a:xfrm>
            <a:off x="428976" y="6399517"/>
            <a:ext cx="3443111" cy="271815"/>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a:defRPr/>
            </a:pPr>
            <a:r>
              <a:rPr lang="en-US" sz="1200" b="0" dirty="0">
                <a:solidFill>
                  <a:srgbClr val="455560"/>
                </a:solidFill>
                <a:latin typeface="Calibri" panose="020F0502020204030204" pitchFamily="34" charset="0"/>
                <a:cs typeface="Calibri" panose="020F0502020204030204" pitchFamily="34" charset="0"/>
              </a:rPr>
              <a:t>Chovatiya. Dermatitis. 2022;33:S17</a:t>
            </a:r>
          </a:p>
        </p:txBody>
      </p:sp>
    </p:spTree>
    <p:extLst>
      <p:ext uri="{BB962C8B-B14F-4D97-AF65-F5344CB8AC3E}">
        <p14:creationId xmlns:p14="http://schemas.microsoft.com/office/powerpoint/2010/main" val="42357752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6DF77-43D0-5A03-38A0-E4C58678F6A7}"/>
              </a:ext>
            </a:extLst>
          </p:cNvPr>
          <p:cNvSpPr>
            <a:spLocks noGrp="1"/>
          </p:cNvSpPr>
          <p:nvPr>
            <p:ph type="title"/>
          </p:nvPr>
        </p:nvSpPr>
        <p:spPr/>
        <p:txBody>
          <a:bodyPr/>
          <a:lstStyle/>
          <a:p>
            <a:r>
              <a:rPr lang="en-US" dirty="0"/>
              <a:t>Safety Concerns With Topical Corticosteroids</a:t>
            </a:r>
          </a:p>
        </p:txBody>
      </p:sp>
      <p:sp>
        <p:nvSpPr>
          <p:cNvPr id="3" name="Content Placeholder 2">
            <a:extLst>
              <a:ext uri="{FF2B5EF4-FFF2-40B4-BE49-F238E27FC236}">
                <a16:creationId xmlns:a16="http://schemas.microsoft.com/office/drawing/2014/main" id="{BB8543DD-4733-9E7E-8929-3B97C537CFF6}"/>
              </a:ext>
            </a:extLst>
          </p:cNvPr>
          <p:cNvSpPr>
            <a:spLocks noGrp="1"/>
          </p:cNvSpPr>
          <p:nvPr>
            <p:ph idx="1"/>
          </p:nvPr>
        </p:nvSpPr>
        <p:spPr/>
        <p:txBody>
          <a:bodyPr/>
          <a:lstStyle/>
          <a:p>
            <a:r>
              <a:rPr lang="en-US" dirty="0">
                <a:latin typeface="Calibri"/>
                <a:ea typeface="Calibri"/>
                <a:cs typeface="Calibri"/>
              </a:rPr>
              <a:t>Commonly used for a variety of pediatric dermatologic conditions</a:t>
            </a:r>
          </a:p>
          <a:p>
            <a:r>
              <a:rPr lang="en-US" dirty="0">
                <a:latin typeface="Calibri"/>
                <a:ea typeface="Calibri"/>
                <a:cs typeface="Calibri"/>
              </a:rPr>
              <a:t>ADRs are rare, generally associated with high potency and long treatment duration (telangiectasia, striae, hypopigmentation, and skin thinning)</a:t>
            </a:r>
            <a:endParaRPr lang="en-US" dirty="0">
              <a:solidFill>
                <a:srgbClr val="FFFFFF"/>
              </a:solidFill>
              <a:latin typeface="Calibri"/>
              <a:ea typeface="Calibri"/>
              <a:cs typeface="Calibri"/>
            </a:endParaRPr>
          </a:p>
          <a:p>
            <a:r>
              <a:rPr lang="en-US" dirty="0">
                <a:latin typeface="Calibri"/>
                <a:ea typeface="Calibri"/>
                <a:cs typeface="Calibri"/>
              </a:rPr>
              <a:t>Usually applied BID but QD may also be considered for some patients</a:t>
            </a:r>
            <a:endParaRPr lang="en-US" dirty="0"/>
          </a:p>
          <a:p>
            <a:pPr marL="0" indent="0">
              <a:buNone/>
            </a:pPr>
            <a:endParaRPr lang="en-US" dirty="0">
              <a:ea typeface="Calibri"/>
              <a:cs typeface="Calibri"/>
            </a:endParaRPr>
          </a:p>
        </p:txBody>
      </p:sp>
      <p:sp>
        <p:nvSpPr>
          <p:cNvPr id="4" name="Footer Placeholder 1">
            <a:extLst>
              <a:ext uri="{FF2B5EF4-FFF2-40B4-BE49-F238E27FC236}">
                <a16:creationId xmlns:a16="http://schemas.microsoft.com/office/drawing/2014/main" id="{3EA61F6C-56BD-4FFD-0359-E6391E87181A}"/>
              </a:ext>
            </a:extLst>
          </p:cNvPr>
          <p:cNvSpPr txBox="1">
            <a:spLocks/>
          </p:cNvSpPr>
          <p:nvPr/>
        </p:nvSpPr>
        <p:spPr>
          <a:xfrm>
            <a:off x="428976" y="6399517"/>
            <a:ext cx="5667024" cy="314104"/>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a:defRPr/>
            </a:pPr>
            <a:r>
              <a:rPr lang="en-US" sz="1200" b="0" dirty="0">
                <a:solidFill>
                  <a:srgbClr val="455560"/>
                </a:solidFill>
                <a:latin typeface="Calibri" panose="020F0502020204030204" pitchFamily="34" charset="0"/>
                <a:cs typeface="Calibri" panose="020F0502020204030204" pitchFamily="34" charset="0"/>
              </a:rPr>
              <a:t>Sreeraj. Discov Med. 2024;1:15. Lax. Cochrane Database Syst Rev. 2022;3:CD013356</a:t>
            </a:r>
          </a:p>
        </p:txBody>
      </p:sp>
    </p:spTree>
    <p:extLst>
      <p:ext uri="{BB962C8B-B14F-4D97-AF65-F5344CB8AC3E}">
        <p14:creationId xmlns:p14="http://schemas.microsoft.com/office/powerpoint/2010/main" val="13184850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9BC31-0B84-282C-EBCA-9185416BCC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6DA952-F6B6-CEFB-1102-7FB3119B89D7}"/>
              </a:ext>
            </a:extLst>
          </p:cNvPr>
          <p:cNvSpPr>
            <a:spLocks noGrp="1"/>
          </p:cNvSpPr>
          <p:nvPr>
            <p:ph type="title"/>
          </p:nvPr>
        </p:nvSpPr>
        <p:spPr/>
        <p:txBody>
          <a:bodyPr/>
          <a:lstStyle/>
          <a:p>
            <a:r>
              <a:rPr lang="en-US" dirty="0">
                <a:latin typeface="Calibri"/>
                <a:ea typeface="Calibri"/>
                <a:cs typeface="Calibri"/>
              </a:rPr>
              <a:t>Safety Concerns With Phototherapy</a:t>
            </a:r>
            <a:endParaRPr lang="en-US" dirty="0"/>
          </a:p>
        </p:txBody>
      </p:sp>
      <p:sp>
        <p:nvSpPr>
          <p:cNvPr id="3" name="Content Placeholder 2">
            <a:extLst>
              <a:ext uri="{FF2B5EF4-FFF2-40B4-BE49-F238E27FC236}">
                <a16:creationId xmlns:a16="http://schemas.microsoft.com/office/drawing/2014/main" id="{D41DE61F-05DC-0DB9-1C88-21EDC26E7E85}"/>
              </a:ext>
            </a:extLst>
          </p:cNvPr>
          <p:cNvSpPr>
            <a:spLocks noGrp="1"/>
          </p:cNvSpPr>
          <p:nvPr>
            <p:ph idx="1"/>
          </p:nvPr>
        </p:nvSpPr>
        <p:spPr/>
        <p:txBody>
          <a:bodyPr/>
          <a:lstStyle/>
          <a:p>
            <a:pPr marL="342900" indent="-342900"/>
            <a:r>
              <a:rPr lang="en-US" dirty="0"/>
              <a:t>Can be used as maintenance therapy in chronic disease</a:t>
            </a:r>
            <a:endParaRPr lang="en-US" sz="3200" dirty="0"/>
          </a:p>
          <a:p>
            <a:pPr marL="342900" indent="-342900"/>
            <a:r>
              <a:rPr lang="en-US" dirty="0">
                <a:latin typeface="Calibri"/>
                <a:ea typeface="Calibri"/>
                <a:cs typeface="Calibri"/>
              </a:rPr>
              <a:t>Requires local access and clinician competence</a:t>
            </a:r>
          </a:p>
          <a:p>
            <a:pPr marL="342900" indent="-342900"/>
            <a:r>
              <a:rPr lang="en-US" dirty="0">
                <a:latin typeface="Calibri"/>
                <a:ea typeface="Calibri"/>
                <a:cs typeface="Calibri"/>
              </a:rPr>
              <a:t>Dosing and scheduling of light based on minimal erythema dose and/or Fitzpatrick skin type</a:t>
            </a:r>
          </a:p>
          <a:p>
            <a:pPr marL="342900" indent="-342900"/>
            <a:r>
              <a:rPr lang="en-US" dirty="0">
                <a:latin typeface="Calibri"/>
                <a:ea typeface="Calibri"/>
                <a:cs typeface="Calibri"/>
              </a:rPr>
              <a:t>HCP-directed home phototherapy is possible</a:t>
            </a:r>
          </a:p>
          <a:p>
            <a:pPr marL="342900" indent="-342900"/>
            <a:r>
              <a:rPr lang="en-US" dirty="0">
                <a:latin typeface="Calibri"/>
                <a:ea typeface="Calibri"/>
                <a:cs typeface="Calibri"/>
              </a:rPr>
              <a:t>AEs: actinic damage, local erythema and tenderness, pruritus, burning, stinging</a:t>
            </a:r>
          </a:p>
        </p:txBody>
      </p:sp>
      <p:sp>
        <p:nvSpPr>
          <p:cNvPr id="4" name="Footer Placeholder 1">
            <a:extLst>
              <a:ext uri="{FF2B5EF4-FFF2-40B4-BE49-F238E27FC236}">
                <a16:creationId xmlns:a16="http://schemas.microsoft.com/office/drawing/2014/main" id="{27DB3ED0-4D70-91A6-1F20-5FE4E2BDBCCC}"/>
              </a:ext>
            </a:extLst>
          </p:cNvPr>
          <p:cNvSpPr txBox="1">
            <a:spLocks/>
          </p:cNvSpPr>
          <p:nvPr/>
        </p:nvSpPr>
        <p:spPr>
          <a:xfrm>
            <a:off x="428976" y="6399517"/>
            <a:ext cx="5667024" cy="314104"/>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a:defRPr/>
            </a:pPr>
            <a:r>
              <a:rPr lang="en-US" sz="1200" b="0" dirty="0">
                <a:solidFill>
                  <a:srgbClr val="455560"/>
                </a:solidFill>
                <a:latin typeface="Calibri" panose="020F0502020204030204" pitchFamily="34" charset="0"/>
                <a:cs typeface="Calibri" panose="020F0502020204030204" pitchFamily="34" charset="0"/>
              </a:rPr>
              <a:t>Sreeraj. Discov Med. 2024;1:15. Lax. Cochrane Database Syst Rev. 2022;3:CD013356</a:t>
            </a:r>
          </a:p>
        </p:txBody>
      </p:sp>
    </p:spTree>
    <p:extLst>
      <p:ext uri="{BB962C8B-B14F-4D97-AF65-F5344CB8AC3E}">
        <p14:creationId xmlns:p14="http://schemas.microsoft.com/office/powerpoint/2010/main" val="2135521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02D31-EC9C-8AC3-8F1A-9D8464FEBE15}"/>
              </a:ext>
            </a:extLst>
          </p:cNvPr>
          <p:cNvSpPr>
            <a:spLocks noGrp="1"/>
          </p:cNvSpPr>
          <p:nvPr>
            <p:ph type="title"/>
          </p:nvPr>
        </p:nvSpPr>
        <p:spPr/>
        <p:txBody>
          <a:bodyPr/>
          <a:lstStyle/>
          <a:p>
            <a:r>
              <a:rPr lang="en-US" dirty="0">
                <a:latin typeface="Calibri"/>
                <a:ea typeface="Calibri"/>
                <a:cs typeface="Calibri"/>
              </a:rPr>
              <a:t>Who Is a Candidate for Systemic Therapy </a:t>
            </a:r>
            <a:br>
              <a:rPr lang="en-US" dirty="0">
                <a:latin typeface="Calibri"/>
                <a:ea typeface="Calibri"/>
                <a:cs typeface="Calibri"/>
              </a:rPr>
            </a:br>
            <a:r>
              <a:rPr lang="en-US" dirty="0">
                <a:latin typeface="Calibri"/>
                <a:ea typeface="Calibri"/>
                <a:cs typeface="Calibri"/>
              </a:rPr>
              <a:t>in Children With AD?</a:t>
            </a:r>
            <a:endParaRPr lang="en-US" dirty="0">
              <a:latin typeface="Calibri"/>
            </a:endParaRPr>
          </a:p>
        </p:txBody>
      </p:sp>
    </p:spTree>
    <p:extLst>
      <p:ext uri="{BB962C8B-B14F-4D97-AF65-F5344CB8AC3E}">
        <p14:creationId xmlns:p14="http://schemas.microsoft.com/office/powerpoint/2010/main" val="7318450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2433CC-7BA2-D28E-65EC-7999D008E6FD}"/>
              </a:ext>
            </a:extLst>
          </p:cNvPr>
          <p:cNvSpPr>
            <a:spLocks noGrp="1"/>
          </p:cNvSpPr>
          <p:nvPr>
            <p:ph type="title"/>
          </p:nvPr>
        </p:nvSpPr>
        <p:spPr/>
        <p:txBody>
          <a:bodyPr/>
          <a:lstStyle/>
          <a:p>
            <a:r>
              <a:rPr lang="en-US" dirty="0"/>
              <a:t>Assess AD Severity</a:t>
            </a:r>
          </a:p>
        </p:txBody>
      </p:sp>
      <p:graphicFrame>
        <p:nvGraphicFramePr>
          <p:cNvPr id="6" name="Content Placeholder 5">
            <a:extLst>
              <a:ext uri="{FF2B5EF4-FFF2-40B4-BE49-F238E27FC236}">
                <a16:creationId xmlns:a16="http://schemas.microsoft.com/office/drawing/2014/main" id="{11A34D50-B49A-FBED-5867-E2A96C1CA2E5}"/>
              </a:ext>
            </a:extLst>
          </p:cNvPr>
          <p:cNvGraphicFramePr>
            <a:graphicFrameLocks noGrp="1"/>
          </p:cNvGraphicFramePr>
          <p:nvPr>
            <p:ph idx="4294967295"/>
            <p:extLst>
              <p:ext uri="{D42A27DB-BD31-4B8C-83A1-F6EECF244321}">
                <p14:modId xmlns:p14="http://schemas.microsoft.com/office/powerpoint/2010/main" val="3163299917"/>
              </p:ext>
            </p:extLst>
          </p:nvPr>
        </p:nvGraphicFramePr>
        <p:xfrm>
          <a:off x="230124" y="1341440"/>
          <a:ext cx="11728450" cy="2351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Content Placeholder 5">
            <a:extLst>
              <a:ext uri="{FF2B5EF4-FFF2-40B4-BE49-F238E27FC236}">
                <a16:creationId xmlns:a16="http://schemas.microsoft.com/office/drawing/2014/main" id="{9DB79613-C987-42CA-93EC-225F0F4FA766}"/>
              </a:ext>
            </a:extLst>
          </p:cNvPr>
          <p:cNvGraphicFramePr>
            <a:graphicFrameLocks/>
          </p:cNvGraphicFramePr>
          <p:nvPr>
            <p:extLst>
              <p:ext uri="{D42A27DB-BD31-4B8C-83A1-F6EECF244321}">
                <p14:modId xmlns:p14="http://schemas.microsoft.com/office/powerpoint/2010/main" val="576276445"/>
              </p:ext>
            </p:extLst>
          </p:nvPr>
        </p:nvGraphicFramePr>
        <p:xfrm>
          <a:off x="506561" y="3818726"/>
          <a:ext cx="11347450" cy="213923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Footer Placeholder 1">
            <a:extLst>
              <a:ext uri="{FF2B5EF4-FFF2-40B4-BE49-F238E27FC236}">
                <a16:creationId xmlns:a16="http://schemas.microsoft.com/office/drawing/2014/main" id="{611D62AB-5EA1-F24D-E8D3-9C977552D730}"/>
              </a:ext>
            </a:extLst>
          </p:cNvPr>
          <p:cNvSpPr txBox="1">
            <a:spLocks/>
          </p:cNvSpPr>
          <p:nvPr/>
        </p:nvSpPr>
        <p:spPr>
          <a:xfrm>
            <a:off x="438410" y="6403801"/>
            <a:ext cx="3892550" cy="26670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a:defRPr/>
            </a:pPr>
            <a:r>
              <a:rPr lang="en-US" sz="1200" b="0" dirty="0">
                <a:solidFill>
                  <a:srgbClr val="455560"/>
                </a:solidFill>
                <a:latin typeface="Calibri" panose="020F0502020204030204" pitchFamily="34" charset="0"/>
                <a:cs typeface="Calibri" panose="020F0502020204030204" pitchFamily="34" charset="0"/>
              </a:rPr>
              <a:t>Davis. J Am Acad Dermatol. 2024;90:e43.</a:t>
            </a:r>
          </a:p>
        </p:txBody>
      </p:sp>
    </p:spTree>
    <p:extLst>
      <p:ext uri="{BB962C8B-B14F-4D97-AF65-F5344CB8AC3E}">
        <p14:creationId xmlns:p14="http://schemas.microsoft.com/office/powerpoint/2010/main" val="3480754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FDB00-6BD0-C42D-772B-7CCD862D2C63}"/>
              </a:ext>
            </a:extLst>
          </p:cNvPr>
          <p:cNvSpPr>
            <a:spLocks noGrp="1"/>
          </p:cNvSpPr>
          <p:nvPr>
            <p:ph type="title"/>
          </p:nvPr>
        </p:nvSpPr>
        <p:spPr/>
        <p:txBody>
          <a:bodyPr/>
          <a:lstStyle/>
          <a:p>
            <a:r>
              <a:rPr lang="en-US" dirty="0"/>
              <a:t>Candidates for Systemic Therapy for AD</a:t>
            </a:r>
          </a:p>
        </p:txBody>
      </p:sp>
      <p:sp>
        <p:nvSpPr>
          <p:cNvPr id="3" name="Content Placeholder 2">
            <a:extLst>
              <a:ext uri="{FF2B5EF4-FFF2-40B4-BE49-F238E27FC236}">
                <a16:creationId xmlns:a16="http://schemas.microsoft.com/office/drawing/2014/main" id="{8DBFA7D5-491F-4978-0FFF-3854A29FC9BC}"/>
              </a:ext>
            </a:extLst>
          </p:cNvPr>
          <p:cNvSpPr>
            <a:spLocks noGrp="1"/>
          </p:cNvSpPr>
          <p:nvPr>
            <p:ph sz="half" idx="1"/>
          </p:nvPr>
        </p:nvSpPr>
        <p:spPr/>
        <p:txBody>
          <a:bodyPr/>
          <a:lstStyle/>
          <a:p>
            <a:r>
              <a:rPr lang="en-US" sz="2600" dirty="0"/>
              <a:t>~25% of patients with moderate to severe AD have inadequate disease control with topical therapies</a:t>
            </a:r>
          </a:p>
          <a:p>
            <a:r>
              <a:rPr lang="en-US" sz="2600" dirty="0"/>
              <a:t>Decision to initiate systemic therapy should be collaborative between HCPs and patients/caregivers</a:t>
            </a:r>
          </a:p>
          <a:p>
            <a:r>
              <a:rPr lang="en-US" sz="2600" b="1" dirty="0"/>
              <a:t>Consider systemic therapy for children with inadequate response to or intolerance of topical therapies</a:t>
            </a:r>
          </a:p>
        </p:txBody>
      </p:sp>
      <p:sp>
        <p:nvSpPr>
          <p:cNvPr id="6" name="Rectangle 5">
            <a:extLst>
              <a:ext uri="{FF2B5EF4-FFF2-40B4-BE49-F238E27FC236}">
                <a16:creationId xmlns:a16="http://schemas.microsoft.com/office/drawing/2014/main" id="{382151F6-D1C1-FE10-2551-57B71FBD0AEE}"/>
              </a:ext>
            </a:extLst>
          </p:cNvPr>
          <p:cNvSpPr/>
          <p:nvPr/>
        </p:nvSpPr>
        <p:spPr bwMode="auto">
          <a:xfrm>
            <a:off x="6396583" y="1817241"/>
            <a:ext cx="5078136" cy="3932630"/>
          </a:xfrm>
          <a:prstGeom prst="rect">
            <a:avLst/>
          </a:prstGeom>
          <a:solidFill>
            <a:schemeClr val="accent2">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A5EFFAF1-5346-ABA2-8A8D-ADB109D55428}"/>
              </a:ext>
            </a:extLst>
          </p:cNvPr>
          <p:cNvSpPr txBox="1"/>
          <p:nvPr/>
        </p:nvSpPr>
        <p:spPr bwMode="auto">
          <a:xfrm>
            <a:off x="6391544" y="1600200"/>
            <a:ext cx="5087669" cy="954107"/>
          </a:xfrm>
          <a:prstGeom prst="rect">
            <a:avLst/>
          </a:prstGeom>
          <a:solidFill>
            <a:schemeClr val="accent2"/>
          </a:solidFill>
          <a:ln>
            <a:noFill/>
          </a:ln>
        </p:spPr>
        <p:txBody>
          <a:bodyPr wrap="square" lIns="91440" tIns="45720" rIns="91440" bIns="45720" rtlCol="0" anchor="t">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uLnTx/>
                <a:uFillTx/>
                <a:latin typeface="Calibri"/>
                <a:ea typeface="Calibri"/>
                <a:cs typeface="Calibri"/>
              </a:rPr>
              <a:t>Reasons for topical </a:t>
            </a:r>
            <a:br>
              <a:rPr kumimoji="0" lang="en-US" sz="2800" b="1" i="0" u="none" strike="noStrike" kern="0" cap="none" spc="0" normalizeH="0" baseline="0" noProof="0" dirty="0">
                <a:ln>
                  <a:noFill/>
                </a:ln>
                <a:solidFill>
                  <a:srgbClr val="FFFFFF"/>
                </a:solidFill>
                <a:effectLst/>
                <a:uLnTx/>
                <a:uFillTx/>
                <a:latin typeface="Calibri"/>
                <a:ea typeface="Calibri"/>
                <a:cs typeface="Calibri"/>
              </a:rPr>
            </a:br>
            <a:r>
              <a:rPr kumimoji="0" lang="en-US" sz="2800" b="1" i="0" u="none" strike="noStrike" kern="0" cap="none" spc="0" normalizeH="0" baseline="0" noProof="0" dirty="0">
                <a:ln>
                  <a:noFill/>
                </a:ln>
                <a:solidFill>
                  <a:srgbClr val="FFFFFF"/>
                </a:solidFill>
                <a:effectLst/>
                <a:uLnTx/>
                <a:uFillTx/>
                <a:latin typeface="Calibri"/>
                <a:ea typeface="Calibri"/>
                <a:cs typeface="Calibri"/>
              </a:rPr>
              <a:t>treatment failure:</a:t>
            </a:r>
          </a:p>
        </p:txBody>
      </p:sp>
      <p:sp>
        <p:nvSpPr>
          <p:cNvPr id="4" name="Content Placeholder 2">
            <a:extLst>
              <a:ext uri="{FF2B5EF4-FFF2-40B4-BE49-F238E27FC236}">
                <a16:creationId xmlns:a16="http://schemas.microsoft.com/office/drawing/2014/main" id="{2AE3D47D-7885-960A-97FC-DDAE4677D74F}"/>
              </a:ext>
            </a:extLst>
          </p:cNvPr>
          <p:cNvSpPr txBox="1">
            <a:spLocks/>
          </p:cNvSpPr>
          <p:nvPr/>
        </p:nvSpPr>
        <p:spPr bwMode="auto">
          <a:xfrm>
            <a:off x="6489335" y="2653175"/>
            <a:ext cx="4892086" cy="2997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rPr>
              <a:t>Lack of sustained clearance</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rPr>
              <a:t>Difficulty adhering to treatment (frequent and/or widespread application)</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6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Frequent environmental triggers</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Disease severity</a:t>
            </a:r>
            <a:endParaRPr kumimoji="0" lang="en-US" sz="2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endPar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9" name="Footer Placeholder 1">
            <a:extLst>
              <a:ext uri="{FF2B5EF4-FFF2-40B4-BE49-F238E27FC236}">
                <a16:creationId xmlns:a16="http://schemas.microsoft.com/office/drawing/2014/main" id="{5BC87574-D20B-396A-00F0-2CC78B720E60}"/>
              </a:ext>
            </a:extLst>
          </p:cNvPr>
          <p:cNvSpPr txBox="1">
            <a:spLocks/>
          </p:cNvSpPr>
          <p:nvPr/>
        </p:nvSpPr>
        <p:spPr>
          <a:xfrm>
            <a:off x="438410" y="6225658"/>
            <a:ext cx="7669892" cy="454212"/>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Anderson. Dermatol Ther (Heidelb). 2021;11:1571. </a:t>
            </a:r>
            <a:b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b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uptodate.com/contents/management-of-severe-refractory-atopic-dermatitis-eczema-in-children. </a:t>
            </a:r>
          </a:p>
        </p:txBody>
      </p:sp>
    </p:spTree>
    <p:extLst>
      <p:ext uri="{BB962C8B-B14F-4D97-AF65-F5344CB8AC3E}">
        <p14:creationId xmlns:p14="http://schemas.microsoft.com/office/powerpoint/2010/main" val="1394337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D3BEB-EA35-D8E5-6824-C9DBB570930C}"/>
              </a:ext>
            </a:extLst>
          </p:cNvPr>
          <p:cNvSpPr>
            <a:spLocks noGrp="1"/>
          </p:cNvSpPr>
          <p:nvPr>
            <p:ph type="title"/>
          </p:nvPr>
        </p:nvSpPr>
        <p:spPr/>
        <p:txBody>
          <a:bodyPr/>
          <a:lstStyle/>
          <a:p>
            <a:r>
              <a:rPr lang="en-US" dirty="0"/>
              <a:t>Systemic Therapy Considerations</a:t>
            </a:r>
          </a:p>
        </p:txBody>
      </p:sp>
      <p:sp>
        <p:nvSpPr>
          <p:cNvPr id="3" name="Footer Placeholder 1">
            <a:extLst>
              <a:ext uri="{FF2B5EF4-FFF2-40B4-BE49-F238E27FC236}">
                <a16:creationId xmlns:a16="http://schemas.microsoft.com/office/drawing/2014/main" id="{A9FDD745-743B-FFDD-4A04-AC33D4A95F67}"/>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Eichenfield. Dermatology. 2024;240:897</a:t>
            </a:r>
          </a:p>
        </p:txBody>
      </p:sp>
      <p:graphicFrame>
        <p:nvGraphicFramePr>
          <p:cNvPr id="6" name="Diagram 5">
            <a:extLst>
              <a:ext uri="{FF2B5EF4-FFF2-40B4-BE49-F238E27FC236}">
                <a16:creationId xmlns:a16="http://schemas.microsoft.com/office/drawing/2014/main" id="{A29ECA11-B320-1642-5066-CBD4EFE225AE}"/>
              </a:ext>
            </a:extLst>
          </p:cNvPr>
          <p:cNvGraphicFramePr/>
          <p:nvPr>
            <p:extLst>
              <p:ext uri="{D42A27DB-BD31-4B8C-83A1-F6EECF244321}">
                <p14:modId xmlns:p14="http://schemas.microsoft.com/office/powerpoint/2010/main" val="2409074687"/>
              </p:ext>
            </p:extLst>
          </p:nvPr>
        </p:nvGraphicFramePr>
        <p:xfrm>
          <a:off x="1076138" y="1210236"/>
          <a:ext cx="9777392" cy="50516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Graphic 7">
            <a:extLst>
              <a:ext uri="{FF2B5EF4-FFF2-40B4-BE49-F238E27FC236}">
                <a16:creationId xmlns:a16="http://schemas.microsoft.com/office/drawing/2014/main" id="{125AE20A-12CB-451A-8BCE-7A23F59B5869}"/>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193053" y="1452282"/>
            <a:ext cx="560294" cy="560294"/>
          </a:xfrm>
          <a:prstGeom prst="rect">
            <a:avLst/>
          </a:prstGeom>
        </p:spPr>
      </p:pic>
      <p:pic>
        <p:nvPicPr>
          <p:cNvPr id="10" name="Graphic 9">
            <a:extLst>
              <a:ext uri="{FF2B5EF4-FFF2-40B4-BE49-F238E27FC236}">
                <a16:creationId xmlns:a16="http://schemas.microsoft.com/office/drawing/2014/main" id="{4699A4DE-AD72-852D-6D58-73C1CDAF0069}"/>
              </a:ext>
            </a:extLst>
          </p:cNvPr>
          <p:cNvPicPr>
            <a:picLocks noChangeAspect="1"/>
          </p:cNvPicPr>
          <p:nvPr/>
        </p:nvPicPr>
        <p:blipFill>
          <a:blip r:embed="rId10">
            <a:extLst>
              <a:ext uri="{96DAC541-7B7A-43D3-8B79-37D633B846F1}">
                <asvg:svgBlip xmlns:asvg="http://schemas.microsoft.com/office/drawing/2016/SVG/main" r:embed="rId11"/>
              </a:ext>
            </a:extLst>
          </a:blip>
          <a:srcRect/>
          <a:stretch/>
        </p:blipFill>
        <p:spPr>
          <a:xfrm>
            <a:off x="1640541" y="2308411"/>
            <a:ext cx="479612" cy="479612"/>
          </a:xfrm>
          <a:prstGeom prst="rect">
            <a:avLst/>
          </a:prstGeom>
        </p:spPr>
      </p:pic>
      <p:pic>
        <p:nvPicPr>
          <p:cNvPr id="19" name="Graphic 18" descr="Toggle with solid fill">
            <a:extLst>
              <a:ext uri="{FF2B5EF4-FFF2-40B4-BE49-F238E27FC236}">
                <a16:creationId xmlns:a16="http://schemas.microsoft.com/office/drawing/2014/main" id="{B01EB470-7EDC-8FE5-1606-74A57997DEF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838261" y="3079376"/>
            <a:ext cx="559303" cy="559303"/>
          </a:xfrm>
          <a:prstGeom prst="rect">
            <a:avLst/>
          </a:prstGeom>
        </p:spPr>
      </p:pic>
      <p:pic>
        <p:nvPicPr>
          <p:cNvPr id="22" name="Graphic 21" descr="Group with solid fill">
            <a:extLst>
              <a:ext uri="{FF2B5EF4-FFF2-40B4-BE49-F238E27FC236}">
                <a16:creationId xmlns:a16="http://schemas.microsoft.com/office/drawing/2014/main" id="{8C861875-C235-5DA9-3398-9620381BC0C3}"/>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1840502" y="3847241"/>
            <a:ext cx="559302" cy="559302"/>
          </a:xfrm>
          <a:prstGeom prst="rect">
            <a:avLst/>
          </a:prstGeom>
        </p:spPr>
      </p:pic>
      <p:pic>
        <p:nvPicPr>
          <p:cNvPr id="24" name="Graphic 23" descr="Medicine with solid fill">
            <a:extLst>
              <a:ext uri="{FF2B5EF4-FFF2-40B4-BE49-F238E27FC236}">
                <a16:creationId xmlns:a16="http://schemas.microsoft.com/office/drawing/2014/main" id="{ECE7259B-5B04-B9DC-926A-50C3C67C73F2}"/>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640541" y="4666129"/>
            <a:ext cx="567627" cy="567627"/>
          </a:xfrm>
          <a:prstGeom prst="rect">
            <a:avLst/>
          </a:prstGeom>
        </p:spPr>
      </p:pic>
      <p:pic>
        <p:nvPicPr>
          <p:cNvPr id="26" name="Graphic 25" descr="Hospital with solid fill">
            <a:extLst>
              <a:ext uri="{FF2B5EF4-FFF2-40B4-BE49-F238E27FC236}">
                <a16:creationId xmlns:a16="http://schemas.microsoft.com/office/drawing/2014/main" id="{479BF87B-3289-3D76-3D02-079F2D8284DF}"/>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1194045" y="5447917"/>
            <a:ext cx="559302" cy="559302"/>
          </a:xfrm>
          <a:prstGeom prst="rect">
            <a:avLst/>
          </a:prstGeom>
        </p:spPr>
      </p:pic>
    </p:spTree>
    <p:extLst>
      <p:ext uri="{BB962C8B-B14F-4D97-AF65-F5344CB8AC3E}">
        <p14:creationId xmlns:p14="http://schemas.microsoft.com/office/powerpoint/2010/main" val="1107596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810EEC0-E245-BB71-30D4-1B6565885345}"/>
              </a:ext>
            </a:extLst>
          </p:cNvPr>
          <p:cNvSpPr>
            <a:spLocks noGrp="1"/>
          </p:cNvSpPr>
          <p:nvPr>
            <p:ph type="title"/>
          </p:nvPr>
        </p:nvSpPr>
        <p:spPr/>
        <p:txBody>
          <a:bodyPr/>
          <a:lstStyle/>
          <a:p>
            <a:r>
              <a:rPr lang="en-US" dirty="0"/>
              <a:t>Traditional Systemic Therapy: Safety Considerations</a:t>
            </a:r>
            <a:endParaRPr lang="en-US" sz="3200"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55629551"/>
              </p:ext>
            </p:extLst>
          </p:nvPr>
        </p:nvGraphicFramePr>
        <p:xfrm>
          <a:off x="717550" y="1600200"/>
          <a:ext cx="10764653" cy="4196080"/>
        </p:xfrm>
        <a:graphic>
          <a:graphicData uri="http://schemas.openxmlformats.org/drawingml/2006/table">
            <a:tbl>
              <a:tblPr firstRow="1" bandRow="1">
                <a:effectLst/>
                <a:tableStyleId>{5C22544A-7EE6-4342-B048-85BDC9FD1C3A}</a:tableStyleId>
              </a:tblPr>
              <a:tblGrid>
                <a:gridCol w="1855529">
                  <a:extLst>
                    <a:ext uri="{9D8B030D-6E8A-4147-A177-3AD203B41FA5}">
                      <a16:colId xmlns:a16="http://schemas.microsoft.com/office/drawing/2014/main" val="20000"/>
                    </a:ext>
                  </a:extLst>
                </a:gridCol>
                <a:gridCol w="8909124">
                  <a:extLst>
                    <a:ext uri="{9D8B030D-6E8A-4147-A177-3AD203B41FA5}">
                      <a16:colId xmlns:a16="http://schemas.microsoft.com/office/drawing/2014/main" val="20001"/>
                    </a:ext>
                  </a:extLst>
                </a:gridCol>
              </a:tblGrid>
              <a:tr h="370840">
                <a:tc>
                  <a:txBody>
                    <a:bodyPr/>
                    <a:lstStyle/>
                    <a:p>
                      <a:pPr algn="l"/>
                      <a:r>
                        <a:rPr lang="en-US" dirty="0"/>
                        <a:t>Drug/Class</a:t>
                      </a: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dirty="0"/>
                        <a:t>Potential</a:t>
                      </a:r>
                      <a:r>
                        <a:rPr lang="en-US" baseline="0" dirty="0"/>
                        <a:t> Toxicities</a:t>
                      </a:r>
                      <a:endParaRPr lang="en-US" dirty="0"/>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370840">
                <a:tc>
                  <a:txBody>
                    <a:bodyPr/>
                    <a:lstStyle/>
                    <a:p>
                      <a:r>
                        <a:rPr lang="en-US" sz="1700" dirty="0">
                          <a:solidFill>
                            <a:schemeClr val="bg1"/>
                          </a:solidFill>
                        </a:rPr>
                        <a:t>Corticosteroids </a:t>
                      </a: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en-US" sz="1700" dirty="0">
                          <a:solidFill>
                            <a:schemeClr val="bg1"/>
                          </a:solidFill>
                        </a:rPr>
                        <a:t>Osteoporosis, myopathy, osteonecrosis, infections, edema, weight gain, hypertension, skin atrophy, impaired wound healing, cataracts, glaucoma, gastritis, gastric ulcers, gastrointestinal bleeding, hyperglycemia </a:t>
                      </a: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46350704"/>
                  </a:ext>
                </a:extLst>
              </a:tr>
              <a:tr h="370840">
                <a:tc>
                  <a:txBody>
                    <a:bodyPr/>
                    <a:lstStyle/>
                    <a:p>
                      <a:r>
                        <a:rPr lang="en-US" sz="1700" dirty="0">
                          <a:solidFill>
                            <a:schemeClr val="bg1"/>
                          </a:solidFill>
                        </a:rPr>
                        <a:t>Cyclosporine</a:t>
                      </a: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r>
                        <a:rPr lang="en-US" sz="1700" dirty="0">
                          <a:solidFill>
                            <a:schemeClr val="bg1"/>
                          </a:solidFill>
                        </a:rPr>
                        <a:t>Renal impairment, hypertension, headache, tremor, hypertrichosis, gingival hyperplasia, nausea, vomiting, diarrhea, myalgias,</a:t>
                      </a:r>
                      <a:r>
                        <a:rPr lang="en-US" sz="1700" baseline="0" dirty="0">
                          <a:solidFill>
                            <a:schemeClr val="bg1"/>
                          </a:solidFill>
                        </a:rPr>
                        <a:t> hypertriglyceridemia, increased risk of infections and malignancies</a:t>
                      </a:r>
                      <a:endParaRPr lang="en-US" sz="1700" dirty="0">
                        <a:solidFill>
                          <a:schemeClr val="bg1"/>
                        </a:solidFill>
                      </a:endParaRP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1"/>
                  </a:ext>
                </a:extLst>
              </a:tr>
              <a:tr h="370840">
                <a:tc>
                  <a:txBody>
                    <a:bodyPr/>
                    <a:lstStyle/>
                    <a:p>
                      <a:r>
                        <a:rPr lang="en-US" sz="1700" dirty="0">
                          <a:solidFill>
                            <a:schemeClr val="bg1"/>
                          </a:solidFill>
                        </a:rPr>
                        <a:t>Azathioprine</a:t>
                      </a: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en-US" sz="1700" dirty="0">
                          <a:solidFill>
                            <a:schemeClr val="bg1"/>
                          </a:solidFill>
                        </a:rPr>
                        <a:t>Leukopenia, nausea, vomiting,</a:t>
                      </a:r>
                      <a:r>
                        <a:rPr lang="en-US" sz="1700" baseline="0" dirty="0">
                          <a:solidFill>
                            <a:schemeClr val="bg1"/>
                          </a:solidFill>
                        </a:rPr>
                        <a:t> diarrhea, elevated liver enzymes, </a:t>
                      </a:r>
                      <a:r>
                        <a:rPr lang="en-US" sz="1700" dirty="0">
                          <a:solidFill>
                            <a:schemeClr val="bg1"/>
                          </a:solidFill>
                        </a:rPr>
                        <a:t>increased risk of infections and malignancies</a:t>
                      </a: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370840">
                <a:tc>
                  <a:txBody>
                    <a:bodyPr/>
                    <a:lstStyle/>
                    <a:p>
                      <a:r>
                        <a:rPr lang="en-US" sz="1700" dirty="0">
                          <a:solidFill>
                            <a:schemeClr val="bg1"/>
                          </a:solidFill>
                        </a:rPr>
                        <a:t>Methotrexate</a:t>
                      </a: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r>
                        <a:rPr lang="en-US" sz="1700" dirty="0">
                          <a:solidFill>
                            <a:schemeClr val="bg1"/>
                          </a:solidFill>
                        </a:rPr>
                        <a:t>Bone marrow suppression, elevated liver enzymes, cytopenia, interstitial</a:t>
                      </a:r>
                      <a:r>
                        <a:rPr lang="en-US" sz="1700" baseline="0" dirty="0">
                          <a:solidFill>
                            <a:schemeClr val="bg1"/>
                          </a:solidFill>
                        </a:rPr>
                        <a:t> pneumonitis, pulmonary fibrosis, stomatitis, nausea, vomiting, diarrhea, fatigue, chills/fever, photosensitivity, alopecia, increased risk of infections and malignancies</a:t>
                      </a:r>
                      <a:endParaRPr lang="en-US" sz="1700" dirty="0">
                        <a:solidFill>
                          <a:schemeClr val="bg1"/>
                        </a:solidFill>
                      </a:endParaRP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370840">
                <a:tc>
                  <a:txBody>
                    <a:bodyPr/>
                    <a:lstStyle/>
                    <a:p>
                      <a:r>
                        <a:rPr lang="en-US" sz="1700" dirty="0">
                          <a:solidFill>
                            <a:schemeClr val="bg1"/>
                          </a:solidFill>
                        </a:rPr>
                        <a:t>Mycophenolate mofetil</a:t>
                      </a: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en-US" sz="1700" dirty="0">
                          <a:solidFill>
                            <a:schemeClr val="bg1"/>
                          </a:solidFill>
                        </a:rPr>
                        <a:t>Diarrhea, nausea,</a:t>
                      </a:r>
                      <a:r>
                        <a:rPr lang="en-US" sz="1700" baseline="0" dirty="0">
                          <a:solidFill>
                            <a:schemeClr val="bg1"/>
                          </a:solidFill>
                        </a:rPr>
                        <a:t> vomiting, abdominal cramps, leukopenia, anemia, thrombocytopenia, multifocal leukoencephalopathy, hypercholesterolemia, peripheral edema, hypertension, increased risk of infections and malignancies</a:t>
                      </a:r>
                      <a:endParaRPr lang="en-US" sz="1700" dirty="0">
                        <a:solidFill>
                          <a:schemeClr val="bg1"/>
                        </a:solidFill>
                      </a:endParaRPr>
                    </a:p>
                  </a:txBody>
                  <a:tcPr marL="88477" marR="8847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bl>
          </a:graphicData>
        </a:graphic>
      </p:graphicFrame>
      <p:sp>
        <p:nvSpPr>
          <p:cNvPr id="3" name="Footer Placeholder 1">
            <a:extLst>
              <a:ext uri="{FF2B5EF4-FFF2-40B4-BE49-F238E27FC236}">
                <a16:creationId xmlns:a16="http://schemas.microsoft.com/office/drawing/2014/main" id="{17734072-F33C-BE88-0FB3-EF1622AA10B2}"/>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Sidbury. J Am Acad Dermatol. 2014;71:327. Yu. J Am Acad Dermatol. 2018;78:733. </a:t>
            </a:r>
          </a:p>
        </p:txBody>
      </p:sp>
    </p:spTree>
    <p:custDataLst>
      <p:tags r:id="rId1"/>
    </p:custDataLst>
    <p:extLst>
      <p:ext uri="{BB962C8B-B14F-4D97-AF65-F5344CB8AC3E}">
        <p14:creationId xmlns:p14="http://schemas.microsoft.com/office/powerpoint/2010/main" val="9662307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 name="Rectangle 796">
            <a:extLst>
              <a:ext uri="{FF2B5EF4-FFF2-40B4-BE49-F238E27FC236}">
                <a16:creationId xmlns:a16="http://schemas.microsoft.com/office/drawing/2014/main" id="{B479613C-D01A-3AB5-324D-F5C3722A417D}"/>
              </a:ext>
            </a:extLst>
          </p:cNvPr>
          <p:cNvSpPr/>
          <p:nvPr/>
        </p:nvSpPr>
        <p:spPr bwMode="auto">
          <a:xfrm>
            <a:off x="2156680" y="4029074"/>
            <a:ext cx="7525202" cy="784341"/>
          </a:xfrm>
          <a:prstGeom prst="rect">
            <a:avLst/>
          </a:prstGeom>
          <a:gradFill>
            <a:gsLst>
              <a:gs pos="100000">
                <a:schemeClr val="tx1">
                  <a:alpha val="0"/>
                </a:schemeClr>
              </a:gs>
              <a:gs pos="20000">
                <a:schemeClr val="accent6">
                  <a:lumMod val="20000"/>
                  <a:lumOff val="80000"/>
                </a:schemeClr>
              </a:gs>
            </a:gsLst>
            <a:lin ang="5400000" scaled="1"/>
          </a:gra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itle 1">
            <a:extLst>
              <a:ext uri="{FF2B5EF4-FFF2-40B4-BE49-F238E27FC236}">
                <a16:creationId xmlns:a16="http://schemas.microsoft.com/office/drawing/2014/main" id="{02A6E873-2E83-EFA1-AB07-681378B90201}"/>
              </a:ext>
            </a:extLst>
          </p:cNvPr>
          <p:cNvSpPr>
            <a:spLocks noGrp="1"/>
          </p:cNvSpPr>
          <p:nvPr>
            <p:ph type="title"/>
          </p:nvPr>
        </p:nvSpPr>
        <p:spPr/>
        <p:txBody>
          <a:bodyPr anchor="ctr">
            <a:normAutofit/>
          </a:bodyPr>
          <a:lstStyle/>
          <a:p>
            <a:r>
              <a:rPr lang="en-US" dirty="0"/>
              <a:t>Biologic Targets</a:t>
            </a:r>
          </a:p>
        </p:txBody>
      </p:sp>
      <p:sp>
        <p:nvSpPr>
          <p:cNvPr id="6" name="Footer Placeholder 3">
            <a:extLst>
              <a:ext uri="{FF2B5EF4-FFF2-40B4-BE49-F238E27FC236}">
                <a16:creationId xmlns:a16="http://schemas.microsoft.com/office/drawing/2014/main" id="{E955F845-E263-FD5A-9E56-1C437DC99E8A}"/>
              </a:ext>
            </a:extLst>
          </p:cNvPr>
          <p:cNvSpPr>
            <a:spLocks noGrp="1"/>
          </p:cNvSpPr>
          <p:nvPr>
            <p:ph type="ftr" sz="quarter" idx="4294967295"/>
          </p:nvPr>
        </p:nvSpPr>
        <p:spPr>
          <a:xfrm>
            <a:off x="425421" y="6403975"/>
            <a:ext cx="5673725" cy="276225"/>
          </a:xfrm>
          <a:prstGeom prst="rect">
            <a:avLst/>
          </a:prstGeom>
        </p:spPr>
        <p:txBody>
          <a:bodyPr lIns="91440" tIns="45720" rIns="91440" bIns="45720" anchor="t"/>
          <a:lstStyle/>
          <a:p>
            <a:pPr marL="0" marR="0" lvl="0" indent="0" algn="l" defTabSz="457200" rtl="0" eaLnBrk="0" fontAlgn="base" latinLnBrk="0" hangingPunct="0">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a:ea typeface="+mn-ea"/>
                <a:cs typeface="Calibri"/>
              </a:rPr>
              <a:t>Adapted from: Butala. J Allergy Clin Immunol Pract. 2023;11:1361.</a:t>
            </a:r>
            <a:endParaRPr kumimoji="0" lang="en-US" sz="1800" b="1" i="0" u="none" strike="noStrike" kern="1200" cap="none" spc="0" normalizeH="0" baseline="0" noProof="0" dirty="0">
              <a:ln>
                <a:noFill/>
              </a:ln>
              <a:solidFill>
                <a:srgbClr val="455560"/>
              </a:solidFill>
              <a:effectLst/>
              <a:uLnTx/>
              <a:uFillTx/>
              <a:latin typeface="Arial" panose="020B0604020202020204" pitchFamily="34" charset="0"/>
              <a:ea typeface="+mn-ea"/>
              <a:cs typeface="Arial" panose="020B0604020202020204" pitchFamily="34" charset="0"/>
            </a:endParaRPr>
          </a:p>
        </p:txBody>
      </p:sp>
      <p:grpSp>
        <p:nvGrpSpPr>
          <p:cNvPr id="784" name="Group 783">
            <a:extLst>
              <a:ext uri="{FF2B5EF4-FFF2-40B4-BE49-F238E27FC236}">
                <a16:creationId xmlns:a16="http://schemas.microsoft.com/office/drawing/2014/main" id="{2316A68B-A5BF-8814-7357-66C1956A12C6}"/>
              </a:ext>
            </a:extLst>
          </p:cNvPr>
          <p:cNvGrpSpPr/>
          <p:nvPr/>
        </p:nvGrpSpPr>
        <p:grpSpPr>
          <a:xfrm>
            <a:off x="2156680" y="3848822"/>
            <a:ext cx="7538745" cy="210733"/>
            <a:chOff x="2156680" y="3848822"/>
            <a:chExt cx="7538745" cy="210733"/>
          </a:xfrm>
        </p:grpSpPr>
        <p:grpSp>
          <p:nvGrpSpPr>
            <p:cNvPr id="163" name="Group 162">
              <a:extLst>
                <a:ext uri="{FF2B5EF4-FFF2-40B4-BE49-F238E27FC236}">
                  <a16:creationId xmlns:a16="http://schemas.microsoft.com/office/drawing/2014/main" id="{1D9486EB-2508-C6BC-4F99-DF25CC304A3C}"/>
                </a:ext>
              </a:extLst>
            </p:cNvPr>
            <p:cNvGrpSpPr/>
            <p:nvPr/>
          </p:nvGrpSpPr>
          <p:grpSpPr>
            <a:xfrm>
              <a:off x="2156680" y="3848822"/>
              <a:ext cx="50504" cy="210733"/>
              <a:chOff x="2156680" y="3848822"/>
              <a:chExt cx="50504" cy="210733"/>
            </a:xfrm>
          </p:grpSpPr>
          <p:sp>
            <p:nvSpPr>
              <p:cNvPr id="162" name="Freeform: Shape 161">
                <a:extLst>
                  <a:ext uri="{FF2B5EF4-FFF2-40B4-BE49-F238E27FC236}">
                    <a16:creationId xmlns:a16="http://schemas.microsoft.com/office/drawing/2014/main" id="{6BAFE562-2F59-D54C-1C15-A4DCA42BC7D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7" name="Oval 156">
                <a:extLst>
                  <a:ext uri="{FF2B5EF4-FFF2-40B4-BE49-F238E27FC236}">
                    <a16:creationId xmlns:a16="http://schemas.microsoft.com/office/drawing/2014/main" id="{2B77B1B6-E442-0446-D9C1-63D30459E1A6}"/>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58" name="Oval 157">
                <a:extLst>
                  <a:ext uri="{FF2B5EF4-FFF2-40B4-BE49-F238E27FC236}">
                    <a16:creationId xmlns:a16="http://schemas.microsoft.com/office/drawing/2014/main" id="{D741F8AB-515B-910C-DC04-86DF5784A10A}"/>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4" name="Group 163">
              <a:extLst>
                <a:ext uri="{FF2B5EF4-FFF2-40B4-BE49-F238E27FC236}">
                  <a16:creationId xmlns:a16="http://schemas.microsoft.com/office/drawing/2014/main" id="{928437B3-5546-C7DF-8477-A62FF8493027}"/>
                </a:ext>
              </a:extLst>
            </p:cNvPr>
            <p:cNvGrpSpPr/>
            <p:nvPr/>
          </p:nvGrpSpPr>
          <p:grpSpPr>
            <a:xfrm>
              <a:off x="2204305" y="3848822"/>
              <a:ext cx="50504" cy="210733"/>
              <a:chOff x="2156680" y="3848822"/>
              <a:chExt cx="50504" cy="210733"/>
            </a:xfrm>
          </p:grpSpPr>
          <p:sp>
            <p:nvSpPr>
              <p:cNvPr id="165" name="Freeform: Shape 164">
                <a:extLst>
                  <a:ext uri="{FF2B5EF4-FFF2-40B4-BE49-F238E27FC236}">
                    <a16:creationId xmlns:a16="http://schemas.microsoft.com/office/drawing/2014/main" id="{B341029D-F970-A56C-A822-937D1933321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6" name="Oval 165">
                <a:extLst>
                  <a:ext uri="{FF2B5EF4-FFF2-40B4-BE49-F238E27FC236}">
                    <a16:creationId xmlns:a16="http://schemas.microsoft.com/office/drawing/2014/main" id="{6E7544C8-F7BD-6DD8-C516-0D18A1F877E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67" name="Oval 166">
                <a:extLst>
                  <a:ext uri="{FF2B5EF4-FFF2-40B4-BE49-F238E27FC236}">
                    <a16:creationId xmlns:a16="http://schemas.microsoft.com/office/drawing/2014/main" id="{824592C6-6141-B56E-A181-C4AAECAB6F2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68" name="Group 167">
              <a:extLst>
                <a:ext uri="{FF2B5EF4-FFF2-40B4-BE49-F238E27FC236}">
                  <a16:creationId xmlns:a16="http://schemas.microsoft.com/office/drawing/2014/main" id="{C7B3ACBD-C23D-DA9A-02DA-1F0D3C473B5A}"/>
                </a:ext>
              </a:extLst>
            </p:cNvPr>
            <p:cNvGrpSpPr/>
            <p:nvPr/>
          </p:nvGrpSpPr>
          <p:grpSpPr>
            <a:xfrm>
              <a:off x="2254312" y="3848822"/>
              <a:ext cx="50504" cy="210733"/>
              <a:chOff x="2156680" y="3848822"/>
              <a:chExt cx="50504" cy="210733"/>
            </a:xfrm>
          </p:grpSpPr>
          <p:sp>
            <p:nvSpPr>
              <p:cNvPr id="169" name="Freeform: Shape 168">
                <a:extLst>
                  <a:ext uri="{FF2B5EF4-FFF2-40B4-BE49-F238E27FC236}">
                    <a16:creationId xmlns:a16="http://schemas.microsoft.com/office/drawing/2014/main" id="{64DFC88F-A51D-9806-4167-A628A52772C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0" name="Oval 169">
                <a:extLst>
                  <a:ext uri="{FF2B5EF4-FFF2-40B4-BE49-F238E27FC236}">
                    <a16:creationId xmlns:a16="http://schemas.microsoft.com/office/drawing/2014/main" id="{81ECCAF5-0A5C-6842-E062-C3BE9299913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1" name="Oval 170">
                <a:extLst>
                  <a:ext uri="{FF2B5EF4-FFF2-40B4-BE49-F238E27FC236}">
                    <a16:creationId xmlns:a16="http://schemas.microsoft.com/office/drawing/2014/main" id="{98E10169-E123-F2D4-E96A-830E5BB2B828}"/>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72" name="Group 171">
              <a:extLst>
                <a:ext uri="{FF2B5EF4-FFF2-40B4-BE49-F238E27FC236}">
                  <a16:creationId xmlns:a16="http://schemas.microsoft.com/office/drawing/2014/main" id="{F88D3116-1F25-3833-3F45-9E1A93CDF2F5}"/>
                </a:ext>
              </a:extLst>
            </p:cNvPr>
            <p:cNvGrpSpPr/>
            <p:nvPr/>
          </p:nvGrpSpPr>
          <p:grpSpPr>
            <a:xfrm>
              <a:off x="2304318" y="3848822"/>
              <a:ext cx="50504" cy="210733"/>
              <a:chOff x="2156680" y="3848822"/>
              <a:chExt cx="50504" cy="210733"/>
            </a:xfrm>
          </p:grpSpPr>
          <p:sp>
            <p:nvSpPr>
              <p:cNvPr id="173" name="Freeform: Shape 172">
                <a:extLst>
                  <a:ext uri="{FF2B5EF4-FFF2-40B4-BE49-F238E27FC236}">
                    <a16:creationId xmlns:a16="http://schemas.microsoft.com/office/drawing/2014/main" id="{81BE1E08-B35F-BF0F-4BCA-1A8AEDD58CE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4" name="Oval 173">
                <a:extLst>
                  <a:ext uri="{FF2B5EF4-FFF2-40B4-BE49-F238E27FC236}">
                    <a16:creationId xmlns:a16="http://schemas.microsoft.com/office/drawing/2014/main" id="{AD97ED65-7CEB-577D-6314-8D9763AB60A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5" name="Oval 174">
                <a:extLst>
                  <a:ext uri="{FF2B5EF4-FFF2-40B4-BE49-F238E27FC236}">
                    <a16:creationId xmlns:a16="http://schemas.microsoft.com/office/drawing/2014/main" id="{AEAB03D6-4AD6-A3A0-65ED-A2C6FC34F3E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76" name="Group 175">
              <a:extLst>
                <a:ext uri="{FF2B5EF4-FFF2-40B4-BE49-F238E27FC236}">
                  <a16:creationId xmlns:a16="http://schemas.microsoft.com/office/drawing/2014/main" id="{B878A15E-4435-C3CF-0CEE-FAC537089E08}"/>
                </a:ext>
              </a:extLst>
            </p:cNvPr>
            <p:cNvGrpSpPr/>
            <p:nvPr/>
          </p:nvGrpSpPr>
          <p:grpSpPr>
            <a:xfrm>
              <a:off x="2354324" y="3848822"/>
              <a:ext cx="50504" cy="210733"/>
              <a:chOff x="2156680" y="3848822"/>
              <a:chExt cx="50504" cy="210733"/>
            </a:xfrm>
          </p:grpSpPr>
          <p:sp>
            <p:nvSpPr>
              <p:cNvPr id="177" name="Freeform: Shape 176">
                <a:extLst>
                  <a:ext uri="{FF2B5EF4-FFF2-40B4-BE49-F238E27FC236}">
                    <a16:creationId xmlns:a16="http://schemas.microsoft.com/office/drawing/2014/main" id="{D41DFC29-E148-A399-4622-B6E5AF8B49F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8" name="Oval 177">
                <a:extLst>
                  <a:ext uri="{FF2B5EF4-FFF2-40B4-BE49-F238E27FC236}">
                    <a16:creationId xmlns:a16="http://schemas.microsoft.com/office/drawing/2014/main" id="{1A2A5A1E-508E-8611-5EE8-7C59038DB79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9" name="Oval 178">
                <a:extLst>
                  <a:ext uri="{FF2B5EF4-FFF2-40B4-BE49-F238E27FC236}">
                    <a16:creationId xmlns:a16="http://schemas.microsoft.com/office/drawing/2014/main" id="{AF758DA4-85AA-372F-F342-8B1EBD29D98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0" name="Group 179">
              <a:extLst>
                <a:ext uri="{FF2B5EF4-FFF2-40B4-BE49-F238E27FC236}">
                  <a16:creationId xmlns:a16="http://schemas.microsoft.com/office/drawing/2014/main" id="{EA117478-C92A-EFCA-49EA-68E98356FB9D}"/>
                </a:ext>
              </a:extLst>
            </p:cNvPr>
            <p:cNvGrpSpPr/>
            <p:nvPr/>
          </p:nvGrpSpPr>
          <p:grpSpPr>
            <a:xfrm>
              <a:off x="2399568" y="3848822"/>
              <a:ext cx="50504" cy="210733"/>
              <a:chOff x="2156680" y="3848822"/>
              <a:chExt cx="50504" cy="210733"/>
            </a:xfrm>
          </p:grpSpPr>
          <p:sp>
            <p:nvSpPr>
              <p:cNvPr id="181" name="Freeform: Shape 180">
                <a:extLst>
                  <a:ext uri="{FF2B5EF4-FFF2-40B4-BE49-F238E27FC236}">
                    <a16:creationId xmlns:a16="http://schemas.microsoft.com/office/drawing/2014/main" id="{004246E7-D2D3-FAA8-6204-F2A4A288791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2" name="Oval 181">
                <a:extLst>
                  <a:ext uri="{FF2B5EF4-FFF2-40B4-BE49-F238E27FC236}">
                    <a16:creationId xmlns:a16="http://schemas.microsoft.com/office/drawing/2014/main" id="{B6A6209A-1DB9-303F-42F1-8FC85A4CBAF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3" name="Oval 182">
                <a:extLst>
                  <a:ext uri="{FF2B5EF4-FFF2-40B4-BE49-F238E27FC236}">
                    <a16:creationId xmlns:a16="http://schemas.microsoft.com/office/drawing/2014/main" id="{AD29937B-597A-5AB0-878B-2E5AAAF062FD}"/>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4" name="Group 183">
              <a:extLst>
                <a:ext uri="{FF2B5EF4-FFF2-40B4-BE49-F238E27FC236}">
                  <a16:creationId xmlns:a16="http://schemas.microsoft.com/office/drawing/2014/main" id="{29DE6F91-28C4-7FCD-74BB-D7541121BD65}"/>
                </a:ext>
              </a:extLst>
            </p:cNvPr>
            <p:cNvGrpSpPr/>
            <p:nvPr/>
          </p:nvGrpSpPr>
          <p:grpSpPr>
            <a:xfrm>
              <a:off x="2447193" y="3848822"/>
              <a:ext cx="50504" cy="210733"/>
              <a:chOff x="2156680" y="3848822"/>
              <a:chExt cx="50504" cy="210733"/>
            </a:xfrm>
          </p:grpSpPr>
          <p:sp>
            <p:nvSpPr>
              <p:cNvPr id="185" name="Freeform: Shape 184">
                <a:extLst>
                  <a:ext uri="{FF2B5EF4-FFF2-40B4-BE49-F238E27FC236}">
                    <a16:creationId xmlns:a16="http://schemas.microsoft.com/office/drawing/2014/main" id="{ACB956F0-1CB5-E756-F30F-5C4D3F307EA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6" name="Oval 185">
                <a:extLst>
                  <a:ext uri="{FF2B5EF4-FFF2-40B4-BE49-F238E27FC236}">
                    <a16:creationId xmlns:a16="http://schemas.microsoft.com/office/drawing/2014/main" id="{16887E53-DC88-FEFA-AE9F-EFE172EDF74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87" name="Oval 186">
                <a:extLst>
                  <a:ext uri="{FF2B5EF4-FFF2-40B4-BE49-F238E27FC236}">
                    <a16:creationId xmlns:a16="http://schemas.microsoft.com/office/drawing/2014/main" id="{28E62083-38CE-E9A1-4948-B7B9C36979D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88" name="Group 187">
              <a:extLst>
                <a:ext uri="{FF2B5EF4-FFF2-40B4-BE49-F238E27FC236}">
                  <a16:creationId xmlns:a16="http://schemas.microsoft.com/office/drawing/2014/main" id="{3FB4ADF3-9D44-A973-3FF1-4A1A2D128550}"/>
                </a:ext>
              </a:extLst>
            </p:cNvPr>
            <p:cNvGrpSpPr/>
            <p:nvPr/>
          </p:nvGrpSpPr>
          <p:grpSpPr>
            <a:xfrm>
              <a:off x="2497200" y="3848822"/>
              <a:ext cx="50504" cy="210733"/>
              <a:chOff x="2156680" y="3848822"/>
              <a:chExt cx="50504" cy="210733"/>
            </a:xfrm>
          </p:grpSpPr>
          <p:sp>
            <p:nvSpPr>
              <p:cNvPr id="189" name="Freeform: Shape 188">
                <a:extLst>
                  <a:ext uri="{FF2B5EF4-FFF2-40B4-BE49-F238E27FC236}">
                    <a16:creationId xmlns:a16="http://schemas.microsoft.com/office/drawing/2014/main" id="{3469E575-0E41-796B-0FE3-2A71356BA6F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0" name="Oval 189">
                <a:extLst>
                  <a:ext uri="{FF2B5EF4-FFF2-40B4-BE49-F238E27FC236}">
                    <a16:creationId xmlns:a16="http://schemas.microsoft.com/office/drawing/2014/main" id="{D59B58D2-D66D-ECD3-8F80-6ABF0C3E3BCD}"/>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1" name="Oval 190">
                <a:extLst>
                  <a:ext uri="{FF2B5EF4-FFF2-40B4-BE49-F238E27FC236}">
                    <a16:creationId xmlns:a16="http://schemas.microsoft.com/office/drawing/2014/main" id="{F3176379-14FF-0D39-FA3D-B3762AEF4ED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92" name="Group 191">
              <a:extLst>
                <a:ext uri="{FF2B5EF4-FFF2-40B4-BE49-F238E27FC236}">
                  <a16:creationId xmlns:a16="http://schemas.microsoft.com/office/drawing/2014/main" id="{A20037AC-45B6-8F47-255B-4CF4269779F2}"/>
                </a:ext>
              </a:extLst>
            </p:cNvPr>
            <p:cNvGrpSpPr/>
            <p:nvPr/>
          </p:nvGrpSpPr>
          <p:grpSpPr>
            <a:xfrm>
              <a:off x="2547206" y="3848822"/>
              <a:ext cx="50504" cy="210733"/>
              <a:chOff x="2156680" y="3848822"/>
              <a:chExt cx="50504" cy="210733"/>
            </a:xfrm>
          </p:grpSpPr>
          <p:sp>
            <p:nvSpPr>
              <p:cNvPr id="193" name="Freeform: Shape 192">
                <a:extLst>
                  <a:ext uri="{FF2B5EF4-FFF2-40B4-BE49-F238E27FC236}">
                    <a16:creationId xmlns:a16="http://schemas.microsoft.com/office/drawing/2014/main" id="{2DC2338A-E4C5-3F46-3F02-6D93D3526D0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4" name="Oval 193">
                <a:extLst>
                  <a:ext uri="{FF2B5EF4-FFF2-40B4-BE49-F238E27FC236}">
                    <a16:creationId xmlns:a16="http://schemas.microsoft.com/office/drawing/2014/main" id="{15389E76-A49F-72D3-9D8E-4EDD83F60BDB}"/>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5" name="Oval 194">
                <a:extLst>
                  <a:ext uri="{FF2B5EF4-FFF2-40B4-BE49-F238E27FC236}">
                    <a16:creationId xmlns:a16="http://schemas.microsoft.com/office/drawing/2014/main" id="{A8896050-6F40-FA55-13E8-4C5B28B3EA98}"/>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196" name="Group 195">
              <a:extLst>
                <a:ext uri="{FF2B5EF4-FFF2-40B4-BE49-F238E27FC236}">
                  <a16:creationId xmlns:a16="http://schemas.microsoft.com/office/drawing/2014/main" id="{F57499D1-E9A8-AC94-B695-C80D90A3268D}"/>
                </a:ext>
              </a:extLst>
            </p:cNvPr>
            <p:cNvGrpSpPr/>
            <p:nvPr/>
          </p:nvGrpSpPr>
          <p:grpSpPr>
            <a:xfrm>
              <a:off x="2597212" y="3848822"/>
              <a:ext cx="50504" cy="210733"/>
              <a:chOff x="2156680" y="3848822"/>
              <a:chExt cx="50504" cy="210733"/>
            </a:xfrm>
          </p:grpSpPr>
          <p:sp>
            <p:nvSpPr>
              <p:cNvPr id="197" name="Freeform: Shape 196">
                <a:extLst>
                  <a:ext uri="{FF2B5EF4-FFF2-40B4-BE49-F238E27FC236}">
                    <a16:creationId xmlns:a16="http://schemas.microsoft.com/office/drawing/2014/main" id="{1D1CB359-48AC-AFF2-1C36-AB6589E8ABE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8" name="Oval 197">
                <a:extLst>
                  <a:ext uri="{FF2B5EF4-FFF2-40B4-BE49-F238E27FC236}">
                    <a16:creationId xmlns:a16="http://schemas.microsoft.com/office/drawing/2014/main" id="{2ECAD0E9-2883-7D85-7F39-875200C2FFC6}"/>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99" name="Oval 198">
                <a:extLst>
                  <a:ext uri="{FF2B5EF4-FFF2-40B4-BE49-F238E27FC236}">
                    <a16:creationId xmlns:a16="http://schemas.microsoft.com/office/drawing/2014/main" id="{EF8F80DA-42CC-518C-9F47-6BF944BE494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0" name="Group 199">
              <a:extLst>
                <a:ext uri="{FF2B5EF4-FFF2-40B4-BE49-F238E27FC236}">
                  <a16:creationId xmlns:a16="http://schemas.microsoft.com/office/drawing/2014/main" id="{B572BC22-AEAE-DA03-F4CF-27530EC88E7A}"/>
                </a:ext>
              </a:extLst>
            </p:cNvPr>
            <p:cNvGrpSpPr/>
            <p:nvPr/>
          </p:nvGrpSpPr>
          <p:grpSpPr>
            <a:xfrm>
              <a:off x="2647218" y="3848822"/>
              <a:ext cx="50504" cy="210733"/>
              <a:chOff x="2156680" y="3848822"/>
              <a:chExt cx="50504" cy="210733"/>
            </a:xfrm>
          </p:grpSpPr>
          <p:sp>
            <p:nvSpPr>
              <p:cNvPr id="201" name="Freeform: Shape 200">
                <a:extLst>
                  <a:ext uri="{FF2B5EF4-FFF2-40B4-BE49-F238E27FC236}">
                    <a16:creationId xmlns:a16="http://schemas.microsoft.com/office/drawing/2014/main" id="{92016B24-0EDA-A88B-A692-8F9CE8F5EB1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2" name="Oval 201">
                <a:extLst>
                  <a:ext uri="{FF2B5EF4-FFF2-40B4-BE49-F238E27FC236}">
                    <a16:creationId xmlns:a16="http://schemas.microsoft.com/office/drawing/2014/main" id="{BCD52262-8492-F75A-F0D2-600CFA0CBA8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3" name="Oval 202">
                <a:extLst>
                  <a:ext uri="{FF2B5EF4-FFF2-40B4-BE49-F238E27FC236}">
                    <a16:creationId xmlns:a16="http://schemas.microsoft.com/office/drawing/2014/main" id="{5509399A-6238-1978-20CA-812B8C28ED88}"/>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4" name="Group 203">
              <a:extLst>
                <a:ext uri="{FF2B5EF4-FFF2-40B4-BE49-F238E27FC236}">
                  <a16:creationId xmlns:a16="http://schemas.microsoft.com/office/drawing/2014/main" id="{9193F9AA-9380-57FE-539C-0FFC63311EE0}"/>
                </a:ext>
              </a:extLst>
            </p:cNvPr>
            <p:cNvGrpSpPr/>
            <p:nvPr/>
          </p:nvGrpSpPr>
          <p:grpSpPr>
            <a:xfrm>
              <a:off x="2694843" y="3848822"/>
              <a:ext cx="50504" cy="210733"/>
              <a:chOff x="2156680" y="3848822"/>
              <a:chExt cx="50504" cy="210733"/>
            </a:xfrm>
          </p:grpSpPr>
          <p:sp>
            <p:nvSpPr>
              <p:cNvPr id="205" name="Freeform: Shape 204">
                <a:extLst>
                  <a:ext uri="{FF2B5EF4-FFF2-40B4-BE49-F238E27FC236}">
                    <a16:creationId xmlns:a16="http://schemas.microsoft.com/office/drawing/2014/main" id="{6E0CCE36-86E1-1F48-752E-D9B96624492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6" name="Oval 205">
                <a:extLst>
                  <a:ext uri="{FF2B5EF4-FFF2-40B4-BE49-F238E27FC236}">
                    <a16:creationId xmlns:a16="http://schemas.microsoft.com/office/drawing/2014/main" id="{C106C137-B0CA-CA38-1BD1-F469D081D972}"/>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07" name="Oval 206">
                <a:extLst>
                  <a:ext uri="{FF2B5EF4-FFF2-40B4-BE49-F238E27FC236}">
                    <a16:creationId xmlns:a16="http://schemas.microsoft.com/office/drawing/2014/main" id="{5E59768E-D6C0-C4FA-3DB6-8E23F9CA5AE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08" name="Group 207">
              <a:extLst>
                <a:ext uri="{FF2B5EF4-FFF2-40B4-BE49-F238E27FC236}">
                  <a16:creationId xmlns:a16="http://schemas.microsoft.com/office/drawing/2014/main" id="{8F5FA521-CD21-168D-49AF-DD5DCCDF14FE}"/>
                </a:ext>
              </a:extLst>
            </p:cNvPr>
            <p:cNvGrpSpPr/>
            <p:nvPr/>
          </p:nvGrpSpPr>
          <p:grpSpPr>
            <a:xfrm>
              <a:off x="2744850" y="3848822"/>
              <a:ext cx="50504" cy="210733"/>
              <a:chOff x="2156680" y="3848822"/>
              <a:chExt cx="50504" cy="210733"/>
            </a:xfrm>
          </p:grpSpPr>
          <p:sp>
            <p:nvSpPr>
              <p:cNvPr id="209" name="Freeform: Shape 208">
                <a:extLst>
                  <a:ext uri="{FF2B5EF4-FFF2-40B4-BE49-F238E27FC236}">
                    <a16:creationId xmlns:a16="http://schemas.microsoft.com/office/drawing/2014/main" id="{E23D4922-C0A4-09EC-D2DF-74690410D69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0" name="Oval 209">
                <a:extLst>
                  <a:ext uri="{FF2B5EF4-FFF2-40B4-BE49-F238E27FC236}">
                    <a16:creationId xmlns:a16="http://schemas.microsoft.com/office/drawing/2014/main" id="{9C064AD8-3427-94A4-DBBC-397B1A72ECC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1" name="Oval 210">
                <a:extLst>
                  <a:ext uri="{FF2B5EF4-FFF2-40B4-BE49-F238E27FC236}">
                    <a16:creationId xmlns:a16="http://schemas.microsoft.com/office/drawing/2014/main" id="{CB46023C-1648-9673-C0E1-7857E483EF9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2" name="Group 211">
              <a:extLst>
                <a:ext uri="{FF2B5EF4-FFF2-40B4-BE49-F238E27FC236}">
                  <a16:creationId xmlns:a16="http://schemas.microsoft.com/office/drawing/2014/main" id="{8858ABC9-8A7B-D094-0942-06FE48B6A8D5}"/>
                </a:ext>
              </a:extLst>
            </p:cNvPr>
            <p:cNvGrpSpPr/>
            <p:nvPr/>
          </p:nvGrpSpPr>
          <p:grpSpPr>
            <a:xfrm>
              <a:off x="2794856" y="3848822"/>
              <a:ext cx="50504" cy="210733"/>
              <a:chOff x="2156680" y="3848822"/>
              <a:chExt cx="50504" cy="210733"/>
            </a:xfrm>
          </p:grpSpPr>
          <p:sp>
            <p:nvSpPr>
              <p:cNvPr id="213" name="Freeform: Shape 212">
                <a:extLst>
                  <a:ext uri="{FF2B5EF4-FFF2-40B4-BE49-F238E27FC236}">
                    <a16:creationId xmlns:a16="http://schemas.microsoft.com/office/drawing/2014/main" id="{39DC3CC4-104D-E74A-932A-20EDDF1B0823}"/>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4" name="Oval 213">
                <a:extLst>
                  <a:ext uri="{FF2B5EF4-FFF2-40B4-BE49-F238E27FC236}">
                    <a16:creationId xmlns:a16="http://schemas.microsoft.com/office/drawing/2014/main" id="{6FD2B2F9-8D3A-75C4-3873-DD605BB486A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5" name="Oval 214">
                <a:extLst>
                  <a:ext uri="{FF2B5EF4-FFF2-40B4-BE49-F238E27FC236}">
                    <a16:creationId xmlns:a16="http://schemas.microsoft.com/office/drawing/2014/main" id="{FA83E1D6-5B8C-4A00-C9CE-D4082FD6960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16" name="Group 215">
              <a:extLst>
                <a:ext uri="{FF2B5EF4-FFF2-40B4-BE49-F238E27FC236}">
                  <a16:creationId xmlns:a16="http://schemas.microsoft.com/office/drawing/2014/main" id="{34DB6337-5961-37D7-7D90-DD4C8D5467F5}"/>
                </a:ext>
              </a:extLst>
            </p:cNvPr>
            <p:cNvGrpSpPr/>
            <p:nvPr/>
          </p:nvGrpSpPr>
          <p:grpSpPr>
            <a:xfrm>
              <a:off x="2844862" y="3848822"/>
              <a:ext cx="50504" cy="210733"/>
              <a:chOff x="2156680" y="3848822"/>
              <a:chExt cx="50504" cy="210733"/>
            </a:xfrm>
          </p:grpSpPr>
          <p:sp>
            <p:nvSpPr>
              <p:cNvPr id="217" name="Freeform: Shape 216">
                <a:extLst>
                  <a:ext uri="{FF2B5EF4-FFF2-40B4-BE49-F238E27FC236}">
                    <a16:creationId xmlns:a16="http://schemas.microsoft.com/office/drawing/2014/main" id="{E7B872E1-DA96-AF2B-64B1-AB3619448CB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8" name="Oval 217">
                <a:extLst>
                  <a:ext uri="{FF2B5EF4-FFF2-40B4-BE49-F238E27FC236}">
                    <a16:creationId xmlns:a16="http://schemas.microsoft.com/office/drawing/2014/main" id="{4A2A5BA1-0813-8D8A-308A-EDB19903274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19" name="Oval 218">
                <a:extLst>
                  <a:ext uri="{FF2B5EF4-FFF2-40B4-BE49-F238E27FC236}">
                    <a16:creationId xmlns:a16="http://schemas.microsoft.com/office/drawing/2014/main" id="{E0D51DEC-3C59-C20E-F43F-118A3F824D2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20" name="Group 219">
              <a:extLst>
                <a:ext uri="{FF2B5EF4-FFF2-40B4-BE49-F238E27FC236}">
                  <a16:creationId xmlns:a16="http://schemas.microsoft.com/office/drawing/2014/main" id="{F810FF35-54B5-5700-C0DD-08E0543F52AB}"/>
                </a:ext>
              </a:extLst>
            </p:cNvPr>
            <p:cNvGrpSpPr/>
            <p:nvPr/>
          </p:nvGrpSpPr>
          <p:grpSpPr>
            <a:xfrm>
              <a:off x="2894868" y="3848822"/>
              <a:ext cx="50504" cy="210733"/>
              <a:chOff x="2156680" y="3848822"/>
              <a:chExt cx="50504" cy="210733"/>
            </a:xfrm>
          </p:grpSpPr>
          <p:sp>
            <p:nvSpPr>
              <p:cNvPr id="221" name="Freeform: Shape 220">
                <a:extLst>
                  <a:ext uri="{FF2B5EF4-FFF2-40B4-BE49-F238E27FC236}">
                    <a16:creationId xmlns:a16="http://schemas.microsoft.com/office/drawing/2014/main" id="{DE09F953-5B9B-C84F-8D49-7E481BCC264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2" name="Oval 221">
                <a:extLst>
                  <a:ext uri="{FF2B5EF4-FFF2-40B4-BE49-F238E27FC236}">
                    <a16:creationId xmlns:a16="http://schemas.microsoft.com/office/drawing/2014/main" id="{5898AAB4-0326-3E60-1D21-B54709E6184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3" name="Oval 222">
                <a:extLst>
                  <a:ext uri="{FF2B5EF4-FFF2-40B4-BE49-F238E27FC236}">
                    <a16:creationId xmlns:a16="http://schemas.microsoft.com/office/drawing/2014/main" id="{B6D37264-8E7E-10AF-8E37-8967AE4D444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24" name="Group 223">
              <a:extLst>
                <a:ext uri="{FF2B5EF4-FFF2-40B4-BE49-F238E27FC236}">
                  <a16:creationId xmlns:a16="http://schemas.microsoft.com/office/drawing/2014/main" id="{6A356318-5003-59B2-B166-C21671AA64BA}"/>
                </a:ext>
              </a:extLst>
            </p:cNvPr>
            <p:cNvGrpSpPr/>
            <p:nvPr/>
          </p:nvGrpSpPr>
          <p:grpSpPr>
            <a:xfrm>
              <a:off x="2942493" y="3848822"/>
              <a:ext cx="50504" cy="210733"/>
              <a:chOff x="2156680" y="3848822"/>
              <a:chExt cx="50504" cy="210733"/>
            </a:xfrm>
          </p:grpSpPr>
          <p:sp>
            <p:nvSpPr>
              <p:cNvPr id="225" name="Freeform: Shape 224">
                <a:extLst>
                  <a:ext uri="{FF2B5EF4-FFF2-40B4-BE49-F238E27FC236}">
                    <a16:creationId xmlns:a16="http://schemas.microsoft.com/office/drawing/2014/main" id="{3B6C9D2B-10DA-58C3-4902-AC3F295ACE2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6" name="Oval 225">
                <a:extLst>
                  <a:ext uri="{FF2B5EF4-FFF2-40B4-BE49-F238E27FC236}">
                    <a16:creationId xmlns:a16="http://schemas.microsoft.com/office/drawing/2014/main" id="{49C9711A-2C7B-A15F-ABE2-3AFBF9F267E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7" name="Oval 226">
                <a:extLst>
                  <a:ext uri="{FF2B5EF4-FFF2-40B4-BE49-F238E27FC236}">
                    <a16:creationId xmlns:a16="http://schemas.microsoft.com/office/drawing/2014/main" id="{B3012CE4-7190-4028-5D2F-7FFC6EBB743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28" name="Group 227">
              <a:extLst>
                <a:ext uri="{FF2B5EF4-FFF2-40B4-BE49-F238E27FC236}">
                  <a16:creationId xmlns:a16="http://schemas.microsoft.com/office/drawing/2014/main" id="{62736E52-B04D-ECF4-0DCF-F7775FD3677B}"/>
                </a:ext>
              </a:extLst>
            </p:cNvPr>
            <p:cNvGrpSpPr/>
            <p:nvPr/>
          </p:nvGrpSpPr>
          <p:grpSpPr>
            <a:xfrm>
              <a:off x="2992500" y="3848822"/>
              <a:ext cx="50504" cy="210733"/>
              <a:chOff x="2156680" y="3848822"/>
              <a:chExt cx="50504" cy="210733"/>
            </a:xfrm>
          </p:grpSpPr>
          <p:sp>
            <p:nvSpPr>
              <p:cNvPr id="229" name="Freeform: Shape 228">
                <a:extLst>
                  <a:ext uri="{FF2B5EF4-FFF2-40B4-BE49-F238E27FC236}">
                    <a16:creationId xmlns:a16="http://schemas.microsoft.com/office/drawing/2014/main" id="{69B926B8-7998-D6FF-F8C9-2F70C0F3B00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0" name="Oval 229">
                <a:extLst>
                  <a:ext uri="{FF2B5EF4-FFF2-40B4-BE49-F238E27FC236}">
                    <a16:creationId xmlns:a16="http://schemas.microsoft.com/office/drawing/2014/main" id="{C55CC326-28A8-5397-3D87-435DC80EA916}"/>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1" name="Oval 230">
                <a:extLst>
                  <a:ext uri="{FF2B5EF4-FFF2-40B4-BE49-F238E27FC236}">
                    <a16:creationId xmlns:a16="http://schemas.microsoft.com/office/drawing/2014/main" id="{A53200C4-0A71-0F1C-5176-C04870063CF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2" name="Group 231">
              <a:extLst>
                <a:ext uri="{FF2B5EF4-FFF2-40B4-BE49-F238E27FC236}">
                  <a16:creationId xmlns:a16="http://schemas.microsoft.com/office/drawing/2014/main" id="{AC9E05C5-3487-1316-E304-A259AE9E4D33}"/>
                </a:ext>
              </a:extLst>
            </p:cNvPr>
            <p:cNvGrpSpPr/>
            <p:nvPr/>
          </p:nvGrpSpPr>
          <p:grpSpPr>
            <a:xfrm>
              <a:off x="3042506" y="3848822"/>
              <a:ext cx="50504" cy="210733"/>
              <a:chOff x="2156680" y="3848822"/>
              <a:chExt cx="50504" cy="210733"/>
            </a:xfrm>
          </p:grpSpPr>
          <p:sp>
            <p:nvSpPr>
              <p:cNvPr id="233" name="Freeform: Shape 232">
                <a:extLst>
                  <a:ext uri="{FF2B5EF4-FFF2-40B4-BE49-F238E27FC236}">
                    <a16:creationId xmlns:a16="http://schemas.microsoft.com/office/drawing/2014/main" id="{9107E3B9-1870-FD46-8379-D865A04C40B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4" name="Oval 233">
                <a:extLst>
                  <a:ext uri="{FF2B5EF4-FFF2-40B4-BE49-F238E27FC236}">
                    <a16:creationId xmlns:a16="http://schemas.microsoft.com/office/drawing/2014/main" id="{1EAC0848-3639-C679-908C-21D37139BBD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5" name="Oval 234">
                <a:extLst>
                  <a:ext uri="{FF2B5EF4-FFF2-40B4-BE49-F238E27FC236}">
                    <a16:creationId xmlns:a16="http://schemas.microsoft.com/office/drawing/2014/main" id="{91F5E57B-2222-90DA-7CED-9C112A395D0D}"/>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36" name="Group 235">
              <a:extLst>
                <a:ext uri="{FF2B5EF4-FFF2-40B4-BE49-F238E27FC236}">
                  <a16:creationId xmlns:a16="http://schemas.microsoft.com/office/drawing/2014/main" id="{DF108CE8-4E40-B8D6-1EB2-3E7492521C38}"/>
                </a:ext>
              </a:extLst>
            </p:cNvPr>
            <p:cNvGrpSpPr/>
            <p:nvPr/>
          </p:nvGrpSpPr>
          <p:grpSpPr>
            <a:xfrm>
              <a:off x="3092512" y="3848822"/>
              <a:ext cx="50504" cy="210733"/>
              <a:chOff x="2156680" y="3848822"/>
              <a:chExt cx="50504" cy="210733"/>
            </a:xfrm>
          </p:grpSpPr>
          <p:sp>
            <p:nvSpPr>
              <p:cNvPr id="237" name="Freeform: Shape 236">
                <a:extLst>
                  <a:ext uri="{FF2B5EF4-FFF2-40B4-BE49-F238E27FC236}">
                    <a16:creationId xmlns:a16="http://schemas.microsoft.com/office/drawing/2014/main" id="{CFD29D6B-685C-CE45-09A6-F7BE9D53EC3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8" name="Oval 237">
                <a:extLst>
                  <a:ext uri="{FF2B5EF4-FFF2-40B4-BE49-F238E27FC236}">
                    <a16:creationId xmlns:a16="http://schemas.microsoft.com/office/drawing/2014/main" id="{C258B4FB-DA0E-2210-AFAE-F88C5A9E2FC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39" name="Oval 238">
                <a:extLst>
                  <a:ext uri="{FF2B5EF4-FFF2-40B4-BE49-F238E27FC236}">
                    <a16:creationId xmlns:a16="http://schemas.microsoft.com/office/drawing/2014/main" id="{9914AC83-64C8-5793-94CC-61D061AD2100}"/>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40" name="Group 239">
              <a:extLst>
                <a:ext uri="{FF2B5EF4-FFF2-40B4-BE49-F238E27FC236}">
                  <a16:creationId xmlns:a16="http://schemas.microsoft.com/office/drawing/2014/main" id="{168EAAC8-1099-8AAA-19C6-8668D0974CE9}"/>
                </a:ext>
              </a:extLst>
            </p:cNvPr>
            <p:cNvGrpSpPr/>
            <p:nvPr/>
          </p:nvGrpSpPr>
          <p:grpSpPr>
            <a:xfrm>
              <a:off x="3137756" y="3848822"/>
              <a:ext cx="50504" cy="210733"/>
              <a:chOff x="2156680" y="3848822"/>
              <a:chExt cx="50504" cy="210733"/>
            </a:xfrm>
          </p:grpSpPr>
          <p:sp>
            <p:nvSpPr>
              <p:cNvPr id="241" name="Freeform: Shape 240">
                <a:extLst>
                  <a:ext uri="{FF2B5EF4-FFF2-40B4-BE49-F238E27FC236}">
                    <a16:creationId xmlns:a16="http://schemas.microsoft.com/office/drawing/2014/main" id="{EA6C1A95-6936-A4E4-0190-BED6D8EBAB9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2" name="Oval 241">
                <a:extLst>
                  <a:ext uri="{FF2B5EF4-FFF2-40B4-BE49-F238E27FC236}">
                    <a16:creationId xmlns:a16="http://schemas.microsoft.com/office/drawing/2014/main" id="{CBF1B652-D31B-2A91-C2B9-7E9DDB6A5904}"/>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3" name="Oval 242">
                <a:extLst>
                  <a:ext uri="{FF2B5EF4-FFF2-40B4-BE49-F238E27FC236}">
                    <a16:creationId xmlns:a16="http://schemas.microsoft.com/office/drawing/2014/main" id="{3D7D01C6-82E6-445F-7CB0-7038CD7CB5B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44" name="Group 243">
              <a:extLst>
                <a:ext uri="{FF2B5EF4-FFF2-40B4-BE49-F238E27FC236}">
                  <a16:creationId xmlns:a16="http://schemas.microsoft.com/office/drawing/2014/main" id="{074A21B6-3C5C-D9FF-3F6E-21EAD703D47E}"/>
                </a:ext>
              </a:extLst>
            </p:cNvPr>
            <p:cNvGrpSpPr/>
            <p:nvPr/>
          </p:nvGrpSpPr>
          <p:grpSpPr>
            <a:xfrm>
              <a:off x="3185381" y="3848822"/>
              <a:ext cx="50504" cy="210733"/>
              <a:chOff x="2156680" y="3848822"/>
              <a:chExt cx="50504" cy="210733"/>
            </a:xfrm>
          </p:grpSpPr>
          <p:sp>
            <p:nvSpPr>
              <p:cNvPr id="245" name="Freeform: Shape 244">
                <a:extLst>
                  <a:ext uri="{FF2B5EF4-FFF2-40B4-BE49-F238E27FC236}">
                    <a16:creationId xmlns:a16="http://schemas.microsoft.com/office/drawing/2014/main" id="{CFA583C7-6A37-F29F-72F9-7B03CA0A96D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6" name="Oval 245">
                <a:extLst>
                  <a:ext uri="{FF2B5EF4-FFF2-40B4-BE49-F238E27FC236}">
                    <a16:creationId xmlns:a16="http://schemas.microsoft.com/office/drawing/2014/main" id="{6EF89440-6F48-71C8-39A8-9B3B0C39417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7" name="Oval 246">
                <a:extLst>
                  <a:ext uri="{FF2B5EF4-FFF2-40B4-BE49-F238E27FC236}">
                    <a16:creationId xmlns:a16="http://schemas.microsoft.com/office/drawing/2014/main" id="{4A872A5F-AC13-336E-5DFE-3F765D8FAF0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48" name="Group 247">
              <a:extLst>
                <a:ext uri="{FF2B5EF4-FFF2-40B4-BE49-F238E27FC236}">
                  <a16:creationId xmlns:a16="http://schemas.microsoft.com/office/drawing/2014/main" id="{1A880720-0947-3A0B-E7C3-4A68AA1402A5}"/>
                </a:ext>
              </a:extLst>
            </p:cNvPr>
            <p:cNvGrpSpPr/>
            <p:nvPr/>
          </p:nvGrpSpPr>
          <p:grpSpPr>
            <a:xfrm>
              <a:off x="3235388" y="3848822"/>
              <a:ext cx="50504" cy="210733"/>
              <a:chOff x="2156680" y="3848822"/>
              <a:chExt cx="50504" cy="210733"/>
            </a:xfrm>
          </p:grpSpPr>
          <p:sp>
            <p:nvSpPr>
              <p:cNvPr id="249" name="Freeform: Shape 248">
                <a:extLst>
                  <a:ext uri="{FF2B5EF4-FFF2-40B4-BE49-F238E27FC236}">
                    <a16:creationId xmlns:a16="http://schemas.microsoft.com/office/drawing/2014/main" id="{273EB56C-A142-C276-CDAF-6256F98810E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0" name="Oval 249">
                <a:extLst>
                  <a:ext uri="{FF2B5EF4-FFF2-40B4-BE49-F238E27FC236}">
                    <a16:creationId xmlns:a16="http://schemas.microsoft.com/office/drawing/2014/main" id="{780B498C-E18A-1177-8B1F-2BD5D330695B}"/>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1" name="Oval 250">
                <a:extLst>
                  <a:ext uri="{FF2B5EF4-FFF2-40B4-BE49-F238E27FC236}">
                    <a16:creationId xmlns:a16="http://schemas.microsoft.com/office/drawing/2014/main" id="{1A1DAB0A-CC6F-877C-642C-1D901AB8C2C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52" name="Group 251">
              <a:extLst>
                <a:ext uri="{FF2B5EF4-FFF2-40B4-BE49-F238E27FC236}">
                  <a16:creationId xmlns:a16="http://schemas.microsoft.com/office/drawing/2014/main" id="{A98A69B2-BBD1-D7F4-7FFF-BAAFD5F22234}"/>
                </a:ext>
              </a:extLst>
            </p:cNvPr>
            <p:cNvGrpSpPr/>
            <p:nvPr/>
          </p:nvGrpSpPr>
          <p:grpSpPr>
            <a:xfrm>
              <a:off x="3285394" y="3848822"/>
              <a:ext cx="50504" cy="210733"/>
              <a:chOff x="2156680" y="3848822"/>
              <a:chExt cx="50504" cy="210733"/>
            </a:xfrm>
          </p:grpSpPr>
          <p:sp>
            <p:nvSpPr>
              <p:cNvPr id="253" name="Freeform: Shape 252">
                <a:extLst>
                  <a:ext uri="{FF2B5EF4-FFF2-40B4-BE49-F238E27FC236}">
                    <a16:creationId xmlns:a16="http://schemas.microsoft.com/office/drawing/2014/main" id="{F4FAA186-A877-0178-0250-B882925D06D9}"/>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4" name="Oval 253">
                <a:extLst>
                  <a:ext uri="{FF2B5EF4-FFF2-40B4-BE49-F238E27FC236}">
                    <a16:creationId xmlns:a16="http://schemas.microsoft.com/office/drawing/2014/main" id="{DB4C7252-7DF6-CD61-AAAB-BB516585C3D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5" name="Oval 254">
                <a:extLst>
                  <a:ext uri="{FF2B5EF4-FFF2-40B4-BE49-F238E27FC236}">
                    <a16:creationId xmlns:a16="http://schemas.microsoft.com/office/drawing/2014/main" id="{F01B393B-A75F-FA29-DB55-D91BC1B43CB3}"/>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56" name="Group 255">
              <a:extLst>
                <a:ext uri="{FF2B5EF4-FFF2-40B4-BE49-F238E27FC236}">
                  <a16:creationId xmlns:a16="http://schemas.microsoft.com/office/drawing/2014/main" id="{E5592F1A-1C46-551A-DB8D-D62559289057}"/>
                </a:ext>
              </a:extLst>
            </p:cNvPr>
            <p:cNvGrpSpPr/>
            <p:nvPr/>
          </p:nvGrpSpPr>
          <p:grpSpPr>
            <a:xfrm>
              <a:off x="3335400" y="3848822"/>
              <a:ext cx="50504" cy="210733"/>
              <a:chOff x="2156680" y="3848822"/>
              <a:chExt cx="50504" cy="210733"/>
            </a:xfrm>
          </p:grpSpPr>
          <p:sp>
            <p:nvSpPr>
              <p:cNvPr id="257" name="Freeform: Shape 256">
                <a:extLst>
                  <a:ext uri="{FF2B5EF4-FFF2-40B4-BE49-F238E27FC236}">
                    <a16:creationId xmlns:a16="http://schemas.microsoft.com/office/drawing/2014/main" id="{419442EA-4A1C-C920-7BAC-2116A563841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8" name="Oval 257">
                <a:extLst>
                  <a:ext uri="{FF2B5EF4-FFF2-40B4-BE49-F238E27FC236}">
                    <a16:creationId xmlns:a16="http://schemas.microsoft.com/office/drawing/2014/main" id="{C9B91A08-6644-6406-2782-C768AD667E0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59" name="Oval 258">
                <a:extLst>
                  <a:ext uri="{FF2B5EF4-FFF2-40B4-BE49-F238E27FC236}">
                    <a16:creationId xmlns:a16="http://schemas.microsoft.com/office/drawing/2014/main" id="{144255FA-4F71-2254-083D-AF7584C639ED}"/>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60" name="Group 259">
              <a:extLst>
                <a:ext uri="{FF2B5EF4-FFF2-40B4-BE49-F238E27FC236}">
                  <a16:creationId xmlns:a16="http://schemas.microsoft.com/office/drawing/2014/main" id="{3DF01E16-0A0D-F22F-9A5F-9C9ADBF7559E}"/>
                </a:ext>
              </a:extLst>
            </p:cNvPr>
            <p:cNvGrpSpPr/>
            <p:nvPr/>
          </p:nvGrpSpPr>
          <p:grpSpPr>
            <a:xfrm>
              <a:off x="3385406" y="3848822"/>
              <a:ext cx="50504" cy="210733"/>
              <a:chOff x="2156680" y="3848822"/>
              <a:chExt cx="50504" cy="210733"/>
            </a:xfrm>
          </p:grpSpPr>
          <p:sp>
            <p:nvSpPr>
              <p:cNvPr id="261" name="Freeform: Shape 260">
                <a:extLst>
                  <a:ext uri="{FF2B5EF4-FFF2-40B4-BE49-F238E27FC236}">
                    <a16:creationId xmlns:a16="http://schemas.microsoft.com/office/drawing/2014/main" id="{9D4282DA-0867-F973-0C1D-D582215E59B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2" name="Oval 261">
                <a:extLst>
                  <a:ext uri="{FF2B5EF4-FFF2-40B4-BE49-F238E27FC236}">
                    <a16:creationId xmlns:a16="http://schemas.microsoft.com/office/drawing/2014/main" id="{E273CCB1-4399-8CF4-CF0E-9E49F9D4B465}"/>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3" name="Oval 262">
                <a:extLst>
                  <a:ext uri="{FF2B5EF4-FFF2-40B4-BE49-F238E27FC236}">
                    <a16:creationId xmlns:a16="http://schemas.microsoft.com/office/drawing/2014/main" id="{2AC5ED23-13EC-B78D-56B3-FF85DC69CE3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64" name="Group 263">
              <a:extLst>
                <a:ext uri="{FF2B5EF4-FFF2-40B4-BE49-F238E27FC236}">
                  <a16:creationId xmlns:a16="http://schemas.microsoft.com/office/drawing/2014/main" id="{C1F8FBDC-0FC1-B32F-DCB1-B33FA08B0E83}"/>
                </a:ext>
              </a:extLst>
            </p:cNvPr>
            <p:cNvGrpSpPr/>
            <p:nvPr/>
          </p:nvGrpSpPr>
          <p:grpSpPr>
            <a:xfrm>
              <a:off x="3433031" y="3848822"/>
              <a:ext cx="50504" cy="210733"/>
              <a:chOff x="2156680" y="3848822"/>
              <a:chExt cx="50504" cy="210733"/>
            </a:xfrm>
          </p:grpSpPr>
          <p:sp>
            <p:nvSpPr>
              <p:cNvPr id="265" name="Freeform: Shape 264">
                <a:extLst>
                  <a:ext uri="{FF2B5EF4-FFF2-40B4-BE49-F238E27FC236}">
                    <a16:creationId xmlns:a16="http://schemas.microsoft.com/office/drawing/2014/main" id="{C41ADA4D-9E48-B2B5-4F90-CB6AA1217F83}"/>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6" name="Oval 265">
                <a:extLst>
                  <a:ext uri="{FF2B5EF4-FFF2-40B4-BE49-F238E27FC236}">
                    <a16:creationId xmlns:a16="http://schemas.microsoft.com/office/drawing/2014/main" id="{0A537133-2C2F-CE5E-3DB4-97A7BFBF387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7" name="Oval 266">
                <a:extLst>
                  <a:ext uri="{FF2B5EF4-FFF2-40B4-BE49-F238E27FC236}">
                    <a16:creationId xmlns:a16="http://schemas.microsoft.com/office/drawing/2014/main" id="{3566ABF4-4A91-75B7-B843-EE648D4DEF0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68" name="Group 267">
              <a:extLst>
                <a:ext uri="{FF2B5EF4-FFF2-40B4-BE49-F238E27FC236}">
                  <a16:creationId xmlns:a16="http://schemas.microsoft.com/office/drawing/2014/main" id="{383AFD47-EBDE-7EDC-FBE8-C687822E7C17}"/>
                </a:ext>
              </a:extLst>
            </p:cNvPr>
            <p:cNvGrpSpPr/>
            <p:nvPr/>
          </p:nvGrpSpPr>
          <p:grpSpPr>
            <a:xfrm>
              <a:off x="3483038" y="3848822"/>
              <a:ext cx="50504" cy="210733"/>
              <a:chOff x="2156680" y="3848822"/>
              <a:chExt cx="50504" cy="210733"/>
            </a:xfrm>
          </p:grpSpPr>
          <p:sp>
            <p:nvSpPr>
              <p:cNvPr id="269" name="Freeform: Shape 268">
                <a:extLst>
                  <a:ext uri="{FF2B5EF4-FFF2-40B4-BE49-F238E27FC236}">
                    <a16:creationId xmlns:a16="http://schemas.microsoft.com/office/drawing/2014/main" id="{62DE1C4E-2055-2F1E-D537-932D6F0EB343}"/>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0" name="Oval 269">
                <a:extLst>
                  <a:ext uri="{FF2B5EF4-FFF2-40B4-BE49-F238E27FC236}">
                    <a16:creationId xmlns:a16="http://schemas.microsoft.com/office/drawing/2014/main" id="{F00FF14D-FF84-054C-5964-7D5D3CABECB4}"/>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1" name="Oval 270">
                <a:extLst>
                  <a:ext uri="{FF2B5EF4-FFF2-40B4-BE49-F238E27FC236}">
                    <a16:creationId xmlns:a16="http://schemas.microsoft.com/office/drawing/2014/main" id="{A4123C89-7803-39EC-9E68-FD8CF37C9CB5}"/>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72" name="Group 271">
              <a:extLst>
                <a:ext uri="{FF2B5EF4-FFF2-40B4-BE49-F238E27FC236}">
                  <a16:creationId xmlns:a16="http://schemas.microsoft.com/office/drawing/2014/main" id="{A9C3B8C1-AE82-9288-2BBE-EE590A2A4798}"/>
                </a:ext>
              </a:extLst>
            </p:cNvPr>
            <p:cNvGrpSpPr/>
            <p:nvPr/>
          </p:nvGrpSpPr>
          <p:grpSpPr>
            <a:xfrm>
              <a:off x="3533044" y="3848822"/>
              <a:ext cx="50504" cy="210733"/>
              <a:chOff x="2156680" y="3848822"/>
              <a:chExt cx="50504" cy="210733"/>
            </a:xfrm>
          </p:grpSpPr>
          <p:sp>
            <p:nvSpPr>
              <p:cNvPr id="273" name="Freeform: Shape 272">
                <a:extLst>
                  <a:ext uri="{FF2B5EF4-FFF2-40B4-BE49-F238E27FC236}">
                    <a16:creationId xmlns:a16="http://schemas.microsoft.com/office/drawing/2014/main" id="{7DDC25C2-E075-91C2-A936-17B18FE1EA5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4" name="Oval 273">
                <a:extLst>
                  <a:ext uri="{FF2B5EF4-FFF2-40B4-BE49-F238E27FC236}">
                    <a16:creationId xmlns:a16="http://schemas.microsoft.com/office/drawing/2014/main" id="{29932A84-9BAD-50CB-6680-E6A7705C352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5" name="Oval 274">
                <a:extLst>
                  <a:ext uri="{FF2B5EF4-FFF2-40B4-BE49-F238E27FC236}">
                    <a16:creationId xmlns:a16="http://schemas.microsoft.com/office/drawing/2014/main" id="{3DD99053-919A-8C51-EF62-FBE6D381B1A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76" name="Group 275">
              <a:extLst>
                <a:ext uri="{FF2B5EF4-FFF2-40B4-BE49-F238E27FC236}">
                  <a16:creationId xmlns:a16="http://schemas.microsoft.com/office/drawing/2014/main" id="{71EEC817-1B04-D4BD-4AED-24C441BDCD95}"/>
                </a:ext>
              </a:extLst>
            </p:cNvPr>
            <p:cNvGrpSpPr/>
            <p:nvPr/>
          </p:nvGrpSpPr>
          <p:grpSpPr>
            <a:xfrm>
              <a:off x="3583050" y="3848822"/>
              <a:ext cx="50504" cy="210733"/>
              <a:chOff x="2156680" y="3848822"/>
              <a:chExt cx="50504" cy="210733"/>
            </a:xfrm>
          </p:grpSpPr>
          <p:sp>
            <p:nvSpPr>
              <p:cNvPr id="277" name="Freeform: Shape 276">
                <a:extLst>
                  <a:ext uri="{FF2B5EF4-FFF2-40B4-BE49-F238E27FC236}">
                    <a16:creationId xmlns:a16="http://schemas.microsoft.com/office/drawing/2014/main" id="{0910C386-CF8F-C3BB-851E-95EE739D322B}"/>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8" name="Oval 277">
                <a:extLst>
                  <a:ext uri="{FF2B5EF4-FFF2-40B4-BE49-F238E27FC236}">
                    <a16:creationId xmlns:a16="http://schemas.microsoft.com/office/drawing/2014/main" id="{A6E70514-68CF-F3B5-3F44-DA621391B0F4}"/>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79" name="Oval 278">
                <a:extLst>
                  <a:ext uri="{FF2B5EF4-FFF2-40B4-BE49-F238E27FC236}">
                    <a16:creationId xmlns:a16="http://schemas.microsoft.com/office/drawing/2014/main" id="{0B0832C6-3A85-ED27-522B-C090F19B226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80" name="Group 279">
              <a:extLst>
                <a:ext uri="{FF2B5EF4-FFF2-40B4-BE49-F238E27FC236}">
                  <a16:creationId xmlns:a16="http://schemas.microsoft.com/office/drawing/2014/main" id="{4F8307E8-FECC-EF92-7B62-FF6C150B3507}"/>
                </a:ext>
              </a:extLst>
            </p:cNvPr>
            <p:cNvGrpSpPr/>
            <p:nvPr/>
          </p:nvGrpSpPr>
          <p:grpSpPr>
            <a:xfrm>
              <a:off x="3633055" y="3848822"/>
              <a:ext cx="50504" cy="210733"/>
              <a:chOff x="2156680" y="3848822"/>
              <a:chExt cx="50504" cy="210733"/>
            </a:xfrm>
          </p:grpSpPr>
          <p:sp>
            <p:nvSpPr>
              <p:cNvPr id="281" name="Freeform: Shape 280">
                <a:extLst>
                  <a:ext uri="{FF2B5EF4-FFF2-40B4-BE49-F238E27FC236}">
                    <a16:creationId xmlns:a16="http://schemas.microsoft.com/office/drawing/2014/main" id="{F517B061-D39C-482B-EFB8-F1F231AC33DA}"/>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2" name="Oval 281">
                <a:extLst>
                  <a:ext uri="{FF2B5EF4-FFF2-40B4-BE49-F238E27FC236}">
                    <a16:creationId xmlns:a16="http://schemas.microsoft.com/office/drawing/2014/main" id="{AC9BEBB0-620F-CD0A-3C1C-5067C1A5440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3" name="Oval 282">
                <a:extLst>
                  <a:ext uri="{FF2B5EF4-FFF2-40B4-BE49-F238E27FC236}">
                    <a16:creationId xmlns:a16="http://schemas.microsoft.com/office/drawing/2014/main" id="{BEFCC84C-942E-40ED-AB09-6A984F91057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84" name="Group 283">
              <a:extLst>
                <a:ext uri="{FF2B5EF4-FFF2-40B4-BE49-F238E27FC236}">
                  <a16:creationId xmlns:a16="http://schemas.microsoft.com/office/drawing/2014/main" id="{0F71AC5A-CA6B-B893-8538-F3064C16DD2C}"/>
                </a:ext>
              </a:extLst>
            </p:cNvPr>
            <p:cNvGrpSpPr/>
            <p:nvPr/>
          </p:nvGrpSpPr>
          <p:grpSpPr>
            <a:xfrm>
              <a:off x="3680680" y="3848822"/>
              <a:ext cx="50504" cy="210733"/>
              <a:chOff x="2156680" y="3848822"/>
              <a:chExt cx="50504" cy="210733"/>
            </a:xfrm>
          </p:grpSpPr>
          <p:sp>
            <p:nvSpPr>
              <p:cNvPr id="285" name="Freeform: Shape 284">
                <a:extLst>
                  <a:ext uri="{FF2B5EF4-FFF2-40B4-BE49-F238E27FC236}">
                    <a16:creationId xmlns:a16="http://schemas.microsoft.com/office/drawing/2014/main" id="{6D42CC20-A73A-F165-969A-7814BAA8EFD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6" name="Oval 285">
                <a:extLst>
                  <a:ext uri="{FF2B5EF4-FFF2-40B4-BE49-F238E27FC236}">
                    <a16:creationId xmlns:a16="http://schemas.microsoft.com/office/drawing/2014/main" id="{14D9B34E-2A77-411B-0B1E-365F30BAA145}"/>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87" name="Oval 286">
                <a:extLst>
                  <a:ext uri="{FF2B5EF4-FFF2-40B4-BE49-F238E27FC236}">
                    <a16:creationId xmlns:a16="http://schemas.microsoft.com/office/drawing/2014/main" id="{5C0CBD20-9A5E-75BC-A926-49329BE470A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88" name="Group 287">
              <a:extLst>
                <a:ext uri="{FF2B5EF4-FFF2-40B4-BE49-F238E27FC236}">
                  <a16:creationId xmlns:a16="http://schemas.microsoft.com/office/drawing/2014/main" id="{A8AD1599-9CFF-9157-4DF7-A553433C857F}"/>
                </a:ext>
              </a:extLst>
            </p:cNvPr>
            <p:cNvGrpSpPr/>
            <p:nvPr/>
          </p:nvGrpSpPr>
          <p:grpSpPr>
            <a:xfrm>
              <a:off x="3730687" y="3848822"/>
              <a:ext cx="50504" cy="210733"/>
              <a:chOff x="2156680" y="3848822"/>
              <a:chExt cx="50504" cy="210733"/>
            </a:xfrm>
          </p:grpSpPr>
          <p:sp>
            <p:nvSpPr>
              <p:cNvPr id="289" name="Freeform: Shape 288">
                <a:extLst>
                  <a:ext uri="{FF2B5EF4-FFF2-40B4-BE49-F238E27FC236}">
                    <a16:creationId xmlns:a16="http://schemas.microsoft.com/office/drawing/2014/main" id="{40C022C6-5102-C145-ED6B-EB7234BF6E1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0" name="Oval 289">
                <a:extLst>
                  <a:ext uri="{FF2B5EF4-FFF2-40B4-BE49-F238E27FC236}">
                    <a16:creationId xmlns:a16="http://schemas.microsoft.com/office/drawing/2014/main" id="{1A173F46-0781-10E2-75CC-692D1348D514}"/>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1" name="Oval 290">
                <a:extLst>
                  <a:ext uri="{FF2B5EF4-FFF2-40B4-BE49-F238E27FC236}">
                    <a16:creationId xmlns:a16="http://schemas.microsoft.com/office/drawing/2014/main" id="{09ACD083-4F9A-27D8-632D-DEBD7172EFC0}"/>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92" name="Group 291">
              <a:extLst>
                <a:ext uri="{FF2B5EF4-FFF2-40B4-BE49-F238E27FC236}">
                  <a16:creationId xmlns:a16="http://schemas.microsoft.com/office/drawing/2014/main" id="{A373C313-270E-06E4-163B-C8A4CDC9AC6D}"/>
                </a:ext>
              </a:extLst>
            </p:cNvPr>
            <p:cNvGrpSpPr/>
            <p:nvPr/>
          </p:nvGrpSpPr>
          <p:grpSpPr>
            <a:xfrm>
              <a:off x="3780693" y="3848822"/>
              <a:ext cx="50504" cy="210733"/>
              <a:chOff x="2156680" y="3848822"/>
              <a:chExt cx="50504" cy="210733"/>
            </a:xfrm>
          </p:grpSpPr>
          <p:sp>
            <p:nvSpPr>
              <p:cNvPr id="293" name="Freeform: Shape 292">
                <a:extLst>
                  <a:ext uri="{FF2B5EF4-FFF2-40B4-BE49-F238E27FC236}">
                    <a16:creationId xmlns:a16="http://schemas.microsoft.com/office/drawing/2014/main" id="{061D430A-FED1-6511-5D21-1477EB0D637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4" name="Oval 293">
                <a:extLst>
                  <a:ext uri="{FF2B5EF4-FFF2-40B4-BE49-F238E27FC236}">
                    <a16:creationId xmlns:a16="http://schemas.microsoft.com/office/drawing/2014/main" id="{D6369323-4275-E0D9-B969-1FC9B53B6B3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5" name="Oval 294">
                <a:extLst>
                  <a:ext uri="{FF2B5EF4-FFF2-40B4-BE49-F238E27FC236}">
                    <a16:creationId xmlns:a16="http://schemas.microsoft.com/office/drawing/2014/main" id="{66A35A91-98B5-4CB0-B279-DC9D27E3430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296" name="Group 295">
              <a:extLst>
                <a:ext uri="{FF2B5EF4-FFF2-40B4-BE49-F238E27FC236}">
                  <a16:creationId xmlns:a16="http://schemas.microsoft.com/office/drawing/2014/main" id="{37E50DA9-9441-C164-252D-05A71E34F227}"/>
                </a:ext>
              </a:extLst>
            </p:cNvPr>
            <p:cNvGrpSpPr/>
            <p:nvPr/>
          </p:nvGrpSpPr>
          <p:grpSpPr>
            <a:xfrm>
              <a:off x="3830699" y="3848822"/>
              <a:ext cx="50504" cy="210733"/>
              <a:chOff x="2156680" y="3848822"/>
              <a:chExt cx="50504" cy="210733"/>
            </a:xfrm>
          </p:grpSpPr>
          <p:sp>
            <p:nvSpPr>
              <p:cNvPr id="297" name="Freeform: Shape 296">
                <a:extLst>
                  <a:ext uri="{FF2B5EF4-FFF2-40B4-BE49-F238E27FC236}">
                    <a16:creationId xmlns:a16="http://schemas.microsoft.com/office/drawing/2014/main" id="{8C85804D-8DBF-082C-1978-9B727884727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8" name="Oval 297">
                <a:extLst>
                  <a:ext uri="{FF2B5EF4-FFF2-40B4-BE49-F238E27FC236}">
                    <a16:creationId xmlns:a16="http://schemas.microsoft.com/office/drawing/2014/main" id="{E6B296B5-AB5E-75BD-EE13-3D24B4EE524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99" name="Oval 298">
                <a:extLst>
                  <a:ext uri="{FF2B5EF4-FFF2-40B4-BE49-F238E27FC236}">
                    <a16:creationId xmlns:a16="http://schemas.microsoft.com/office/drawing/2014/main" id="{9154E74D-1702-9484-3BC1-689DFEC445ED}"/>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00" name="Group 299">
              <a:extLst>
                <a:ext uri="{FF2B5EF4-FFF2-40B4-BE49-F238E27FC236}">
                  <a16:creationId xmlns:a16="http://schemas.microsoft.com/office/drawing/2014/main" id="{C3F782A9-7D06-0023-A4E7-73A5022C5C31}"/>
                </a:ext>
              </a:extLst>
            </p:cNvPr>
            <p:cNvGrpSpPr/>
            <p:nvPr/>
          </p:nvGrpSpPr>
          <p:grpSpPr>
            <a:xfrm>
              <a:off x="3875943" y="3848822"/>
              <a:ext cx="50504" cy="210733"/>
              <a:chOff x="2156680" y="3848822"/>
              <a:chExt cx="50504" cy="210733"/>
            </a:xfrm>
          </p:grpSpPr>
          <p:sp>
            <p:nvSpPr>
              <p:cNvPr id="301" name="Freeform: Shape 300">
                <a:extLst>
                  <a:ext uri="{FF2B5EF4-FFF2-40B4-BE49-F238E27FC236}">
                    <a16:creationId xmlns:a16="http://schemas.microsoft.com/office/drawing/2014/main" id="{E2273ABF-4D18-4F23-3F61-4756F8AB5D0B}"/>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2" name="Oval 301">
                <a:extLst>
                  <a:ext uri="{FF2B5EF4-FFF2-40B4-BE49-F238E27FC236}">
                    <a16:creationId xmlns:a16="http://schemas.microsoft.com/office/drawing/2014/main" id="{589EB359-F487-772E-D1C1-173FE5095DE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3" name="Oval 302">
                <a:extLst>
                  <a:ext uri="{FF2B5EF4-FFF2-40B4-BE49-F238E27FC236}">
                    <a16:creationId xmlns:a16="http://schemas.microsoft.com/office/drawing/2014/main" id="{65CAFABD-911F-D2E7-BFEB-33CECAB8650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04" name="Group 303">
              <a:extLst>
                <a:ext uri="{FF2B5EF4-FFF2-40B4-BE49-F238E27FC236}">
                  <a16:creationId xmlns:a16="http://schemas.microsoft.com/office/drawing/2014/main" id="{DF9EABA1-369B-EC14-A05E-8D09D364BCBF}"/>
                </a:ext>
              </a:extLst>
            </p:cNvPr>
            <p:cNvGrpSpPr/>
            <p:nvPr/>
          </p:nvGrpSpPr>
          <p:grpSpPr>
            <a:xfrm>
              <a:off x="3923568" y="3848822"/>
              <a:ext cx="50504" cy="210733"/>
              <a:chOff x="2156680" y="3848822"/>
              <a:chExt cx="50504" cy="210733"/>
            </a:xfrm>
          </p:grpSpPr>
          <p:sp>
            <p:nvSpPr>
              <p:cNvPr id="305" name="Freeform: Shape 304">
                <a:extLst>
                  <a:ext uri="{FF2B5EF4-FFF2-40B4-BE49-F238E27FC236}">
                    <a16:creationId xmlns:a16="http://schemas.microsoft.com/office/drawing/2014/main" id="{0C93CFFF-1FBF-6FE9-35CF-9CF0023B31E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6" name="Oval 305">
                <a:extLst>
                  <a:ext uri="{FF2B5EF4-FFF2-40B4-BE49-F238E27FC236}">
                    <a16:creationId xmlns:a16="http://schemas.microsoft.com/office/drawing/2014/main" id="{A34B09E7-1DC7-1F9D-98EB-FFA03A42C8A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7" name="Oval 306">
                <a:extLst>
                  <a:ext uri="{FF2B5EF4-FFF2-40B4-BE49-F238E27FC236}">
                    <a16:creationId xmlns:a16="http://schemas.microsoft.com/office/drawing/2014/main" id="{8D76707E-C912-D478-DA9B-556B2D3C5F0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08" name="Group 307">
              <a:extLst>
                <a:ext uri="{FF2B5EF4-FFF2-40B4-BE49-F238E27FC236}">
                  <a16:creationId xmlns:a16="http://schemas.microsoft.com/office/drawing/2014/main" id="{FD012942-D4E6-C558-028E-59634B589698}"/>
                </a:ext>
              </a:extLst>
            </p:cNvPr>
            <p:cNvGrpSpPr/>
            <p:nvPr/>
          </p:nvGrpSpPr>
          <p:grpSpPr>
            <a:xfrm>
              <a:off x="3973575" y="3848822"/>
              <a:ext cx="50504" cy="210733"/>
              <a:chOff x="2156680" y="3848822"/>
              <a:chExt cx="50504" cy="210733"/>
            </a:xfrm>
          </p:grpSpPr>
          <p:sp>
            <p:nvSpPr>
              <p:cNvPr id="309" name="Freeform: Shape 308">
                <a:extLst>
                  <a:ext uri="{FF2B5EF4-FFF2-40B4-BE49-F238E27FC236}">
                    <a16:creationId xmlns:a16="http://schemas.microsoft.com/office/drawing/2014/main" id="{D049ABCD-3689-FE5F-682E-D29B98C6396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0" name="Oval 309">
                <a:extLst>
                  <a:ext uri="{FF2B5EF4-FFF2-40B4-BE49-F238E27FC236}">
                    <a16:creationId xmlns:a16="http://schemas.microsoft.com/office/drawing/2014/main" id="{27971894-E586-760F-7D84-55B497D048F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1" name="Oval 310">
                <a:extLst>
                  <a:ext uri="{FF2B5EF4-FFF2-40B4-BE49-F238E27FC236}">
                    <a16:creationId xmlns:a16="http://schemas.microsoft.com/office/drawing/2014/main" id="{83907DE9-1D0B-13F4-A692-2B761ED3310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2" name="Group 311">
              <a:extLst>
                <a:ext uri="{FF2B5EF4-FFF2-40B4-BE49-F238E27FC236}">
                  <a16:creationId xmlns:a16="http://schemas.microsoft.com/office/drawing/2014/main" id="{FC922E44-1FE2-088E-425B-F2782DB9F956}"/>
                </a:ext>
              </a:extLst>
            </p:cNvPr>
            <p:cNvGrpSpPr/>
            <p:nvPr/>
          </p:nvGrpSpPr>
          <p:grpSpPr>
            <a:xfrm>
              <a:off x="4023581" y="3848822"/>
              <a:ext cx="50504" cy="210733"/>
              <a:chOff x="2156680" y="3848822"/>
              <a:chExt cx="50504" cy="210733"/>
            </a:xfrm>
          </p:grpSpPr>
          <p:sp>
            <p:nvSpPr>
              <p:cNvPr id="313" name="Freeform: Shape 312">
                <a:extLst>
                  <a:ext uri="{FF2B5EF4-FFF2-40B4-BE49-F238E27FC236}">
                    <a16:creationId xmlns:a16="http://schemas.microsoft.com/office/drawing/2014/main" id="{86F4B159-8EFD-E42D-F4BF-12498EA762E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4" name="Oval 313">
                <a:extLst>
                  <a:ext uri="{FF2B5EF4-FFF2-40B4-BE49-F238E27FC236}">
                    <a16:creationId xmlns:a16="http://schemas.microsoft.com/office/drawing/2014/main" id="{517E00EA-751F-88B5-647E-0F3BDC563B6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5" name="Oval 314">
                <a:extLst>
                  <a:ext uri="{FF2B5EF4-FFF2-40B4-BE49-F238E27FC236}">
                    <a16:creationId xmlns:a16="http://schemas.microsoft.com/office/drawing/2014/main" id="{39A94CC2-0D4F-3230-6B03-721A2FA1043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16" name="Group 315">
              <a:extLst>
                <a:ext uri="{FF2B5EF4-FFF2-40B4-BE49-F238E27FC236}">
                  <a16:creationId xmlns:a16="http://schemas.microsoft.com/office/drawing/2014/main" id="{AD49ABC8-A4A4-EFD8-4226-D78437183900}"/>
                </a:ext>
              </a:extLst>
            </p:cNvPr>
            <p:cNvGrpSpPr/>
            <p:nvPr/>
          </p:nvGrpSpPr>
          <p:grpSpPr>
            <a:xfrm>
              <a:off x="4073587" y="3848822"/>
              <a:ext cx="50504" cy="210733"/>
              <a:chOff x="2156680" y="3848822"/>
              <a:chExt cx="50504" cy="210733"/>
            </a:xfrm>
          </p:grpSpPr>
          <p:sp>
            <p:nvSpPr>
              <p:cNvPr id="317" name="Freeform: Shape 316">
                <a:extLst>
                  <a:ext uri="{FF2B5EF4-FFF2-40B4-BE49-F238E27FC236}">
                    <a16:creationId xmlns:a16="http://schemas.microsoft.com/office/drawing/2014/main" id="{66037412-246C-4C83-2033-B6B458FACD1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8" name="Oval 317">
                <a:extLst>
                  <a:ext uri="{FF2B5EF4-FFF2-40B4-BE49-F238E27FC236}">
                    <a16:creationId xmlns:a16="http://schemas.microsoft.com/office/drawing/2014/main" id="{18CA3904-3E85-7034-50D7-65305FA23F5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9" name="Oval 318">
                <a:extLst>
                  <a:ext uri="{FF2B5EF4-FFF2-40B4-BE49-F238E27FC236}">
                    <a16:creationId xmlns:a16="http://schemas.microsoft.com/office/drawing/2014/main" id="{3B2480BE-1E5A-7AF5-471F-B5694083110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20" name="Group 319">
              <a:extLst>
                <a:ext uri="{FF2B5EF4-FFF2-40B4-BE49-F238E27FC236}">
                  <a16:creationId xmlns:a16="http://schemas.microsoft.com/office/drawing/2014/main" id="{41CC98F2-BC55-DB36-3BE3-F9E4863B5479}"/>
                </a:ext>
              </a:extLst>
            </p:cNvPr>
            <p:cNvGrpSpPr/>
            <p:nvPr/>
          </p:nvGrpSpPr>
          <p:grpSpPr>
            <a:xfrm>
              <a:off x="4123593" y="3848822"/>
              <a:ext cx="50504" cy="210733"/>
              <a:chOff x="2156680" y="3848822"/>
              <a:chExt cx="50504" cy="210733"/>
            </a:xfrm>
          </p:grpSpPr>
          <p:sp>
            <p:nvSpPr>
              <p:cNvPr id="321" name="Freeform: Shape 320">
                <a:extLst>
                  <a:ext uri="{FF2B5EF4-FFF2-40B4-BE49-F238E27FC236}">
                    <a16:creationId xmlns:a16="http://schemas.microsoft.com/office/drawing/2014/main" id="{9D3911A4-DF4D-FA6A-AF05-E2840E7A1EB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2" name="Oval 321">
                <a:extLst>
                  <a:ext uri="{FF2B5EF4-FFF2-40B4-BE49-F238E27FC236}">
                    <a16:creationId xmlns:a16="http://schemas.microsoft.com/office/drawing/2014/main" id="{617D90B4-42DF-8150-FBA4-E21FBAB4040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3" name="Oval 322">
                <a:extLst>
                  <a:ext uri="{FF2B5EF4-FFF2-40B4-BE49-F238E27FC236}">
                    <a16:creationId xmlns:a16="http://schemas.microsoft.com/office/drawing/2014/main" id="{F316069D-9957-682B-357B-1088C376AF6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24" name="Group 323">
              <a:extLst>
                <a:ext uri="{FF2B5EF4-FFF2-40B4-BE49-F238E27FC236}">
                  <a16:creationId xmlns:a16="http://schemas.microsoft.com/office/drawing/2014/main" id="{EFDBD5CF-627D-187C-54D4-A62870137180}"/>
                </a:ext>
              </a:extLst>
            </p:cNvPr>
            <p:cNvGrpSpPr/>
            <p:nvPr/>
          </p:nvGrpSpPr>
          <p:grpSpPr>
            <a:xfrm>
              <a:off x="4171218" y="3848822"/>
              <a:ext cx="50504" cy="210733"/>
              <a:chOff x="2156680" y="3848822"/>
              <a:chExt cx="50504" cy="210733"/>
            </a:xfrm>
          </p:grpSpPr>
          <p:sp>
            <p:nvSpPr>
              <p:cNvPr id="325" name="Freeform: Shape 324">
                <a:extLst>
                  <a:ext uri="{FF2B5EF4-FFF2-40B4-BE49-F238E27FC236}">
                    <a16:creationId xmlns:a16="http://schemas.microsoft.com/office/drawing/2014/main" id="{954B5F2F-2F82-394A-4247-1CF93256DCD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6" name="Oval 325">
                <a:extLst>
                  <a:ext uri="{FF2B5EF4-FFF2-40B4-BE49-F238E27FC236}">
                    <a16:creationId xmlns:a16="http://schemas.microsoft.com/office/drawing/2014/main" id="{BC652AAE-432E-28C7-CB35-2F516596B15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27" name="Oval 326">
                <a:extLst>
                  <a:ext uri="{FF2B5EF4-FFF2-40B4-BE49-F238E27FC236}">
                    <a16:creationId xmlns:a16="http://schemas.microsoft.com/office/drawing/2014/main" id="{CAA1556D-D231-90FC-6B19-CFB578ACAF6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28" name="Group 327">
              <a:extLst>
                <a:ext uri="{FF2B5EF4-FFF2-40B4-BE49-F238E27FC236}">
                  <a16:creationId xmlns:a16="http://schemas.microsoft.com/office/drawing/2014/main" id="{35F4D08C-3C32-3132-99EE-108EC4E669D1}"/>
                </a:ext>
              </a:extLst>
            </p:cNvPr>
            <p:cNvGrpSpPr/>
            <p:nvPr/>
          </p:nvGrpSpPr>
          <p:grpSpPr>
            <a:xfrm>
              <a:off x="4221225" y="3848822"/>
              <a:ext cx="50504" cy="210733"/>
              <a:chOff x="2156680" y="3848822"/>
              <a:chExt cx="50504" cy="210733"/>
            </a:xfrm>
          </p:grpSpPr>
          <p:sp>
            <p:nvSpPr>
              <p:cNvPr id="329" name="Freeform: Shape 328">
                <a:extLst>
                  <a:ext uri="{FF2B5EF4-FFF2-40B4-BE49-F238E27FC236}">
                    <a16:creationId xmlns:a16="http://schemas.microsoft.com/office/drawing/2014/main" id="{860EB908-6EF0-DE23-37D6-99001FCE2F8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0" name="Oval 329">
                <a:extLst>
                  <a:ext uri="{FF2B5EF4-FFF2-40B4-BE49-F238E27FC236}">
                    <a16:creationId xmlns:a16="http://schemas.microsoft.com/office/drawing/2014/main" id="{8CD028D5-D069-0E28-03D8-C5EF80C27C15}"/>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1" name="Oval 330">
                <a:extLst>
                  <a:ext uri="{FF2B5EF4-FFF2-40B4-BE49-F238E27FC236}">
                    <a16:creationId xmlns:a16="http://schemas.microsoft.com/office/drawing/2014/main" id="{AD222517-3225-8381-B08D-54313659C14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32" name="Group 331">
              <a:extLst>
                <a:ext uri="{FF2B5EF4-FFF2-40B4-BE49-F238E27FC236}">
                  <a16:creationId xmlns:a16="http://schemas.microsoft.com/office/drawing/2014/main" id="{70717DA7-20C2-D9A7-4060-19719010D946}"/>
                </a:ext>
              </a:extLst>
            </p:cNvPr>
            <p:cNvGrpSpPr/>
            <p:nvPr/>
          </p:nvGrpSpPr>
          <p:grpSpPr>
            <a:xfrm>
              <a:off x="4271231" y="3848822"/>
              <a:ext cx="50504" cy="210733"/>
              <a:chOff x="2156680" y="3848822"/>
              <a:chExt cx="50504" cy="210733"/>
            </a:xfrm>
          </p:grpSpPr>
          <p:sp>
            <p:nvSpPr>
              <p:cNvPr id="333" name="Freeform: Shape 332">
                <a:extLst>
                  <a:ext uri="{FF2B5EF4-FFF2-40B4-BE49-F238E27FC236}">
                    <a16:creationId xmlns:a16="http://schemas.microsoft.com/office/drawing/2014/main" id="{70C46798-6F7C-5ED1-C929-7C8268AC277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4" name="Oval 333">
                <a:extLst>
                  <a:ext uri="{FF2B5EF4-FFF2-40B4-BE49-F238E27FC236}">
                    <a16:creationId xmlns:a16="http://schemas.microsoft.com/office/drawing/2014/main" id="{8308DE4A-9637-ADDE-E442-995118F48D6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5" name="Oval 334">
                <a:extLst>
                  <a:ext uri="{FF2B5EF4-FFF2-40B4-BE49-F238E27FC236}">
                    <a16:creationId xmlns:a16="http://schemas.microsoft.com/office/drawing/2014/main" id="{58160C8B-2F84-DE3E-0C06-61D77EC34C83}"/>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36" name="Group 335">
              <a:extLst>
                <a:ext uri="{FF2B5EF4-FFF2-40B4-BE49-F238E27FC236}">
                  <a16:creationId xmlns:a16="http://schemas.microsoft.com/office/drawing/2014/main" id="{C5F784FD-2806-4041-D6DA-57E44E3F1F48}"/>
                </a:ext>
              </a:extLst>
            </p:cNvPr>
            <p:cNvGrpSpPr/>
            <p:nvPr/>
          </p:nvGrpSpPr>
          <p:grpSpPr>
            <a:xfrm>
              <a:off x="4321237" y="3848822"/>
              <a:ext cx="50504" cy="210733"/>
              <a:chOff x="2156680" y="3848822"/>
              <a:chExt cx="50504" cy="210733"/>
            </a:xfrm>
          </p:grpSpPr>
          <p:sp>
            <p:nvSpPr>
              <p:cNvPr id="337" name="Freeform: Shape 336">
                <a:extLst>
                  <a:ext uri="{FF2B5EF4-FFF2-40B4-BE49-F238E27FC236}">
                    <a16:creationId xmlns:a16="http://schemas.microsoft.com/office/drawing/2014/main" id="{93CC17B0-FB79-643E-112F-88E91DFBD209}"/>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8" name="Oval 337">
                <a:extLst>
                  <a:ext uri="{FF2B5EF4-FFF2-40B4-BE49-F238E27FC236}">
                    <a16:creationId xmlns:a16="http://schemas.microsoft.com/office/drawing/2014/main" id="{AF0060AD-3D91-516A-3322-0EFC84C52EED}"/>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39" name="Oval 338">
                <a:extLst>
                  <a:ext uri="{FF2B5EF4-FFF2-40B4-BE49-F238E27FC236}">
                    <a16:creationId xmlns:a16="http://schemas.microsoft.com/office/drawing/2014/main" id="{4C3B2E59-6E89-AE0E-2B69-C43C2619B923}"/>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40" name="Group 339">
              <a:extLst>
                <a:ext uri="{FF2B5EF4-FFF2-40B4-BE49-F238E27FC236}">
                  <a16:creationId xmlns:a16="http://schemas.microsoft.com/office/drawing/2014/main" id="{6454774B-B801-C733-3AF5-E15ED47871B6}"/>
                </a:ext>
              </a:extLst>
            </p:cNvPr>
            <p:cNvGrpSpPr/>
            <p:nvPr/>
          </p:nvGrpSpPr>
          <p:grpSpPr>
            <a:xfrm>
              <a:off x="4371243" y="3848822"/>
              <a:ext cx="50504" cy="210733"/>
              <a:chOff x="2156680" y="3848822"/>
              <a:chExt cx="50504" cy="210733"/>
            </a:xfrm>
          </p:grpSpPr>
          <p:sp>
            <p:nvSpPr>
              <p:cNvPr id="341" name="Freeform: Shape 340">
                <a:extLst>
                  <a:ext uri="{FF2B5EF4-FFF2-40B4-BE49-F238E27FC236}">
                    <a16:creationId xmlns:a16="http://schemas.microsoft.com/office/drawing/2014/main" id="{EB44A7D4-1DBB-254A-DC54-CD752574D70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2" name="Oval 341">
                <a:extLst>
                  <a:ext uri="{FF2B5EF4-FFF2-40B4-BE49-F238E27FC236}">
                    <a16:creationId xmlns:a16="http://schemas.microsoft.com/office/drawing/2014/main" id="{783B1CEF-E8B9-9575-3B76-E7FF7FD0F68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3" name="Oval 342">
                <a:extLst>
                  <a:ext uri="{FF2B5EF4-FFF2-40B4-BE49-F238E27FC236}">
                    <a16:creationId xmlns:a16="http://schemas.microsoft.com/office/drawing/2014/main" id="{4DD40F6B-CF5F-0151-DE09-2E259041BB6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44" name="Group 343">
              <a:extLst>
                <a:ext uri="{FF2B5EF4-FFF2-40B4-BE49-F238E27FC236}">
                  <a16:creationId xmlns:a16="http://schemas.microsoft.com/office/drawing/2014/main" id="{2B9BB823-722B-A32B-7269-92DD1EA54895}"/>
                </a:ext>
              </a:extLst>
            </p:cNvPr>
            <p:cNvGrpSpPr/>
            <p:nvPr/>
          </p:nvGrpSpPr>
          <p:grpSpPr>
            <a:xfrm>
              <a:off x="4418868" y="3848822"/>
              <a:ext cx="50504" cy="210733"/>
              <a:chOff x="2156680" y="3848822"/>
              <a:chExt cx="50504" cy="210733"/>
            </a:xfrm>
          </p:grpSpPr>
          <p:sp>
            <p:nvSpPr>
              <p:cNvPr id="345" name="Freeform: Shape 344">
                <a:extLst>
                  <a:ext uri="{FF2B5EF4-FFF2-40B4-BE49-F238E27FC236}">
                    <a16:creationId xmlns:a16="http://schemas.microsoft.com/office/drawing/2014/main" id="{4591F98D-111B-73F3-CFF9-E8BB133FFD4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6" name="Oval 345">
                <a:extLst>
                  <a:ext uri="{FF2B5EF4-FFF2-40B4-BE49-F238E27FC236}">
                    <a16:creationId xmlns:a16="http://schemas.microsoft.com/office/drawing/2014/main" id="{2B664A46-17D1-8903-CF17-5BFEEB1DBBF6}"/>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47" name="Oval 346">
                <a:extLst>
                  <a:ext uri="{FF2B5EF4-FFF2-40B4-BE49-F238E27FC236}">
                    <a16:creationId xmlns:a16="http://schemas.microsoft.com/office/drawing/2014/main" id="{E2F5FBE0-A3C3-E7FC-A7A6-82CC8E6368C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48" name="Group 347">
              <a:extLst>
                <a:ext uri="{FF2B5EF4-FFF2-40B4-BE49-F238E27FC236}">
                  <a16:creationId xmlns:a16="http://schemas.microsoft.com/office/drawing/2014/main" id="{65D970FF-E9EC-BDB6-BB80-6551AF379CA0}"/>
                </a:ext>
              </a:extLst>
            </p:cNvPr>
            <p:cNvGrpSpPr/>
            <p:nvPr/>
          </p:nvGrpSpPr>
          <p:grpSpPr>
            <a:xfrm>
              <a:off x="4468875" y="3848822"/>
              <a:ext cx="50504" cy="210733"/>
              <a:chOff x="2156680" y="3848822"/>
              <a:chExt cx="50504" cy="210733"/>
            </a:xfrm>
          </p:grpSpPr>
          <p:sp>
            <p:nvSpPr>
              <p:cNvPr id="349" name="Freeform: Shape 348">
                <a:extLst>
                  <a:ext uri="{FF2B5EF4-FFF2-40B4-BE49-F238E27FC236}">
                    <a16:creationId xmlns:a16="http://schemas.microsoft.com/office/drawing/2014/main" id="{CFC15616-3011-F173-424D-172BAA084B2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0" name="Oval 349">
                <a:extLst>
                  <a:ext uri="{FF2B5EF4-FFF2-40B4-BE49-F238E27FC236}">
                    <a16:creationId xmlns:a16="http://schemas.microsoft.com/office/drawing/2014/main" id="{E61E5229-3E77-E3A9-46FE-9C4884A4E5F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1" name="Oval 350">
                <a:extLst>
                  <a:ext uri="{FF2B5EF4-FFF2-40B4-BE49-F238E27FC236}">
                    <a16:creationId xmlns:a16="http://schemas.microsoft.com/office/drawing/2014/main" id="{B2E7CD24-4520-C3BC-90CB-511C4736191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52" name="Group 351">
              <a:extLst>
                <a:ext uri="{FF2B5EF4-FFF2-40B4-BE49-F238E27FC236}">
                  <a16:creationId xmlns:a16="http://schemas.microsoft.com/office/drawing/2014/main" id="{85E0C278-536D-6256-775D-40DA42C53B18}"/>
                </a:ext>
              </a:extLst>
            </p:cNvPr>
            <p:cNvGrpSpPr/>
            <p:nvPr/>
          </p:nvGrpSpPr>
          <p:grpSpPr>
            <a:xfrm>
              <a:off x="4518881" y="3848822"/>
              <a:ext cx="50504" cy="210733"/>
              <a:chOff x="2156680" y="3848822"/>
              <a:chExt cx="50504" cy="210733"/>
            </a:xfrm>
          </p:grpSpPr>
          <p:sp>
            <p:nvSpPr>
              <p:cNvPr id="353" name="Freeform: Shape 352">
                <a:extLst>
                  <a:ext uri="{FF2B5EF4-FFF2-40B4-BE49-F238E27FC236}">
                    <a16:creationId xmlns:a16="http://schemas.microsoft.com/office/drawing/2014/main" id="{47E94670-6E7A-CFB8-ED95-D3E38433DA4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4" name="Oval 353">
                <a:extLst>
                  <a:ext uri="{FF2B5EF4-FFF2-40B4-BE49-F238E27FC236}">
                    <a16:creationId xmlns:a16="http://schemas.microsoft.com/office/drawing/2014/main" id="{34AA2291-4AFD-CA85-60F2-037C59E60C8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5" name="Oval 354">
                <a:extLst>
                  <a:ext uri="{FF2B5EF4-FFF2-40B4-BE49-F238E27FC236}">
                    <a16:creationId xmlns:a16="http://schemas.microsoft.com/office/drawing/2014/main" id="{ECC69E07-B25E-FC9E-FB04-FEB621C3D7D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56" name="Group 355">
              <a:extLst>
                <a:ext uri="{FF2B5EF4-FFF2-40B4-BE49-F238E27FC236}">
                  <a16:creationId xmlns:a16="http://schemas.microsoft.com/office/drawing/2014/main" id="{A8E671F2-E54E-1F79-9994-B7ACFB048020}"/>
                </a:ext>
              </a:extLst>
            </p:cNvPr>
            <p:cNvGrpSpPr/>
            <p:nvPr/>
          </p:nvGrpSpPr>
          <p:grpSpPr>
            <a:xfrm>
              <a:off x="4568887" y="3848822"/>
              <a:ext cx="50504" cy="210733"/>
              <a:chOff x="2156680" y="3848822"/>
              <a:chExt cx="50504" cy="210733"/>
            </a:xfrm>
          </p:grpSpPr>
          <p:sp>
            <p:nvSpPr>
              <p:cNvPr id="357" name="Freeform: Shape 356">
                <a:extLst>
                  <a:ext uri="{FF2B5EF4-FFF2-40B4-BE49-F238E27FC236}">
                    <a16:creationId xmlns:a16="http://schemas.microsoft.com/office/drawing/2014/main" id="{D062E982-0516-F4BA-6975-9C6AEF607E2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8" name="Oval 357">
                <a:extLst>
                  <a:ext uri="{FF2B5EF4-FFF2-40B4-BE49-F238E27FC236}">
                    <a16:creationId xmlns:a16="http://schemas.microsoft.com/office/drawing/2014/main" id="{11EE94B3-2967-0537-63CC-C4DCD58EA2B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9" name="Oval 358">
                <a:extLst>
                  <a:ext uri="{FF2B5EF4-FFF2-40B4-BE49-F238E27FC236}">
                    <a16:creationId xmlns:a16="http://schemas.microsoft.com/office/drawing/2014/main" id="{2DA83EC6-6296-2309-975A-E643B106478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60" name="Group 359">
              <a:extLst>
                <a:ext uri="{FF2B5EF4-FFF2-40B4-BE49-F238E27FC236}">
                  <a16:creationId xmlns:a16="http://schemas.microsoft.com/office/drawing/2014/main" id="{9666B17E-B2E0-BE45-DC56-84CB228AB0E7}"/>
                </a:ext>
              </a:extLst>
            </p:cNvPr>
            <p:cNvGrpSpPr/>
            <p:nvPr/>
          </p:nvGrpSpPr>
          <p:grpSpPr>
            <a:xfrm>
              <a:off x="4614131" y="3848822"/>
              <a:ext cx="50504" cy="210733"/>
              <a:chOff x="2156680" y="3848822"/>
              <a:chExt cx="50504" cy="210733"/>
            </a:xfrm>
          </p:grpSpPr>
          <p:sp>
            <p:nvSpPr>
              <p:cNvPr id="361" name="Freeform: Shape 360">
                <a:extLst>
                  <a:ext uri="{FF2B5EF4-FFF2-40B4-BE49-F238E27FC236}">
                    <a16:creationId xmlns:a16="http://schemas.microsoft.com/office/drawing/2014/main" id="{8FF0053B-F454-2266-DDF2-1A9C9B8AE1E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2" name="Oval 361">
                <a:extLst>
                  <a:ext uri="{FF2B5EF4-FFF2-40B4-BE49-F238E27FC236}">
                    <a16:creationId xmlns:a16="http://schemas.microsoft.com/office/drawing/2014/main" id="{31588F38-7622-2546-6177-CDCEB7031DD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3" name="Oval 362">
                <a:extLst>
                  <a:ext uri="{FF2B5EF4-FFF2-40B4-BE49-F238E27FC236}">
                    <a16:creationId xmlns:a16="http://schemas.microsoft.com/office/drawing/2014/main" id="{2B4096BD-8EED-103D-64CC-0CBE20A3AF3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64" name="Group 363">
              <a:extLst>
                <a:ext uri="{FF2B5EF4-FFF2-40B4-BE49-F238E27FC236}">
                  <a16:creationId xmlns:a16="http://schemas.microsoft.com/office/drawing/2014/main" id="{C4DFA204-FE82-CDA1-2CB7-70EC444E7D83}"/>
                </a:ext>
              </a:extLst>
            </p:cNvPr>
            <p:cNvGrpSpPr/>
            <p:nvPr/>
          </p:nvGrpSpPr>
          <p:grpSpPr>
            <a:xfrm>
              <a:off x="4661756" y="3848822"/>
              <a:ext cx="50504" cy="210733"/>
              <a:chOff x="2156680" y="3848822"/>
              <a:chExt cx="50504" cy="210733"/>
            </a:xfrm>
          </p:grpSpPr>
          <p:sp>
            <p:nvSpPr>
              <p:cNvPr id="365" name="Freeform: Shape 364">
                <a:extLst>
                  <a:ext uri="{FF2B5EF4-FFF2-40B4-BE49-F238E27FC236}">
                    <a16:creationId xmlns:a16="http://schemas.microsoft.com/office/drawing/2014/main" id="{19AF409C-2307-DC7F-E230-17AB0FEF109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6" name="Oval 365">
                <a:extLst>
                  <a:ext uri="{FF2B5EF4-FFF2-40B4-BE49-F238E27FC236}">
                    <a16:creationId xmlns:a16="http://schemas.microsoft.com/office/drawing/2014/main" id="{AE1710DD-B03E-F433-70C6-2A210C66F56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7" name="Oval 366">
                <a:extLst>
                  <a:ext uri="{FF2B5EF4-FFF2-40B4-BE49-F238E27FC236}">
                    <a16:creationId xmlns:a16="http://schemas.microsoft.com/office/drawing/2014/main" id="{22DC2368-B16C-F3AD-F1FC-E1556A8FC17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68" name="Group 367">
              <a:extLst>
                <a:ext uri="{FF2B5EF4-FFF2-40B4-BE49-F238E27FC236}">
                  <a16:creationId xmlns:a16="http://schemas.microsoft.com/office/drawing/2014/main" id="{B08F1F17-FC68-45DA-2E42-45C1DFFF3CB6}"/>
                </a:ext>
              </a:extLst>
            </p:cNvPr>
            <p:cNvGrpSpPr/>
            <p:nvPr/>
          </p:nvGrpSpPr>
          <p:grpSpPr>
            <a:xfrm>
              <a:off x="4711763" y="3848822"/>
              <a:ext cx="50504" cy="210733"/>
              <a:chOff x="2156680" y="3848822"/>
              <a:chExt cx="50504" cy="210733"/>
            </a:xfrm>
          </p:grpSpPr>
          <p:sp>
            <p:nvSpPr>
              <p:cNvPr id="369" name="Freeform: Shape 368">
                <a:extLst>
                  <a:ext uri="{FF2B5EF4-FFF2-40B4-BE49-F238E27FC236}">
                    <a16:creationId xmlns:a16="http://schemas.microsoft.com/office/drawing/2014/main" id="{8A2399F8-2D05-A665-CD0C-078F7E4CB65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0" name="Oval 369">
                <a:extLst>
                  <a:ext uri="{FF2B5EF4-FFF2-40B4-BE49-F238E27FC236}">
                    <a16:creationId xmlns:a16="http://schemas.microsoft.com/office/drawing/2014/main" id="{D265267E-FDF1-8832-9EBA-48C3CC33DD8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1" name="Oval 370">
                <a:extLst>
                  <a:ext uri="{FF2B5EF4-FFF2-40B4-BE49-F238E27FC236}">
                    <a16:creationId xmlns:a16="http://schemas.microsoft.com/office/drawing/2014/main" id="{ECD3D555-8561-F2F2-9E71-1AAD3B38BC4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72" name="Group 371">
              <a:extLst>
                <a:ext uri="{FF2B5EF4-FFF2-40B4-BE49-F238E27FC236}">
                  <a16:creationId xmlns:a16="http://schemas.microsoft.com/office/drawing/2014/main" id="{0635D256-449E-2534-5513-905E6569EDCD}"/>
                </a:ext>
              </a:extLst>
            </p:cNvPr>
            <p:cNvGrpSpPr/>
            <p:nvPr/>
          </p:nvGrpSpPr>
          <p:grpSpPr>
            <a:xfrm>
              <a:off x="4761769" y="3848822"/>
              <a:ext cx="50504" cy="210733"/>
              <a:chOff x="2156680" y="3848822"/>
              <a:chExt cx="50504" cy="210733"/>
            </a:xfrm>
          </p:grpSpPr>
          <p:sp>
            <p:nvSpPr>
              <p:cNvPr id="373" name="Freeform: Shape 372">
                <a:extLst>
                  <a:ext uri="{FF2B5EF4-FFF2-40B4-BE49-F238E27FC236}">
                    <a16:creationId xmlns:a16="http://schemas.microsoft.com/office/drawing/2014/main" id="{F848D094-108B-C4D9-53B0-33F1922B872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4" name="Oval 373">
                <a:extLst>
                  <a:ext uri="{FF2B5EF4-FFF2-40B4-BE49-F238E27FC236}">
                    <a16:creationId xmlns:a16="http://schemas.microsoft.com/office/drawing/2014/main" id="{5023E703-529B-7205-E63C-64B4FC0E20E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5" name="Oval 374">
                <a:extLst>
                  <a:ext uri="{FF2B5EF4-FFF2-40B4-BE49-F238E27FC236}">
                    <a16:creationId xmlns:a16="http://schemas.microsoft.com/office/drawing/2014/main" id="{42BB9503-5E85-4458-2FC6-5B3CF28EE5F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76" name="Group 375">
              <a:extLst>
                <a:ext uri="{FF2B5EF4-FFF2-40B4-BE49-F238E27FC236}">
                  <a16:creationId xmlns:a16="http://schemas.microsoft.com/office/drawing/2014/main" id="{19D8DFEE-EBBB-9064-FF42-3AC6C34B0F66}"/>
                </a:ext>
              </a:extLst>
            </p:cNvPr>
            <p:cNvGrpSpPr/>
            <p:nvPr/>
          </p:nvGrpSpPr>
          <p:grpSpPr>
            <a:xfrm>
              <a:off x="4811775" y="3848822"/>
              <a:ext cx="50504" cy="210733"/>
              <a:chOff x="2156680" y="3848822"/>
              <a:chExt cx="50504" cy="210733"/>
            </a:xfrm>
          </p:grpSpPr>
          <p:sp>
            <p:nvSpPr>
              <p:cNvPr id="377" name="Freeform: Shape 376">
                <a:extLst>
                  <a:ext uri="{FF2B5EF4-FFF2-40B4-BE49-F238E27FC236}">
                    <a16:creationId xmlns:a16="http://schemas.microsoft.com/office/drawing/2014/main" id="{4A95AF63-8977-89C8-0D80-BA408A4AD8A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8" name="Oval 377">
                <a:extLst>
                  <a:ext uri="{FF2B5EF4-FFF2-40B4-BE49-F238E27FC236}">
                    <a16:creationId xmlns:a16="http://schemas.microsoft.com/office/drawing/2014/main" id="{B5CE7F52-09EF-E8F5-C693-F24B0ED5E6E2}"/>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9" name="Oval 378">
                <a:extLst>
                  <a:ext uri="{FF2B5EF4-FFF2-40B4-BE49-F238E27FC236}">
                    <a16:creationId xmlns:a16="http://schemas.microsoft.com/office/drawing/2014/main" id="{B061BDDE-FEC3-C009-09E8-B68E8587B4C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80" name="Group 379">
              <a:extLst>
                <a:ext uri="{FF2B5EF4-FFF2-40B4-BE49-F238E27FC236}">
                  <a16:creationId xmlns:a16="http://schemas.microsoft.com/office/drawing/2014/main" id="{B3B42B83-967C-6096-3A32-1FE62590CD05}"/>
                </a:ext>
              </a:extLst>
            </p:cNvPr>
            <p:cNvGrpSpPr/>
            <p:nvPr/>
          </p:nvGrpSpPr>
          <p:grpSpPr>
            <a:xfrm>
              <a:off x="4861781" y="3848822"/>
              <a:ext cx="50504" cy="210733"/>
              <a:chOff x="2156680" y="3848822"/>
              <a:chExt cx="50504" cy="210733"/>
            </a:xfrm>
          </p:grpSpPr>
          <p:sp>
            <p:nvSpPr>
              <p:cNvPr id="381" name="Freeform: Shape 380">
                <a:extLst>
                  <a:ext uri="{FF2B5EF4-FFF2-40B4-BE49-F238E27FC236}">
                    <a16:creationId xmlns:a16="http://schemas.microsoft.com/office/drawing/2014/main" id="{A63E664F-4211-009E-31EE-6CEE7DF9A50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2" name="Oval 381">
                <a:extLst>
                  <a:ext uri="{FF2B5EF4-FFF2-40B4-BE49-F238E27FC236}">
                    <a16:creationId xmlns:a16="http://schemas.microsoft.com/office/drawing/2014/main" id="{DEF6D505-9033-B512-8FEF-BA1F028AEEA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3" name="Oval 382">
                <a:extLst>
                  <a:ext uri="{FF2B5EF4-FFF2-40B4-BE49-F238E27FC236}">
                    <a16:creationId xmlns:a16="http://schemas.microsoft.com/office/drawing/2014/main" id="{CB964D2D-6C3A-BBBF-F41B-90819A29B7C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84" name="Group 383">
              <a:extLst>
                <a:ext uri="{FF2B5EF4-FFF2-40B4-BE49-F238E27FC236}">
                  <a16:creationId xmlns:a16="http://schemas.microsoft.com/office/drawing/2014/main" id="{7AED722F-04E7-EF2C-C34E-FE66B093669B}"/>
                </a:ext>
              </a:extLst>
            </p:cNvPr>
            <p:cNvGrpSpPr/>
            <p:nvPr/>
          </p:nvGrpSpPr>
          <p:grpSpPr>
            <a:xfrm>
              <a:off x="4909406" y="3848822"/>
              <a:ext cx="50504" cy="210733"/>
              <a:chOff x="2156680" y="3848822"/>
              <a:chExt cx="50504" cy="210733"/>
            </a:xfrm>
          </p:grpSpPr>
          <p:sp>
            <p:nvSpPr>
              <p:cNvPr id="385" name="Freeform: Shape 384">
                <a:extLst>
                  <a:ext uri="{FF2B5EF4-FFF2-40B4-BE49-F238E27FC236}">
                    <a16:creationId xmlns:a16="http://schemas.microsoft.com/office/drawing/2014/main" id="{4EBBB7AF-5686-5AAF-70D0-E530AA25EF7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6" name="Oval 385">
                <a:extLst>
                  <a:ext uri="{FF2B5EF4-FFF2-40B4-BE49-F238E27FC236}">
                    <a16:creationId xmlns:a16="http://schemas.microsoft.com/office/drawing/2014/main" id="{65B6B91B-F512-7DAE-4998-ABDEFDA778D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87" name="Oval 386">
                <a:extLst>
                  <a:ext uri="{FF2B5EF4-FFF2-40B4-BE49-F238E27FC236}">
                    <a16:creationId xmlns:a16="http://schemas.microsoft.com/office/drawing/2014/main" id="{2196D877-8795-0B6E-A2FE-DACE392131D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88" name="Group 387">
              <a:extLst>
                <a:ext uri="{FF2B5EF4-FFF2-40B4-BE49-F238E27FC236}">
                  <a16:creationId xmlns:a16="http://schemas.microsoft.com/office/drawing/2014/main" id="{CD18D7B9-3C6C-95C1-BF7A-7A26BA0DE145}"/>
                </a:ext>
              </a:extLst>
            </p:cNvPr>
            <p:cNvGrpSpPr/>
            <p:nvPr/>
          </p:nvGrpSpPr>
          <p:grpSpPr>
            <a:xfrm>
              <a:off x="4959413" y="3848822"/>
              <a:ext cx="50504" cy="210733"/>
              <a:chOff x="2156680" y="3848822"/>
              <a:chExt cx="50504" cy="210733"/>
            </a:xfrm>
          </p:grpSpPr>
          <p:sp>
            <p:nvSpPr>
              <p:cNvPr id="389" name="Freeform: Shape 388">
                <a:extLst>
                  <a:ext uri="{FF2B5EF4-FFF2-40B4-BE49-F238E27FC236}">
                    <a16:creationId xmlns:a16="http://schemas.microsoft.com/office/drawing/2014/main" id="{3D06294B-7FD2-DD1E-686D-93441ADA5F3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0" name="Oval 389">
                <a:extLst>
                  <a:ext uri="{FF2B5EF4-FFF2-40B4-BE49-F238E27FC236}">
                    <a16:creationId xmlns:a16="http://schemas.microsoft.com/office/drawing/2014/main" id="{55E84D2E-D1C7-52A5-F15C-EF13EEDDDD9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1" name="Oval 390">
                <a:extLst>
                  <a:ext uri="{FF2B5EF4-FFF2-40B4-BE49-F238E27FC236}">
                    <a16:creationId xmlns:a16="http://schemas.microsoft.com/office/drawing/2014/main" id="{5BF2DFF7-4852-970C-376B-9D230E4D4E3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92" name="Group 391">
              <a:extLst>
                <a:ext uri="{FF2B5EF4-FFF2-40B4-BE49-F238E27FC236}">
                  <a16:creationId xmlns:a16="http://schemas.microsoft.com/office/drawing/2014/main" id="{D834506D-E644-FEDC-6F3A-4405A0D7043A}"/>
                </a:ext>
              </a:extLst>
            </p:cNvPr>
            <p:cNvGrpSpPr/>
            <p:nvPr/>
          </p:nvGrpSpPr>
          <p:grpSpPr>
            <a:xfrm>
              <a:off x="5009419" y="3848822"/>
              <a:ext cx="50504" cy="210733"/>
              <a:chOff x="2156680" y="3848822"/>
              <a:chExt cx="50504" cy="210733"/>
            </a:xfrm>
          </p:grpSpPr>
          <p:sp>
            <p:nvSpPr>
              <p:cNvPr id="393" name="Freeform: Shape 392">
                <a:extLst>
                  <a:ext uri="{FF2B5EF4-FFF2-40B4-BE49-F238E27FC236}">
                    <a16:creationId xmlns:a16="http://schemas.microsoft.com/office/drawing/2014/main" id="{9E74C2D0-1238-B75E-3E81-4C7B0B66874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4" name="Oval 393">
                <a:extLst>
                  <a:ext uri="{FF2B5EF4-FFF2-40B4-BE49-F238E27FC236}">
                    <a16:creationId xmlns:a16="http://schemas.microsoft.com/office/drawing/2014/main" id="{5DBA3E82-E641-DFBE-E0B9-632302BB9D2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5" name="Oval 394">
                <a:extLst>
                  <a:ext uri="{FF2B5EF4-FFF2-40B4-BE49-F238E27FC236}">
                    <a16:creationId xmlns:a16="http://schemas.microsoft.com/office/drawing/2014/main" id="{E219E8B1-9574-8657-61E6-3343632744A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396" name="Group 395">
              <a:extLst>
                <a:ext uri="{FF2B5EF4-FFF2-40B4-BE49-F238E27FC236}">
                  <a16:creationId xmlns:a16="http://schemas.microsoft.com/office/drawing/2014/main" id="{FF651035-0450-BBAA-EB83-2B1D32D15295}"/>
                </a:ext>
              </a:extLst>
            </p:cNvPr>
            <p:cNvGrpSpPr/>
            <p:nvPr/>
          </p:nvGrpSpPr>
          <p:grpSpPr>
            <a:xfrm>
              <a:off x="5059425" y="3848822"/>
              <a:ext cx="50504" cy="210733"/>
              <a:chOff x="2156680" y="3848822"/>
              <a:chExt cx="50504" cy="210733"/>
            </a:xfrm>
          </p:grpSpPr>
          <p:sp>
            <p:nvSpPr>
              <p:cNvPr id="397" name="Freeform: Shape 396">
                <a:extLst>
                  <a:ext uri="{FF2B5EF4-FFF2-40B4-BE49-F238E27FC236}">
                    <a16:creationId xmlns:a16="http://schemas.microsoft.com/office/drawing/2014/main" id="{48722626-3207-733A-9580-C4DC7FD7114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8" name="Oval 397">
                <a:extLst>
                  <a:ext uri="{FF2B5EF4-FFF2-40B4-BE49-F238E27FC236}">
                    <a16:creationId xmlns:a16="http://schemas.microsoft.com/office/drawing/2014/main" id="{544E6029-2C75-7D61-C789-803D9C9AE8A4}"/>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9" name="Oval 398">
                <a:extLst>
                  <a:ext uri="{FF2B5EF4-FFF2-40B4-BE49-F238E27FC236}">
                    <a16:creationId xmlns:a16="http://schemas.microsoft.com/office/drawing/2014/main" id="{C2355672-67CB-79C8-EA43-F661CCBD0E1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00" name="Group 399">
              <a:extLst>
                <a:ext uri="{FF2B5EF4-FFF2-40B4-BE49-F238E27FC236}">
                  <a16:creationId xmlns:a16="http://schemas.microsoft.com/office/drawing/2014/main" id="{8069DD59-33E6-AD98-A57F-10D34AF4140F}"/>
                </a:ext>
              </a:extLst>
            </p:cNvPr>
            <p:cNvGrpSpPr/>
            <p:nvPr/>
          </p:nvGrpSpPr>
          <p:grpSpPr>
            <a:xfrm>
              <a:off x="5112381" y="3848822"/>
              <a:ext cx="50504" cy="210733"/>
              <a:chOff x="2156680" y="3848822"/>
              <a:chExt cx="50504" cy="210733"/>
            </a:xfrm>
          </p:grpSpPr>
          <p:sp>
            <p:nvSpPr>
              <p:cNvPr id="401" name="Freeform: Shape 400">
                <a:extLst>
                  <a:ext uri="{FF2B5EF4-FFF2-40B4-BE49-F238E27FC236}">
                    <a16:creationId xmlns:a16="http://schemas.microsoft.com/office/drawing/2014/main" id="{F7C86401-9A3A-8A50-DD5D-F259EAA8131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2" name="Oval 401">
                <a:extLst>
                  <a:ext uri="{FF2B5EF4-FFF2-40B4-BE49-F238E27FC236}">
                    <a16:creationId xmlns:a16="http://schemas.microsoft.com/office/drawing/2014/main" id="{694D8E14-2A3E-D4F4-BBEE-47DA9406D052}"/>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3" name="Oval 402">
                <a:extLst>
                  <a:ext uri="{FF2B5EF4-FFF2-40B4-BE49-F238E27FC236}">
                    <a16:creationId xmlns:a16="http://schemas.microsoft.com/office/drawing/2014/main" id="{274AE4A0-F60B-0E3F-D8FB-349C5B53AA6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04" name="Group 403">
              <a:extLst>
                <a:ext uri="{FF2B5EF4-FFF2-40B4-BE49-F238E27FC236}">
                  <a16:creationId xmlns:a16="http://schemas.microsoft.com/office/drawing/2014/main" id="{9858A38C-8A0A-AE15-90FD-806C308978F7}"/>
                </a:ext>
              </a:extLst>
            </p:cNvPr>
            <p:cNvGrpSpPr/>
            <p:nvPr/>
          </p:nvGrpSpPr>
          <p:grpSpPr>
            <a:xfrm>
              <a:off x="5160006" y="3848822"/>
              <a:ext cx="50504" cy="210733"/>
              <a:chOff x="2156680" y="3848822"/>
              <a:chExt cx="50504" cy="210733"/>
            </a:xfrm>
          </p:grpSpPr>
          <p:sp>
            <p:nvSpPr>
              <p:cNvPr id="405" name="Freeform: Shape 404">
                <a:extLst>
                  <a:ext uri="{FF2B5EF4-FFF2-40B4-BE49-F238E27FC236}">
                    <a16:creationId xmlns:a16="http://schemas.microsoft.com/office/drawing/2014/main" id="{96F1CB88-8C34-D776-8821-B83C168FB2E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6" name="Oval 405">
                <a:extLst>
                  <a:ext uri="{FF2B5EF4-FFF2-40B4-BE49-F238E27FC236}">
                    <a16:creationId xmlns:a16="http://schemas.microsoft.com/office/drawing/2014/main" id="{DB11D37F-9F05-022F-A45F-E0D4AB0B9235}"/>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7" name="Oval 406">
                <a:extLst>
                  <a:ext uri="{FF2B5EF4-FFF2-40B4-BE49-F238E27FC236}">
                    <a16:creationId xmlns:a16="http://schemas.microsoft.com/office/drawing/2014/main" id="{C256FB94-8B3B-953C-0730-2ED35EBA36DD}"/>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08" name="Group 407">
              <a:extLst>
                <a:ext uri="{FF2B5EF4-FFF2-40B4-BE49-F238E27FC236}">
                  <a16:creationId xmlns:a16="http://schemas.microsoft.com/office/drawing/2014/main" id="{E45DB247-BF1F-9404-B43F-E022017BD361}"/>
                </a:ext>
              </a:extLst>
            </p:cNvPr>
            <p:cNvGrpSpPr/>
            <p:nvPr/>
          </p:nvGrpSpPr>
          <p:grpSpPr>
            <a:xfrm>
              <a:off x="5210013" y="3848822"/>
              <a:ext cx="50504" cy="210733"/>
              <a:chOff x="2156680" y="3848822"/>
              <a:chExt cx="50504" cy="210733"/>
            </a:xfrm>
          </p:grpSpPr>
          <p:sp>
            <p:nvSpPr>
              <p:cNvPr id="409" name="Freeform: Shape 408">
                <a:extLst>
                  <a:ext uri="{FF2B5EF4-FFF2-40B4-BE49-F238E27FC236}">
                    <a16:creationId xmlns:a16="http://schemas.microsoft.com/office/drawing/2014/main" id="{8F2FE8CE-46D0-96E7-0B95-E41E720072F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0" name="Oval 409">
                <a:extLst>
                  <a:ext uri="{FF2B5EF4-FFF2-40B4-BE49-F238E27FC236}">
                    <a16:creationId xmlns:a16="http://schemas.microsoft.com/office/drawing/2014/main" id="{3F8EB570-AF81-42CF-DFF6-84873117B2E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1" name="Oval 410">
                <a:extLst>
                  <a:ext uri="{FF2B5EF4-FFF2-40B4-BE49-F238E27FC236}">
                    <a16:creationId xmlns:a16="http://schemas.microsoft.com/office/drawing/2014/main" id="{8B3F7107-7363-55FD-9ED4-46860B62ADE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12" name="Group 411">
              <a:extLst>
                <a:ext uri="{FF2B5EF4-FFF2-40B4-BE49-F238E27FC236}">
                  <a16:creationId xmlns:a16="http://schemas.microsoft.com/office/drawing/2014/main" id="{A9586BD4-A853-D2B8-F6E8-2679C4BFBF54}"/>
                </a:ext>
              </a:extLst>
            </p:cNvPr>
            <p:cNvGrpSpPr/>
            <p:nvPr/>
          </p:nvGrpSpPr>
          <p:grpSpPr>
            <a:xfrm>
              <a:off x="5260019" y="3848822"/>
              <a:ext cx="50504" cy="210733"/>
              <a:chOff x="2156680" y="3848822"/>
              <a:chExt cx="50504" cy="210733"/>
            </a:xfrm>
          </p:grpSpPr>
          <p:sp>
            <p:nvSpPr>
              <p:cNvPr id="413" name="Freeform: Shape 412">
                <a:extLst>
                  <a:ext uri="{FF2B5EF4-FFF2-40B4-BE49-F238E27FC236}">
                    <a16:creationId xmlns:a16="http://schemas.microsoft.com/office/drawing/2014/main" id="{30FE737C-9322-F82B-8647-982936A4912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4" name="Oval 413">
                <a:extLst>
                  <a:ext uri="{FF2B5EF4-FFF2-40B4-BE49-F238E27FC236}">
                    <a16:creationId xmlns:a16="http://schemas.microsoft.com/office/drawing/2014/main" id="{DE65A4D6-E24C-333F-3B93-8D5E0C4E5A9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5" name="Oval 414">
                <a:extLst>
                  <a:ext uri="{FF2B5EF4-FFF2-40B4-BE49-F238E27FC236}">
                    <a16:creationId xmlns:a16="http://schemas.microsoft.com/office/drawing/2014/main" id="{D9A670BF-A1AF-27F2-8A8D-C6D0D43938F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16" name="Group 415">
              <a:extLst>
                <a:ext uri="{FF2B5EF4-FFF2-40B4-BE49-F238E27FC236}">
                  <a16:creationId xmlns:a16="http://schemas.microsoft.com/office/drawing/2014/main" id="{627D27CF-2911-0143-ADD1-81E3D8F1BBBA}"/>
                </a:ext>
              </a:extLst>
            </p:cNvPr>
            <p:cNvGrpSpPr/>
            <p:nvPr/>
          </p:nvGrpSpPr>
          <p:grpSpPr>
            <a:xfrm>
              <a:off x="5310025" y="3848822"/>
              <a:ext cx="50504" cy="210733"/>
              <a:chOff x="2156680" y="3848822"/>
              <a:chExt cx="50504" cy="210733"/>
            </a:xfrm>
          </p:grpSpPr>
          <p:sp>
            <p:nvSpPr>
              <p:cNvPr id="417" name="Freeform: Shape 416">
                <a:extLst>
                  <a:ext uri="{FF2B5EF4-FFF2-40B4-BE49-F238E27FC236}">
                    <a16:creationId xmlns:a16="http://schemas.microsoft.com/office/drawing/2014/main" id="{C9902CC1-E86A-94FF-59AE-B64F863F985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8" name="Oval 417">
                <a:extLst>
                  <a:ext uri="{FF2B5EF4-FFF2-40B4-BE49-F238E27FC236}">
                    <a16:creationId xmlns:a16="http://schemas.microsoft.com/office/drawing/2014/main" id="{28D40259-8929-7A33-8206-C55ADDB4B34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19" name="Oval 418">
                <a:extLst>
                  <a:ext uri="{FF2B5EF4-FFF2-40B4-BE49-F238E27FC236}">
                    <a16:creationId xmlns:a16="http://schemas.microsoft.com/office/drawing/2014/main" id="{410C6324-8F12-54D7-176C-03CC64A26FE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20" name="Group 419">
              <a:extLst>
                <a:ext uri="{FF2B5EF4-FFF2-40B4-BE49-F238E27FC236}">
                  <a16:creationId xmlns:a16="http://schemas.microsoft.com/office/drawing/2014/main" id="{F41B9B64-F305-EB9B-FB5B-DA0C2A58B7AD}"/>
                </a:ext>
              </a:extLst>
            </p:cNvPr>
            <p:cNvGrpSpPr/>
            <p:nvPr/>
          </p:nvGrpSpPr>
          <p:grpSpPr>
            <a:xfrm>
              <a:off x="5355269" y="3848822"/>
              <a:ext cx="50504" cy="210733"/>
              <a:chOff x="2156680" y="3848822"/>
              <a:chExt cx="50504" cy="210733"/>
            </a:xfrm>
          </p:grpSpPr>
          <p:sp>
            <p:nvSpPr>
              <p:cNvPr id="421" name="Freeform: Shape 420">
                <a:extLst>
                  <a:ext uri="{FF2B5EF4-FFF2-40B4-BE49-F238E27FC236}">
                    <a16:creationId xmlns:a16="http://schemas.microsoft.com/office/drawing/2014/main" id="{48D76257-CEED-BD0F-6303-14AAFBE32EF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2" name="Oval 421">
                <a:extLst>
                  <a:ext uri="{FF2B5EF4-FFF2-40B4-BE49-F238E27FC236}">
                    <a16:creationId xmlns:a16="http://schemas.microsoft.com/office/drawing/2014/main" id="{B26A3F0C-5A44-59C4-7A09-32E64FC6C9A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3" name="Oval 422">
                <a:extLst>
                  <a:ext uri="{FF2B5EF4-FFF2-40B4-BE49-F238E27FC236}">
                    <a16:creationId xmlns:a16="http://schemas.microsoft.com/office/drawing/2014/main" id="{D27FE79B-9BB9-B3ED-8D20-17CBA0A0F7D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24" name="Group 423">
              <a:extLst>
                <a:ext uri="{FF2B5EF4-FFF2-40B4-BE49-F238E27FC236}">
                  <a16:creationId xmlns:a16="http://schemas.microsoft.com/office/drawing/2014/main" id="{F6DBFD25-1423-C1E6-F929-011EEA963F01}"/>
                </a:ext>
              </a:extLst>
            </p:cNvPr>
            <p:cNvGrpSpPr/>
            <p:nvPr/>
          </p:nvGrpSpPr>
          <p:grpSpPr>
            <a:xfrm>
              <a:off x="5402894" y="3848822"/>
              <a:ext cx="50504" cy="210733"/>
              <a:chOff x="2156680" y="3848822"/>
              <a:chExt cx="50504" cy="210733"/>
            </a:xfrm>
          </p:grpSpPr>
          <p:sp>
            <p:nvSpPr>
              <p:cNvPr id="425" name="Freeform: Shape 424">
                <a:extLst>
                  <a:ext uri="{FF2B5EF4-FFF2-40B4-BE49-F238E27FC236}">
                    <a16:creationId xmlns:a16="http://schemas.microsoft.com/office/drawing/2014/main" id="{C826C3C0-50C5-0690-F85B-0AAB21477AA3}"/>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6" name="Oval 425">
                <a:extLst>
                  <a:ext uri="{FF2B5EF4-FFF2-40B4-BE49-F238E27FC236}">
                    <a16:creationId xmlns:a16="http://schemas.microsoft.com/office/drawing/2014/main" id="{3D3F3E44-138B-3D9E-ABBD-23136B5A86D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7" name="Oval 426">
                <a:extLst>
                  <a:ext uri="{FF2B5EF4-FFF2-40B4-BE49-F238E27FC236}">
                    <a16:creationId xmlns:a16="http://schemas.microsoft.com/office/drawing/2014/main" id="{1AB0EC42-EDBD-C608-9F61-B8641A28541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28" name="Group 427">
              <a:extLst>
                <a:ext uri="{FF2B5EF4-FFF2-40B4-BE49-F238E27FC236}">
                  <a16:creationId xmlns:a16="http://schemas.microsoft.com/office/drawing/2014/main" id="{13237AF4-3EEE-08B2-F129-5EACCF1235B5}"/>
                </a:ext>
              </a:extLst>
            </p:cNvPr>
            <p:cNvGrpSpPr/>
            <p:nvPr/>
          </p:nvGrpSpPr>
          <p:grpSpPr>
            <a:xfrm>
              <a:off x="5452901" y="3848822"/>
              <a:ext cx="50504" cy="210733"/>
              <a:chOff x="2156680" y="3848822"/>
              <a:chExt cx="50504" cy="210733"/>
            </a:xfrm>
          </p:grpSpPr>
          <p:sp>
            <p:nvSpPr>
              <p:cNvPr id="429" name="Freeform: Shape 428">
                <a:extLst>
                  <a:ext uri="{FF2B5EF4-FFF2-40B4-BE49-F238E27FC236}">
                    <a16:creationId xmlns:a16="http://schemas.microsoft.com/office/drawing/2014/main" id="{EDAC7E68-C534-AC2C-4CB4-A734035B6C9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0" name="Oval 429">
                <a:extLst>
                  <a:ext uri="{FF2B5EF4-FFF2-40B4-BE49-F238E27FC236}">
                    <a16:creationId xmlns:a16="http://schemas.microsoft.com/office/drawing/2014/main" id="{2C026A57-8F57-48AC-045E-EA10078D624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1" name="Oval 430">
                <a:extLst>
                  <a:ext uri="{FF2B5EF4-FFF2-40B4-BE49-F238E27FC236}">
                    <a16:creationId xmlns:a16="http://schemas.microsoft.com/office/drawing/2014/main" id="{91CE231C-80C6-24B4-0337-35738D42EAE0}"/>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32" name="Group 431">
              <a:extLst>
                <a:ext uri="{FF2B5EF4-FFF2-40B4-BE49-F238E27FC236}">
                  <a16:creationId xmlns:a16="http://schemas.microsoft.com/office/drawing/2014/main" id="{F1986461-1464-D148-8EFF-F01D94655F22}"/>
                </a:ext>
              </a:extLst>
            </p:cNvPr>
            <p:cNvGrpSpPr/>
            <p:nvPr/>
          </p:nvGrpSpPr>
          <p:grpSpPr>
            <a:xfrm>
              <a:off x="5502907" y="3848822"/>
              <a:ext cx="50504" cy="210733"/>
              <a:chOff x="2156680" y="3848822"/>
              <a:chExt cx="50504" cy="210733"/>
            </a:xfrm>
          </p:grpSpPr>
          <p:sp>
            <p:nvSpPr>
              <p:cNvPr id="433" name="Freeform: Shape 432">
                <a:extLst>
                  <a:ext uri="{FF2B5EF4-FFF2-40B4-BE49-F238E27FC236}">
                    <a16:creationId xmlns:a16="http://schemas.microsoft.com/office/drawing/2014/main" id="{E70A4A56-989F-EDEA-5D4B-6024D7EF467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4" name="Oval 433">
                <a:extLst>
                  <a:ext uri="{FF2B5EF4-FFF2-40B4-BE49-F238E27FC236}">
                    <a16:creationId xmlns:a16="http://schemas.microsoft.com/office/drawing/2014/main" id="{DB5D9CE7-6B87-DFBA-70AF-A603E31A863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5" name="Oval 434">
                <a:extLst>
                  <a:ext uri="{FF2B5EF4-FFF2-40B4-BE49-F238E27FC236}">
                    <a16:creationId xmlns:a16="http://schemas.microsoft.com/office/drawing/2014/main" id="{74EDD3AA-C94C-337C-9611-D9886AD5B27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36" name="Group 435">
              <a:extLst>
                <a:ext uri="{FF2B5EF4-FFF2-40B4-BE49-F238E27FC236}">
                  <a16:creationId xmlns:a16="http://schemas.microsoft.com/office/drawing/2014/main" id="{55F409CF-AE5D-9A57-DB25-3FF205790C27}"/>
                </a:ext>
              </a:extLst>
            </p:cNvPr>
            <p:cNvGrpSpPr/>
            <p:nvPr/>
          </p:nvGrpSpPr>
          <p:grpSpPr>
            <a:xfrm>
              <a:off x="5552913" y="3848822"/>
              <a:ext cx="50504" cy="210733"/>
              <a:chOff x="2156680" y="3848822"/>
              <a:chExt cx="50504" cy="210733"/>
            </a:xfrm>
          </p:grpSpPr>
          <p:sp>
            <p:nvSpPr>
              <p:cNvPr id="437" name="Freeform: Shape 436">
                <a:extLst>
                  <a:ext uri="{FF2B5EF4-FFF2-40B4-BE49-F238E27FC236}">
                    <a16:creationId xmlns:a16="http://schemas.microsoft.com/office/drawing/2014/main" id="{76771508-20FC-E05C-AA76-52B98CA8F1A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8" name="Oval 437">
                <a:extLst>
                  <a:ext uri="{FF2B5EF4-FFF2-40B4-BE49-F238E27FC236}">
                    <a16:creationId xmlns:a16="http://schemas.microsoft.com/office/drawing/2014/main" id="{0DA213C7-2180-7605-4777-8FFCB91AB34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39" name="Oval 438">
                <a:extLst>
                  <a:ext uri="{FF2B5EF4-FFF2-40B4-BE49-F238E27FC236}">
                    <a16:creationId xmlns:a16="http://schemas.microsoft.com/office/drawing/2014/main" id="{522AC9A4-15E5-F094-FEF6-FE5B83A6CDD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40" name="Group 439">
              <a:extLst>
                <a:ext uri="{FF2B5EF4-FFF2-40B4-BE49-F238E27FC236}">
                  <a16:creationId xmlns:a16="http://schemas.microsoft.com/office/drawing/2014/main" id="{906D5EC6-2978-740C-12FD-87C42951504F}"/>
                </a:ext>
              </a:extLst>
            </p:cNvPr>
            <p:cNvGrpSpPr/>
            <p:nvPr/>
          </p:nvGrpSpPr>
          <p:grpSpPr>
            <a:xfrm>
              <a:off x="5602919" y="3848822"/>
              <a:ext cx="50504" cy="210733"/>
              <a:chOff x="2156680" y="3848822"/>
              <a:chExt cx="50504" cy="210733"/>
            </a:xfrm>
          </p:grpSpPr>
          <p:sp>
            <p:nvSpPr>
              <p:cNvPr id="441" name="Freeform: Shape 440">
                <a:extLst>
                  <a:ext uri="{FF2B5EF4-FFF2-40B4-BE49-F238E27FC236}">
                    <a16:creationId xmlns:a16="http://schemas.microsoft.com/office/drawing/2014/main" id="{B831AE56-D369-FC1C-5B38-6DD14F63764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2" name="Oval 441">
                <a:extLst>
                  <a:ext uri="{FF2B5EF4-FFF2-40B4-BE49-F238E27FC236}">
                    <a16:creationId xmlns:a16="http://schemas.microsoft.com/office/drawing/2014/main" id="{6076754C-7DCB-64E8-527D-7E04D9A8F53D}"/>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3" name="Oval 442">
                <a:extLst>
                  <a:ext uri="{FF2B5EF4-FFF2-40B4-BE49-F238E27FC236}">
                    <a16:creationId xmlns:a16="http://schemas.microsoft.com/office/drawing/2014/main" id="{7FBC1746-3F94-D78D-1A06-2497FFF5F05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44" name="Group 443">
              <a:extLst>
                <a:ext uri="{FF2B5EF4-FFF2-40B4-BE49-F238E27FC236}">
                  <a16:creationId xmlns:a16="http://schemas.microsoft.com/office/drawing/2014/main" id="{92336BEA-36F9-2CB5-13FA-FD2D7F87720B}"/>
                </a:ext>
              </a:extLst>
            </p:cNvPr>
            <p:cNvGrpSpPr/>
            <p:nvPr/>
          </p:nvGrpSpPr>
          <p:grpSpPr>
            <a:xfrm>
              <a:off x="5650544" y="3848822"/>
              <a:ext cx="50504" cy="210733"/>
              <a:chOff x="2156680" y="3848822"/>
              <a:chExt cx="50504" cy="210733"/>
            </a:xfrm>
          </p:grpSpPr>
          <p:sp>
            <p:nvSpPr>
              <p:cNvPr id="445" name="Freeform: Shape 444">
                <a:extLst>
                  <a:ext uri="{FF2B5EF4-FFF2-40B4-BE49-F238E27FC236}">
                    <a16:creationId xmlns:a16="http://schemas.microsoft.com/office/drawing/2014/main" id="{599263DA-AC04-9FDC-703C-298EC941029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6" name="Oval 445">
                <a:extLst>
                  <a:ext uri="{FF2B5EF4-FFF2-40B4-BE49-F238E27FC236}">
                    <a16:creationId xmlns:a16="http://schemas.microsoft.com/office/drawing/2014/main" id="{5F9B5417-93E5-6C8C-9425-10CD80B4BA62}"/>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47" name="Oval 446">
                <a:extLst>
                  <a:ext uri="{FF2B5EF4-FFF2-40B4-BE49-F238E27FC236}">
                    <a16:creationId xmlns:a16="http://schemas.microsoft.com/office/drawing/2014/main" id="{3E15BB7F-E340-4AE9-CC98-108C231AE4B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48" name="Group 447">
              <a:extLst>
                <a:ext uri="{FF2B5EF4-FFF2-40B4-BE49-F238E27FC236}">
                  <a16:creationId xmlns:a16="http://schemas.microsoft.com/office/drawing/2014/main" id="{AFED8C83-E035-1DFE-B937-A6E204D4FE68}"/>
                </a:ext>
              </a:extLst>
            </p:cNvPr>
            <p:cNvGrpSpPr/>
            <p:nvPr/>
          </p:nvGrpSpPr>
          <p:grpSpPr>
            <a:xfrm>
              <a:off x="5700551" y="3848822"/>
              <a:ext cx="50504" cy="210733"/>
              <a:chOff x="2156680" y="3848822"/>
              <a:chExt cx="50504" cy="210733"/>
            </a:xfrm>
          </p:grpSpPr>
          <p:sp>
            <p:nvSpPr>
              <p:cNvPr id="449" name="Freeform: Shape 448">
                <a:extLst>
                  <a:ext uri="{FF2B5EF4-FFF2-40B4-BE49-F238E27FC236}">
                    <a16:creationId xmlns:a16="http://schemas.microsoft.com/office/drawing/2014/main" id="{A9BDD2FF-24FC-7483-A284-64E2C8125CB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0" name="Oval 449">
                <a:extLst>
                  <a:ext uri="{FF2B5EF4-FFF2-40B4-BE49-F238E27FC236}">
                    <a16:creationId xmlns:a16="http://schemas.microsoft.com/office/drawing/2014/main" id="{906B9EF8-6524-DAED-B97B-528A05309FE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1" name="Oval 450">
                <a:extLst>
                  <a:ext uri="{FF2B5EF4-FFF2-40B4-BE49-F238E27FC236}">
                    <a16:creationId xmlns:a16="http://schemas.microsoft.com/office/drawing/2014/main" id="{C9F710FE-3A53-7437-5FED-D1A44CF6E70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2" name="Group 451">
              <a:extLst>
                <a:ext uri="{FF2B5EF4-FFF2-40B4-BE49-F238E27FC236}">
                  <a16:creationId xmlns:a16="http://schemas.microsoft.com/office/drawing/2014/main" id="{F9D2EEAD-DED7-87CB-BDA1-019ABA5B6448}"/>
                </a:ext>
              </a:extLst>
            </p:cNvPr>
            <p:cNvGrpSpPr/>
            <p:nvPr/>
          </p:nvGrpSpPr>
          <p:grpSpPr>
            <a:xfrm>
              <a:off x="5750557" y="3848822"/>
              <a:ext cx="50504" cy="210733"/>
              <a:chOff x="2156680" y="3848822"/>
              <a:chExt cx="50504" cy="210733"/>
            </a:xfrm>
          </p:grpSpPr>
          <p:sp>
            <p:nvSpPr>
              <p:cNvPr id="453" name="Freeform: Shape 452">
                <a:extLst>
                  <a:ext uri="{FF2B5EF4-FFF2-40B4-BE49-F238E27FC236}">
                    <a16:creationId xmlns:a16="http://schemas.microsoft.com/office/drawing/2014/main" id="{8DB50037-55B4-62FE-6377-E61918E3B3F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4" name="Oval 453">
                <a:extLst>
                  <a:ext uri="{FF2B5EF4-FFF2-40B4-BE49-F238E27FC236}">
                    <a16:creationId xmlns:a16="http://schemas.microsoft.com/office/drawing/2014/main" id="{BDF23F7D-BCC2-E4A4-4E5A-53D3D3A6907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5" name="Oval 454">
                <a:extLst>
                  <a:ext uri="{FF2B5EF4-FFF2-40B4-BE49-F238E27FC236}">
                    <a16:creationId xmlns:a16="http://schemas.microsoft.com/office/drawing/2014/main" id="{6BD1C571-283A-A727-D3FF-53DE177EFC1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56" name="Group 455">
              <a:extLst>
                <a:ext uri="{FF2B5EF4-FFF2-40B4-BE49-F238E27FC236}">
                  <a16:creationId xmlns:a16="http://schemas.microsoft.com/office/drawing/2014/main" id="{1D87E786-BFBA-365B-3504-C9950115D134}"/>
                </a:ext>
              </a:extLst>
            </p:cNvPr>
            <p:cNvGrpSpPr/>
            <p:nvPr/>
          </p:nvGrpSpPr>
          <p:grpSpPr>
            <a:xfrm>
              <a:off x="5800563" y="3848822"/>
              <a:ext cx="50504" cy="210733"/>
              <a:chOff x="2156680" y="3848822"/>
              <a:chExt cx="50504" cy="210733"/>
            </a:xfrm>
          </p:grpSpPr>
          <p:sp>
            <p:nvSpPr>
              <p:cNvPr id="457" name="Freeform: Shape 456">
                <a:extLst>
                  <a:ext uri="{FF2B5EF4-FFF2-40B4-BE49-F238E27FC236}">
                    <a16:creationId xmlns:a16="http://schemas.microsoft.com/office/drawing/2014/main" id="{EDDF8CD1-F2E6-4A17-1195-78620E1E966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8" name="Oval 457">
                <a:extLst>
                  <a:ext uri="{FF2B5EF4-FFF2-40B4-BE49-F238E27FC236}">
                    <a16:creationId xmlns:a16="http://schemas.microsoft.com/office/drawing/2014/main" id="{9088613A-1E55-3E6C-6E02-33C5D633AB2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9" name="Oval 458">
                <a:extLst>
                  <a:ext uri="{FF2B5EF4-FFF2-40B4-BE49-F238E27FC236}">
                    <a16:creationId xmlns:a16="http://schemas.microsoft.com/office/drawing/2014/main" id="{CC7E1269-B46A-9F9C-F62F-7FA3ACD382B8}"/>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0" name="Group 459">
              <a:extLst>
                <a:ext uri="{FF2B5EF4-FFF2-40B4-BE49-F238E27FC236}">
                  <a16:creationId xmlns:a16="http://schemas.microsoft.com/office/drawing/2014/main" id="{22550BDC-7096-A8B1-73AD-DA312F5AA61F}"/>
                </a:ext>
              </a:extLst>
            </p:cNvPr>
            <p:cNvGrpSpPr/>
            <p:nvPr/>
          </p:nvGrpSpPr>
          <p:grpSpPr>
            <a:xfrm>
              <a:off x="5850569" y="3848822"/>
              <a:ext cx="50504" cy="210733"/>
              <a:chOff x="2156680" y="3848822"/>
              <a:chExt cx="50504" cy="210733"/>
            </a:xfrm>
          </p:grpSpPr>
          <p:sp>
            <p:nvSpPr>
              <p:cNvPr id="461" name="Freeform: Shape 460">
                <a:extLst>
                  <a:ext uri="{FF2B5EF4-FFF2-40B4-BE49-F238E27FC236}">
                    <a16:creationId xmlns:a16="http://schemas.microsoft.com/office/drawing/2014/main" id="{E5116EDE-054B-7D1C-F8FA-68003DE76D7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2" name="Oval 461">
                <a:extLst>
                  <a:ext uri="{FF2B5EF4-FFF2-40B4-BE49-F238E27FC236}">
                    <a16:creationId xmlns:a16="http://schemas.microsoft.com/office/drawing/2014/main" id="{E258CD82-3D3B-EA82-630C-C756C2663B9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3" name="Oval 462">
                <a:extLst>
                  <a:ext uri="{FF2B5EF4-FFF2-40B4-BE49-F238E27FC236}">
                    <a16:creationId xmlns:a16="http://schemas.microsoft.com/office/drawing/2014/main" id="{BE64EA21-B977-157C-06D1-0719F2C5462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4" name="Group 463">
              <a:extLst>
                <a:ext uri="{FF2B5EF4-FFF2-40B4-BE49-F238E27FC236}">
                  <a16:creationId xmlns:a16="http://schemas.microsoft.com/office/drawing/2014/main" id="{59BC6070-77F0-8688-C544-6D8CB4F52CFD}"/>
                </a:ext>
              </a:extLst>
            </p:cNvPr>
            <p:cNvGrpSpPr/>
            <p:nvPr/>
          </p:nvGrpSpPr>
          <p:grpSpPr>
            <a:xfrm>
              <a:off x="5898194" y="3848822"/>
              <a:ext cx="50504" cy="210733"/>
              <a:chOff x="2156680" y="3848822"/>
              <a:chExt cx="50504" cy="210733"/>
            </a:xfrm>
          </p:grpSpPr>
          <p:sp>
            <p:nvSpPr>
              <p:cNvPr id="465" name="Freeform: Shape 464">
                <a:extLst>
                  <a:ext uri="{FF2B5EF4-FFF2-40B4-BE49-F238E27FC236}">
                    <a16:creationId xmlns:a16="http://schemas.microsoft.com/office/drawing/2014/main" id="{648D06EC-3ABD-DE3E-56AA-586FA8A529B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6" name="Oval 465">
                <a:extLst>
                  <a:ext uri="{FF2B5EF4-FFF2-40B4-BE49-F238E27FC236}">
                    <a16:creationId xmlns:a16="http://schemas.microsoft.com/office/drawing/2014/main" id="{DB33AAB5-E83B-1084-284A-0C9AD73549C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67" name="Oval 466">
                <a:extLst>
                  <a:ext uri="{FF2B5EF4-FFF2-40B4-BE49-F238E27FC236}">
                    <a16:creationId xmlns:a16="http://schemas.microsoft.com/office/drawing/2014/main" id="{CD354A6E-CFA6-A4E6-B7C7-C8E340F3CFE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8" name="Group 467">
              <a:extLst>
                <a:ext uri="{FF2B5EF4-FFF2-40B4-BE49-F238E27FC236}">
                  <a16:creationId xmlns:a16="http://schemas.microsoft.com/office/drawing/2014/main" id="{E1010630-7063-1773-AC4C-965C42FB19D9}"/>
                </a:ext>
              </a:extLst>
            </p:cNvPr>
            <p:cNvGrpSpPr/>
            <p:nvPr/>
          </p:nvGrpSpPr>
          <p:grpSpPr>
            <a:xfrm>
              <a:off x="5948201" y="3848822"/>
              <a:ext cx="50504" cy="210733"/>
              <a:chOff x="2156680" y="3848822"/>
              <a:chExt cx="50504" cy="210733"/>
            </a:xfrm>
          </p:grpSpPr>
          <p:sp>
            <p:nvSpPr>
              <p:cNvPr id="469" name="Freeform: Shape 468">
                <a:extLst>
                  <a:ext uri="{FF2B5EF4-FFF2-40B4-BE49-F238E27FC236}">
                    <a16:creationId xmlns:a16="http://schemas.microsoft.com/office/drawing/2014/main" id="{BCEFA196-DC87-A904-303B-A9DC3B13C87B}"/>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0" name="Oval 469">
                <a:extLst>
                  <a:ext uri="{FF2B5EF4-FFF2-40B4-BE49-F238E27FC236}">
                    <a16:creationId xmlns:a16="http://schemas.microsoft.com/office/drawing/2014/main" id="{672EB3DF-7C3E-F1A2-3996-67D26242202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1" name="Oval 470">
                <a:extLst>
                  <a:ext uri="{FF2B5EF4-FFF2-40B4-BE49-F238E27FC236}">
                    <a16:creationId xmlns:a16="http://schemas.microsoft.com/office/drawing/2014/main" id="{446C55E5-AEF5-E5D3-01C5-C67EDC6247F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72" name="Group 471">
              <a:extLst>
                <a:ext uri="{FF2B5EF4-FFF2-40B4-BE49-F238E27FC236}">
                  <a16:creationId xmlns:a16="http://schemas.microsoft.com/office/drawing/2014/main" id="{3171E627-8C06-FCF9-072F-0A199DAAE8F4}"/>
                </a:ext>
              </a:extLst>
            </p:cNvPr>
            <p:cNvGrpSpPr/>
            <p:nvPr/>
          </p:nvGrpSpPr>
          <p:grpSpPr>
            <a:xfrm>
              <a:off x="5998207" y="3848822"/>
              <a:ext cx="50504" cy="210733"/>
              <a:chOff x="2156680" y="3848822"/>
              <a:chExt cx="50504" cy="210733"/>
            </a:xfrm>
          </p:grpSpPr>
          <p:sp>
            <p:nvSpPr>
              <p:cNvPr id="473" name="Freeform: Shape 472">
                <a:extLst>
                  <a:ext uri="{FF2B5EF4-FFF2-40B4-BE49-F238E27FC236}">
                    <a16:creationId xmlns:a16="http://schemas.microsoft.com/office/drawing/2014/main" id="{F0A4F437-87D0-6EA0-9484-E78A46E21F5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4" name="Oval 473">
                <a:extLst>
                  <a:ext uri="{FF2B5EF4-FFF2-40B4-BE49-F238E27FC236}">
                    <a16:creationId xmlns:a16="http://schemas.microsoft.com/office/drawing/2014/main" id="{D2237330-D10A-5C11-5490-EE6161B3497D}"/>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5" name="Oval 474">
                <a:extLst>
                  <a:ext uri="{FF2B5EF4-FFF2-40B4-BE49-F238E27FC236}">
                    <a16:creationId xmlns:a16="http://schemas.microsoft.com/office/drawing/2014/main" id="{33A50725-E681-3BEC-5DEB-28E537C1ABF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76" name="Group 475">
              <a:extLst>
                <a:ext uri="{FF2B5EF4-FFF2-40B4-BE49-F238E27FC236}">
                  <a16:creationId xmlns:a16="http://schemas.microsoft.com/office/drawing/2014/main" id="{46E60DEB-D2C9-75A9-3F7B-EE7D5626EF97}"/>
                </a:ext>
              </a:extLst>
            </p:cNvPr>
            <p:cNvGrpSpPr/>
            <p:nvPr/>
          </p:nvGrpSpPr>
          <p:grpSpPr>
            <a:xfrm>
              <a:off x="6048213" y="3848822"/>
              <a:ext cx="50504" cy="210733"/>
              <a:chOff x="2156680" y="3848822"/>
              <a:chExt cx="50504" cy="210733"/>
            </a:xfrm>
          </p:grpSpPr>
          <p:sp>
            <p:nvSpPr>
              <p:cNvPr id="477" name="Freeform: Shape 476">
                <a:extLst>
                  <a:ext uri="{FF2B5EF4-FFF2-40B4-BE49-F238E27FC236}">
                    <a16:creationId xmlns:a16="http://schemas.microsoft.com/office/drawing/2014/main" id="{5A7532A6-93FA-096B-C318-903162BC506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8" name="Oval 477">
                <a:extLst>
                  <a:ext uri="{FF2B5EF4-FFF2-40B4-BE49-F238E27FC236}">
                    <a16:creationId xmlns:a16="http://schemas.microsoft.com/office/drawing/2014/main" id="{D6A93D9F-A17C-BBB9-55C7-0645BE90010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79" name="Oval 478">
                <a:extLst>
                  <a:ext uri="{FF2B5EF4-FFF2-40B4-BE49-F238E27FC236}">
                    <a16:creationId xmlns:a16="http://schemas.microsoft.com/office/drawing/2014/main" id="{FE3E9297-4007-D287-15C5-33B1F0FF905D}"/>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80" name="Group 479">
              <a:extLst>
                <a:ext uri="{FF2B5EF4-FFF2-40B4-BE49-F238E27FC236}">
                  <a16:creationId xmlns:a16="http://schemas.microsoft.com/office/drawing/2014/main" id="{7EE1E528-3F24-8D4D-59E8-EECCB7ADE0D5}"/>
                </a:ext>
              </a:extLst>
            </p:cNvPr>
            <p:cNvGrpSpPr/>
            <p:nvPr/>
          </p:nvGrpSpPr>
          <p:grpSpPr>
            <a:xfrm>
              <a:off x="6093457" y="3848822"/>
              <a:ext cx="50504" cy="210733"/>
              <a:chOff x="2156680" y="3848822"/>
              <a:chExt cx="50504" cy="210733"/>
            </a:xfrm>
          </p:grpSpPr>
          <p:sp>
            <p:nvSpPr>
              <p:cNvPr id="481" name="Freeform: Shape 480">
                <a:extLst>
                  <a:ext uri="{FF2B5EF4-FFF2-40B4-BE49-F238E27FC236}">
                    <a16:creationId xmlns:a16="http://schemas.microsoft.com/office/drawing/2014/main" id="{24601E6A-62FB-1DE6-BD89-CE0936FF846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2" name="Oval 481">
                <a:extLst>
                  <a:ext uri="{FF2B5EF4-FFF2-40B4-BE49-F238E27FC236}">
                    <a16:creationId xmlns:a16="http://schemas.microsoft.com/office/drawing/2014/main" id="{B9C4D141-CDC5-0DC8-DEA5-CC3715D8F51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3" name="Oval 482">
                <a:extLst>
                  <a:ext uri="{FF2B5EF4-FFF2-40B4-BE49-F238E27FC236}">
                    <a16:creationId xmlns:a16="http://schemas.microsoft.com/office/drawing/2014/main" id="{5F0FDA11-9EA0-7D17-BA11-32702964A1B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84" name="Group 483">
              <a:extLst>
                <a:ext uri="{FF2B5EF4-FFF2-40B4-BE49-F238E27FC236}">
                  <a16:creationId xmlns:a16="http://schemas.microsoft.com/office/drawing/2014/main" id="{A7157427-ECD2-4811-6918-A97A43463635}"/>
                </a:ext>
              </a:extLst>
            </p:cNvPr>
            <p:cNvGrpSpPr/>
            <p:nvPr/>
          </p:nvGrpSpPr>
          <p:grpSpPr>
            <a:xfrm>
              <a:off x="6141082" y="3848822"/>
              <a:ext cx="50504" cy="210733"/>
              <a:chOff x="2156680" y="3848822"/>
              <a:chExt cx="50504" cy="210733"/>
            </a:xfrm>
          </p:grpSpPr>
          <p:sp>
            <p:nvSpPr>
              <p:cNvPr id="485" name="Freeform: Shape 484">
                <a:extLst>
                  <a:ext uri="{FF2B5EF4-FFF2-40B4-BE49-F238E27FC236}">
                    <a16:creationId xmlns:a16="http://schemas.microsoft.com/office/drawing/2014/main" id="{4C2AF2AF-AD84-FC1D-C20F-46A5ABBE339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6" name="Oval 485">
                <a:extLst>
                  <a:ext uri="{FF2B5EF4-FFF2-40B4-BE49-F238E27FC236}">
                    <a16:creationId xmlns:a16="http://schemas.microsoft.com/office/drawing/2014/main" id="{C9B7370F-D7B0-77F2-21DB-AEF06E2DCDE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7" name="Oval 486">
                <a:extLst>
                  <a:ext uri="{FF2B5EF4-FFF2-40B4-BE49-F238E27FC236}">
                    <a16:creationId xmlns:a16="http://schemas.microsoft.com/office/drawing/2014/main" id="{6CCEA33B-2F0D-936F-8ED8-BCD31ACFBB0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88" name="Group 487">
              <a:extLst>
                <a:ext uri="{FF2B5EF4-FFF2-40B4-BE49-F238E27FC236}">
                  <a16:creationId xmlns:a16="http://schemas.microsoft.com/office/drawing/2014/main" id="{07C80D85-5FB1-EBD9-FCE5-5EB25643A228}"/>
                </a:ext>
              </a:extLst>
            </p:cNvPr>
            <p:cNvGrpSpPr/>
            <p:nvPr/>
          </p:nvGrpSpPr>
          <p:grpSpPr>
            <a:xfrm>
              <a:off x="6191089" y="3848822"/>
              <a:ext cx="50504" cy="210733"/>
              <a:chOff x="2156680" y="3848822"/>
              <a:chExt cx="50504" cy="210733"/>
            </a:xfrm>
          </p:grpSpPr>
          <p:sp>
            <p:nvSpPr>
              <p:cNvPr id="489" name="Freeform: Shape 488">
                <a:extLst>
                  <a:ext uri="{FF2B5EF4-FFF2-40B4-BE49-F238E27FC236}">
                    <a16:creationId xmlns:a16="http://schemas.microsoft.com/office/drawing/2014/main" id="{154E265D-1717-7C49-7644-C2F69B261FF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0" name="Oval 489">
                <a:extLst>
                  <a:ext uri="{FF2B5EF4-FFF2-40B4-BE49-F238E27FC236}">
                    <a16:creationId xmlns:a16="http://schemas.microsoft.com/office/drawing/2014/main" id="{06DBAF0E-EE9B-0421-84E0-8E5F99973CB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1" name="Oval 490">
                <a:extLst>
                  <a:ext uri="{FF2B5EF4-FFF2-40B4-BE49-F238E27FC236}">
                    <a16:creationId xmlns:a16="http://schemas.microsoft.com/office/drawing/2014/main" id="{5A98103C-CA78-240A-AAAE-6D533164D80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92" name="Group 491">
              <a:extLst>
                <a:ext uri="{FF2B5EF4-FFF2-40B4-BE49-F238E27FC236}">
                  <a16:creationId xmlns:a16="http://schemas.microsoft.com/office/drawing/2014/main" id="{7DAED54C-AB22-1069-5452-15873862D72A}"/>
                </a:ext>
              </a:extLst>
            </p:cNvPr>
            <p:cNvGrpSpPr/>
            <p:nvPr/>
          </p:nvGrpSpPr>
          <p:grpSpPr>
            <a:xfrm>
              <a:off x="6241095" y="3848822"/>
              <a:ext cx="50504" cy="210733"/>
              <a:chOff x="2156680" y="3848822"/>
              <a:chExt cx="50504" cy="210733"/>
            </a:xfrm>
          </p:grpSpPr>
          <p:sp>
            <p:nvSpPr>
              <p:cNvPr id="493" name="Freeform: Shape 492">
                <a:extLst>
                  <a:ext uri="{FF2B5EF4-FFF2-40B4-BE49-F238E27FC236}">
                    <a16:creationId xmlns:a16="http://schemas.microsoft.com/office/drawing/2014/main" id="{0A3F2D3A-F8AC-FA4B-1902-14EBDAF4014B}"/>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4" name="Oval 493">
                <a:extLst>
                  <a:ext uri="{FF2B5EF4-FFF2-40B4-BE49-F238E27FC236}">
                    <a16:creationId xmlns:a16="http://schemas.microsoft.com/office/drawing/2014/main" id="{74176F9D-4DE5-F58F-E62E-9290C2ACEA7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5" name="Oval 494">
                <a:extLst>
                  <a:ext uri="{FF2B5EF4-FFF2-40B4-BE49-F238E27FC236}">
                    <a16:creationId xmlns:a16="http://schemas.microsoft.com/office/drawing/2014/main" id="{437335CC-902C-7343-816C-33002B6BEF23}"/>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96" name="Group 495">
              <a:extLst>
                <a:ext uri="{FF2B5EF4-FFF2-40B4-BE49-F238E27FC236}">
                  <a16:creationId xmlns:a16="http://schemas.microsoft.com/office/drawing/2014/main" id="{9CE1B4EB-5A71-2F14-0432-B7FE505BB5E7}"/>
                </a:ext>
              </a:extLst>
            </p:cNvPr>
            <p:cNvGrpSpPr/>
            <p:nvPr/>
          </p:nvGrpSpPr>
          <p:grpSpPr>
            <a:xfrm>
              <a:off x="6291101" y="3848822"/>
              <a:ext cx="50504" cy="210733"/>
              <a:chOff x="2156680" y="3848822"/>
              <a:chExt cx="50504" cy="210733"/>
            </a:xfrm>
          </p:grpSpPr>
          <p:sp>
            <p:nvSpPr>
              <p:cNvPr id="497" name="Freeform: Shape 496">
                <a:extLst>
                  <a:ext uri="{FF2B5EF4-FFF2-40B4-BE49-F238E27FC236}">
                    <a16:creationId xmlns:a16="http://schemas.microsoft.com/office/drawing/2014/main" id="{BCDF0A32-BFDF-C3B8-3166-54319EC8936B}"/>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8" name="Oval 497">
                <a:extLst>
                  <a:ext uri="{FF2B5EF4-FFF2-40B4-BE49-F238E27FC236}">
                    <a16:creationId xmlns:a16="http://schemas.microsoft.com/office/drawing/2014/main" id="{56FC96DB-1227-84A0-90A3-77598ECAAE9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99" name="Oval 498">
                <a:extLst>
                  <a:ext uri="{FF2B5EF4-FFF2-40B4-BE49-F238E27FC236}">
                    <a16:creationId xmlns:a16="http://schemas.microsoft.com/office/drawing/2014/main" id="{BFE346D7-FA94-2126-66AD-C14520C69DE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00" name="Group 499">
              <a:extLst>
                <a:ext uri="{FF2B5EF4-FFF2-40B4-BE49-F238E27FC236}">
                  <a16:creationId xmlns:a16="http://schemas.microsoft.com/office/drawing/2014/main" id="{065D760D-ADF9-277A-198E-67580F32E2F2}"/>
                </a:ext>
              </a:extLst>
            </p:cNvPr>
            <p:cNvGrpSpPr/>
            <p:nvPr/>
          </p:nvGrpSpPr>
          <p:grpSpPr>
            <a:xfrm>
              <a:off x="6341107" y="3848822"/>
              <a:ext cx="50504" cy="210733"/>
              <a:chOff x="2156680" y="3848822"/>
              <a:chExt cx="50504" cy="210733"/>
            </a:xfrm>
          </p:grpSpPr>
          <p:sp>
            <p:nvSpPr>
              <p:cNvPr id="501" name="Freeform: Shape 500">
                <a:extLst>
                  <a:ext uri="{FF2B5EF4-FFF2-40B4-BE49-F238E27FC236}">
                    <a16:creationId xmlns:a16="http://schemas.microsoft.com/office/drawing/2014/main" id="{9FCFEBE4-0A84-A902-3CDB-0FCCF12CD6A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2" name="Oval 501">
                <a:extLst>
                  <a:ext uri="{FF2B5EF4-FFF2-40B4-BE49-F238E27FC236}">
                    <a16:creationId xmlns:a16="http://schemas.microsoft.com/office/drawing/2014/main" id="{0303BAC5-A4D9-43F5-54C9-502E2B3D5D2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3" name="Oval 502">
                <a:extLst>
                  <a:ext uri="{FF2B5EF4-FFF2-40B4-BE49-F238E27FC236}">
                    <a16:creationId xmlns:a16="http://schemas.microsoft.com/office/drawing/2014/main" id="{EA45C813-836B-EC80-1488-1595C6845E5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04" name="Group 503">
              <a:extLst>
                <a:ext uri="{FF2B5EF4-FFF2-40B4-BE49-F238E27FC236}">
                  <a16:creationId xmlns:a16="http://schemas.microsoft.com/office/drawing/2014/main" id="{AD86AEA2-1FE3-82C0-474E-7062A03F7EBD}"/>
                </a:ext>
              </a:extLst>
            </p:cNvPr>
            <p:cNvGrpSpPr/>
            <p:nvPr/>
          </p:nvGrpSpPr>
          <p:grpSpPr>
            <a:xfrm>
              <a:off x="6388732" y="3848822"/>
              <a:ext cx="50504" cy="210733"/>
              <a:chOff x="2156680" y="3848822"/>
              <a:chExt cx="50504" cy="210733"/>
            </a:xfrm>
          </p:grpSpPr>
          <p:sp>
            <p:nvSpPr>
              <p:cNvPr id="505" name="Freeform: Shape 504">
                <a:extLst>
                  <a:ext uri="{FF2B5EF4-FFF2-40B4-BE49-F238E27FC236}">
                    <a16:creationId xmlns:a16="http://schemas.microsoft.com/office/drawing/2014/main" id="{AD9EFA59-CDB4-3829-E936-601E30E552B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6" name="Oval 505">
                <a:extLst>
                  <a:ext uri="{FF2B5EF4-FFF2-40B4-BE49-F238E27FC236}">
                    <a16:creationId xmlns:a16="http://schemas.microsoft.com/office/drawing/2014/main" id="{65E38EF7-37ED-F75F-4536-4192567E3FB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07" name="Oval 506">
                <a:extLst>
                  <a:ext uri="{FF2B5EF4-FFF2-40B4-BE49-F238E27FC236}">
                    <a16:creationId xmlns:a16="http://schemas.microsoft.com/office/drawing/2014/main" id="{13294455-79CB-782B-6D3A-6E5FD0DEC1E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08" name="Group 507">
              <a:extLst>
                <a:ext uri="{FF2B5EF4-FFF2-40B4-BE49-F238E27FC236}">
                  <a16:creationId xmlns:a16="http://schemas.microsoft.com/office/drawing/2014/main" id="{A67BDABD-FA2D-774A-1C89-41EF582D25E0}"/>
                </a:ext>
              </a:extLst>
            </p:cNvPr>
            <p:cNvGrpSpPr/>
            <p:nvPr/>
          </p:nvGrpSpPr>
          <p:grpSpPr>
            <a:xfrm>
              <a:off x="6438739" y="3848822"/>
              <a:ext cx="50504" cy="210733"/>
              <a:chOff x="2156680" y="3848822"/>
              <a:chExt cx="50504" cy="210733"/>
            </a:xfrm>
          </p:grpSpPr>
          <p:sp>
            <p:nvSpPr>
              <p:cNvPr id="509" name="Freeform: Shape 508">
                <a:extLst>
                  <a:ext uri="{FF2B5EF4-FFF2-40B4-BE49-F238E27FC236}">
                    <a16:creationId xmlns:a16="http://schemas.microsoft.com/office/drawing/2014/main" id="{5489F1C1-6D27-C4AF-AAE3-B42B849E402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0" name="Oval 509">
                <a:extLst>
                  <a:ext uri="{FF2B5EF4-FFF2-40B4-BE49-F238E27FC236}">
                    <a16:creationId xmlns:a16="http://schemas.microsoft.com/office/drawing/2014/main" id="{5FFA09CE-8045-0773-1398-9B23DFC7C9B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1" name="Oval 510">
                <a:extLst>
                  <a:ext uri="{FF2B5EF4-FFF2-40B4-BE49-F238E27FC236}">
                    <a16:creationId xmlns:a16="http://schemas.microsoft.com/office/drawing/2014/main" id="{C034F25B-8E51-BA96-3131-CEA581EDF0A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12" name="Group 511">
              <a:extLst>
                <a:ext uri="{FF2B5EF4-FFF2-40B4-BE49-F238E27FC236}">
                  <a16:creationId xmlns:a16="http://schemas.microsoft.com/office/drawing/2014/main" id="{7C7B71A5-8DAA-FDCB-0552-F3B22C583045}"/>
                </a:ext>
              </a:extLst>
            </p:cNvPr>
            <p:cNvGrpSpPr/>
            <p:nvPr/>
          </p:nvGrpSpPr>
          <p:grpSpPr>
            <a:xfrm>
              <a:off x="6488745" y="3848822"/>
              <a:ext cx="50504" cy="210733"/>
              <a:chOff x="2156680" y="3848822"/>
              <a:chExt cx="50504" cy="210733"/>
            </a:xfrm>
          </p:grpSpPr>
          <p:sp>
            <p:nvSpPr>
              <p:cNvPr id="513" name="Freeform: Shape 512">
                <a:extLst>
                  <a:ext uri="{FF2B5EF4-FFF2-40B4-BE49-F238E27FC236}">
                    <a16:creationId xmlns:a16="http://schemas.microsoft.com/office/drawing/2014/main" id="{FD4DD696-CD55-D954-7BDC-B2B5486FE19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4" name="Oval 513">
                <a:extLst>
                  <a:ext uri="{FF2B5EF4-FFF2-40B4-BE49-F238E27FC236}">
                    <a16:creationId xmlns:a16="http://schemas.microsoft.com/office/drawing/2014/main" id="{013BD4CC-A69D-EA31-8B28-A8361707700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5" name="Oval 514">
                <a:extLst>
                  <a:ext uri="{FF2B5EF4-FFF2-40B4-BE49-F238E27FC236}">
                    <a16:creationId xmlns:a16="http://schemas.microsoft.com/office/drawing/2014/main" id="{954BCA8E-6A82-17BE-8069-0460D015B30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16" name="Group 515">
              <a:extLst>
                <a:ext uri="{FF2B5EF4-FFF2-40B4-BE49-F238E27FC236}">
                  <a16:creationId xmlns:a16="http://schemas.microsoft.com/office/drawing/2014/main" id="{9C9A8D84-345A-1087-5B67-9738934D676D}"/>
                </a:ext>
              </a:extLst>
            </p:cNvPr>
            <p:cNvGrpSpPr/>
            <p:nvPr/>
          </p:nvGrpSpPr>
          <p:grpSpPr>
            <a:xfrm>
              <a:off x="6538751" y="3848822"/>
              <a:ext cx="50504" cy="210733"/>
              <a:chOff x="2156680" y="3848822"/>
              <a:chExt cx="50504" cy="210733"/>
            </a:xfrm>
          </p:grpSpPr>
          <p:sp>
            <p:nvSpPr>
              <p:cNvPr id="517" name="Freeform: Shape 516">
                <a:extLst>
                  <a:ext uri="{FF2B5EF4-FFF2-40B4-BE49-F238E27FC236}">
                    <a16:creationId xmlns:a16="http://schemas.microsoft.com/office/drawing/2014/main" id="{129F5988-FC3E-49BD-E15F-A3AC63D2A0D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8" name="Oval 517">
                <a:extLst>
                  <a:ext uri="{FF2B5EF4-FFF2-40B4-BE49-F238E27FC236}">
                    <a16:creationId xmlns:a16="http://schemas.microsoft.com/office/drawing/2014/main" id="{CCB0903E-A16A-03E4-DC99-CA33EEBD9F32}"/>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19" name="Oval 518">
                <a:extLst>
                  <a:ext uri="{FF2B5EF4-FFF2-40B4-BE49-F238E27FC236}">
                    <a16:creationId xmlns:a16="http://schemas.microsoft.com/office/drawing/2014/main" id="{5103F2F9-BAED-107D-FA04-7B8999649BB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0" name="Group 519">
              <a:extLst>
                <a:ext uri="{FF2B5EF4-FFF2-40B4-BE49-F238E27FC236}">
                  <a16:creationId xmlns:a16="http://schemas.microsoft.com/office/drawing/2014/main" id="{A01C3821-1015-2822-2908-6DE17F766B88}"/>
                </a:ext>
              </a:extLst>
            </p:cNvPr>
            <p:cNvGrpSpPr/>
            <p:nvPr/>
          </p:nvGrpSpPr>
          <p:grpSpPr>
            <a:xfrm>
              <a:off x="6588756" y="3848822"/>
              <a:ext cx="50504" cy="210733"/>
              <a:chOff x="2156680" y="3848822"/>
              <a:chExt cx="50504" cy="210733"/>
            </a:xfrm>
          </p:grpSpPr>
          <p:sp>
            <p:nvSpPr>
              <p:cNvPr id="521" name="Freeform: Shape 520">
                <a:extLst>
                  <a:ext uri="{FF2B5EF4-FFF2-40B4-BE49-F238E27FC236}">
                    <a16:creationId xmlns:a16="http://schemas.microsoft.com/office/drawing/2014/main" id="{064BD33A-BA32-6AD8-0E5A-CA079C313C2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2" name="Oval 521">
                <a:extLst>
                  <a:ext uri="{FF2B5EF4-FFF2-40B4-BE49-F238E27FC236}">
                    <a16:creationId xmlns:a16="http://schemas.microsoft.com/office/drawing/2014/main" id="{E8719FE5-D16C-EBD7-8529-BEDBBFAC687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3" name="Oval 522">
                <a:extLst>
                  <a:ext uri="{FF2B5EF4-FFF2-40B4-BE49-F238E27FC236}">
                    <a16:creationId xmlns:a16="http://schemas.microsoft.com/office/drawing/2014/main" id="{B79016A3-ED9A-7DFA-15AF-7134C7D4588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4" name="Group 523">
              <a:extLst>
                <a:ext uri="{FF2B5EF4-FFF2-40B4-BE49-F238E27FC236}">
                  <a16:creationId xmlns:a16="http://schemas.microsoft.com/office/drawing/2014/main" id="{AAF179F4-4521-B907-2C7B-A25BBED4FCBA}"/>
                </a:ext>
              </a:extLst>
            </p:cNvPr>
            <p:cNvGrpSpPr/>
            <p:nvPr/>
          </p:nvGrpSpPr>
          <p:grpSpPr>
            <a:xfrm>
              <a:off x="6636381" y="3848822"/>
              <a:ext cx="50504" cy="210733"/>
              <a:chOff x="2156680" y="3848822"/>
              <a:chExt cx="50504" cy="210733"/>
            </a:xfrm>
          </p:grpSpPr>
          <p:sp>
            <p:nvSpPr>
              <p:cNvPr id="525" name="Freeform: Shape 524">
                <a:extLst>
                  <a:ext uri="{FF2B5EF4-FFF2-40B4-BE49-F238E27FC236}">
                    <a16:creationId xmlns:a16="http://schemas.microsoft.com/office/drawing/2014/main" id="{287D26A4-36EC-7B24-5834-4BFE9291D71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6" name="Oval 525">
                <a:extLst>
                  <a:ext uri="{FF2B5EF4-FFF2-40B4-BE49-F238E27FC236}">
                    <a16:creationId xmlns:a16="http://schemas.microsoft.com/office/drawing/2014/main" id="{DFA834ED-FAF3-848F-3D99-84CD7EB7904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27" name="Oval 526">
                <a:extLst>
                  <a:ext uri="{FF2B5EF4-FFF2-40B4-BE49-F238E27FC236}">
                    <a16:creationId xmlns:a16="http://schemas.microsoft.com/office/drawing/2014/main" id="{3CADD822-3AFB-156F-C50B-DC7CD435035A}"/>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28" name="Group 527">
              <a:extLst>
                <a:ext uri="{FF2B5EF4-FFF2-40B4-BE49-F238E27FC236}">
                  <a16:creationId xmlns:a16="http://schemas.microsoft.com/office/drawing/2014/main" id="{7F9EE32C-EF88-E3AA-774D-E6EFFBA437FC}"/>
                </a:ext>
              </a:extLst>
            </p:cNvPr>
            <p:cNvGrpSpPr/>
            <p:nvPr/>
          </p:nvGrpSpPr>
          <p:grpSpPr>
            <a:xfrm>
              <a:off x="6686388" y="3848822"/>
              <a:ext cx="50504" cy="210733"/>
              <a:chOff x="2156680" y="3848822"/>
              <a:chExt cx="50504" cy="210733"/>
            </a:xfrm>
          </p:grpSpPr>
          <p:sp>
            <p:nvSpPr>
              <p:cNvPr id="529" name="Freeform: Shape 528">
                <a:extLst>
                  <a:ext uri="{FF2B5EF4-FFF2-40B4-BE49-F238E27FC236}">
                    <a16:creationId xmlns:a16="http://schemas.microsoft.com/office/drawing/2014/main" id="{AF36C24F-3C3C-E2CA-B65C-8C0FD2881D5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0" name="Oval 529">
                <a:extLst>
                  <a:ext uri="{FF2B5EF4-FFF2-40B4-BE49-F238E27FC236}">
                    <a16:creationId xmlns:a16="http://schemas.microsoft.com/office/drawing/2014/main" id="{71173A9B-EDB9-ED62-E415-CDBF78EEAA3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1" name="Oval 530">
                <a:extLst>
                  <a:ext uri="{FF2B5EF4-FFF2-40B4-BE49-F238E27FC236}">
                    <a16:creationId xmlns:a16="http://schemas.microsoft.com/office/drawing/2014/main" id="{BDE9E969-0F9C-7D83-E853-6A5DA9946215}"/>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32" name="Group 531">
              <a:extLst>
                <a:ext uri="{FF2B5EF4-FFF2-40B4-BE49-F238E27FC236}">
                  <a16:creationId xmlns:a16="http://schemas.microsoft.com/office/drawing/2014/main" id="{25324975-6DE4-3814-D8AD-43E98A2223E2}"/>
                </a:ext>
              </a:extLst>
            </p:cNvPr>
            <p:cNvGrpSpPr/>
            <p:nvPr/>
          </p:nvGrpSpPr>
          <p:grpSpPr>
            <a:xfrm>
              <a:off x="6736394" y="3848822"/>
              <a:ext cx="50504" cy="210733"/>
              <a:chOff x="2156680" y="3848822"/>
              <a:chExt cx="50504" cy="210733"/>
            </a:xfrm>
          </p:grpSpPr>
          <p:sp>
            <p:nvSpPr>
              <p:cNvPr id="533" name="Freeform: Shape 532">
                <a:extLst>
                  <a:ext uri="{FF2B5EF4-FFF2-40B4-BE49-F238E27FC236}">
                    <a16:creationId xmlns:a16="http://schemas.microsoft.com/office/drawing/2014/main" id="{7B1012E1-55CF-EBE3-BF9E-0297E379290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4" name="Oval 533">
                <a:extLst>
                  <a:ext uri="{FF2B5EF4-FFF2-40B4-BE49-F238E27FC236}">
                    <a16:creationId xmlns:a16="http://schemas.microsoft.com/office/drawing/2014/main" id="{E7A151DC-867F-294B-146A-B9F73DD59CE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5" name="Oval 534">
                <a:extLst>
                  <a:ext uri="{FF2B5EF4-FFF2-40B4-BE49-F238E27FC236}">
                    <a16:creationId xmlns:a16="http://schemas.microsoft.com/office/drawing/2014/main" id="{D49A02DA-EE02-7D0F-B7E1-02796EA323C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36" name="Group 535">
              <a:extLst>
                <a:ext uri="{FF2B5EF4-FFF2-40B4-BE49-F238E27FC236}">
                  <a16:creationId xmlns:a16="http://schemas.microsoft.com/office/drawing/2014/main" id="{A306B96D-CB8C-D80B-53C9-2EED821B5F09}"/>
                </a:ext>
              </a:extLst>
            </p:cNvPr>
            <p:cNvGrpSpPr/>
            <p:nvPr/>
          </p:nvGrpSpPr>
          <p:grpSpPr>
            <a:xfrm>
              <a:off x="6786400" y="3848822"/>
              <a:ext cx="50504" cy="210733"/>
              <a:chOff x="2156680" y="3848822"/>
              <a:chExt cx="50504" cy="210733"/>
            </a:xfrm>
          </p:grpSpPr>
          <p:sp>
            <p:nvSpPr>
              <p:cNvPr id="537" name="Freeform: Shape 536">
                <a:extLst>
                  <a:ext uri="{FF2B5EF4-FFF2-40B4-BE49-F238E27FC236}">
                    <a16:creationId xmlns:a16="http://schemas.microsoft.com/office/drawing/2014/main" id="{4BB5FF88-6CCC-8BFE-4DC9-15642343E8A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8" name="Oval 537">
                <a:extLst>
                  <a:ext uri="{FF2B5EF4-FFF2-40B4-BE49-F238E27FC236}">
                    <a16:creationId xmlns:a16="http://schemas.microsoft.com/office/drawing/2014/main" id="{A7629567-6C19-752C-EFF6-095D8442718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39" name="Oval 538">
                <a:extLst>
                  <a:ext uri="{FF2B5EF4-FFF2-40B4-BE49-F238E27FC236}">
                    <a16:creationId xmlns:a16="http://schemas.microsoft.com/office/drawing/2014/main" id="{B2E8C85A-A864-8074-0EC4-C8B79201E90A}"/>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40" name="Group 539">
              <a:extLst>
                <a:ext uri="{FF2B5EF4-FFF2-40B4-BE49-F238E27FC236}">
                  <a16:creationId xmlns:a16="http://schemas.microsoft.com/office/drawing/2014/main" id="{8B6E2FD7-7B1B-402E-8419-5536AE7756DF}"/>
                </a:ext>
              </a:extLst>
            </p:cNvPr>
            <p:cNvGrpSpPr/>
            <p:nvPr/>
          </p:nvGrpSpPr>
          <p:grpSpPr>
            <a:xfrm>
              <a:off x="6831644" y="3848822"/>
              <a:ext cx="50504" cy="210733"/>
              <a:chOff x="2156680" y="3848822"/>
              <a:chExt cx="50504" cy="210733"/>
            </a:xfrm>
          </p:grpSpPr>
          <p:sp>
            <p:nvSpPr>
              <p:cNvPr id="541" name="Freeform: Shape 540">
                <a:extLst>
                  <a:ext uri="{FF2B5EF4-FFF2-40B4-BE49-F238E27FC236}">
                    <a16:creationId xmlns:a16="http://schemas.microsoft.com/office/drawing/2014/main" id="{DAD5A36B-6448-3B2E-7D7C-93D56B4F0FEA}"/>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2" name="Oval 541">
                <a:extLst>
                  <a:ext uri="{FF2B5EF4-FFF2-40B4-BE49-F238E27FC236}">
                    <a16:creationId xmlns:a16="http://schemas.microsoft.com/office/drawing/2014/main" id="{63A4F8C9-3957-9599-333F-6E6E300E373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3" name="Oval 542">
                <a:extLst>
                  <a:ext uri="{FF2B5EF4-FFF2-40B4-BE49-F238E27FC236}">
                    <a16:creationId xmlns:a16="http://schemas.microsoft.com/office/drawing/2014/main" id="{42FDF856-1AC7-1DCE-BA03-A7149D9632C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44" name="Group 543">
              <a:extLst>
                <a:ext uri="{FF2B5EF4-FFF2-40B4-BE49-F238E27FC236}">
                  <a16:creationId xmlns:a16="http://schemas.microsoft.com/office/drawing/2014/main" id="{BC190C47-A6AF-C686-0502-DAA91289D060}"/>
                </a:ext>
              </a:extLst>
            </p:cNvPr>
            <p:cNvGrpSpPr/>
            <p:nvPr/>
          </p:nvGrpSpPr>
          <p:grpSpPr>
            <a:xfrm>
              <a:off x="6879269" y="3848822"/>
              <a:ext cx="50504" cy="210733"/>
              <a:chOff x="2156680" y="3848822"/>
              <a:chExt cx="50504" cy="210733"/>
            </a:xfrm>
          </p:grpSpPr>
          <p:sp>
            <p:nvSpPr>
              <p:cNvPr id="545" name="Freeform: Shape 544">
                <a:extLst>
                  <a:ext uri="{FF2B5EF4-FFF2-40B4-BE49-F238E27FC236}">
                    <a16:creationId xmlns:a16="http://schemas.microsoft.com/office/drawing/2014/main" id="{B987D1C2-4C8D-C011-C1A2-3950FE52829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6" name="Oval 545">
                <a:extLst>
                  <a:ext uri="{FF2B5EF4-FFF2-40B4-BE49-F238E27FC236}">
                    <a16:creationId xmlns:a16="http://schemas.microsoft.com/office/drawing/2014/main" id="{3B42698C-56AE-54CD-A33A-21AA97FB0D6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7" name="Oval 546">
                <a:extLst>
                  <a:ext uri="{FF2B5EF4-FFF2-40B4-BE49-F238E27FC236}">
                    <a16:creationId xmlns:a16="http://schemas.microsoft.com/office/drawing/2014/main" id="{874670D6-5A17-6A41-13FA-0EEA604292DD}"/>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48" name="Group 547">
              <a:extLst>
                <a:ext uri="{FF2B5EF4-FFF2-40B4-BE49-F238E27FC236}">
                  <a16:creationId xmlns:a16="http://schemas.microsoft.com/office/drawing/2014/main" id="{F91F61A5-1073-2323-7863-47153B21107D}"/>
                </a:ext>
              </a:extLst>
            </p:cNvPr>
            <p:cNvGrpSpPr/>
            <p:nvPr/>
          </p:nvGrpSpPr>
          <p:grpSpPr>
            <a:xfrm>
              <a:off x="6929276" y="3848822"/>
              <a:ext cx="50504" cy="210733"/>
              <a:chOff x="2156680" y="3848822"/>
              <a:chExt cx="50504" cy="210733"/>
            </a:xfrm>
          </p:grpSpPr>
          <p:sp>
            <p:nvSpPr>
              <p:cNvPr id="549" name="Freeform: Shape 548">
                <a:extLst>
                  <a:ext uri="{FF2B5EF4-FFF2-40B4-BE49-F238E27FC236}">
                    <a16:creationId xmlns:a16="http://schemas.microsoft.com/office/drawing/2014/main" id="{7805619D-CFB0-20E1-A2D0-B8BA4C19D8B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0" name="Oval 549">
                <a:extLst>
                  <a:ext uri="{FF2B5EF4-FFF2-40B4-BE49-F238E27FC236}">
                    <a16:creationId xmlns:a16="http://schemas.microsoft.com/office/drawing/2014/main" id="{9442F73A-65F3-4E9D-4CF2-FFB3018424F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1" name="Oval 550">
                <a:extLst>
                  <a:ext uri="{FF2B5EF4-FFF2-40B4-BE49-F238E27FC236}">
                    <a16:creationId xmlns:a16="http://schemas.microsoft.com/office/drawing/2014/main" id="{9616E102-7C66-00E4-026A-C133B5BE445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52" name="Group 551">
              <a:extLst>
                <a:ext uri="{FF2B5EF4-FFF2-40B4-BE49-F238E27FC236}">
                  <a16:creationId xmlns:a16="http://schemas.microsoft.com/office/drawing/2014/main" id="{A0DBD84D-54D8-CA01-15BE-BE8BCCB2E2BA}"/>
                </a:ext>
              </a:extLst>
            </p:cNvPr>
            <p:cNvGrpSpPr/>
            <p:nvPr/>
          </p:nvGrpSpPr>
          <p:grpSpPr>
            <a:xfrm>
              <a:off x="6979282" y="3848822"/>
              <a:ext cx="50504" cy="210733"/>
              <a:chOff x="2156680" y="3848822"/>
              <a:chExt cx="50504" cy="210733"/>
            </a:xfrm>
          </p:grpSpPr>
          <p:sp>
            <p:nvSpPr>
              <p:cNvPr id="553" name="Freeform: Shape 552">
                <a:extLst>
                  <a:ext uri="{FF2B5EF4-FFF2-40B4-BE49-F238E27FC236}">
                    <a16:creationId xmlns:a16="http://schemas.microsoft.com/office/drawing/2014/main" id="{97E65B29-797E-42E7-52F5-A74C75D4EA5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4" name="Oval 553">
                <a:extLst>
                  <a:ext uri="{FF2B5EF4-FFF2-40B4-BE49-F238E27FC236}">
                    <a16:creationId xmlns:a16="http://schemas.microsoft.com/office/drawing/2014/main" id="{0319F43B-7547-29C3-4A25-FF4246AB2AD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5" name="Oval 554">
                <a:extLst>
                  <a:ext uri="{FF2B5EF4-FFF2-40B4-BE49-F238E27FC236}">
                    <a16:creationId xmlns:a16="http://schemas.microsoft.com/office/drawing/2014/main" id="{AAEC1806-F7B9-84B2-73A8-17CA119DA663}"/>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56" name="Group 555">
              <a:extLst>
                <a:ext uri="{FF2B5EF4-FFF2-40B4-BE49-F238E27FC236}">
                  <a16:creationId xmlns:a16="http://schemas.microsoft.com/office/drawing/2014/main" id="{B7AD7EBF-C3CF-85D8-0F33-E71526D48EAC}"/>
                </a:ext>
              </a:extLst>
            </p:cNvPr>
            <p:cNvGrpSpPr/>
            <p:nvPr/>
          </p:nvGrpSpPr>
          <p:grpSpPr>
            <a:xfrm>
              <a:off x="7029288" y="3848822"/>
              <a:ext cx="50504" cy="210733"/>
              <a:chOff x="2156680" y="3848822"/>
              <a:chExt cx="50504" cy="210733"/>
            </a:xfrm>
          </p:grpSpPr>
          <p:sp>
            <p:nvSpPr>
              <p:cNvPr id="557" name="Freeform: Shape 556">
                <a:extLst>
                  <a:ext uri="{FF2B5EF4-FFF2-40B4-BE49-F238E27FC236}">
                    <a16:creationId xmlns:a16="http://schemas.microsoft.com/office/drawing/2014/main" id="{68EC4109-17D7-2E4C-C3F7-B488123DFE1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8" name="Oval 557">
                <a:extLst>
                  <a:ext uri="{FF2B5EF4-FFF2-40B4-BE49-F238E27FC236}">
                    <a16:creationId xmlns:a16="http://schemas.microsoft.com/office/drawing/2014/main" id="{BFE7D1BC-CE64-BF86-4064-B8BE6AD2D73B}"/>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9" name="Oval 558">
                <a:extLst>
                  <a:ext uri="{FF2B5EF4-FFF2-40B4-BE49-F238E27FC236}">
                    <a16:creationId xmlns:a16="http://schemas.microsoft.com/office/drawing/2014/main" id="{AF3CC0C7-9D38-C287-CC8F-CA419CB61CC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60" name="Group 559">
              <a:extLst>
                <a:ext uri="{FF2B5EF4-FFF2-40B4-BE49-F238E27FC236}">
                  <a16:creationId xmlns:a16="http://schemas.microsoft.com/office/drawing/2014/main" id="{E672E2B7-CC5B-3BE7-E3B0-948D5F6E1CEE}"/>
                </a:ext>
              </a:extLst>
            </p:cNvPr>
            <p:cNvGrpSpPr/>
            <p:nvPr/>
          </p:nvGrpSpPr>
          <p:grpSpPr>
            <a:xfrm>
              <a:off x="7079294" y="3848822"/>
              <a:ext cx="50504" cy="210733"/>
              <a:chOff x="2156680" y="3848822"/>
              <a:chExt cx="50504" cy="210733"/>
            </a:xfrm>
          </p:grpSpPr>
          <p:sp>
            <p:nvSpPr>
              <p:cNvPr id="561" name="Freeform: Shape 560">
                <a:extLst>
                  <a:ext uri="{FF2B5EF4-FFF2-40B4-BE49-F238E27FC236}">
                    <a16:creationId xmlns:a16="http://schemas.microsoft.com/office/drawing/2014/main" id="{71DF8A52-B8E4-39F1-3A87-1C41BCB92076}"/>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2" name="Oval 561">
                <a:extLst>
                  <a:ext uri="{FF2B5EF4-FFF2-40B4-BE49-F238E27FC236}">
                    <a16:creationId xmlns:a16="http://schemas.microsoft.com/office/drawing/2014/main" id="{3973AAFA-B625-E506-25F0-2C1DCBA6278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3" name="Oval 562">
                <a:extLst>
                  <a:ext uri="{FF2B5EF4-FFF2-40B4-BE49-F238E27FC236}">
                    <a16:creationId xmlns:a16="http://schemas.microsoft.com/office/drawing/2014/main" id="{8B01B613-E897-5475-8145-311936CBCFD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64" name="Group 563">
              <a:extLst>
                <a:ext uri="{FF2B5EF4-FFF2-40B4-BE49-F238E27FC236}">
                  <a16:creationId xmlns:a16="http://schemas.microsoft.com/office/drawing/2014/main" id="{6C0CE79C-CECD-E5FC-7726-9371BFC358D8}"/>
                </a:ext>
              </a:extLst>
            </p:cNvPr>
            <p:cNvGrpSpPr/>
            <p:nvPr/>
          </p:nvGrpSpPr>
          <p:grpSpPr>
            <a:xfrm>
              <a:off x="7126919" y="3848822"/>
              <a:ext cx="50504" cy="210733"/>
              <a:chOff x="2156680" y="3848822"/>
              <a:chExt cx="50504" cy="210733"/>
            </a:xfrm>
          </p:grpSpPr>
          <p:sp>
            <p:nvSpPr>
              <p:cNvPr id="565" name="Freeform: Shape 564">
                <a:extLst>
                  <a:ext uri="{FF2B5EF4-FFF2-40B4-BE49-F238E27FC236}">
                    <a16:creationId xmlns:a16="http://schemas.microsoft.com/office/drawing/2014/main" id="{7661ED55-9F74-228B-E0E5-12516DDB5BB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6" name="Oval 565">
                <a:extLst>
                  <a:ext uri="{FF2B5EF4-FFF2-40B4-BE49-F238E27FC236}">
                    <a16:creationId xmlns:a16="http://schemas.microsoft.com/office/drawing/2014/main" id="{346BE1D9-F08A-9032-7B2B-A0DF6C259DD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7" name="Oval 566">
                <a:extLst>
                  <a:ext uri="{FF2B5EF4-FFF2-40B4-BE49-F238E27FC236}">
                    <a16:creationId xmlns:a16="http://schemas.microsoft.com/office/drawing/2014/main" id="{FAE691CE-BA9C-42BE-122E-69393F777BF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68" name="Group 567">
              <a:extLst>
                <a:ext uri="{FF2B5EF4-FFF2-40B4-BE49-F238E27FC236}">
                  <a16:creationId xmlns:a16="http://schemas.microsoft.com/office/drawing/2014/main" id="{542A4294-F962-B727-80E7-5FD4B57103CD}"/>
                </a:ext>
              </a:extLst>
            </p:cNvPr>
            <p:cNvGrpSpPr/>
            <p:nvPr/>
          </p:nvGrpSpPr>
          <p:grpSpPr>
            <a:xfrm>
              <a:off x="7176926" y="3848822"/>
              <a:ext cx="50504" cy="210733"/>
              <a:chOff x="2156680" y="3848822"/>
              <a:chExt cx="50504" cy="210733"/>
            </a:xfrm>
          </p:grpSpPr>
          <p:sp>
            <p:nvSpPr>
              <p:cNvPr id="569" name="Freeform: Shape 568">
                <a:extLst>
                  <a:ext uri="{FF2B5EF4-FFF2-40B4-BE49-F238E27FC236}">
                    <a16:creationId xmlns:a16="http://schemas.microsoft.com/office/drawing/2014/main" id="{E15D2065-0F41-F886-DC74-585D5C2538E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0" name="Oval 569">
                <a:extLst>
                  <a:ext uri="{FF2B5EF4-FFF2-40B4-BE49-F238E27FC236}">
                    <a16:creationId xmlns:a16="http://schemas.microsoft.com/office/drawing/2014/main" id="{E7012313-90B6-80D3-B50D-14472B39A2B2}"/>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1" name="Oval 570">
                <a:extLst>
                  <a:ext uri="{FF2B5EF4-FFF2-40B4-BE49-F238E27FC236}">
                    <a16:creationId xmlns:a16="http://schemas.microsoft.com/office/drawing/2014/main" id="{85E8AE02-AEDE-88F4-B4E9-B6F3F6F78DD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72" name="Group 571">
              <a:extLst>
                <a:ext uri="{FF2B5EF4-FFF2-40B4-BE49-F238E27FC236}">
                  <a16:creationId xmlns:a16="http://schemas.microsoft.com/office/drawing/2014/main" id="{A5B7628F-924F-DF17-B01F-768ED9A6966E}"/>
                </a:ext>
              </a:extLst>
            </p:cNvPr>
            <p:cNvGrpSpPr/>
            <p:nvPr/>
          </p:nvGrpSpPr>
          <p:grpSpPr>
            <a:xfrm>
              <a:off x="7226932" y="3848822"/>
              <a:ext cx="50504" cy="210733"/>
              <a:chOff x="2156680" y="3848822"/>
              <a:chExt cx="50504" cy="210733"/>
            </a:xfrm>
          </p:grpSpPr>
          <p:sp>
            <p:nvSpPr>
              <p:cNvPr id="573" name="Freeform: Shape 572">
                <a:extLst>
                  <a:ext uri="{FF2B5EF4-FFF2-40B4-BE49-F238E27FC236}">
                    <a16:creationId xmlns:a16="http://schemas.microsoft.com/office/drawing/2014/main" id="{B39EAF72-28DD-43A2-588B-18E540F4D66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4" name="Oval 573">
                <a:extLst>
                  <a:ext uri="{FF2B5EF4-FFF2-40B4-BE49-F238E27FC236}">
                    <a16:creationId xmlns:a16="http://schemas.microsoft.com/office/drawing/2014/main" id="{E936DBC2-C5FD-0DE7-915F-48989BD599B6}"/>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5" name="Oval 574">
                <a:extLst>
                  <a:ext uri="{FF2B5EF4-FFF2-40B4-BE49-F238E27FC236}">
                    <a16:creationId xmlns:a16="http://schemas.microsoft.com/office/drawing/2014/main" id="{56F7F29B-8F7D-CC4B-7EA1-EEFC497AFD8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76" name="Group 575">
              <a:extLst>
                <a:ext uri="{FF2B5EF4-FFF2-40B4-BE49-F238E27FC236}">
                  <a16:creationId xmlns:a16="http://schemas.microsoft.com/office/drawing/2014/main" id="{4C0343B6-76E1-B8EC-D015-016C6585200F}"/>
                </a:ext>
              </a:extLst>
            </p:cNvPr>
            <p:cNvGrpSpPr/>
            <p:nvPr/>
          </p:nvGrpSpPr>
          <p:grpSpPr>
            <a:xfrm>
              <a:off x="7276938" y="3848822"/>
              <a:ext cx="50504" cy="210733"/>
              <a:chOff x="2156680" y="3848822"/>
              <a:chExt cx="50504" cy="210733"/>
            </a:xfrm>
          </p:grpSpPr>
          <p:sp>
            <p:nvSpPr>
              <p:cNvPr id="577" name="Freeform: Shape 576">
                <a:extLst>
                  <a:ext uri="{FF2B5EF4-FFF2-40B4-BE49-F238E27FC236}">
                    <a16:creationId xmlns:a16="http://schemas.microsoft.com/office/drawing/2014/main" id="{11CAD0D7-CE9A-CFBF-786C-DDE204DF467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8" name="Oval 577">
                <a:extLst>
                  <a:ext uri="{FF2B5EF4-FFF2-40B4-BE49-F238E27FC236}">
                    <a16:creationId xmlns:a16="http://schemas.microsoft.com/office/drawing/2014/main" id="{6F87C7CB-7823-A184-E8C7-B55C02EF2B0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79" name="Oval 578">
                <a:extLst>
                  <a:ext uri="{FF2B5EF4-FFF2-40B4-BE49-F238E27FC236}">
                    <a16:creationId xmlns:a16="http://schemas.microsoft.com/office/drawing/2014/main" id="{27E4657D-CCEB-A272-3F2E-2E101738C8F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80" name="Group 579">
              <a:extLst>
                <a:ext uri="{FF2B5EF4-FFF2-40B4-BE49-F238E27FC236}">
                  <a16:creationId xmlns:a16="http://schemas.microsoft.com/office/drawing/2014/main" id="{DCEBF217-5114-7E01-1E18-D2ED287A9900}"/>
                </a:ext>
              </a:extLst>
            </p:cNvPr>
            <p:cNvGrpSpPr/>
            <p:nvPr/>
          </p:nvGrpSpPr>
          <p:grpSpPr>
            <a:xfrm>
              <a:off x="7326944" y="3848822"/>
              <a:ext cx="50504" cy="210733"/>
              <a:chOff x="2156680" y="3848822"/>
              <a:chExt cx="50504" cy="210733"/>
            </a:xfrm>
          </p:grpSpPr>
          <p:sp>
            <p:nvSpPr>
              <p:cNvPr id="581" name="Freeform: Shape 580">
                <a:extLst>
                  <a:ext uri="{FF2B5EF4-FFF2-40B4-BE49-F238E27FC236}">
                    <a16:creationId xmlns:a16="http://schemas.microsoft.com/office/drawing/2014/main" id="{727E0938-F90D-D8C9-A1A2-33F04BE4AD2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2" name="Oval 581">
                <a:extLst>
                  <a:ext uri="{FF2B5EF4-FFF2-40B4-BE49-F238E27FC236}">
                    <a16:creationId xmlns:a16="http://schemas.microsoft.com/office/drawing/2014/main" id="{81D0E6EE-13A2-2E9C-408D-004B17EE96E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3" name="Oval 582">
                <a:extLst>
                  <a:ext uri="{FF2B5EF4-FFF2-40B4-BE49-F238E27FC236}">
                    <a16:creationId xmlns:a16="http://schemas.microsoft.com/office/drawing/2014/main" id="{D387433A-7694-709C-348A-0E6379F94CB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84" name="Group 583">
              <a:extLst>
                <a:ext uri="{FF2B5EF4-FFF2-40B4-BE49-F238E27FC236}">
                  <a16:creationId xmlns:a16="http://schemas.microsoft.com/office/drawing/2014/main" id="{F32C971F-B858-E5BE-A47A-845B8263C0A8}"/>
                </a:ext>
              </a:extLst>
            </p:cNvPr>
            <p:cNvGrpSpPr/>
            <p:nvPr/>
          </p:nvGrpSpPr>
          <p:grpSpPr>
            <a:xfrm>
              <a:off x="7374569" y="3848822"/>
              <a:ext cx="50504" cy="210733"/>
              <a:chOff x="2156680" y="3848822"/>
              <a:chExt cx="50504" cy="210733"/>
            </a:xfrm>
          </p:grpSpPr>
          <p:sp>
            <p:nvSpPr>
              <p:cNvPr id="585" name="Freeform: Shape 584">
                <a:extLst>
                  <a:ext uri="{FF2B5EF4-FFF2-40B4-BE49-F238E27FC236}">
                    <a16:creationId xmlns:a16="http://schemas.microsoft.com/office/drawing/2014/main" id="{DB0623A7-FBB8-0511-467B-08066D8F27C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6" name="Oval 585">
                <a:extLst>
                  <a:ext uri="{FF2B5EF4-FFF2-40B4-BE49-F238E27FC236}">
                    <a16:creationId xmlns:a16="http://schemas.microsoft.com/office/drawing/2014/main" id="{F2B9CCAD-987B-FD41-9FE8-3ABE6184F55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7" name="Oval 586">
                <a:extLst>
                  <a:ext uri="{FF2B5EF4-FFF2-40B4-BE49-F238E27FC236}">
                    <a16:creationId xmlns:a16="http://schemas.microsoft.com/office/drawing/2014/main" id="{040684B1-F77C-FACC-3F97-D5F9C4CC1B7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88" name="Group 587">
              <a:extLst>
                <a:ext uri="{FF2B5EF4-FFF2-40B4-BE49-F238E27FC236}">
                  <a16:creationId xmlns:a16="http://schemas.microsoft.com/office/drawing/2014/main" id="{CE31B1AF-C226-9B9F-37C0-6069181DD361}"/>
                </a:ext>
              </a:extLst>
            </p:cNvPr>
            <p:cNvGrpSpPr/>
            <p:nvPr/>
          </p:nvGrpSpPr>
          <p:grpSpPr>
            <a:xfrm>
              <a:off x="7424576" y="3848822"/>
              <a:ext cx="50504" cy="210733"/>
              <a:chOff x="2156680" y="3848822"/>
              <a:chExt cx="50504" cy="210733"/>
            </a:xfrm>
          </p:grpSpPr>
          <p:sp>
            <p:nvSpPr>
              <p:cNvPr id="589" name="Freeform: Shape 588">
                <a:extLst>
                  <a:ext uri="{FF2B5EF4-FFF2-40B4-BE49-F238E27FC236}">
                    <a16:creationId xmlns:a16="http://schemas.microsoft.com/office/drawing/2014/main" id="{ABB5DE7B-17CC-43C1-EF11-06983F36336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0" name="Oval 589">
                <a:extLst>
                  <a:ext uri="{FF2B5EF4-FFF2-40B4-BE49-F238E27FC236}">
                    <a16:creationId xmlns:a16="http://schemas.microsoft.com/office/drawing/2014/main" id="{00F4C3FD-8BF8-8288-32B5-EBBF0EFA8C9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1" name="Oval 590">
                <a:extLst>
                  <a:ext uri="{FF2B5EF4-FFF2-40B4-BE49-F238E27FC236}">
                    <a16:creationId xmlns:a16="http://schemas.microsoft.com/office/drawing/2014/main" id="{2C1CB558-A20E-9E0F-F336-2575C2FB53CE}"/>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92" name="Group 591">
              <a:extLst>
                <a:ext uri="{FF2B5EF4-FFF2-40B4-BE49-F238E27FC236}">
                  <a16:creationId xmlns:a16="http://schemas.microsoft.com/office/drawing/2014/main" id="{FBF9A950-0151-78BF-94BD-6D42D299188B}"/>
                </a:ext>
              </a:extLst>
            </p:cNvPr>
            <p:cNvGrpSpPr/>
            <p:nvPr/>
          </p:nvGrpSpPr>
          <p:grpSpPr>
            <a:xfrm>
              <a:off x="7474582" y="3848822"/>
              <a:ext cx="50504" cy="210733"/>
              <a:chOff x="2156680" y="3848822"/>
              <a:chExt cx="50504" cy="210733"/>
            </a:xfrm>
          </p:grpSpPr>
          <p:sp>
            <p:nvSpPr>
              <p:cNvPr id="593" name="Freeform: Shape 592">
                <a:extLst>
                  <a:ext uri="{FF2B5EF4-FFF2-40B4-BE49-F238E27FC236}">
                    <a16:creationId xmlns:a16="http://schemas.microsoft.com/office/drawing/2014/main" id="{AF6A9801-DF3B-9000-8D31-B02178B0B01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4" name="Oval 593">
                <a:extLst>
                  <a:ext uri="{FF2B5EF4-FFF2-40B4-BE49-F238E27FC236}">
                    <a16:creationId xmlns:a16="http://schemas.microsoft.com/office/drawing/2014/main" id="{B7CF0879-0BB6-D441-37B9-6B34E50906A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5" name="Oval 594">
                <a:extLst>
                  <a:ext uri="{FF2B5EF4-FFF2-40B4-BE49-F238E27FC236}">
                    <a16:creationId xmlns:a16="http://schemas.microsoft.com/office/drawing/2014/main" id="{A13EE82F-982F-4960-C9E9-03210180C00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96" name="Group 595">
              <a:extLst>
                <a:ext uri="{FF2B5EF4-FFF2-40B4-BE49-F238E27FC236}">
                  <a16:creationId xmlns:a16="http://schemas.microsoft.com/office/drawing/2014/main" id="{56B9785C-CA05-DD9B-5094-163FC8071634}"/>
                </a:ext>
              </a:extLst>
            </p:cNvPr>
            <p:cNvGrpSpPr/>
            <p:nvPr/>
          </p:nvGrpSpPr>
          <p:grpSpPr>
            <a:xfrm>
              <a:off x="7524588" y="3848822"/>
              <a:ext cx="50504" cy="210733"/>
              <a:chOff x="2156680" y="3848822"/>
              <a:chExt cx="50504" cy="210733"/>
            </a:xfrm>
          </p:grpSpPr>
          <p:sp>
            <p:nvSpPr>
              <p:cNvPr id="597" name="Freeform: Shape 596">
                <a:extLst>
                  <a:ext uri="{FF2B5EF4-FFF2-40B4-BE49-F238E27FC236}">
                    <a16:creationId xmlns:a16="http://schemas.microsoft.com/office/drawing/2014/main" id="{4C1F12B9-7CAA-0CAF-1453-DB4B54D4FEE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8" name="Oval 597">
                <a:extLst>
                  <a:ext uri="{FF2B5EF4-FFF2-40B4-BE49-F238E27FC236}">
                    <a16:creationId xmlns:a16="http://schemas.microsoft.com/office/drawing/2014/main" id="{CBE16109-8B1C-0BFA-59DC-D91ABC8FF7BB}"/>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9" name="Oval 598">
                <a:extLst>
                  <a:ext uri="{FF2B5EF4-FFF2-40B4-BE49-F238E27FC236}">
                    <a16:creationId xmlns:a16="http://schemas.microsoft.com/office/drawing/2014/main" id="{E199C93B-B463-B60C-B78B-0506A00EE3D8}"/>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00" name="Group 599">
              <a:extLst>
                <a:ext uri="{FF2B5EF4-FFF2-40B4-BE49-F238E27FC236}">
                  <a16:creationId xmlns:a16="http://schemas.microsoft.com/office/drawing/2014/main" id="{C5284604-AC63-060F-2CAF-0F3AAAFBAA31}"/>
                </a:ext>
              </a:extLst>
            </p:cNvPr>
            <p:cNvGrpSpPr/>
            <p:nvPr/>
          </p:nvGrpSpPr>
          <p:grpSpPr>
            <a:xfrm>
              <a:off x="7569832" y="3848822"/>
              <a:ext cx="50504" cy="210733"/>
              <a:chOff x="2156680" y="3848822"/>
              <a:chExt cx="50504" cy="210733"/>
            </a:xfrm>
          </p:grpSpPr>
          <p:sp>
            <p:nvSpPr>
              <p:cNvPr id="601" name="Freeform: Shape 600">
                <a:extLst>
                  <a:ext uri="{FF2B5EF4-FFF2-40B4-BE49-F238E27FC236}">
                    <a16:creationId xmlns:a16="http://schemas.microsoft.com/office/drawing/2014/main" id="{98B6F197-3813-955E-2E14-6B3C20E7729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2" name="Oval 601">
                <a:extLst>
                  <a:ext uri="{FF2B5EF4-FFF2-40B4-BE49-F238E27FC236}">
                    <a16:creationId xmlns:a16="http://schemas.microsoft.com/office/drawing/2014/main" id="{69D8E355-1A67-A1F0-14F4-D9D1373D92A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3" name="Oval 602">
                <a:extLst>
                  <a:ext uri="{FF2B5EF4-FFF2-40B4-BE49-F238E27FC236}">
                    <a16:creationId xmlns:a16="http://schemas.microsoft.com/office/drawing/2014/main" id="{3ACA5242-A845-B768-B5D6-A730C7F556A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04" name="Group 603">
              <a:extLst>
                <a:ext uri="{FF2B5EF4-FFF2-40B4-BE49-F238E27FC236}">
                  <a16:creationId xmlns:a16="http://schemas.microsoft.com/office/drawing/2014/main" id="{8422CC4B-FF75-9CA2-4DEC-2213FF05370C}"/>
                </a:ext>
              </a:extLst>
            </p:cNvPr>
            <p:cNvGrpSpPr/>
            <p:nvPr/>
          </p:nvGrpSpPr>
          <p:grpSpPr>
            <a:xfrm>
              <a:off x="7617457" y="3848822"/>
              <a:ext cx="50504" cy="210733"/>
              <a:chOff x="2156680" y="3848822"/>
              <a:chExt cx="50504" cy="210733"/>
            </a:xfrm>
          </p:grpSpPr>
          <p:sp>
            <p:nvSpPr>
              <p:cNvPr id="605" name="Freeform: Shape 604">
                <a:extLst>
                  <a:ext uri="{FF2B5EF4-FFF2-40B4-BE49-F238E27FC236}">
                    <a16:creationId xmlns:a16="http://schemas.microsoft.com/office/drawing/2014/main" id="{1ABA6925-55C3-2187-CA76-0F8CCB8C9C7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6" name="Oval 605">
                <a:extLst>
                  <a:ext uri="{FF2B5EF4-FFF2-40B4-BE49-F238E27FC236}">
                    <a16:creationId xmlns:a16="http://schemas.microsoft.com/office/drawing/2014/main" id="{1E405C08-E4B3-D9FD-5D53-D3583EA7A8D6}"/>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7" name="Oval 606">
                <a:extLst>
                  <a:ext uri="{FF2B5EF4-FFF2-40B4-BE49-F238E27FC236}">
                    <a16:creationId xmlns:a16="http://schemas.microsoft.com/office/drawing/2014/main" id="{9F7E6D38-10C9-FB30-DFBF-366527B19000}"/>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08" name="Group 607">
              <a:extLst>
                <a:ext uri="{FF2B5EF4-FFF2-40B4-BE49-F238E27FC236}">
                  <a16:creationId xmlns:a16="http://schemas.microsoft.com/office/drawing/2014/main" id="{D864FFF5-DFED-E5DE-FB17-2A325E073E5D}"/>
                </a:ext>
              </a:extLst>
            </p:cNvPr>
            <p:cNvGrpSpPr/>
            <p:nvPr/>
          </p:nvGrpSpPr>
          <p:grpSpPr>
            <a:xfrm>
              <a:off x="7667464" y="3848822"/>
              <a:ext cx="50504" cy="210733"/>
              <a:chOff x="2156680" y="3848822"/>
              <a:chExt cx="50504" cy="210733"/>
            </a:xfrm>
          </p:grpSpPr>
          <p:sp>
            <p:nvSpPr>
              <p:cNvPr id="609" name="Freeform: Shape 608">
                <a:extLst>
                  <a:ext uri="{FF2B5EF4-FFF2-40B4-BE49-F238E27FC236}">
                    <a16:creationId xmlns:a16="http://schemas.microsoft.com/office/drawing/2014/main" id="{DCEF140C-4EFE-65EF-64AA-F58F34291B33}"/>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0" name="Oval 609">
                <a:extLst>
                  <a:ext uri="{FF2B5EF4-FFF2-40B4-BE49-F238E27FC236}">
                    <a16:creationId xmlns:a16="http://schemas.microsoft.com/office/drawing/2014/main" id="{9ECFA3F2-AC96-6026-7CE9-674303918EC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1" name="Oval 610">
                <a:extLst>
                  <a:ext uri="{FF2B5EF4-FFF2-40B4-BE49-F238E27FC236}">
                    <a16:creationId xmlns:a16="http://schemas.microsoft.com/office/drawing/2014/main" id="{14E90674-E0E5-A97B-5DCD-F7178891A0D0}"/>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12" name="Group 611">
              <a:extLst>
                <a:ext uri="{FF2B5EF4-FFF2-40B4-BE49-F238E27FC236}">
                  <a16:creationId xmlns:a16="http://schemas.microsoft.com/office/drawing/2014/main" id="{AE10333A-3A18-FB13-3952-AE98BA65E180}"/>
                </a:ext>
              </a:extLst>
            </p:cNvPr>
            <p:cNvGrpSpPr/>
            <p:nvPr/>
          </p:nvGrpSpPr>
          <p:grpSpPr>
            <a:xfrm>
              <a:off x="7717470" y="3848822"/>
              <a:ext cx="50504" cy="210733"/>
              <a:chOff x="2156680" y="3848822"/>
              <a:chExt cx="50504" cy="210733"/>
            </a:xfrm>
          </p:grpSpPr>
          <p:sp>
            <p:nvSpPr>
              <p:cNvPr id="613" name="Freeform: Shape 612">
                <a:extLst>
                  <a:ext uri="{FF2B5EF4-FFF2-40B4-BE49-F238E27FC236}">
                    <a16:creationId xmlns:a16="http://schemas.microsoft.com/office/drawing/2014/main" id="{6A6C0160-61A9-73F1-DC3C-75C8CB3C0A1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4" name="Oval 613">
                <a:extLst>
                  <a:ext uri="{FF2B5EF4-FFF2-40B4-BE49-F238E27FC236}">
                    <a16:creationId xmlns:a16="http://schemas.microsoft.com/office/drawing/2014/main" id="{F8CFCA86-860F-2CC0-D236-39DF233C4CD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5" name="Oval 614">
                <a:extLst>
                  <a:ext uri="{FF2B5EF4-FFF2-40B4-BE49-F238E27FC236}">
                    <a16:creationId xmlns:a16="http://schemas.microsoft.com/office/drawing/2014/main" id="{CB404D62-057B-8E98-AD00-D5050152B5F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16" name="Group 615">
              <a:extLst>
                <a:ext uri="{FF2B5EF4-FFF2-40B4-BE49-F238E27FC236}">
                  <a16:creationId xmlns:a16="http://schemas.microsoft.com/office/drawing/2014/main" id="{8525DCD7-DF79-A5EC-5F56-73F83054F47F}"/>
                </a:ext>
              </a:extLst>
            </p:cNvPr>
            <p:cNvGrpSpPr/>
            <p:nvPr/>
          </p:nvGrpSpPr>
          <p:grpSpPr>
            <a:xfrm>
              <a:off x="7767476" y="3848822"/>
              <a:ext cx="50504" cy="210733"/>
              <a:chOff x="2156680" y="3848822"/>
              <a:chExt cx="50504" cy="210733"/>
            </a:xfrm>
          </p:grpSpPr>
          <p:sp>
            <p:nvSpPr>
              <p:cNvPr id="617" name="Freeform: Shape 616">
                <a:extLst>
                  <a:ext uri="{FF2B5EF4-FFF2-40B4-BE49-F238E27FC236}">
                    <a16:creationId xmlns:a16="http://schemas.microsoft.com/office/drawing/2014/main" id="{C1CCA80E-902E-0288-9233-73F634C682D3}"/>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8" name="Oval 617">
                <a:extLst>
                  <a:ext uri="{FF2B5EF4-FFF2-40B4-BE49-F238E27FC236}">
                    <a16:creationId xmlns:a16="http://schemas.microsoft.com/office/drawing/2014/main" id="{57B87B06-A102-0657-A52A-9157480269A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9" name="Oval 618">
                <a:extLst>
                  <a:ext uri="{FF2B5EF4-FFF2-40B4-BE49-F238E27FC236}">
                    <a16:creationId xmlns:a16="http://schemas.microsoft.com/office/drawing/2014/main" id="{0A32952C-9554-A172-7B5F-1ACEEF6B2528}"/>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20" name="Group 619">
              <a:extLst>
                <a:ext uri="{FF2B5EF4-FFF2-40B4-BE49-F238E27FC236}">
                  <a16:creationId xmlns:a16="http://schemas.microsoft.com/office/drawing/2014/main" id="{6D55B80E-8AD4-5FBD-0798-2B0D2C7B48D7}"/>
                </a:ext>
              </a:extLst>
            </p:cNvPr>
            <p:cNvGrpSpPr/>
            <p:nvPr/>
          </p:nvGrpSpPr>
          <p:grpSpPr>
            <a:xfrm>
              <a:off x="7817482" y="3848822"/>
              <a:ext cx="50504" cy="210733"/>
              <a:chOff x="2156680" y="3848822"/>
              <a:chExt cx="50504" cy="210733"/>
            </a:xfrm>
          </p:grpSpPr>
          <p:sp>
            <p:nvSpPr>
              <p:cNvPr id="621" name="Freeform: Shape 620">
                <a:extLst>
                  <a:ext uri="{FF2B5EF4-FFF2-40B4-BE49-F238E27FC236}">
                    <a16:creationId xmlns:a16="http://schemas.microsoft.com/office/drawing/2014/main" id="{A7371E81-E0B0-1A71-7F30-DADEE57CDD1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2" name="Oval 621">
                <a:extLst>
                  <a:ext uri="{FF2B5EF4-FFF2-40B4-BE49-F238E27FC236}">
                    <a16:creationId xmlns:a16="http://schemas.microsoft.com/office/drawing/2014/main" id="{95A769B0-3691-5550-7DB3-70BC992B27A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3" name="Oval 622">
                <a:extLst>
                  <a:ext uri="{FF2B5EF4-FFF2-40B4-BE49-F238E27FC236}">
                    <a16:creationId xmlns:a16="http://schemas.microsoft.com/office/drawing/2014/main" id="{98E67E2A-A866-725B-7242-94570E00C84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24" name="Group 623">
              <a:extLst>
                <a:ext uri="{FF2B5EF4-FFF2-40B4-BE49-F238E27FC236}">
                  <a16:creationId xmlns:a16="http://schemas.microsoft.com/office/drawing/2014/main" id="{7E8C2B41-8511-16FC-2E1F-D43A82017C23}"/>
                </a:ext>
              </a:extLst>
            </p:cNvPr>
            <p:cNvGrpSpPr/>
            <p:nvPr/>
          </p:nvGrpSpPr>
          <p:grpSpPr>
            <a:xfrm>
              <a:off x="7865107" y="3848822"/>
              <a:ext cx="50504" cy="210733"/>
              <a:chOff x="2156680" y="3848822"/>
              <a:chExt cx="50504" cy="210733"/>
            </a:xfrm>
          </p:grpSpPr>
          <p:sp>
            <p:nvSpPr>
              <p:cNvPr id="625" name="Freeform: Shape 624">
                <a:extLst>
                  <a:ext uri="{FF2B5EF4-FFF2-40B4-BE49-F238E27FC236}">
                    <a16:creationId xmlns:a16="http://schemas.microsoft.com/office/drawing/2014/main" id="{54776704-D37D-A4C9-5EAF-03EB9E73A27B}"/>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6" name="Oval 625">
                <a:extLst>
                  <a:ext uri="{FF2B5EF4-FFF2-40B4-BE49-F238E27FC236}">
                    <a16:creationId xmlns:a16="http://schemas.microsoft.com/office/drawing/2014/main" id="{4CA5AD66-0F7B-074B-1066-C28DB663E4A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7" name="Oval 626">
                <a:extLst>
                  <a:ext uri="{FF2B5EF4-FFF2-40B4-BE49-F238E27FC236}">
                    <a16:creationId xmlns:a16="http://schemas.microsoft.com/office/drawing/2014/main" id="{9AADF7C2-B459-DE40-06C9-F61FF305B88A}"/>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28" name="Group 627">
              <a:extLst>
                <a:ext uri="{FF2B5EF4-FFF2-40B4-BE49-F238E27FC236}">
                  <a16:creationId xmlns:a16="http://schemas.microsoft.com/office/drawing/2014/main" id="{1317CF5D-3A9D-0D4C-7189-0FD25B3ACDCF}"/>
                </a:ext>
              </a:extLst>
            </p:cNvPr>
            <p:cNvGrpSpPr/>
            <p:nvPr/>
          </p:nvGrpSpPr>
          <p:grpSpPr>
            <a:xfrm>
              <a:off x="7915114" y="3848822"/>
              <a:ext cx="50504" cy="210733"/>
              <a:chOff x="2156680" y="3848822"/>
              <a:chExt cx="50504" cy="210733"/>
            </a:xfrm>
          </p:grpSpPr>
          <p:sp>
            <p:nvSpPr>
              <p:cNvPr id="629" name="Freeform: Shape 628">
                <a:extLst>
                  <a:ext uri="{FF2B5EF4-FFF2-40B4-BE49-F238E27FC236}">
                    <a16:creationId xmlns:a16="http://schemas.microsoft.com/office/drawing/2014/main" id="{9FB1BDF1-9F27-5AE0-B029-F5EBC9C427C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0" name="Oval 629">
                <a:extLst>
                  <a:ext uri="{FF2B5EF4-FFF2-40B4-BE49-F238E27FC236}">
                    <a16:creationId xmlns:a16="http://schemas.microsoft.com/office/drawing/2014/main" id="{0E22CAAD-6487-2457-E797-9C6683425655}"/>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1" name="Oval 630">
                <a:extLst>
                  <a:ext uri="{FF2B5EF4-FFF2-40B4-BE49-F238E27FC236}">
                    <a16:creationId xmlns:a16="http://schemas.microsoft.com/office/drawing/2014/main" id="{FEA9BE87-A1B5-E69D-80E1-591E8F6FDFE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32" name="Group 631">
              <a:extLst>
                <a:ext uri="{FF2B5EF4-FFF2-40B4-BE49-F238E27FC236}">
                  <a16:creationId xmlns:a16="http://schemas.microsoft.com/office/drawing/2014/main" id="{410CEB5E-BBAB-01C2-2122-2FAACFFAA8AC}"/>
                </a:ext>
              </a:extLst>
            </p:cNvPr>
            <p:cNvGrpSpPr/>
            <p:nvPr/>
          </p:nvGrpSpPr>
          <p:grpSpPr>
            <a:xfrm>
              <a:off x="7965120" y="3848822"/>
              <a:ext cx="50504" cy="210733"/>
              <a:chOff x="2156680" y="3848822"/>
              <a:chExt cx="50504" cy="210733"/>
            </a:xfrm>
          </p:grpSpPr>
          <p:sp>
            <p:nvSpPr>
              <p:cNvPr id="633" name="Freeform: Shape 632">
                <a:extLst>
                  <a:ext uri="{FF2B5EF4-FFF2-40B4-BE49-F238E27FC236}">
                    <a16:creationId xmlns:a16="http://schemas.microsoft.com/office/drawing/2014/main" id="{9361DD11-20B5-180B-AC29-123D3136463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4" name="Oval 633">
                <a:extLst>
                  <a:ext uri="{FF2B5EF4-FFF2-40B4-BE49-F238E27FC236}">
                    <a16:creationId xmlns:a16="http://schemas.microsoft.com/office/drawing/2014/main" id="{13F6877A-B2B0-F83B-5C9C-688E12C0C18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5" name="Oval 634">
                <a:extLst>
                  <a:ext uri="{FF2B5EF4-FFF2-40B4-BE49-F238E27FC236}">
                    <a16:creationId xmlns:a16="http://schemas.microsoft.com/office/drawing/2014/main" id="{E429D188-475D-91CF-2547-AFA2FB4F5485}"/>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36" name="Group 635">
              <a:extLst>
                <a:ext uri="{FF2B5EF4-FFF2-40B4-BE49-F238E27FC236}">
                  <a16:creationId xmlns:a16="http://schemas.microsoft.com/office/drawing/2014/main" id="{884355A8-B20F-93C5-4B43-6C0A3DBBAD40}"/>
                </a:ext>
              </a:extLst>
            </p:cNvPr>
            <p:cNvGrpSpPr/>
            <p:nvPr/>
          </p:nvGrpSpPr>
          <p:grpSpPr>
            <a:xfrm>
              <a:off x="8015126" y="3848822"/>
              <a:ext cx="50504" cy="210733"/>
              <a:chOff x="2156680" y="3848822"/>
              <a:chExt cx="50504" cy="210733"/>
            </a:xfrm>
          </p:grpSpPr>
          <p:sp>
            <p:nvSpPr>
              <p:cNvPr id="637" name="Freeform: Shape 636">
                <a:extLst>
                  <a:ext uri="{FF2B5EF4-FFF2-40B4-BE49-F238E27FC236}">
                    <a16:creationId xmlns:a16="http://schemas.microsoft.com/office/drawing/2014/main" id="{B9E8C9D7-6511-8FF8-3E38-87AF7FAF6A3B}"/>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8" name="Oval 637">
                <a:extLst>
                  <a:ext uri="{FF2B5EF4-FFF2-40B4-BE49-F238E27FC236}">
                    <a16:creationId xmlns:a16="http://schemas.microsoft.com/office/drawing/2014/main" id="{19A916E0-1C80-7713-8F1C-6A35D43FFC35}"/>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9" name="Oval 638">
                <a:extLst>
                  <a:ext uri="{FF2B5EF4-FFF2-40B4-BE49-F238E27FC236}">
                    <a16:creationId xmlns:a16="http://schemas.microsoft.com/office/drawing/2014/main" id="{B772846F-8D1A-6D9C-EBA8-ECFBA174A8BF}"/>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40" name="Group 639">
              <a:extLst>
                <a:ext uri="{FF2B5EF4-FFF2-40B4-BE49-F238E27FC236}">
                  <a16:creationId xmlns:a16="http://schemas.microsoft.com/office/drawing/2014/main" id="{97CFC427-8CF9-5416-4CD3-B037B484B17D}"/>
                </a:ext>
              </a:extLst>
            </p:cNvPr>
            <p:cNvGrpSpPr/>
            <p:nvPr/>
          </p:nvGrpSpPr>
          <p:grpSpPr>
            <a:xfrm>
              <a:off x="8065745" y="3848822"/>
              <a:ext cx="50504" cy="210733"/>
              <a:chOff x="2156680" y="3848822"/>
              <a:chExt cx="50504" cy="210733"/>
            </a:xfrm>
          </p:grpSpPr>
          <p:sp>
            <p:nvSpPr>
              <p:cNvPr id="641" name="Freeform: Shape 640">
                <a:extLst>
                  <a:ext uri="{FF2B5EF4-FFF2-40B4-BE49-F238E27FC236}">
                    <a16:creationId xmlns:a16="http://schemas.microsoft.com/office/drawing/2014/main" id="{748B2F57-478B-F619-4683-D427B103712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2" name="Oval 641">
                <a:extLst>
                  <a:ext uri="{FF2B5EF4-FFF2-40B4-BE49-F238E27FC236}">
                    <a16:creationId xmlns:a16="http://schemas.microsoft.com/office/drawing/2014/main" id="{BEBB8A86-581E-BEB8-3778-FA05ABAE52D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3" name="Oval 642">
                <a:extLst>
                  <a:ext uri="{FF2B5EF4-FFF2-40B4-BE49-F238E27FC236}">
                    <a16:creationId xmlns:a16="http://schemas.microsoft.com/office/drawing/2014/main" id="{22B2B172-ABD6-BEB0-9138-65C568EA98A3}"/>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44" name="Group 643">
              <a:extLst>
                <a:ext uri="{FF2B5EF4-FFF2-40B4-BE49-F238E27FC236}">
                  <a16:creationId xmlns:a16="http://schemas.microsoft.com/office/drawing/2014/main" id="{337B2BB7-CD6D-4B84-3B7E-184763AE53C5}"/>
                </a:ext>
              </a:extLst>
            </p:cNvPr>
            <p:cNvGrpSpPr/>
            <p:nvPr/>
          </p:nvGrpSpPr>
          <p:grpSpPr>
            <a:xfrm>
              <a:off x="8115751" y="3848822"/>
              <a:ext cx="50504" cy="210733"/>
              <a:chOff x="2156680" y="3848822"/>
              <a:chExt cx="50504" cy="210733"/>
            </a:xfrm>
          </p:grpSpPr>
          <p:sp>
            <p:nvSpPr>
              <p:cNvPr id="645" name="Freeform: Shape 644">
                <a:extLst>
                  <a:ext uri="{FF2B5EF4-FFF2-40B4-BE49-F238E27FC236}">
                    <a16:creationId xmlns:a16="http://schemas.microsoft.com/office/drawing/2014/main" id="{70129C10-695C-258A-9ADD-DF56BC01DDF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6" name="Oval 645">
                <a:extLst>
                  <a:ext uri="{FF2B5EF4-FFF2-40B4-BE49-F238E27FC236}">
                    <a16:creationId xmlns:a16="http://schemas.microsoft.com/office/drawing/2014/main" id="{79CA8948-62CD-57A9-F9AC-3FED261A7DA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7" name="Oval 646">
                <a:extLst>
                  <a:ext uri="{FF2B5EF4-FFF2-40B4-BE49-F238E27FC236}">
                    <a16:creationId xmlns:a16="http://schemas.microsoft.com/office/drawing/2014/main" id="{4AC5456B-8FB8-A3A3-CF55-797436464D35}"/>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48" name="Group 647">
              <a:extLst>
                <a:ext uri="{FF2B5EF4-FFF2-40B4-BE49-F238E27FC236}">
                  <a16:creationId xmlns:a16="http://schemas.microsoft.com/office/drawing/2014/main" id="{254AC1E2-EEEC-58E4-F0C9-F546947D1DC0}"/>
                </a:ext>
              </a:extLst>
            </p:cNvPr>
            <p:cNvGrpSpPr/>
            <p:nvPr/>
          </p:nvGrpSpPr>
          <p:grpSpPr>
            <a:xfrm>
              <a:off x="8165757" y="3848822"/>
              <a:ext cx="50504" cy="210733"/>
              <a:chOff x="2156680" y="3848822"/>
              <a:chExt cx="50504" cy="210733"/>
            </a:xfrm>
          </p:grpSpPr>
          <p:sp>
            <p:nvSpPr>
              <p:cNvPr id="649" name="Freeform: Shape 648">
                <a:extLst>
                  <a:ext uri="{FF2B5EF4-FFF2-40B4-BE49-F238E27FC236}">
                    <a16:creationId xmlns:a16="http://schemas.microsoft.com/office/drawing/2014/main" id="{7AA38559-C161-3C2A-A083-56B7F4E7DC8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0" name="Oval 649">
                <a:extLst>
                  <a:ext uri="{FF2B5EF4-FFF2-40B4-BE49-F238E27FC236}">
                    <a16:creationId xmlns:a16="http://schemas.microsoft.com/office/drawing/2014/main" id="{1DC9107E-F7D0-3048-9645-9878E91DAA2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1" name="Oval 650">
                <a:extLst>
                  <a:ext uri="{FF2B5EF4-FFF2-40B4-BE49-F238E27FC236}">
                    <a16:creationId xmlns:a16="http://schemas.microsoft.com/office/drawing/2014/main" id="{154E375B-A09D-FD99-46C5-1A78D7B632A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52" name="Group 651">
              <a:extLst>
                <a:ext uri="{FF2B5EF4-FFF2-40B4-BE49-F238E27FC236}">
                  <a16:creationId xmlns:a16="http://schemas.microsoft.com/office/drawing/2014/main" id="{AB594852-2BEA-8859-287D-99A3DE33A916}"/>
                </a:ext>
              </a:extLst>
            </p:cNvPr>
            <p:cNvGrpSpPr/>
            <p:nvPr/>
          </p:nvGrpSpPr>
          <p:grpSpPr>
            <a:xfrm>
              <a:off x="8215763" y="3848822"/>
              <a:ext cx="50504" cy="210733"/>
              <a:chOff x="2156680" y="3848822"/>
              <a:chExt cx="50504" cy="210733"/>
            </a:xfrm>
          </p:grpSpPr>
          <p:sp>
            <p:nvSpPr>
              <p:cNvPr id="653" name="Freeform: Shape 652">
                <a:extLst>
                  <a:ext uri="{FF2B5EF4-FFF2-40B4-BE49-F238E27FC236}">
                    <a16:creationId xmlns:a16="http://schemas.microsoft.com/office/drawing/2014/main" id="{7784154B-C394-FD23-3811-DFCCFCE3D14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4" name="Oval 653">
                <a:extLst>
                  <a:ext uri="{FF2B5EF4-FFF2-40B4-BE49-F238E27FC236}">
                    <a16:creationId xmlns:a16="http://schemas.microsoft.com/office/drawing/2014/main" id="{469770EA-F56B-0661-F12E-844E36A4182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5" name="Oval 654">
                <a:extLst>
                  <a:ext uri="{FF2B5EF4-FFF2-40B4-BE49-F238E27FC236}">
                    <a16:creationId xmlns:a16="http://schemas.microsoft.com/office/drawing/2014/main" id="{7CEFACC3-870C-7FE4-2760-900C839913F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56" name="Group 655">
              <a:extLst>
                <a:ext uri="{FF2B5EF4-FFF2-40B4-BE49-F238E27FC236}">
                  <a16:creationId xmlns:a16="http://schemas.microsoft.com/office/drawing/2014/main" id="{8C32C7FE-6852-458B-CAC9-E65AC315209A}"/>
                </a:ext>
              </a:extLst>
            </p:cNvPr>
            <p:cNvGrpSpPr/>
            <p:nvPr/>
          </p:nvGrpSpPr>
          <p:grpSpPr>
            <a:xfrm>
              <a:off x="8263388" y="3848822"/>
              <a:ext cx="50504" cy="210733"/>
              <a:chOff x="2156680" y="3848822"/>
              <a:chExt cx="50504" cy="210733"/>
            </a:xfrm>
          </p:grpSpPr>
          <p:sp>
            <p:nvSpPr>
              <p:cNvPr id="657" name="Freeform: Shape 656">
                <a:extLst>
                  <a:ext uri="{FF2B5EF4-FFF2-40B4-BE49-F238E27FC236}">
                    <a16:creationId xmlns:a16="http://schemas.microsoft.com/office/drawing/2014/main" id="{DB0C168D-7F3A-6EE2-E45A-0B9D2AA05073}"/>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8" name="Oval 657">
                <a:extLst>
                  <a:ext uri="{FF2B5EF4-FFF2-40B4-BE49-F238E27FC236}">
                    <a16:creationId xmlns:a16="http://schemas.microsoft.com/office/drawing/2014/main" id="{81421A35-D1AD-9E94-BB2C-7FA8B2FA0F0F}"/>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59" name="Oval 658">
                <a:extLst>
                  <a:ext uri="{FF2B5EF4-FFF2-40B4-BE49-F238E27FC236}">
                    <a16:creationId xmlns:a16="http://schemas.microsoft.com/office/drawing/2014/main" id="{80490F4B-5027-EAA1-5A78-429D7A7DCE1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60" name="Group 659">
              <a:extLst>
                <a:ext uri="{FF2B5EF4-FFF2-40B4-BE49-F238E27FC236}">
                  <a16:creationId xmlns:a16="http://schemas.microsoft.com/office/drawing/2014/main" id="{5C9E60C7-0188-A790-C0A0-92CA70622E19}"/>
                </a:ext>
              </a:extLst>
            </p:cNvPr>
            <p:cNvGrpSpPr/>
            <p:nvPr/>
          </p:nvGrpSpPr>
          <p:grpSpPr>
            <a:xfrm>
              <a:off x="8313395" y="3848822"/>
              <a:ext cx="50504" cy="210733"/>
              <a:chOff x="2156680" y="3848822"/>
              <a:chExt cx="50504" cy="210733"/>
            </a:xfrm>
          </p:grpSpPr>
          <p:sp>
            <p:nvSpPr>
              <p:cNvPr id="661" name="Freeform: Shape 660">
                <a:extLst>
                  <a:ext uri="{FF2B5EF4-FFF2-40B4-BE49-F238E27FC236}">
                    <a16:creationId xmlns:a16="http://schemas.microsoft.com/office/drawing/2014/main" id="{8757EC42-5453-076D-6387-CBD0CF91AC4B}"/>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2" name="Oval 661">
                <a:extLst>
                  <a:ext uri="{FF2B5EF4-FFF2-40B4-BE49-F238E27FC236}">
                    <a16:creationId xmlns:a16="http://schemas.microsoft.com/office/drawing/2014/main" id="{AB77CF9B-5FA5-9CAD-29D2-0BA7200CB5B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3" name="Oval 662">
                <a:extLst>
                  <a:ext uri="{FF2B5EF4-FFF2-40B4-BE49-F238E27FC236}">
                    <a16:creationId xmlns:a16="http://schemas.microsoft.com/office/drawing/2014/main" id="{81ABCA73-1BB0-6AC6-1BA5-DB65888C7FF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64" name="Group 663">
              <a:extLst>
                <a:ext uri="{FF2B5EF4-FFF2-40B4-BE49-F238E27FC236}">
                  <a16:creationId xmlns:a16="http://schemas.microsoft.com/office/drawing/2014/main" id="{F811BEC2-2ACE-3102-9304-548977D33E5E}"/>
                </a:ext>
              </a:extLst>
            </p:cNvPr>
            <p:cNvGrpSpPr/>
            <p:nvPr/>
          </p:nvGrpSpPr>
          <p:grpSpPr>
            <a:xfrm>
              <a:off x="8363401" y="3848822"/>
              <a:ext cx="50504" cy="210733"/>
              <a:chOff x="2156680" y="3848822"/>
              <a:chExt cx="50504" cy="210733"/>
            </a:xfrm>
          </p:grpSpPr>
          <p:sp>
            <p:nvSpPr>
              <p:cNvPr id="665" name="Freeform: Shape 664">
                <a:extLst>
                  <a:ext uri="{FF2B5EF4-FFF2-40B4-BE49-F238E27FC236}">
                    <a16:creationId xmlns:a16="http://schemas.microsoft.com/office/drawing/2014/main" id="{E3B8CF34-52BC-C625-380B-87657F0209EA}"/>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6" name="Oval 665">
                <a:extLst>
                  <a:ext uri="{FF2B5EF4-FFF2-40B4-BE49-F238E27FC236}">
                    <a16:creationId xmlns:a16="http://schemas.microsoft.com/office/drawing/2014/main" id="{A7C57D81-C3A0-BDFA-F313-86DC26E9A2A4}"/>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67" name="Oval 666">
                <a:extLst>
                  <a:ext uri="{FF2B5EF4-FFF2-40B4-BE49-F238E27FC236}">
                    <a16:creationId xmlns:a16="http://schemas.microsoft.com/office/drawing/2014/main" id="{ABB99AA2-0463-31E2-ADFA-8B4277D3440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68" name="Group 667">
              <a:extLst>
                <a:ext uri="{FF2B5EF4-FFF2-40B4-BE49-F238E27FC236}">
                  <a16:creationId xmlns:a16="http://schemas.microsoft.com/office/drawing/2014/main" id="{71BEE73E-C66A-D2F3-5FCD-3F2172719099}"/>
                </a:ext>
              </a:extLst>
            </p:cNvPr>
            <p:cNvGrpSpPr/>
            <p:nvPr/>
          </p:nvGrpSpPr>
          <p:grpSpPr>
            <a:xfrm>
              <a:off x="8413407" y="3848822"/>
              <a:ext cx="50504" cy="210733"/>
              <a:chOff x="2156680" y="3848822"/>
              <a:chExt cx="50504" cy="210733"/>
            </a:xfrm>
          </p:grpSpPr>
          <p:sp>
            <p:nvSpPr>
              <p:cNvPr id="669" name="Freeform: Shape 668">
                <a:extLst>
                  <a:ext uri="{FF2B5EF4-FFF2-40B4-BE49-F238E27FC236}">
                    <a16:creationId xmlns:a16="http://schemas.microsoft.com/office/drawing/2014/main" id="{4B9C1C6F-C976-386E-5CD0-D2FEF68F4D2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0" name="Oval 669">
                <a:extLst>
                  <a:ext uri="{FF2B5EF4-FFF2-40B4-BE49-F238E27FC236}">
                    <a16:creationId xmlns:a16="http://schemas.microsoft.com/office/drawing/2014/main" id="{54062FE1-C945-D859-4EB1-3F71359D291D}"/>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1" name="Oval 670">
                <a:extLst>
                  <a:ext uri="{FF2B5EF4-FFF2-40B4-BE49-F238E27FC236}">
                    <a16:creationId xmlns:a16="http://schemas.microsoft.com/office/drawing/2014/main" id="{233AFEAF-E0EF-E838-F126-3DFB9C84E48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72" name="Group 671">
              <a:extLst>
                <a:ext uri="{FF2B5EF4-FFF2-40B4-BE49-F238E27FC236}">
                  <a16:creationId xmlns:a16="http://schemas.microsoft.com/office/drawing/2014/main" id="{6B8D0C4C-4C53-8DA4-0E49-AF93D5B64728}"/>
                </a:ext>
              </a:extLst>
            </p:cNvPr>
            <p:cNvGrpSpPr/>
            <p:nvPr/>
          </p:nvGrpSpPr>
          <p:grpSpPr>
            <a:xfrm>
              <a:off x="8463413" y="3848822"/>
              <a:ext cx="50504" cy="210733"/>
              <a:chOff x="2156680" y="3848822"/>
              <a:chExt cx="50504" cy="210733"/>
            </a:xfrm>
          </p:grpSpPr>
          <p:sp>
            <p:nvSpPr>
              <p:cNvPr id="673" name="Freeform: Shape 672">
                <a:extLst>
                  <a:ext uri="{FF2B5EF4-FFF2-40B4-BE49-F238E27FC236}">
                    <a16:creationId xmlns:a16="http://schemas.microsoft.com/office/drawing/2014/main" id="{F0EFB88A-8938-F2F8-FB0F-5347F3FA32F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4" name="Oval 673">
                <a:extLst>
                  <a:ext uri="{FF2B5EF4-FFF2-40B4-BE49-F238E27FC236}">
                    <a16:creationId xmlns:a16="http://schemas.microsoft.com/office/drawing/2014/main" id="{6E16CA0A-BC6E-10CF-FFB4-C8F317A8BAE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5" name="Oval 674">
                <a:extLst>
                  <a:ext uri="{FF2B5EF4-FFF2-40B4-BE49-F238E27FC236}">
                    <a16:creationId xmlns:a16="http://schemas.microsoft.com/office/drawing/2014/main" id="{6FA8A0A2-600E-9FAD-9A3F-8D2255C4261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76" name="Group 675">
              <a:extLst>
                <a:ext uri="{FF2B5EF4-FFF2-40B4-BE49-F238E27FC236}">
                  <a16:creationId xmlns:a16="http://schemas.microsoft.com/office/drawing/2014/main" id="{06AB5ABB-5504-CF3B-D198-89CE9BC89F68}"/>
                </a:ext>
              </a:extLst>
            </p:cNvPr>
            <p:cNvGrpSpPr/>
            <p:nvPr/>
          </p:nvGrpSpPr>
          <p:grpSpPr>
            <a:xfrm>
              <a:off x="8511038" y="3848822"/>
              <a:ext cx="50504" cy="210733"/>
              <a:chOff x="2156680" y="3848822"/>
              <a:chExt cx="50504" cy="210733"/>
            </a:xfrm>
          </p:grpSpPr>
          <p:sp>
            <p:nvSpPr>
              <p:cNvPr id="677" name="Freeform: Shape 676">
                <a:extLst>
                  <a:ext uri="{FF2B5EF4-FFF2-40B4-BE49-F238E27FC236}">
                    <a16:creationId xmlns:a16="http://schemas.microsoft.com/office/drawing/2014/main" id="{FB6EACFA-A921-329A-31E0-EBB609D2B95A}"/>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8" name="Oval 677">
                <a:extLst>
                  <a:ext uri="{FF2B5EF4-FFF2-40B4-BE49-F238E27FC236}">
                    <a16:creationId xmlns:a16="http://schemas.microsoft.com/office/drawing/2014/main" id="{DC44C641-EE63-FEF1-1553-5DC248AA422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9" name="Oval 678">
                <a:extLst>
                  <a:ext uri="{FF2B5EF4-FFF2-40B4-BE49-F238E27FC236}">
                    <a16:creationId xmlns:a16="http://schemas.microsoft.com/office/drawing/2014/main" id="{44CDC5E2-EFA8-E423-2B53-43E12CAC4C8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80" name="Group 679">
              <a:extLst>
                <a:ext uri="{FF2B5EF4-FFF2-40B4-BE49-F238E27FC236}">
                  <a16:creationId xmlns:a16="http://schemas.microsoft.com/office/drawing/2014/main" id="{87767166-7A04-5E3D-B1CA-039A1D2D8C43}"/>
                </a:ext>
              </a:extLst>
            </p:cNvPr>
            <p:cNvGrpSpPr/>
            <p:nvPr/>
          </p:nvGrpSpPr>
          <p:grpSpPr>
            <a:xfrm>
              <a:off x="8561045" y="3848822"/>
              <a:ext cx="50504" cy="210733"/>
              <a:chOff x="2156680" y="3848822"/>
              <a:chExt cx="50504" cy="210733"/>
            </a:xfrm>
          </p:grpSpPr>
          <p:sp>
            <p:nvSpPr>
              <p:cNvPr id="681" name="Freeform: Shape 680">
                <a:extLst>
                  <a:ext uri="{FF2B5EF4-FFF2-40B4-BE49-F238E27FC236}">
                    <a16:creationId xmlns:a16="http://schemas.microsoft.com/office/drawing/2014/main" id="{F1A59CB3-F9D3-EA2C-54DC-09E27D95ABA9}"/>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2" name="Oval 681">
                <a:extLst>
                  <a:ext uri="{FF2B5EF4-FFF2-40B4-BE49-F238E27FC236}">
                    <a16:creationId xmlns:a16="http://schemas.microsoft.com/office/drawing/2014/main" id="{EE362F30-AC4D-166B-A986-66001EC3341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3" name="Oval 682">
                <a:extLst>
                  <a:ext uri="{FF2B5EF4-FFF2-40B4-BE49-F238E27FC236}">
                    <a16:creationId xmlns:a16="http://schemas.microsoft.com/office/drawing/2014/main" id="{4E449493-392B-3D6A-5471-64BCF8BFDC8A}"/>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84" name="Group 683">
              <a:extLst>
                <a:ext uri="{FF2B5EF4-FFF2-40B4-BE49-F238E27FC236}">
                  <a16:creationId xmlns:a16="http://schemas.microsoft.com/office/drawing/2014/main" id="{70B4B836-DE64-72EA-5722-2AD3314C6F75}"/>
                </a:ext>
              </a:extLst>
            </p:cNvPr>
            <p:cNvGrpSpPr/>
            <p:nvPr/>
          </p:nvGrpSpPr>
          <p:grpSpPr>
            <a:xfrm>
              <a:off x="8611051" y="3848822"/>
              <a:ext cx="50504" cy="210733"/>
              <a:chOff x="2156680" y="3848822"/>
              <a:chExt cx="50504" cy="210733"/>
            </a:xfrm>
          </p:grpSpPr>
          <p:sp>
            <p:nvSpPr>
              <p:cNvPr id="685" name="Freeform: Shape 684">
                <a:extLst>
                  <a:ext uri="{FF2B5EF4-FFF2-40B4-BE49-F238E27FC236}">
                    <a16:creationId xmlns:a16="http://schemas.microsoft.com/office/drawing/2014/main" id="{DB5D78FF-4450-1B1A-7BFA-617DFCCD6BED}"/>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6" name="Oval 685">
                <a:extLst>
                  <a:ext uri="{FF2B5EF4-FFF2-40B4-BE49-F238E27FC236}">
                    <a16:creationId xmlns:a16="http://schemas.microsoft.com/office/drawing/2014/main" id="{080FED65-7763-5E01-4300-7D28B97EBE9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7" name="Oval 686">
                <a:extLst>
                  <a:ext uri="{FF2B5EF4-FFF2-40B4-BE49-F238E27FC236}">
                    <a16:creationId xmlns:a16="http://schemas.microsoft.com/office/drawing/2014/main" id="{A19D6D84-0408-BC02-415B-70D5F885492C}"/>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88" name="Group 687">
              <a:extLst>
                <a:ext uri="{FF2B5EF4-FFF2-40B4-BE49-F238E27FC236}">
                  <a16:creationId xmlns:a16="http://schemas.microsoft.com/office/drawing/2014/main" id="{75DA5568-267D-681D-71BC-E85CF6223E83}"/>
                </a:ext>
              </a:extLst>
            </p:cNvPr>
            <p:cNvGrpSpPr/>
            <p:nvPr/>
          </p:nvGrpSpPr>
          <p:grpSpPr>
            <a:xfrm>
              <a:off x="8661057" y="3848822"/>
              <a:ext cx="50504" cy="210733"/>
              <a:chOff x="2156680" y="3848822"/>
              <a:chExt cx="50504" cy="210733"/>
            </a:xfrm>
          </p:grpSpPr>
          <p:sp>
            <p:nvSpPr>
              <p:cNvPr id="689" name="Freeform: Shape 688">
                <a:extLst>
                  <a:ext uri="{FF2B5EF4-FFF2-40B4-BE49-F238E27FC236}">
                    <a16:creationId xmlns:a16="http://schemas.microsoft.com/office/drawing/2014/main" id="{8F1C02AA-E4E2-FB25-9C41-3EEEDAC2843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0" name="Oval 689">
                <a:extLst>
                  <a:ext uri="{FF2B5EF4-FFF2-40B4-BE49-F238E27FC236}">
                    <a16:creationId xmlns:a16="http://schemas.microsoft.com/office/drawing/2014/main" id="{627DD9E7-746D-8BB8-2865-60C0AB2EBE0B}"/>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1" name="Oval 690">
                <a:extLst>
                  <a:ext uri="{FF2B5EF4-FFF2-40B4-BE49-F238E27FC236}">
                    <a16:creationId xmlns:a16="http://schemas.microsoft.com/office/drawing/2014/main" id="{C6C3AEE9-8357-4CB6-A497-A4E77E30AA90}"/>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92" name="Group 691">
              <a:extLst>
                <a:ext uri="{FF2B5EF4-FFF2-40B4-BE49-F238E27FC236}">
                  <a16:creationId xmlns:a16="http://schemas.microsoft.com/office/drawing/2014/main" id="{3ECDCE3B-627A-8311-8526-0D7914666FBB}"/>
                </a:ext>
              </a:extLst>
            </p:cNvPr>
            <p:cNvGrpSpPr/>
            <p:nvPr/>
          </p:nvGrpSpPr>
          <p:grpSpPr>
            <a:xfrm>
              <a:off x="8706301" y="3848822"/>
              <a:ext cx="50504" cy="210733"/>
              <a:chOff x="2156680" y="3848822"/>
              <a:chExt cx="50504" cy="210733"/>
            </a:xfrm>
          </p:grpSpPr>
          <p:sp>
            <p:nvSpPr>
              <p:cNvPr id="693" name="Freeform: Shape 692">
                <a:extLst>
                  <a:ext uri="{FF2B5EF4-FFF2-40B4-BE49-F238E27FC236}">
                    <a16:creationId xmlns:a16="http://schemas.microsoft.com/office/drawing/2014/main" id="{CD0C9CBC-429C-2B18-600F-AB75114FD2A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4" name="Oval 693">
                <a:extLst>
                  <a:ext uri="{FF2B5EF4-FFF2-40B4-BE49-F238E27FC236}">
                    <a16:creationId xmlns:a16="http://schemas.microsoft.com/office/drawing/2014/main" id="{E0385ACD-D235-62E8-4C04-6B3EB8D6965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5" name="Oval 694">
                <a:extLst>
                  <a:ext uri="{FF2B5EF4-FFF2-40B4-BE49-F238E27FC236}">
                    <a16:creationId xmlns:a16="http://schemas.microsoft.com/office/drawing/2014/main" id="{D607616D-5063-932D-A0C1-B230EB8A4265}"/>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96" name="Group 695">
              <a:extLst>
                <a:ext uri="{FF2B5EF4-FFF2-40B4-BE49-F238E27FC236}">
                  <a16:creationId xmlns:a16="http://schemas.microsoft.com/office/drawing/2014/main" id="{75B5A53C-E8DD-AE72-D0F2-18B2650DA1A8}"/>
                </a:ext>
              </a:extLst>
            </p:cNvPr>
            <p:cNvGrpSpPr/>
            <p:nvPr/>
          </p:nvGrpSpPr>
          <p:grpSpPr>
            <a:xfrm>
              <a:off x="8753926" y="3848822"/>
              <a:ext cx="50504" cy="210733"/>
              <a:chOff x="2156680" y="3848822"/>
              <a:chExt cx="50504" cy="210733"/>
            </a:xfrm>
          </p:grpSpPr>
          <p:sp>
            <p:nvSpPr>
              <p:cNvPr id="697" name="Freeform: Shape 696">
                <a:extLst>
                  <a:ext uri="{FF2B5EF4-FFF2-40B4-BE49-F238E27FC236}">
                    <a16:creationId xmlns:a16="http://schemas.microsoft.com/office/drawing/2014/main" id="{02954F8D-EC3F-BEE2-4508-4C6EDB508ED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8" name="Oval 697">
                <a:extLst>
                  <a:ext uri="{FF2B5EF4-FFF2-40B4-BE49-F238E27FC236}">
                    <a16:creationId xmlns:a16="http://schemas.microsoft.com/office/drawing/2014/main" id="{7963B775-A157-5FD1-E37F-024DB401403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9" name="Oval 698">
                <a:extLst>
                  <a:ext uri="{FF2B5EF4-FFF2-40B4-BE49-F238E27FC236}">
                    <a16:creationId xmlns:a16="http://schemas.microsoft.com/office/drawing/2014/main" id="{A6166365-BA9B-3D56-8743-D183F0871ACA}"/>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0" name="Group 699">
              <a:extLst>
                <a:ext uri="{FF2B5EF4-FFF2-40B4-BE49-F238E27FC236}">
                  <a16:creationId xmlns:a16="http://schemas.microsoft.com/office/drawing/2014/main" id="{B66D5D35-40A6-2372-B1A5-C9136ED005F7}"/>
                </a:ext>
              </a:extLst>
            </p:cNvPr>
            <p:cNvGrpSpPr/>
            <p:nvPr/>
          </p:nvGrpSpPr>
          <p:grpSpPr>
            <a:xfrm>
              <a:off x="8803933" y="3848822"/>
              <a:ext cx="50504" cy="210733"/>
              <a:chOff x="2156680" y="3848822"/>
              <a:chExt cx="50504" cy="210733"/>
            </a:xfrm>
          </p:grpSpPr>
          <p:sp>
            <p:nvSpPr>
              <p:cNvPr id="701" name="Freeform: Shape 700">
                <a:extLst>
                  <a:ext uri="{FF2B5EF4-FFF2-40B4-BE49-F238E27FC236}">
                    <a16:creationId xmlns:a16="http://schemas.microsoft.com/office/drawing/2014/main" id="{5FA45264-C3E4-8089-14A6-1622B769883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2" name="Oval 701">
                <a:extLst>
                  <a:ext uri="{FF2B5EF4-FFF2-40B4-BE49-F238E27FC236}">
                    <a16:creationId xmlns:a16="http://schemas.microsoft.com/office/drawing/2014/main" id="{EBC398F2-AFE0-7EF0-E141-06EDA3B19DF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3" name="Oval 702">
                <a:extLst>
                  <a:ext uri="{FF2B5EF4-FFF2-40B4-BE49-F238E27FC236}">
                    <a16:creationId xmlns:a16="http://schemas.microsoft.com/office/drawing/2014/main" id="{7FA5F15F-C258-97CC-6F09-D0B8C499F9D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4" name="Group 703">
              <a:extLst>
                <a:ext uri="{FF2B5EF4-FFF2-40B4-BE49-F238E27FC236}">
                  <a16:creationId xmlns:a16="http://schemas.microsoft.com/office/drawing/2014/main" id="{D9D77685-E010-B7BE-6377-CC6DD1F77C3B}"/>
                </a:ext>
              </a:extLst>
            </p:cNvPr>
            <p:cNvGrpSpPr/>
            <p:nvPr/>
          </p:nvGrpSpPr>
          <p:grpSpPr>
            <a:xfrm>
              <a:off x="8853939" y="3848822"/>
              <a:ext cx="50504" cy="210733"/>
              <a:chOff x="2156680" y="3848822"/>
              <a:chExt cx="50504" cy="210733"/>
            </a:xfrm>
          </p:grpSpPr>
          <p:sp>
            <p:nvSpPr>
              <p:cNvPr id="705" name="Freeform: Shape 704">
                <a:extLst>
                  <a:ext uri="{FF2B5EF4-FFF2-40B4-BE49-F238E27FC236}">
                    <a16:creationId xmlns:a16="http://schemas.microsoft.com/office/drawing/2014/main" id="{9F4F3BA3-FFA9-1A37-9986-F874F85FDA12}"/>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6" name="Oval 705">
                <a:extLst>
                  <a:ext uri="{FF2B5EF4-FFF2-40B4-BE49-F238E27FC236}">
                    <a16:creationId xmlns:a16="http://schemas.microsoft.com/office/drawing/2014/main" id="{C0430B84-D6B6-5459-63D3-328FB1DB9CDC}"/>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7" name="Oval 706">
                <a:extLst>
                  <a:ext uri="{FF2B5EF4-FFF2-40B4-BE49-F238E27FC236}">
                    <a16:creationId xmlns:a16="http://schemas.microsoft.com/office/drawing/2014/main" id="{73E43AB9-E038-4A9C-2D18-1B57D42360A5}"/>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08" name="Group 707">
              <a:extLst>
                <a:ext uri="{FF2B5EF4-FFF2-40B4-BE49-F238E27FC236}">
                  <a16:creationId xmlns:a16="http://schemas.microsoft.com/office/drawing/2014/main" id="{8039BBE0-4881-BA6F-7C5D-1484E285002E}"/>
                </a:ext>
              </a:extLst>
            </p:cNvPr>
            <p:cNvGrpSpPr/>
            <p:nvPr/>
          </p:nvGrpSpPr>
          <p:grpSpPr>
            <a:xfrm>
              <a:off x="8903945" y="3848822"/>
              <a:ext cx="50504" cy="210733"/>
              <a:chOff x="2156680" y="3848822"/>
              <a:chExt cx="50504" cy="210733"/>
            </a:xfrm>
          </p:grpSpPr>
          <p:sp>
            <p:nvSpPr>
              <p:cNvPr id="709" name="Freeform: Shape 708">
                <a:extLst>
                  <a:ext uri="{FF2B5EF4-FFF2-40B4-BE49-F238E27FC236}">
                    <a16:creationId xmlns:a16="http://schemas.microsoft.com/office/drawing/2014/main" id="{BE52AD00-0765-8C86-ECA5-578AA42DC73C}"/>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0" name="Oval 709">
                <a:extLst>
                  <a:ext uri="{FF2B5EF4-FFF2-40B4-BE49-F238E27FC236}">
                    <a16:creationId xmlns:a16="http://schemas.microsoft.com/office/drawing/2014/main" id="{34A1AE15-B1FC-FBB7-96C1-E3E90F978E3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1" name="Oval 710">
                <a:extLst>
                  <a:ext uri="{FF2B5EF4-FFF2-40B4-BE49-F238E27FC236}">
                    <a16:creationId xmlns:a16="http://schemas.microsoft.com/office/drawing/2014/main" id="{97AEF5BF-B6A1-7545-0C1C-B2E2323C3A4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2" name="Group 711">
              <a:extLst>
                <a:ext uri="{FF2B5EF4-FFF2-40B4-BE49-F238E27FC236}">
                  <a16:creationId xmlns:a16="http://schemas.microsoft.com/office/drawing/2014/main" id="{9A32FEFA-ACCD-491A-E722-5FD22C7E2B10}"/>
                </a:ext>
              </a:extLst>
            </p:cNvPr>
            <p:cNvGrpSpPr/>
            <p:nvPr/>
          </p:nvGrpSpPr>
          <p:grpSpPr>
            <a:xfrm>
              <a:off x="8953951" y="3848822"/>
              <a:ext cx="50504" cy="210733"/>
              <a:chOff x="2156680" y="3848822"/>
              <a:chExt cx="50504" cy="210733"/>
            </a:xfrm>
          </p:grpSpPr>
          <p:sp>
            <p:nvSpPr>
              <p:cNvPr id="713" name="Freeform: Shape 712">
                <a:extLst>
                  <a:ext uri="{FF2B5EF4-FFF2-40B4-BE49-F238E27FC236}">
                    <a16:creationId xmlns:a16="http://schemas.microsoft.com/office/drawing/2014/main" id="{7124EF31-A708-0D05-C8E3-9B6BA335AE3E}"/>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4" name="Oval 713">
                <a:extLst>
                  <a:ext uri="{FF2B5EF4-FFF2-40B4-BE49-F238E27FC236}">
                    <a16:creationId xmlns:a16="http://schemas.microsoft.com/office/drawing/2014/main" id="{9B7E166D-A2B8-591B-B832-E6E44051328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5" name="Oval 714">
                <a:extLst>
                  <a:ext uri="{FF2B5EF4-FFF2-40B4-BE49-F238E27FC236}">
                    <a16:creationId xmlns:a16="http://schemas.microsoft.com/office/drawing/2014/main" id="{4A72D769-A15D-CD43-DB23-101C9362EA0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6" name="Group 715">
              <a:extLst>
                <a:ext uri="{FF2B5EF4-FFF2-40B4-BE49-F238E27FC236}">
                  <a16:creationId xmlns:a16="http://schemas.microsoft.com/office/drawing/2014/main" id="{C25A68C8-6A78-147B-C1F4-2636E432E483}"/>
                </a:ext>
              </a:extLst>
            </p:cNvPr>
            <p:cNvGrpSpPr/>
            <p:nvPr/>
          </p:nvGrpSpPr>
          <p:grpSpPr>
            <a:xfrm>
              <a:off x="9001576" y="3848822"/>
              <a:ext cx="50504" cy="210733"/>
              <a:chOff x="2156680" y="3848822"/>
              <a:chExt cx="50504" cy="210733"/>
            </a:xfrm>
          </p:grpSpPr>
          <p:sp>
            <p:nvSpPr>
              <p:cNvPr id="717" name="Freeform: Shape 716">
                <a:extLst>
                  <a:ext uri="{FF2B5EF4-FFF2-40B4-BE49-F238E27FC236}">
                    <a16:creationId xmlns:a16="http://schemas.microsoft.com/office/drawing/2014/main" id="{3169941C-FF13-CB4A-B34E-6A8D077B20A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8" name="Oval 717">
                <a:extLst>
                  <a:ext uri="{FF2B5EF4-FFF2-40B4-BE49-F238E27FC236}">
                    <a16:creationId xmlns:a16="http://schemas.microsoft.com/office/drawing/2014/main" id="{F7895CF2-6569-D8E8-1885-349D7620274B}"/>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9" name="Oval 718">
                <a:extLst>
                  <a:ext uri="{FF2B5EF4-FFF2-40B4-BE49-F238E27FC236}">
                    <a16:creationId xmlns:a16="http://schemas.microsoft.com/office/drawing/2014/main" id="{00122017-F93A-02EF-BED7-B4E8F5A9443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20" name="Group 719">
              <a:extLst>
                <a:ext uri="{FF2B5EF4-FFF2-40B4-BE49-F238E27FC236}">
                  <a16:creationId xmlns:a16="http://schemas.microsoft.com/office/drawing/2014/main" id="{75A91104-CB7E-C829-4522-A3EAD0138167}"/>
                </a:ext>
              </a:extLst>
            </p:cNvPr>
            <p:cNvGrpSpPr/>
            <p:nvPr/>
          </p:nvGrpSpPr>
          <p:grpSpPr>
            <a:xfrm>
              <a:off x="9051583" y="3848822"/>
              <a:ext cx="50504" cy="210733"/>
              <a:chOff x="2156680" y="3848822"/>
              <a:chExt cx="50504" cy="210733"/>
            </a:xfrm>
          </p:grpSpPr>
          <p:sp>
            <p:nvSpPr>
              <p:cNvPr id="721" name="Freeform: Shape 720">
                <a:extLst>
                  <a:ext uri="{FF2B5EF4-FFF2-40B4-BE49-F238E27FC236}">
                    <a16:creationId xmlns:a16="http://schemas.microsoft.com/office/drawing/2014/main" id="{0E1264B0-A693-3B07-9DA8-2C0DDF187A1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2" name="Oval 721">
                <a:extLst>
                  <a:ext uri="{FF2B5EF4-FFF2-40B4-BE49-F238E27FC236}">
                    <a16:creationId xmlns:a16="http://schemas.microsoft.com/office/drawing/2014/main" id="{80A45DF1-F67B-DFFF-DC43-996BCA55E92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3" name="Oval 722">
                <a:extLst>
                  <a:ext uri="{FF2B5EF4-FFF2-40B4-BE49-F238E27FC236}">
                    <a16:creationId xmlns:a16="http://schemas.microsoft.com/office/drawing/2014/main" id="{CE20401A-BE9D-E23A-6BCC-71B931F2C0C8}"/>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24" name="Group 723">
              <a:extLst>
                <a:ext uri="{FF2B5EF4-FFF2-40B4-BE49-F238E27FC236}">
                  <a16:creationId xmlns:a16="http://schemas.microsoft.com/office/drawing/2014/main" id="{A1A21974-B88C-D2A2-3FAC-26037358142B}"/>
                </a:ext>
              </a:extLst>
            </p:cNvPr>
            <p:cNvGrpSpPr/>
            <p:nvPr/>
          </p:nvGrpSpPr>
          <p:grpSpPr>
            <a:xfrm>
              <a:off x="9101589" y="3848822"/>
              <a:ext cx="50504" cy="210733"/>
              <a:chOff x="2156680" y="3848822"/>
              <a:chExt cx="50504" cy="210733"/>
            </a:xfrm>
          </p:grpSpPr>
          <p:sp>
            <p:nvSpPr>
              <p:cNvPr id="725" name="Freeform: Shape 724">
                <a:extLst>
                  <a:ext uri="{FF2B5EF4-FFF2-40B4-BE49-F238E27FC236}">
                    <a16:creationId xmlns:a16="http://schemas.microsoft.com/office/drawing/2014/main" id="{0EAAC02D-FE69-1A2E-AA99-782C79169A9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6" name="Oval 725">
                <a:extLst>
                  <a:ext uri="{FF2B5EF4-FFF2-40B4-BE49-F238E27FC236}">
                    <a16:creationId xmlns:a16="http://schemas.microsoft.com/office/drawing/2014/main" id="{EED40E34-736E-3BF5-491B-CAC1D3A20122}"/>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7" name="Oval 726">
                <a:extLst>
                  <a:ext uri="{FF2B5EF4-FFF2-40B4-BE49-F238E27FC236}">
                    <a16:creationId xmlns:a16="http://schemas.microsoft.com/office/drawing/2014/main" id="{EEA5AD54-3010-183B-4E7E-D9F817EBFAF7}"/>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28" name="Group 727">
              <a:extLst>
                <a:ext uri="{FF2B5EF4-FFF2-40B4-BE49-F238E27FC236}">
                  <a16:creationId xmlns:a16="http://schemas.microsoft.com/office/drawing/2014/main" id="{6052855D-FB5C-7685-0654-76EA83024B11}"/>
                </a:ext>
              </a:extLst>
            </p:cNvPr>
            <p:cNvGrpSpPr/>
            <p:nvPr/>
          </p:nvGrpSpPr>
          <p:grpSpPr>
            <a:xfrm>
              <a:off x="9151595" y="3848822"/>
              <a:ext cx="50504" cy="210733"/>
              <a:chOff x="2156680" y="3848822"/>
              <a:chExt cx="50504" cy="210733"/>
            </a:xfrm>
          </p:grpSpPr>
          <p:sp>
            <p:nvSpPr>
              <p:cNvPr id="729" name="Freeform: Shape 728">
                <a:extLst>
                  <a:ext uri="{FF2B5EF4-FFF2-40B4-BE49-F238E27FC236}">
                    <a16:creationId xmlns:a16="http://schemas.microsoft.com/office/drawing/2014/main" id="{EC7C6563-50BA-8E94-1D9C-016F87A255D4}"/>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0" name="Oval 729">
                <a:extLst>
                  <a:ext uri="{FF2B5EF4-FFF2-40B4-BE49-F238E27FC236}">
                    <a16:creationId xmlns:a16="http://schemas.microsoft.com/office/drawing/2014/main" id="{6E7C1F3F-0C72-B6F6-7FE6-FB54873A591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1" name="Oval 730">
                <a:extLst>
                  <a:ext uri="{FF2B5EF4-FFF2-40B4-BE49-F238E27FC236}">
                    <a16:creationId xmlns:a16="http://schemas.microsoft.com/office/drawing/2014/main" id="{CC63B164-F219-5D2F-3BB2-09D1AC6E62FA}"/>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32" name="Group 731">
              <a:extLst>
                <a:ext uri="{FF2B5EF4-FFF2-40B4-BE49-F238E27FC236}">
                  <a16:creationId xmlns:a16="http://schemas.microsoft.com/office/drawing/2014/main" id="{1BABF0FA-4354-AD79-1CC9-1F26162D4F25}"/>
                </a:ext>
              </a:extLst>
            </p:cNvPr>
            <p:cNvGrpSpPr/>
            <p:nvPr/>
          </p:nvGrpSpPr>
          <p:grpSpPr>
            <a:xfrm>
              <a:off x="9204390" y="3848822"/>
              <a:ext cx="50504" cy="210733"/>
              <a:chOff x="2156680" y="3848822"/>
              <a:chExt cx="50504" cy="210733"/>
            </a:xfrm>
          </p:grpSpPr>
          <p:sp>
            <p:nvSpPr>
              <p:cNvPr id="733" name="Freeform: Shape 732">
                <a:extLst>
                  <a:ext uri="{FF2B5EF4-FFF2-40B4-BE49-F238E27FC236}">
                    <a16:creationId xmlns:a16="http://schemas.microsoft.com/office/drawing/2014/main" id="{7DA5B410-F168-9722-6A4A-C216CF4A17A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4" name="Oval 733">
                <a:extLst>
                  <a:ext uri="{FF2B5EF4-FFF2-40B4-BE49-F238E27FC236}">
                    <a16:creationId xmlns:a16="http://schemas.microsoft.com/office/drawing/2014/main" id="{A1262516-9F45-9BBA-54B1-834D197A9F64}"/>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5" name="Oval 734">
                <a:extLst>
                  <a:ext uri="{FF2B5EF4-FFF2-40B4-BE49-F238E27FC236}">
                    <a16:creationId xmlns:a16="http://schemas.microsoft.com/office/drawing/2014/main" id="{B524CCEB-F8D3-CC33-9A6B-ABD731BDCADA}"/>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36" name="Group 735">
              <a:extLst>
                <a:ext uri="{FF2B5EF4-FFF2-40B4-BE49-F238E27FC236}">
                  <a16:creationId xmlns:a16="http://schemas.microsoft.com/office/drawing/2014/main" id="{FC11CD70-1D75-F1A8-FB50-38AB6353313A}"/>
                </a:ext>
              </a:extLst>
            </p:cNvPr>
            <p:cNvGrpSpPr/>
            <p:nvPr/>
          </p:nvGrpSpPr>
          <p:grpSpPr>
            <a:xfrm>
              <a:off x="9254396" y="3848822"/>
              <a:ext cx="50504" cy="210733"/>
              <a:chOff x="2156680" y="3848822"/>
              <a:chExt cx="50504" cy="210733"/>
            </a:xfrm>
          </p:grpSpPr>
          <p:sp>
            <p:nvSpPr>
              <p:cNvPr id="737" name="Freeform: Shape 736">
                <a:extLst>
                  <a:ext uri="{FF2B5EF4-FFF2-40B4-BE49-F238E27FC236}">
                    <a16:creationId xmlns:a16="http://schemas.microsoft.com/office/drawing/2014/main" id="{E0EFE8A6-0763-AC60-19F9-76BC23FE6C81}"/>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8" name="Oval 737">
                <a:extLst>
                  <a:ext uri="{FF2B5EF4-FFF2-40B4-BE49-F238E27FC236}">
                    <a16:creationId xmlns:a16="http://schemas.microsoft.com/office/drawing/2014/main" id="{C47D3817-48BD-7AD0-67AB-95580A596E2A}"/>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9" name="Oval 738">
                <a:extLst>
                  <a:ext uri="{FF2B5EF4-FFF2-40B4-BE49-F238E27FC236}">
                    <a16:creationId xmlns:a16="http://schemas.microsoft.com/office/drawing/2014/main" id="{0B58C838-15B3-63F7-4030-40B0CF71154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40" name="Group 739">
              <a:extLst>
                <a:ext uri="{FF2B5EF4-FFF2-40B4-BE49-F238E27FC236}">
                  <a16:creationId xmlns:a16="http://schemas.microsoft.com/office/drawing/2014/main" id="{9FDE9C93-05F1-87C3-D424-3C105348E739}"/>
                </a:ext>
              </a:extLst>
            </p:cNvPr>
            <p:cNvGrpSpPr/>
            <p:nvPr/>
          </p:nvGrpSpPr>
          <p:grpSpPr>
            <a:xfrm>
              <a:off x="9304402" y="3848822"/>
              <a:ext cx="50504" cy="210733"/>
              <a:chOff x="2156680" y="3848822"/>
              <a:chExt cx="50504" cy="210733"/>
            </a:xfrm>
          </p:grpSpPr>
          <p:sp>
            <p:nvSpPr>
              <p:cNvPr id="741" name="Freeform: Shape 740">
                <a:extLst>
                  <a:ext uri="{FF2B5EF4-FFF2-40B4-BE49-F238E27FC236}">
                    <a16:creationId xmlns:a16="http://schemas.microsoft.com/office/drawing/2014/main" id="{117E82C6-CD4E-F805-3242-CD90C03785F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2" name="Oval 741">
                <a:extLst>
                  <a:ext uri="{FF2B5EF4-FFF2-40B4-BE49-F238E27FC236}">
                    <a16:creationId xmlns:a16="http://schemas.microsoft.com/office/drawing/2014/main" id="{F6187899-E9FB-97B4-F385-2C1889DA919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3" name="Oval 742">
                <a:extLst>
                  <a:ext uri="{FF2B5EF4-FFF2-40B4-BE49-F238E27FC236}">
                    <a16:creationId xmlns:a16="http://schemas.microsoft.com/office/drawing/2014/main" id="{AF1017B3-7E2A-A811-3BED-7FE5D58AEC8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44" name="Group 743">
              <a:extLst>
                <a:ext uri="{FF2B5EF4-FFF2-40B4-BE49-F238E27FC236}">
                  <a16:creationId xmlns:a16="http://schemas.microsoft.com/office/drawing/2014/main" id="{B936B871-FFD3-BE02-F3E3-C32D8ECA3E77}"/>
                </a:ext>
              </a:extLst>
            </p:cNvPr>
            <p:cNvGrpSpPr/>
            <p:nvPr/>
          </p:nvGrpSpPr>
          <p:grpSpPr>
            <a:xfrm>
              <a:off x="9349646" y="3848822"/>
              <a:ext cx="50504" cy="210733"/>
              <a:chOff x="2156680" y="3848822"/>
              <a:chExt cx="50504" cy="210733"/>
            </a:xfrm>
          </p:grpSpPr>
          <p:sp>
            <p:nvSpPr>
              <p:cNvPr id="745" name="Freeform: Shape 744">
                <a:extLst>
                  <a:ext uri="{FF2B5EF4-FFF2-40B4-BE49-F238E27FC236}">
                    <a16:creationId xmlns:a16="http://schemas.microsoft.com/office/drawing/2014/main" id="{96CB539F-F4A4-2FC2-A06A-B1B048618E00}"/>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6" name="Oval 745">
                <a:extLst>
                  <a:ext uri="{FF2B5EF4-FFF2-40B4-BE49-F238E27FC236}">
                    <a16:creationId xmlns:a16="http://schemas.microsoft.com/office/drawing/2014/main" id="{3023EAAD-6D15-129E-D127-4559F07BB991}"/>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7" name="Oval 746">
                <a:extLst>
                  <a:ext uri="{FF2B5EF4-FFF2-40B4-BE49-F238E27FC236}">
                    <a16:creationId xmlns:a16="http://schemas.microsoft.com/office/drawing/2014/main" id="{FF08811F-476A-8993-8831-CDAFEB171885}"/>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48" name="Group 747">
              <a:extLst>
                <a:ext uri="{FF2B5EF4-FFF2-40B4-BE49-F238E27FC236}">
                  <a16:creationId xmlns:a16="http://schemas.microsoft.com/office/drawing/2014/main" id="{A375C7FE-19F7-DCC9-15CC-1D7EF9E5A2A5}"/>
                </a:ext>
              </a:extLst>
            </p:cNvPr>
            <p:cNvGrpSpPr/>
            <p:nvPr/>
          </p:nvGrpSpPr>
          <p:grpSpPr>
            <a:xfrm>
              <a:off x="9397271" y="3848822"/>
              <a:ext cx="50504" cy="210733"/>
              <a:chOff x="2156680" y="3848822"/>
              <a:chExt cx="50504" cy="210733"/>
            </a:xfrm>
          </p:grpSpPr>
          <p:sp>
            <p:nvSpPr>
              <p:cNvPr id="749" name="Freeform: Shape 748">
                <a:extLst>
                  <a:ext uri="{FF2B5EF4-FFF2-40B4-BE49-F238E27FC236}">
                    <a16:creationId xmlns:a16="http://schemas.microsoft.com/office/drawing/2014/main" id="{46FEC010-A739-9AD3-4D55-72A5B549E4CF}"/>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0" name="Oval 749">
                <a:extLst>
                  <a:ext uri="{FF2B5EF4-FFF2-40B4-BE49-F238E27FC236}">
                    <a16:creationId xmlns:a16="http://schemas.microsoft.com/office/drawing/2014/main" id="{926754A4-534A-49B1-6B6E-EA843992A050}"/>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1" name="Oval 750">
                <a:extLst>
                  <a:ext uri="{FF2B5EF4-FFF2-40B4-BE49-F238E27FC236}">
                    <a16:creationId xmlns:a16="http://schemas.microsoft.com/office/drawing/2014/main" id="{3A9A545E-9792-EE27-B0C9-A82E7440FFA6}"/>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52" name="Group 751">
              <a:extLst>
                <a:ext uri="{FF2B5EF4-FFF2-40B4-BE49-F238E27FC236}">
                  <a16:creationId xmlns:a16="http://schemas.microsoft.com/office/drawing/2014/main" id="{6B0415A3-2509-690E-690C-F393A96F1253}"/>
                </a:ext>
              </a:extLst>
            </p:cNvPr>
            <p:cNvGrpSpPr/>
            <p:nvPr/>
          </p:nvGrpSpPr>
          <p:grpSpPr>
            <a:xfrm>
              <a:off x="9447278" y="3848822"/>
              <a:ext cx="50504" cy="210733"/>
              <a:chOff x="2156680" y="3848822"/>
              <a:chExt cx="50504" cy="210733"/>
            </a:xfrm>
          </p:grpSpPr>
          <p:sp>
            <p:nvSpPr>
              <p:cNvPr id="753" name="Freeform: Shape 752">
                <a:extLst>
                  <a:ext uri="{FF2B5EF4-FFF2-40B4-BE49-F238E27FC236}">
                    <a16:creationId xmlns:a16="http://schemas.microsoft.com/office/drawing/2014/main" id="{049FAFCD-6AFD-4B42-11EE-6761F6680137}"/>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4" name="Oval 753">
                <a:extLst>
                  <a:ext uri="{FF2B5EF4-FFF2-40B4-BE49-F238E27FC236}">
                    <a16:creationId xmlns:a16="http://schemas.microsoft.com/office/drawing/2014/main" id="{CDF5E5DF-5988-E0B7-95B2-A3BDEC783397}"/>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5" name="Oval 754">
                <a:extLst>
                  <a:ext uri="{FF2B5EF4-FFF2-40B4-BE49-F238E27FC236}">
                    <a16:creationId xmlns:a16="http://schemas.microsoft.com/office/drawing/2014/main" id="{42052DA4-DE6D-4C21-7E5B-342649507CF4}"/>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56" name="Group 755">
              <a:extLst>
                <a:ext uri="{FF2B5EF4-FFF2-40B4-BE49-F238E27FC236}">
                  <a16:creationId xmlns:a16="http://schemas.microsoft.com/office/drawing/2014/main" id="{8FAAE525-1187-93A5-05DC-DBCE81989CFD}"/>
                </a:ext>
              </a:extLst>
            </p:cNvPr>
            <p:cNvGrpSpPr/>
            <p:nvPr/>
          </p:nvGrpSpPr>
          <p:grpSpPr>
            <a:xfrm>
              <a:off x="9497284" y="3848822"/>
              <a:ext cx="50504" cy="210733"/>
              <a:chOff x="2156680" y="3848822"/>
              <a:chExt cx="50504" cy="210733"/>
            </a:xfrm>
          </p:grpSpPr>
          <p:sp>
            <p:nvSpPr>
              <p:cNvPr id="757" name="Freeform: Shape 756">
                <a:extLst>
                  <a:ext uri="{FF2B5EF4-FFF2-40B4-BE49-F238E27FC236}">
                    <a16:creationId xmlns:a16="http://schemas.microsoft.com/office/drawing/2014/main" id="{CE50D1B9-4F49-9ACA-A451-E249D7F7E3D3}"/>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8" name="Oval 757">
                <a:extLst>
                  <a:ext uri="{FF2B5EF4-FFF2-40B4-BE49-F238E27FC236}">
                    <a16:creationId xmlns:a16="http://schemas.microsoft.com/office/drawing/2014/main" id="{7FD60AAA-2182-8686-969E-7AC144B08ED8}"/>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9" name="Oval 758">
                <a:extLst>
                  <a:ext uri="{FF2B5EF4-FFF2-40B4-BE49-F238E27FC236}">
                    <a16:creationId xmlns:a16="http://schemas.microsoft.com/office/drawing/2014/main" id="{D7A47B7F-0F58-5742-283E-248E65B85152}"/>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60" name="Group 759">
              <a:extLst>
                <a:ext uri="{FF2B5EF4-FFF2-40B4-BE49-F238E27FC236}">
                  <a16:creationId xmlns:a16="http://schemas.microsoft.com/office/drawing/2014/main" id="{81C29C67-DEDB-F2FD-ADE0-5E8E8014AF22}"/>
                </a:ext>
              </a:extLst>
            </p:cNvPr>
            <p:cNvGrpSpPr/>
            <p:nvPr/>
          </p:nvGrpSpPr>
          <p:grpSpPr>
            <a:xfrm>
              <a:off x="9547290" y="3848822"/>
              <a:ext cx="50504" cy="210733"/>
              <a:chOff x="2156680" y="3848822"/>
              <a:chExt cx="50504" cy="210733"/>
            </a:xfrm>
          </p:grpSpPr>
          <p:sp>
            <p:nvSpPr>
              <p:cNvPr id="761" name="Freeform: Shape 760">
                <a:extLst>
                  <a:ext uri="{FF2B5EF4-FFF2-40B4-BE49-F238E27FC236}">
                    <a16:creationId xmlns:a16="http://schemas.microsoft.com/office/drawing/2014/main" id="{C3058F7B-4FF5-C373-50DA-553660162725}"/>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2" name="Oval 761">
                <a:extLst>
                  <a:ext uri="{FF2B5EF4-FFF2-40B4-BE49-F238E27FC236}">
                    <a16:creationId xmlns:a16="http://schemas.microsoft.com/office/drawing/2014/main" id="{FFDDD139-CCC8-28F8-B9CC-9CE160152C4E}"/>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3" name="Oval 762">
                <a:extLst>
                  <a:ext uri="{FF2B5EF4-FFF2-40B4-BE49-F238E27FC236}">
                    <a16:creationId xmlns:a16="http://schemas.microsoft.com/office/drawing/2014/main" id="{19F826A2-4EDB-5417-F391-8A691E283E1B}"/>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64" name="Group 763">
              <a:extLst>
                <a:ext uri="{FF2B5EF4-FFF2-40B4-BE49-F238E27FC236}">
                  <a16:creationId xmlns:a16="http://schemas.microsoft.com/office/drawing/2014/main" id="{E62BC85B-5154-312D-3BCF-35FBF2462D4C}"/>
                </a:ext>
              </a:extLst>
            </p:cNvPr>
            <p:cNvGrpSpPr/>
            <p:nvPr/>
          </p:nvGrpSpPr>
          <p:grpSpPr>
            <a:xfrm>
              <a:off x="9597296" y="3848822"/>
              <a:ext cx="50504" cy="210733"/>
              <a:chOff x="2156680" y="3848822"/>
              <a:chExt cx="50504" cy="210733"/>
            </a:xfrm>
          </p:grpSpPr>
          <p:sp>
            <p:nvSpPr>
              <p:cNvPr id="765" name="Freeform: Shape 764">
                <a:extLst>
                  <a:ext uri="{FF2B5EF4-FFF2-40B4-BE49-F238E27FC236}">
                    <a16:creationId xmlns:a16="http://schemas.microsoft.com/office/drawing/2014/main" id="{36A305BC-9FFE-1EB2-8498-229D4C6F1008}"/>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6" name="Oval 765">
                <a:extLst>
                  <a:ext uri="{FF2B5EF4-FFF2-40B4-BE49-F238E27FC236}">
                    <a16:creationId xmlns:a16="http://schemas.microsoft.com/office/drawing/2014/main" id="{63E1189B-5C12-A73F-9430-4DA62FF32959}"/>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7" name="Oval 766">
                <a:extLst>
                  <a:ext uri="{FF2B5EF4-FFF2-40B4-BE49-F238E27FC236}">
                    <a16:creationId xmlns:a16="http://schemas.microsoft.com/office/drawing/2014/main" id="{C54FCA9B-A250-33E9-3180-AC21B8C84521}"/>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68" name="Group 767">
              <a:extLst>
                <a:ext uri="{FF2B5EF4-FFF2-40B4-BE49-F238E27FC236}">
                  <a16:creationId xmlns:a16="http://schemas.microsoft.com/office/drawing/2014/main" id="{1306ED41-E3FC-3685-5BEA-671CB0AB9605}"/>
                </a:ext>
              </a:extLst>
            </p:cNvPr>
            <p:cNvGrpSpPr/>
            <p:nvPr/>
          </p:nvGrpSpPr>
          <p:grpSpPr>
            <a:xfrm>
              <a:off x="9644921" y="3848822"/>
              <a:ext cx="50504" cy="210733"/>
              <a:chOff x="2156680" y="3848822"/>
              <a:chExt cx="50504" cy="210733"/>
            </a:xfrm>
          </p:grpSpPr>
          <p:sp>
            <p:nvSpPr>
              <p:cNvPr id="769" name="Freeform: Shape 768">
                <a:extLst>
                  <a:ext uri="{FF2B5EF4-FFF2-40B4-BE49-F238E27FC236}">
                    <a16:creationId xmlns:a16="http://schemas.microsoft.com/office/drawing/2014/main" id="{C7E628A5-BC27-6889-B8C7-EDA7D35B9A49}"/>
                  </a:ext>
                </a:extLst>
              </p:cNvPr>
              <p:cNvSpPr/>
              <p:nvPr/>
            </p:nvSpPr>
            <p:spPr bwMode="auto">
              <a:xfrm>
                <a:off x="2169193" y="3886899"/>
                <a:ext cx="28575" cy="142176"/>
              </a:xfrm>
              <a:custGeom>
                <a:avLst/>
                <a:gdLst>
                  <a:gd name="connsiteX0" fmla="*/ 0 w 28575"/>
                  <a:gd name="connsiteY0" fmla="*/ 0 h 142176"/>
                  <a:gd name="connsiteX1" fmla="*/ 28575 w 28575"/>
                  <a:gd name="connsiteY1" fmla="*/ 0 h 142176"/>
                  <a:gd name="connsiteX2" fmla="*/ 28575 w 28575"/>
                  <a:gd name="connsiteY2" fmla="*/ 142176 h 142176"/>
                  <a:gd name="connsiteX3" fmla="*/ 0 w 28575"/>
                  <a:gd name="connsiteY3" fmla="*/ 142176 h 142176"/>
                  <a:gd name="connsiteX4" fmla="*/ 0 w 28575"/>
                  <a:gd name="connsiteY4" fmla="*/ 0 h 142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2176">
                    <a:moveTo>
                      <a:pt x="0" y="0"/>
                    </a:moveTo>
                    <a:lnTo>
                      <a:pt x="28575" y="0"/>
                    </a:lnTo>
                    <a:lnTo>
                      <a:pt x="28575" y="142176"/>
                    </a:lnTo>
                    <a:lnTo>
                      <a:pt x="0" y="142176"/>
                    </a:lnTo>
                    <a:lnTo>
                      <a:pt x="0" y="0"/>
                    </a:ln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70" name="Oval 769">
                <a:extLst>
                  <a:ext uri="{FF2B5EF4-FFF2-40B4-BE49-F238E27FC236}">
                    <a16:creationId xmlns:a16="http://schemas.microsoft.com/office/drawing/2014/main" id="{2EE727C1-9664-8C3E-AEA5-ADE4F4CF68C3}"/>
                  </a:ext>
                </a:extLst>
              </p:cNvPr>
              <p:cNvSpPr/>
              <p:nvPr/>
            </p:nvSpPr>
            <p:spPr bwMode="auto">
              <a:xfrm>
                <a:off x="2156680" y="3848822"/>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71" name="Oval 770">
                <a:extLst>
                  <a:ext uri="{FF2B5EF4-FFF2-40B4-BE49-F238E27FC236}">
                    <a16:creationId xmlns:a16="http://schemas.microsoft.com/office/drawing/2014/main" id="{C071B34C-041B-6242-46FA-4C4CB116A509}"/>
                  </a:ext>
                </a:extLst>
              </p:cNvPr>
              <p:cNvSpPr/>
              <p:nvPr/>
            </p:nvSpPr>
            <p:spPr bwMode="auto">
              <a:xfrm>
                <a:off x="2156680" y="4009051"/>
                <a:ext cx="50504" cy="50504"/>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sp>
        <p:nvSpPr>
          <p:cNvPr id="12" name="TextBox 11">
            <a:extLst>
              <a:ext uri="{FF2B5EF4-FFF2-40B4-BE49-F238E27FC236}">
                <a16:creationId xmlns:a16="http://schemas.microsoft.com/office/drawing/2014/main" id="{F5681A92-80C3-DD88-209E-C9660A94F609}"/>
              </a:ext>
            </a:extLst>
          </p:cNvPr>
          <p:cNvSpPr txBox="1"/>
          <p:nvPr/>
        </p:nvSpPr>
        <p:spPr bwMode="auto">
          <a:xfrm>
            <a:off x="2246236" y="1730647"/>
            <a:ext cx="1010292" cy="307777"/>
          </a:xfrm>
          <a:prstGeom prst="rect">
            <a:avLst/>
          </a:prstGeom>
          <a:solidFill>
            <a:schemeClr val="accent3">
              <a:lumMod val="40000"/>
              <a:lumOff val="60000"/>
            </a:schemeClr>
          </a:solidFill>
          <a:ln>
            <a:noFill/>
          </a:ln>
        </p:spPr>
        <p:txBody>
          <a:bodyPr wrap="square" lIns="0" r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Dupilumab</a:t>
            </a:r>
          </a:p>
        </p:txBody>
      </p:sp>
      <p:grpSp>
        <p:nvGrpSpPr>
          <p:cNvPr id="13" name="Group 12">
            <a:extLst>
              <a:ext uri="{FF2B5EF4-FFF2-40B4-BE49-F238E27FC236}">
                <a16:creationId xmlns:a16="http://schemas.microsoft.com/office/drawing/2014/main" id="{AD33F713-03C7-019F-955A-622E6E4C75E7}"/>
              </a:ext>
            </a:extLst>
          </p:cNvPr>
          <p:cNvGrpSpPr/>
          <p:nvPr/>
        </p:nvGrpSpPr>
        <p:grpSpPr>
          <a:xfrm>
            <a:off x="2221997" y="2073499"/>
            <a:ext cx="147716" cy="1267010"/>
            <a:chOff x="4568826" y="1419034"/>
            <a:chExt cx="156415" cy="297552"/>
          </a:xfrm>
        </p:grpSpPr>
        <p:cxnSp>
          <p:nvCxnSpPr>
            <p:cNvPr id="14" name="Straight Connector 13">
              <a:extLst>
                <a:ext uri="{FF2B5EF4-FFF2-40B4-BE49-F238E27FC236}">
                  <a16:creationId xmlns:a16="http://schemas.microsoft.com/office/drawing/2014/main" id="{7BDAD62C-F0DB-671C-56B6-B108B32E714D}"/>
                </a:ext>
              </a:extLst>
            </p:cNvPr>
            <p:cNvCxnSpPr>
              <a:cxnSpLocks/>
            </p:cNvCxnSpPr>
            <p:nvPr/>
          </p:nvCxnSpPr>
          <p:spPr bwMode="auto">
            <a:xfrm>
              <a:off x="4568826" y="1714743"/>
              <a:ext cx="156415"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57C106B0-A605-1807-5F9D-4D0A1D67D87C}"/>
                </a:ext>
              </a:extLst>
            </p:cNvPr>
            <p:cNvCxnSpPr>
              <a:cxnSpLocks/>
            </p:cNvCxnSpPr>
            <p:nvPr/>
          </p:nvCxnSpPr>
          <p:spPr bwMode="auto">
            <a:xfrm>
              <a:off x="4647033" y="1419034"/>
              <a:ext cx="0" cy="297552"/>
            </a:xfrm>
            <a:prstGeom prst="line">
              <a:avLst/>
            </a:prstGeom>
            <a:noFill/>
            <a:ln w="28575" cap="flat" cmpd="sng" algn="ctr">
              <a:solidFill>
                <a:schemeClr val="bg1"/>
              </a:solidFill>
              <a:prstDash val="solid"/>
              <a:round/>
              <a:headEnd type="none" w="med" len="med"/>
              <a:tailEnd type="none" w="med" len="med"/>
            </a:ln>
            <a:effectLst/>
          </p:spPr>
        </p:cxnSp>
      </p:grpSp>
      <p:grpSp>
        <p:nvGrpSpPr>
          <p:cNvPr id="19" name="Group 18">
            <a:extLst>
              <a:ext uri="{FF2B5EF4-FFF2-40B4-BE49-F238E27FC236}">
                <a16:creationId xmlns:a16="http://schemas.microsoft.com/office/drawing/2014/main" id="{084472D5-5441-4F22-B6BB-37292298ABEA}"/>
              </a:ext>
            </a:extLst>
          </p:cNvPr>
          <p:cNvGrpSpPr/>
          <p:nvPr/>
        </p:nvGrpSpPr>
        <p:grpSpPr>
          <a:xfrm rot="5400000">
            <a:off x="2181857" y="3439896"/>
            <a:ext cx="1126949" cy="956957"/>
            <a:chOff x="9543481" y="2210844"/>
            <a:chExt cx="460777" cy="391273"/>
          </a:xfrm>
        </p:grpSpPr>
        <p:grpSp>
          <p:nvGrpSpPr>
            <p:cNvPr id="20" name="Group 19">
              <a:extLst>
                <a:ext uri="{FF2B5EF4-FFF2-40B4-BE49-F238E27FC236}">
                  <a16:creationId xmlns:a16="http://schemas.microsoft.com/office/drawing/2014/main" id="{6662BD21-DB28-1DCC-9D49-3B974D496BA4}"/>
                </a:ext>
              </a:extLst>
            </p:cNvPr>
            <p:cNvGrpSpPr/>
            <p:nvPr/>
          </p:nvGrpSpPr>
          <p:grpSpPr>
            <a:xfrm>
              <a:off x="9543481" y="2249179"/>
              <a:ext cx="460777" cy="318415"/>
              <a:chOff x="9543481" y="2249179"/>
              <a:chExt cx="460777" cy="318415"/>
            </a:xfrm>
          </p:grpSpPr>
          <p:sp>
            <p:nvSpPr>
              <p:cNvPr id="23" name="Freeform: Shape 22">
                <a:extLst>
                  <a:ext uri="{FF2B5EF4-FFF2-40B4-BE49-F238E27FC236}">
                    <a16:creationId xmlns:a16="http://schemas.microsoft.com/office/drawing/2014/main" id="{C5157D73-BA2A-A4A2-82E1-B23E16A0F4D6}"/>
                  </a:ext>
                </a:extLst>
              </p:cNvPr>
              <p:cNvSpPr/>
              <p:nvPr/>
            </p:nvSpPr>
            <p:spPr bwMode="auto">
              <a:xfrm>
                <a:off x="9564547" y="2249179"/>
                <a:ext cx="378500"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5">
                  <a:lumMod val="75000"/>
                  <a:lumOff val="25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4" name="Freeform: Shape 23">
                <a:extLst>
                  <a:ext uri="{FF2B5EF4-FFF2-40B4-BE49-F238E27FC236}">
                    <a16:creationId xmlns:a16="http://schemas.microsoft.com/office/drawing/2014/main" id="{7E15E0E7-F230-9DF9-7F76-7E8FF623DC2F}"/>
                  </a:ext>
                </a:extLst>
              </p:cNvPr>
              <p:cNvSpPr/>
              <p:nvPr/>
            </p:nvSpPr>
            <p:spPr bwMode="auto">
              <a:xfrm flipV="1">
                <a:off x="9543481" y="2411235"/>
                <a:ext cx="460777"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6">
                  <a:lumMod val="40000"/>
                  <a:lumOff val="6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1" name="Oval 20">
              <a:extLst>
                <a:ext uri="{FF2B5EF4-FFF2-40B4-BE49-F238E27FC236}">
                  <a16:creationId xmlns:a16="http://schemas.microsoft.com/office/drawing/2014/main" id="{39BA1564-08EC-4FFD-2317-4C7BC61BD643}"/>
                </a:ext>
              </a:extLst>
            </p:cNvPr>
            <p:cNvSpPr/>
            <p:nvPr/>
          </p:nvSpPr>
          <p:spPr bwMode="auto">
            <a:xfrm>
              <a:off x="9869986" y="2427542"/>
              <a:ext cx="107939" cy="174575"/>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2" name="Oval 21">
              <a:extLst>
                <a:ext uri="{FF2B5EF4-FFF2-40B4-BE49-F238E27FC236}">
                  <a16:creationId xmlns:a16="http://schemas.microsoft.com/office/drawing/2014/main" id="{02D6074D-0C83-EF29-2783-D82C5456D88B}"/>
                </a:ext>
              </a:extLst>
            </p:cNvPr>
            <p:cNvSpPr/>
            <p:nvPr/>
          </p:nvSpPr>
          <p:spPr bwMode="auto">
            <a:xfrm>
              <a:off x="9835108" y="2210844"/>
              <a:ext cx="107939" cy="174575"/>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46" name="Group 45">
            <a:extLst>
              <a:ext uri="{FF2B5EF4-FFF2-40B4-BE49-F238E27FC236}">
                <a16:creationId xmlns:a16="http://schemas.microsoft.com/office/drawing/2014/main" id="{2E65835B-22B3-F2E4-270E-EE6767A0C3D5}"/>
              </a:ext>
            </a:extLst>
          </p:cNvPr>
          <p:cNvGrpSpPr/>
          <p:nvPr/>
        </p:nvGrpSpPr>
        <p:grpSpPr>
          <a:xfrm>
            <a:off x="3180117" y="2067060"/>
            <a:ext cx="439146" cy="1429515"/>
            <a:chOff x="3180117" y="2067060"/>
            <a:chExt cx="439146" cy="1429515"/>
          </a:xfrm>
        </p:grpSpPr>
        <p:sp>
          <p:nvSpPr>
            <p:cNvPr id="25" name="Freeform: Shape 24">
              <a:extLst>
                <a:ext uri="{FF2B5EF4-FFF2-40B4-BE49-F238E27FC236}">
                  <a16:creationId xmlns:a16="http://schemas.microsoft.com/office/drawing/2014/main" id="{591B0305-9E47-E164-F2BB-8E4E6D5D28DA}"/>
                </a:ext>
              </a:extLst>
            </p:cNvPr>
            <p:cNvSpPr/>
            <p:nvPr/>
          </p:nvSpPr>
          <p:spPr bwMode="auto">
            <a:xfrm>
              <a:off x="3180117" y="2067060"/>
              <a:ext cx="393772" cy="1371600"/>
            </a:xfrm>
            <a:custGeom>
              <a:avLst/>
              <a:gdLst>
                <a:gd name="connsiteX0" fmla="*/ 22926 w 261186"/>
                <a:gd name="connsiteY0" fmla="*/ 0 h 1332963"/>
                <a:gd name="connsiteX1" fmla="*/ 22926 w 261186"/>
                <a:gd name="connsiteY1" fmla="*/ 895082 h 1332963"/>
                <a:gd name="connsiteX2" fmla="*/ 261186 w 261186"/>
                <a:gd name="connsiteY2" fmla="*/ 1332963 h 1332963"/>
                <a:gd name="connsiteX0" fmla="*/ 22926 w 389975"/>
                <a:gd name="connsiteY0" fmla="*/ 0 h 1390918"/>
                <a:gd name="connsiteX1" fmla="*/ 22926 w 389975"/>
                <a:gd name="connsiteY1" fmla="*/ 895082 h 1390918"/>
                <a:gd name="connsiteX2" fmla="*/ 389975 w 389975"/>
                <a:gd name="connsiteY2" fmla="*/ 1390918 h 1390918"/>
                <a:gd name="connsiteX0" fmla="*/ 9330 w 376379"/>
                <a:gd name="connsiteY0" fmla="*/ 0 h 1390918"/>
                <a:gd name="connsiteX1" fmla="*/ 41527 w 376379"/>
                <a:gd name="connsiteY1" fmla="*/ 933719 h 1390918"/>
                <a:gd name="connsiteX2" fmla="*/ 376379 w 376379"/>
                <a:gd name="connsiteY2" fmla="*/ 1390918 h 1390918"/>
                <a:gd name="connsiteX0" fmla="*/ 8122 w 375171"/>
                <a:gd name="connsiteY0" fmla="*/ 0 h 1390918"/>
                <a:gd name="connsiteX1" fmla="*/ 40319 w 375171"/>
                <a:gd name="connsiteY1" fmla="*/ 933719 h 1390918"/>
                <a:gd name="connsiteX2" fmla="*/ 375171 w 375171"/>
                <a:gd name="connsiteY2" fmla="*/ 1390918 h 1390918"/>
                <a:gd name="connsiteX0" fmla="*/ 20230 w 387279"/>
                <a:gd name="connsiteY0" fmla="*/ 0 h 1390918"/>
                <a:gd name="connsiteX1" fmla="*/ 20230 w 387279"/>
                <a:gd name="connsiteY1" fmla="*/ 907961 h 1390918"/>
                <a:gd name="connsiteX2" fmla="*/ 387279 w 387279"/>
                <a:gd name="connsiteY2" fmla="*/ 1390918 h 1390918"/>
                <a:gd name="connsiteX0" fmla="*/ 33582 w 381312"/>
                <a:gd name="connsiteY0" fmla="*/ 0 h 1365160"/>
                <a:gd name="connsiteX1" fmla="*/ 14263 w 381312"/>
                <a:gd name="connsiteY1" fmla="*/ 882203 h 1365160"/>
                <a:gd name="connsiteX2" fmla="*/ 381312 w 381312"/>
                <a:gd name="connsiteY2" fmla="*/ 1365160 h 1365160"/>
                <a:gd name="connsiteX0" fmla="*/ 7021 w 412706"/>
                <a:gd name="connsiteY0" fmla="*/ 0 h 1390918"/>
                <a:gd name="connsiteX1" fmla="*/ 45657 w 412706"/>
                <a:gd name="connsiteY1" fmla="*/ 907961 h 1390918"/>
                <a:gd name="connsiteX2" fmla="*/ 412706 w 412706"/>
                <a:gd name="connsiteY2" fmla="*/ 1390918 h 1390918"/>
                <a:gd name="connsiteX0" fmla="*/ 33 w 405718"/>
                <a:gd name="connsiteY0" fmla="*/ 0 h 1390918"/>
                <a:gd name="connsiteX1" fmla="*/ 38669 w 405718"/>
                <a:gd name="connsiteY1" fmla="*/ 907961 h 1390918"/>
                <a:gd name="connsiteX2" fmla="*/ 405718 w 405718"/>
                <a:gd name="connsiteY2" fmla="*/ 1390918 h 1390918"/>
                <a:gd name="connsiteX0" fmla="*/ 966 w 393772"/>
                <a:gd name="connsiteY0" fmla="*/ 0 h 1371600"/>
                <a:gd name="connsiteX1" fmla="*/ 26723 w 393772"/>
                <a:gd name="connsiteY1" fmla="*/ 888643 h 1371600"/>
                <a:gd name="connsiteX2" fmla="*/ 393772 w 393772"/>
                <a:gd name="connsiteY2" fmla="*/ 1371600 h 1371600"/>
              </a:gdLst>
              <a:ahLst/>
              <a:cxnLst>
                <a:cxn ang="0">
                  <a:pos x="connsiteX0" y="connsiteY0"/>
                </a:cxn>
                <a:cxn ang="0">
                  <a:pos x="connsiteX1" y="connsiteY1"/>
                </a:cxn>
                <a:cxn ang="0">
                  <a:pos x="connsiteX2" y="connsiteY2"/>
                </a:cxn>
              </a:cxnLst>
              <a:rect l="l" t="t" r="r" b="b"/>
              <a:pathLst>
                <a:path w="393772" h="1371600">
                  <a:moveTo>
                    <a:pt x="966" y="0"/>
                  </a:moveTo>
                  <a:cubicBezTo>
                    <a:pt x="429" y="368658"/>
                    <a:pt x="-6548" y="-22537"/>
                    <a:pt x="26723" y="888643"/>
                  </a:cubicBezTo>
                  <a:cubicBezTo>
                    <a:pt x="66433" y="1110804"/>
                    <a:pt x="294497" y="1263740"/>
                    <a:pt x="393772" y="1371600"/>
                  </a:cubicBez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27" name="Straight Connector 26">
              <a:extLst>
                <a:ext uri="{FF2B5EF4-FFF2-40B4-BE49-F238E27FC236}">
                  <a16:creationId xmlns:a16="http://schemas.microsoft.com/office/drawing/2014/main" id="{FA127F81-F744-93C7-863F-590AA33D5CD2}"/>
                </a:ext>
              </a:extLst>
            </p:cNvPr>
            <p:cNvCxnSpPr/>
            <p:nvPr/>
          </p:nvCxnSpPr>
          <p:spPr bwMode="auto">
            <a:xfrm flipV="1">
              <a:off x="3541989" y="3393543"/>
              <a:ext cx="77274" cy="103032"/>
            </a:xfrm>
            <a:prstGeom prst="line">
              <a:avLst/>
            </a:prstGeom>
            <a:noFill/>
            <a:ln w="28575" cap="flat" cmpd="sng" algn="ctr">
              <a:solidFill>
                <a:schemeClr val="bg1"/>
              </a:solidFill>
              <a:prstDash val="solid"/>
              <a:round/>
              <a:headEnd type="none" w="med" len="med"/>
              <a:tailEnd type="none" w="med" len="med"/>
            </a:ln>
            <a:effectLst/>
          </p:spPr>
        </p:cxnSp>
      </p:grpSp>
      <p:sp>
        <p:nvSpPr>
          <p:cNvPr id="29" name="Oval 28">
            <a:extLst>
              <a:ext uri="{FF2B5EF4-FFF2-40B4-BE49-F238E27FC236}">
                <a16:creationId xmlns:a16="http://schemas.microsoft.com/office/drawing/2014/main" id="{7CD9939F-9E99-6A16-3B4D-AA70E79BA7AF}"/>
              </a:ext>
            </a:extLst>
          </p:cNvPr>
          <p:cNvSpPr/>
          <p:nvPr/>
        </p:nvSpPr>
        <p:spPr bwMode="auto">
          <a:xfrm>
            <a:off x="2594163" y="2756079"/>
            <a:ext cx="296214" cy="296214"/>
          </a:xfrm>
          <a:prstGeom prst="ellipse">
            <a:avLst/>
          </a:prstGeom>
          <a:solidFill>
            <a:schemeClr val="accent4">
              <a:lumMod val="60000"/>
              <a:lumOff val="4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0" name="Oval 29">
            <a:extLst>
              <a:ext uri="{FF2B5EF4-FFF2-40B4-BE49-F238E27FC236}">
                <a16:creationId xmlns:a16="http://schemas.microsoft.com/office/drawing/2014/main" id="{8E2A1493-0755-9B91-8493-35C29EEBAE1F}"/>
              </a:ext>
            </a:extLst>
          </p:cNvPr>
          <p:cNvSpPr/>
          <p:nvPr/>
        </p:nvSpPr>
        <p:spPr bwMode="auto">
          <a:xfrm>
            <a:off x="2594163" y="3316310"/>
            <a:ext cx="296214" cy="296214"/>
          </a:xfrm>
          <a:prstGeom prst="ellipse">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32" name="Straight Arrow Connector 31">
            <a:extLst>
              <a:ext uri="{FF2B5EF4-FFF2-40B4-BE49-F238E27FC236}">
                <a16:creationId xmlns:a16="http://schemas.microsoft.com/office/drawing/2014/main" id="{E8A5409D-A2F2-F732-7103-4B20E1C520BD}"/>
              </a:ext>
            </a:extLst>
          </p:cNvPr>
          <p:cNvCxnSpPr>
            <a:cxnSpLocks/>
          </p:cNvCxnSpPr>
          <p:nvPr/>
        </p:nvCxnSpPr>
        <p:spPr bwMode="auto">
          <a:xfrm>
            <a:off x="2760515" y="3077445"/>
            <a:ext cx="0" cy="200228"/>
          </a:xfrm>
          <a:prstGeom prst="straightConnector1">
            <a:avLst/>
          </a:prstGeom>
          <a:noFill/>
          <a:ln w="28575" cap="flat" cmpd="sng" algn="ctr">
            <a:solidFill>
              <a:schemeClr val="bg1"/>
            </a:solidFill>
            <a:prstDash val="solid"/>
            <a:round/>
            <a:headEnd type="none" w="med" len="med"/>
            <a:tailEnd type="triangle"/>
          </a:ln>
          <a:effectLst/>
        </p:spPr>
      </p:cxnSp>
      <p:grpSp>
        <p:nvGrpSpPr>
          <p:cNvPr id="34" name="Group 33">
            <a:extLst>
              <a:ext uri="{FF2B5EF4-FFF2-40B4-BE49-F238E27FC236}">
                <a16:creationId xmlns:a16="http://schemas.microsoft.com/office/drawing/2014/main" id="{FF491400-8051-4CDA-CED8-24DDD96CC9D5}"/>
              </a:ext>
            </a:extLst>
          </p:cNvPr>
          <p:cNvGrpSpPr/>
          <p:nvPr/>
        </p:nvGrpSpPr>
        <p:grpSpPr>
          <a:xfrm rot="5400000">
            <a:off x="3421453" y="3475313"/>
            <a:ext cx="1197778" cy="956952"/>
            <a:chOff x="9543481" y="2210845"/>
            <a:chExt cx="489737" cy="391271"/>
          </a:xfrm>
        </p:grpSpPr>
        <p:grpSp>
          <p:nvGrpSpPr>
            <p:cNvPr id="35" name="Group 34">
              <a:extLst>
                <a:ext uri="{FF2B5EF4-FFF2-40B4-BE49-F238E27FC236}">
                  <a16:creationId xmlns:a16="http://schemas.microsoft.com/office/drawing/2014/main" id="{655D3EDA-F1CA-3C52-C3CA-A8E9C1C253C2}"/>
                </a:ext>
              </a:extLst>
            </p:cNvPr>
            <p:cNvGrpSpPr/>
            <p:nvPr/>
          </p:nvGrpSpPr>
          <p:grpSpPr>
            <a:xfrm>
              <a:off x="9543481" y="2249179"/>
              <a:ext cx="460777" cy="318415"/>
              <a:chOff x="9543481" y="2249179"/>
              <a:chExt cx="460777" cy="318415"/>
            </a:xfrm>
          </p:grpSpPr>
          <p:sp>
            <p:nvSpPr>
              <p:cNvPr id="38" name="Freeform: Shape 37">
                <a:extLst>
                  <a:ext uri="{FF2B5EF4-FFF2-40B4-BE49-F238E27FC236}">
                    <a16:creationId xmlns:a16="http://schemas.microsoft.com/office/drawing/2014/main" id="{30D8F6EF-2439-4226-1447-124E263B8453}"/>
                  </a:ext>
                </a:extLst>
              </p:cNvPr>
              <p:cNvSpPr/>
              <p:nvPr/>
            </p:nvSpPr>
            <p:spPr bwMode="auto">
              <a:xfrm>
                <a:off x="9564547" y="2249179"/>
                <a:ext cx="378500"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6"/>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9" name="Freeform: Shape 38">
                <a:extLst>
                  <a:ext uri="{FF2B5EF4-FFF2-40B4-BE49-F238E27FC236}">
                    <a16:creationId xmlns:a16="http://schemas.microsoft.com/office/drawing/2014/main" id="{137C4B66-1178-0CE8-2DE9-7830A6693F68}"/>
                  </a:ext>
                </a:extLst>
              </p:cNvPr>
              <p:cNvSpPr/>
              <p:nvPr/>
            </p:nvSpPr>
            <p:spPr bwMode="auto">
              <a:xfrm flipV="1">
                <a:off x="9543481" y="2411235"/>
                <a:ext cx="460777"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6">
                  <a:lumMod val="40000"/>
                  <a:lumOff val="6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6" name="Oval 35">
              <a:extLst>
                <a:ext uri="{FF2B5EF4-FFF2-40B4-BE49-F238E27FC236}">
                  <a16:creationId xmlns:a16="http://schemas.microsoft.com/office/drawing/2014/main" id="{004F41AC-851C-2408-CD32-C2520858F7D7}"/>
                </a:ext>
              </a:extLst>
            </p:cNvPr>
            <p:cNvSpPr/>
            <p:nvPr/>
          </p:nvSpPr>
          <p:spPr bwMode="auto">
            <a:xfrm>
              <a:off x="9825229" y="2427541"/>
              <a:ext cx="107939" cy="174575"/>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7" name="Oval 36">
              <a:extLst>
                <a:ext uri="{FF2B5EF4-FFF2-40B4-BE49-F238E27FC236}">
                  <a16:creationId xmlns:a16="http://schemas.microsoft.com/office/drawing/2014/main" id="{4FA8DC7C-D82A-A1D7-5D76-6B9343CC99CE}"/>
                </a:ext>
              </a:extLst>
            </p:cNvPr>
            <p:cNvSpPr/>
            <p:nvPr/>
          </p:nvSpPr>
          <p:spPr bwMode="auto">
            <a:xfrm>
              <a:off x="9835108" y="2210845"/>
              <a:ext cx="107939" cy="174575"/>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0" name="Oval 39">
              <a:extLst>
                <a:ext uri="{FF2B5EF4-FFF2-40B4-BE49-F238E27FC236}">
                  <a16:creationId xmlns:a16="http://schemas.microsoft.com/office/drawing/2014/main" id="{0D35C4E5-F541-9A3D-9F3D-D16AFC35E769}"/>
                </a:ext>
              </a:extLst>
            </p:cNvPr>
            <p:cNvSpPr/>
            <p:nvPr/>
          </p:nvSpPr>
          <p:spPr bwMode="auto">
            <a:xfrm>
              <a:off x="9925279" y="2427541"/>
              <a:ext cx="107939" cy="174575"/>
            </a:xfrm>
            <a:prstGeom prst="ellipse">
              <a:avLst/>
            </a:prstGeom>
            <a:solidFill>
              <a:schemeClr val="accent4">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41" name="Oval 40">
            <a:extLst>
              <a:ext uri="{FF2B5EF4-FFF2-40B4-BE49-F238E27FC236}">
                <a16:creationId xmlns:a16="http://schemas.microsoft.com/office/drawing/2014/main" id="{4279E148-1BB8-A759-E9AA-C5B953812C8D}"/>
              </a:ext>
            </a:extLst>
          </p:cNvPr>
          <p:cNvSpPr/>
          <p:nvPr/>
        </p:nvSpPr>
        <p:spPr bwMode="auto">
          <a:xfrm>
            <a:off x="3869173" y="2768958"/>
            <a:ext cx="296214" cy="296214"/>
          </a:xfrm>
          <a:prstGeom prst="ellipse">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2" name="Oval 41">
            <a:extLst>
              <a:ext uri="{FF2B5EF4-FFF2-40B4-BE49-F238E27FC236}">
                <a16:creationId xmlns:a16="http://schemas.microsoft.com/office/drawing/2014/main" id="{757DC3E0-36C3-BFE0-DC98-4E2E54D6E84D}"/>
              </a:ext>
            </a:extLst>
          </p:cNvPr>
          <p:cNvSpPr/>
          <p:nvPr/>
        </p:nvSpPr>
        <p:spPr bwMode="auto">
          <a:xfrm>
            <a:off x="3869173" y="3329189"/>
            <a:ext cx="296214" cy="296214"/>
          </a:xfrm>
          <a:prstGeom prst="ellipse">
            <a:avLst/>
          </a:prstGeom>
          <a:solidFill>
            <a:schemeClr val="accent1">
              <a:lumMod val="10000"/>
              <a:lumOff val="9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43" name="Straight Arrow Connector 42">
            <a:extLst>
              <a:ext uri="{FF2B5EF4-FFF2-40B4-BE49-F238E27FC236}">
                <a16:creationId xmlns:a16="http://schemas.microsoft.com/office/drawing/2014/main" id="{7A4B12DF-83D4-A7C0-DC11-223D95DDE9CB}"/>
              </a:ext>
            </a:extLst>
          </p:cNvPr>
          <p:cNvCxnSpPr>
            <a:cxnSpLocks/>
          </p:cNvCxnSpPr>
          <p:nvPr/>
        </p:nvCxnSpPr>
        <p:spPr bwMode="auto">
          <a:xfrm>
            <a:off x="4022645" y="3077445"/>
            <a:ext cx="0" cy="200228"/>
          </a:xfrm>
          <a:prstGeom prst="straightConnector1">
            <a:avLst/>
          </a:prstGeom>
          <a:noFill/>
          <a:ln w="28575" cap="flat" cmpd="sng" algn="ctr">
            <a:solidFill>
              <a:schemeClr val="bg1"/>
            </a:solidFill>
            <a:prstDash val="solid"/>
            <a:round/>
            <a:headEnd type="none" w="med" len="med"/>
            <a:tailEnd type="triangle"/>
          </a:ln>
          <a:effectLst/>
        </p:spPr>
      </p:cxnSp>
      <p:sp>
        <p:nvSpPr>
          <p:cNvPr id="44" name="Oval 43">
            <a:extLst>
              <a:ext uri="{FF2B5EF4-FFF2-40B4-BE49-F238E27FC236}">
                <a16:creationId xmlns:a16="http://schemas.microsoft.com/office/drawing/2014/main" id="{DEE4F874-FEFE-E3CC-F86B-25DD178AA6EA}"/>
              </a:ext>
            </a:extLst>
          </p:cNvPr>
          <p:cNvSpPr/>
          <p:nvPr/>
        </p:nvSpPr>
        <p:spPr bwMode="auto">
          <a:xfrm>
            <a:off x="5189257" y="2768958"/>
            <a:ext cx="296214" cy="296214"/>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5" name="Oval 44">
            <a:extLst>
              <a:ext uri="{FF2B5EF4-FFF2-40B4-BE49-F238E27FC236}">
                <a16:creationId xmlns:a16="http://schemas.microsoft.com/office/drawing/2014/main" id="{06E436C8-5CD4-9463-7B5D-035E5A8CFD15}"/>
              </a:ext>
            </a:extLst>
          </p:cNvPr>
          <p:cNvSpPr/>
          <p:nvPr/>
        </p:nvSpPr>
        <p:spPr bwMode="auto">
          <a:xfrm>
            <a:off x="5189257" y="3316310"/>
            <a:ext cx="296214" cy="296214"/>
          </a:xfrm>
          <a:prstGeom prst="ellipse">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53" name="Group 52">
            <a:extLst>
              <a:ext uri="{FF2B5EF4-FFF2-40B4-BE49-F238E27FC236}">
                <a16:creationId xmlns:a16="http://schemas.microsoft.com/office/drawing/2014/main" id="{9B41D535-47B4-CE4B-5715-DD94A6B6CC03}"/>
              </a:ext>
            </a:extLst>
          </p:cNvPr>
          <p:cNvGrpSpPr/>
          <p:nvPr/>
        </p:nvGrpSpPr>
        <p:grpSpPr>
          <a:xfrm rot="5400000">
            <a:off x="4776949" y="3439897"/>
            <a:ext cx="1126949" cy="956957"/>
            <a:chOff x="9543481" y="2210844"/>
            <a:chExt cx="460777" cy="391273"/>
          </a:xfrm>
        </p:grpSpPr>
        <p:grpSp>
          <p:nvGrpSpPr>
            <p:cNvPr id="54" name="Group 53">
              <a:extLst>
                <a:ext uri="{FF2B5EF4-FFF2-40B4-BE49-F238E27FC236}">
                  <a16:creationId xmlns:a16="http://schemas.microsoft.com/office/drawing/2014/main" id="{5483C515-CA52-402D-CF68-16EBCDA75679}"/>
                </a:ext>
              </a:extLst>
            </p:cNvPr>
            <p:cNvGrpSpPr/>
            <p:nvPr/>
          </p:nvGrpSpPr>
          <p:grpSpPr>
            <a:xfrm>
              <a:off x="9543481" y="2249179"/>
              <a:ext cx="460777" cy="318415"/>
              <a:chOff x="9543481" y="2249179"/>
              <a:chExt cx="460777" cy="318415"/>
            </a:xfrm>
          </p:grpSpPr>
          <p:sp>
            <p:nvSpPr>
              <p:cNvPr id="57" name="Freeform: Shape 56">
                <a:extLst>
                  <a:ext uri="{FF2B5EF4-FFF2-40B4-BE49-F238E27FC236}">
                    <a16:creationId xmlns:a16="http://schemas.microsoft.com/office/drawing/2014/main" id="{C7E9B2D6-9D37-790B-5FFA-3611FE945F57}"/>
                  </a:ext>
                </a:extLst>
              </p:cNvPr>
              <p:cNvSpPr/>
              <p:nvPr/>
            </p:nvSpPr>
            <p:spPr bwMode="auto">
              <a:xfrm>
                <a:off x="9564547" y="2249179"/>
                <a:ext cx="378500"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2"/>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 name="Freeform: Shape 57">
                <a:extLst>
                  <a:ext uri="{FF2B5EF4-FFF2-40B4-BE49-F238E27FC236}">
                    <a16:creationId xmlns:a16="http://schemas.microsoft.com/office/drawing/2014/main" id="{6D469C0F-47D8-99F8-5711-0CE2B0B57D0A}"/>
                  </a:ext>
                </a:extLst>
              </p:cNvPr>
              <p:cNvSpPr/>
              <p:nvPr/>
            </p:nvSpPr>
            <p:spPr bwMode="auto">
              <a:xfrm flipV="1">
                <a:off x="9543481" y="2411235"/>
                <a:ext cx="460777"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4"/>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55" name="Oval 54">
              <a:extLst>
                <a:ext uri="{FF2B5EF4-FFF2-40B4-BE49-F238E27FC236}">
                  <a16:creationId xmlns:a16="http://schemas.microsoft.com/office/drawing/2014/main" id="{F0250A99-8EF7-8E9C-A723-F9CD81D70CB8}"/>
                </a:ext>
              </a:extLst>
            </p:cNvPr>
            <p:cNvSpPr/>
            <p:nvPr/>
          </p:nvSpPr>
          <p:spPr bwMode="auto">
            <a:xfrm>
              <a:off x="9869984" y="2427542"/>
              <a:ext cx="107939" cy="174575"/>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6" name="Oval 55">
              <a:extLst>
                <a:ext uri="{FF2B5EF4-FFF2-40B4-BE49-F238E27FC236}">
                  <a16:creationId xmlns:a16="http://schemas.microsoft.com/office/drawing/2014/main" id="{8C169936-C5C3-E7AE-D9C3-32A6D33BA4E0}"/>
                </a:ext>
              </a:extLst>
            </p:cNvPr>
            <p:cNvSpPr/>
            <p:nvPr/>
          </p:nvSpPr>
          <p:spPr bwMode="auto">
            <a:xfrm>
              <a:off x="9835108" y="2210844"/>
              <a:ext cx="107939" cy="174575"/>
            </a:xfrm>
            <a:prstGeom prst="ellipse">
              <a:avLst/>
            </a:prstGeom>
            <a:solidFill>
              <a:schemeClr val="accent4">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59" name="Group 58">
            <a:extLst>
              <a:ext uri="{FF2B5EF4-FFF2-40B4-BE49-F238E27FC236}">
                <a16:creationId xmlns:a16="http://schemas.microsoft.com/office/drawing/2014/main" id="{8B721481-B59E-3394-89DB-72ECBA7CF287}"/>
              </a:ext>
            </a:extLst>
          </p:cNvPr>
          <p:cNvGrpSpPr/>
          <p:nvPr/>
        </p:nvGrpSpPr>
        <p:grpSpPr>
          <a:xfrm rot="5400000">
            <a:off x="6032639" y="3439898"/>
            <a:ext cx="1126949" cy="956957"/>
            <a:chOff x="9543481" y="2210844"/>
            <a:chExt cx="460777" cy="391273"/>
          </a:xfrm>
        </p:grpSpPr>
        <p:grpSp>
          <p:nvGrpSpPr>
            <p:cNvPr id="60" name="Group 59">
              <a:extLst>
                <a:ext uri="{FF2B5EF4-FFF2-40B4-BE49-F238E27FC236}">
                  <a16:creationId xmlns:a16="http://schemas.microsoft.com/office/drawing/2014/main" id="{56B8A6E1-F5A1-D5F9-24C0-85BACD93BE25}"/>
                </a:ext>
              </a:extLst>
            </p:cNvPr>
            <p:cNvGrpSpPr/>
            <p:nvPr/>
          </p:nvGrpSpPr>
          <p:grpSpPr>
            <a:xfrm>
              <a:off x="9543481" y="2249179"/>
              <a:ext cx="460777" cy="318415"/>
              <a:chOff x="9543481" y="2249179"/>
              <a:chExt cx="460777" cy="318415"/>
            </a:xfrm>
          </p:grpSpPr>
          <p:sp>
            <p:nvSpPr>
              <p:cNvPr id="63" name="Freeform: Shape 62">
                <a:extLst>
                  <a:ext uri="{FF2B5EF4-FFF2-40B4-BE49-F238E27FC236}">
                    <a16:creationId xmlns:a16="http://schemas.microsoft.com/office/drawing/2014/main" id="{94F7F7E0-20CA-DEA3-2653-604A6BDACB57}"/>
                  </a:ext>
                </a:extLst>
              </p:cNvPr>
              <p:cNvSpPr/>
              <p:nvPr/>
            </p:nvSpPr>
            <p:spPr bwMode="auto">
              <a:xfrm>
                <a:off x="9564547" y="2249179"/>
                <a:ext cx="378500"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1"/>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 name="Freeform: Shape 63">
                <a:extLst>
                  <a:ext uri="{FF2B5EF4-FFF2-40B4-BE49-F238E27FC236}">
                    <a16:creationId xmlns:a16="http://schemas.microsoft.com/office/drawing/2014/main" id="{ED77D2EC-4971-A861-FC67-988CD5EFEAC6}"/>
                  </a:ext>
                </a:extLst>
              </p:cNvPr>
              <p:cNvSpPr/>
              <p:nvPr/>
            </p:nvSpPr>
            <p:spPr bwMode="auto">
              <a:xfrm flipV="1">
                <a:off x="9543481" y="2411235"/>
                <a:ext cx="460777"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3"/>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61" name="Oval 60">
              <a:extLst>
                <a:ext uri="{FF2B5EF4-FFF2-40B4-BE49-F238E27FC236}">
                  <a16:creationId xmlns:a16="http://schemas.microsoft.com/office/drawing/2014/main" id="{00FD2DAD-F6DB-89D2-0D45-D54D04A9CC91}"/>
                </a:ext>
              </a:extLst>
            </p:cNvPr>
            <p:cNvSpPr/>
            <p:nvPr/>
          </p:nvSpPr>
          <p:spPr bwMode="auto">
            <a:xfrm>
              <a:off x="9869984" y="2427542"/>
              <a:ext cx="107939" cy="174575"/>
            </a:xfrm>
            <a:prstGeom prst="ellipse">
              <a:avLst/>
            </a:prstGeom>
            <a:solidFill>
              <a:schemeClr val="accent4">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 name="Oval 61">
              <a:extLst>
                <a:ext uri="{FF2B5EF4-FFF2-40B4-BE49-F238E27FC236}">
                  <a16:creationId xmlns:a16="http://schemas.microsoft.com/office/drawing/2014/main" id="{F4713689-521C-665F-EC72-456A40083F24}"/>
                </a:ext>
              </a:extLst>
            </p:cNvPr>
            <p:cNvSpPr/>
            <p:nvPr/>
          </p:nvSpPr>
          <p:spPr bwMode="auto">
            <a:xfrm>
              <a:off x="9835108" y="2210844"/>
              <a:ext cx="107939" cy="174575"/>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65" name="Group 64">
            <a:extLst>
              <a:ext uri="{FF2B5EF4-FFF2-40B4-BE49-F238E27FC236}">
                <a16:creationId xmlns:a16="http://schemas.microsoft.com/office/drawing/2014/main" id="{6CBF2FF8-319E-5E99-72C6-8B007FDA986B}"/>
              </a:ext>
            </a:extLst>
          </p:cNvPr>
          <p:cNvGrpSpPr/>
          <p:nvPr/>
        </p:nvGrpSpPr>
        <p:grpSpPr>
          <a:xfrm rot="5400000">
            <a:off x="7236814" y="3439898"/>
            <a:ext cx="1126949" cy="956957"/>
            <a:chOff x="9543481" y="2210844"/>
            <a:chExt cx="460777" cy="391273"/>
          </a:xfrm>
        </p:grpSpPr>
        <p:grpSp>
          <p:nvGrpSpPr>
            <p:cNvPr id="66" name="Group 65">
              <a:extLst>
                <a:ext uri="{FF2B5EF4-FFF2-40B4-BE49-F238E27FC236}">
                  <a16:creationId xmlns:a16="http://schemas.microsoft.com/office/drawing/2014/main" id="{8E2DCB8D-6AB8-400E-A11A-3D746DDE07A9}"/>
                </a:ext>
              </a:extLst>
            </p:cNvPr>
            <p:cNvGrpSpPr/>
            <p:nvPr/>
          </p:nvGrpSpPr>
          <p:grpSpPr>
            <a:xfrm>
              <a:off x="9543481" y="2249179"/>
              <a:ext cx="460777" cy="318415"/>
              <a:chOff x="9543481" y="2249179"/>
              <a:chExt cx="460777" cy="318415"/>
            </a:xfrm>
          </p:grpSpPr>
          <p:sp>
            <p:nvSpPr>
              <p:cNvPr id="69" name="Freeform: Shape 68">
                <a:extLst>
                  <a:ext uri="{FF2B5EF4-FFF2-40B4-BE49-F238E27FC236}">
                    <a16:creationId xmlns:a16="http://schemas.microsoft.com/office/drawing/2014/main" id="{9925278E-C2C8-543C-7864-7D76DE554E61}"/>
                  </a:ext>
                </a:extLst>
              </p:cNvPr>
              <p:cNvSpPr/>
              <p:nvPr/>
            </p:nvSpPr>
            <p:spPr bwMode="auto">
              <a:xfrm>
                <a:off x="9564547" y="2249179"/>
                <a:ext cx="378500"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2">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 name="Freeform: Shape 69">
                <a:extLst>
                  <a:ext uri="{FF2B5EF4-FFF2-40B4-BE49-F238E27FC236}">
                    <a16:creationId xmlns:a16="http://schemas.microsoft.com/office/drawing/2014/main" id="{DF37FBA7-2900-20D5-1AF8-588BE358FEF2}"/>
                  </a:ext>
                </a:extLst>
              </p:cNvPr>
              <p:cNvSpPr/>
              <p:nvPr/>
            </p:nvSpPr>
            <p:spPr bwMode="auto">
              <a:xfrm flipV="1">
                <a:off x="9543481" y="2411235"/>
                <a:ext cx="460777"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3">
                  <a:lumMod val="60000"/>
                  <a:lumOff val="40000"/>
                </a:schemeClr>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67" name="Oval 66">
              <a:extLst>
                <a:ext uri="{FF2B5EF4-FFF2-40B4-BE49-F238E27FC236}">
                  <a16:creationId xmlns:a16="http://schemas.microsoft.com/office/drawing/2014/main" id="{7D79BEB8-5240-A811-159A-17CAE955676C}"/>
                </a:ext>
              </a:extLst>
            </p:cNvPr>
            <p:cNvSpPr/>
            <p:nvPr/>
          </p:nvSpPr>
          <p:spPr bwMode="auto">
            <a:xfrm>
              <a:off x="9869984" y="2427542"/>
              <a:ext cx="107939" cy="174575"/>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 name="Oval 67">
              <a:extLst>
                <a:ext uri="{FF2B5EF4-FFF2-40B4-BE49-F238E27FC236}">
                  <a16:creationId xmlns:a16="http://schemas.microsoft.com/office/drawing/2014/main" id="{9140A021-532C-8768-C96C-8CC0FA357275}"/>
                </a:ext>
              </a:extLst>
            </p:cNvPr>
            <p:cNvSpPr/>
            <p:nvPr/>
          </p:nvSpPr>
          <p:spPr bwMode="auto">
            <a:xfrm>
              <a:off x="9835108" y="2210844"/>
              <a:ext cx="107939" cy="174575"/>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grpSp>
        <p:nvGrpSpPr>
          <p:cNvPr id="71" name="Group 70">
            <a:extLst>
              <a:ext uri="{FF2B5EF4-FFF2-40B4-BE49-F238E27FC236}">
                <a16:creationId xmlns:a16="http://schemas.microsoft.com/office/drawing/2014/main" id="{7D87FD5F-3583-F13A-01AA-0C39B241FA83}"/>
              </a:ext>
            </a:extLst>
          </p:cNvPr>
          <p:cNvGrpSpPr/>
          <p:nvPr/>
        </p:nvGrpSpPr>
        <p:grpSpPr>
          <a:xfrm rot="5400000">
            <a:off x="8518260" y="3439896"/>
            <a:ext cx="1126949" cy="956960"/>
            <a:chOff x="9543481" y="2210843"/>
            <a:chExt cx="460777" cy="391274"/>
          </a:xfrm>
        </p:grpSpPr>
        <p:grpSp>
          <p:nvGrpSpPr>
            <p:cNvPr id="72" name="Group 71">
              <a:extLst>
                <a:ext uri="{FF2B5EF4-FFF2-40B4-BE49-F238E27FC236}">
                  <a16:creationId xmlns:a16="http://schemas.microsoft.com/office/drawing/2014/main" id="{ED63264D-158F-4DF2-00A4-93CBD89B37AF}"/>
                </a:ext>
              </a:extLst>
            </p:cNvPr>
            <p:cNvGrpSpPr/>
            <p:nvPr/>
          </p:nvGrpSpPr>
          <p:grpSpPr>
            <a:xfrm>
              <a:off x="9543481" y="2249179"/>
              <a:ext cx="460777" cy="318415"/>
              <a:chOff x="9543481" y="2249179"/>
              <a:chExt cx="460777" cy="318415"/>
            </a:xfrm>
          </p:grpSpPr>
          <p:sp>
            <p:nvSpPr>
              <p:cNvPr id="75" name="Freeform: Shape 74">
                <a:extLst>
                  <a:ext uri="{FF2B5EF4-FFF2-40B4-BE49-F238E27FC236}">
                    <a16:creationId xmlns:a16="http://schemas.microsoft.com/office/drawing/2014/main" id="{E2FC3255-497C-B3D8-12A9-5BDF9511287B}"/>
                  </a:ext>
                </a:extLst>
              </p:cNvPr>
              <p:cNvSpPr/>
              <p:nvPr/>
            </p:nvSpPr>
            <p:spPr bwMode="auto">
              <a:xfrm>
                <a:off x="9564547" y="2249179"/>
                <a:ext cx="378500"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1"/>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6" name="Freeform: Shape 75">
                <a:extLst>
                  <a:ext uri="{FF2B5EF4-FFF2-40B4-BE49-F238E27FC236}">
                    <a16:creationId xmlns:a16="http://schemas.microsoft.com/office/drawing/2014/main" id="{24D348CE-681F-32FF-5C90-13239046EF4E}"/>
                  </a:ext>
                </a:extLst>
              </p:cNvPr>
              <p:cNvSpPr/>
              <p:nvPr/>
            </p:nvSpPr>
            <p:spPr bwMode="auto">
              <a:xfrm flipV="1">
                <a:off x="9543481" y="2411235"/>
                <a:ext cx="460777" cy="156359"/>
              </a:xfrm>
              <a:custGeom>
                <a:avLst/>
                <a:gdLst>
                  <a:gd name="connsiteX0" fmla="*/ 53970 w 414245"/>
                  <a:gd name="connsiteY0" fmla="*/ 0 h 156359"/>
                  <a:gd name="connsiteX1" fmla="*/ 107940 w 414245"/>
                  <a:gd name="connsiteY1" fmla="*/ 64267 h 156359"/>
                  <a:gd name="connsiteX2" fmla="*/ 99587 w 414245"/>
                  <a:gd name="connsiteY2" fmla="*/ 88281 h 156359"/>
                  <a:gd name="connsiteX3" fmla="*/ 136956 w 414245"/>
                  <a:gd name="connsiteY3" fmla="*/ 129517 h 156359"/>
                  <a:gd name="connsiteX4" fmla="*/ 411864 w 414245"/>
                  <a:gd name="connsiteY4" fmla="*/ 127309 h 156359"/>
                  <a:gd name="connsiteX5" fmla="*/ 414245 w 414245"/>
                  <a:gd name="connsiteY5" fmla="*/ 156359 h 156359"/>
                  <a:gd name="connsiteX6" fmla="*/ 101061 w 414245"/>
                  <a:gd name="connsiteY6" fmla="*/ 156359 h 156359"/>
                  <a:gd name="connsiteX7" fmla="*/ 101316 w 414245"/>
                  <a:gd name="connsiteY7" fmla="*/ 155883 h 156359"/>
                  <a:gd name="connsiteX8" fmla="*/ 100870 w 414245"/>
                  <a:gd name="connsiteY8" fmla="*/ 155883 h 156359"/>
                  <a:gd name="connsiteX9" fmla="*/ 96364 w 414245"/>
                  <a:gd name="connsiteY9" fmla="*/ 134300 h 156359"/>
                  <a:gd name="connsiteX10" fmla="*/ 34910 w 414245"/>
                  <a:gd name="connsiteY10" fmla="*/ 94914 h 156359"/>
                  <a:gd name="connsiteX11" fmla="*/ 10164 w 414245"/>
                  <a:gd name="connsiteY11" fmla="*/ 99745 h 156359"/>
                  <a:gd name="connsiteX12" fmla="*/ 4241 w 414245"/>
                  <a:gd name="connsiteY12" fmla="*/ 89283 h 156359"/>
                  <a:gd name="connsiteX13" fmla="*/ 0 w 414245"/>
                  <a:gd name="connsiteY13" fmla="*/ 64267 h 156359"/>
                  <a:gd name="connsiteX14" fmla="*/ 53970 w 414245"/>
                  <a:gd name="connsiteY14" fmla="*/ 0 h 156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4245" h="156359">
                    <a:moveTo>
                      <a:pt x="53970" y="0"/>
                    </a:moveTo>
                    <a:cubicBezTo>
                      <a:pt x="83777" y="0"/>
                      <a:pt x="107940" y="28773"/>
                      <a:pt x="107940" y="64267"/>
                    </a:cubicBezTo>
                    <a:lnTo>
                      <a:pt x="99587" y="88281"/>
                    </a:lnTo>
                    <a:lnTo>
                      <a:pt x="136956" y="129517"/>
                    </a:lnTo>
                    <a:lnTo>
                      <a:pt x="411864" y="127309"/>
                    </a:lnTo>
                    <a:lnTo>
                      <a:pt x="414245" y="156359"/>
                    </a:lnTo>
                    <a:lnTo>
                      <a:pt x="101061" y="156359"/>
                    </a:lnTo>
                    <a:lnTo>
                      <a:pt x="101316" y="155883"/>
                    </a:lnTo>
                    <a:lnTo>
                      <a:pt x="100870" y="155883"/>
                    </a:lnTo>
                    <a:lnTo>
                      <a:pt x="96364" y="134300"/>
                    </a:lnTo>
                    <a:cubicBezTo>
                      <a:pt x="86239" y="111155"/>
                      <a:pt x="62536" y="94914"/>
                      <a:pt x="34910" y="94914"/>
                    </a:cubicBezTo>
                    <a:lnTo>
                      <a:pt x="10164" y="99745"/>
                    </a:lnTo>
                    <a:lnTo>
                      <a:pt x="4241" y="89283"/>
                    </a:lnTo>
                    <a:cubicBezTo>
                      <a:pt x="1510" y="81594"/>
                      <a:pt x="0" y="73140"/>
                      <a:pt x="0" y="64267"/>
                    </a:cubicBezTo>
                    <a:cubicBezTo>
                      <a:pt x="0" y="28773"/>
                      <a:pt x="24163" y="0"/>
                      <a:pt x="53970" y="0"/>
                    </a:cubicBezTo>
                    <a:close/>
                  </a:path>
                </a:pathLst>
              </a:custGeom>
              <a:solidFill>
                <a:schemeClr val="accent5"/>
              </a:solidFill>
              <a:ln w="0">
                <a:solidFill>
                  <a:schemeClr val="bg1"/>
                </a:solidFill>
                <a:miter lim="800000"/>
                <a:headEnd/>
                <a:tailEnd/>
              </a:ln>
            </p:spPr>
            <p:txBody>
              <a:bodyPr wrap="square" rtlCol="0" anchor="b">
                <a:noAutofit/>
              </a:bodyP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73" name="Oval 72">
              <a:extLst>
                <a:ext uri="{FF2B5EF4-FFF2-40B4-BE49-F238E27FC236}">
                  <a16:creationId xmlns:a16="http://schemas.microsoft.com/office/drawing/2014/main" id="{6E62E426-4298-D5B4-1E3A-2346C4986B62}"/>
                </a:ext>
              </a:extLst>
            </p:cNvPr>
            <p:cNvSpPr/>
            <p:nvPr/>
          </p:nvSpPr>
          <p:spPr bwMode="auto">
            <a:xfrm>
              <a:off x="9869981" y="2427542"/>
              <a:ext cx="107939" cy="174575"/>
            </a:xfrm>
            <a:prstGeom prst="ellipse">
              <a:avLst/>
            </a:prstGeom>
            <a:solidFill>
              <a:schemeClr val="accent4">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4" name="Oval 73">
              <a:extLst>
                <a:ext uri="{FF2B5EF4-FFF2-40B4-BE49-F238E27FC236}">
                  <a16:creationId xmlns:a16="http://schemas.microsoft.com/office/drawing/2014/main" id="{239A4B54-16F3-DEA1-6088-A3749659B7FA}"/>
                </a:ext>
              </a:extLst>
            </p:cNvPr>
            <p:cNvSpPr/>
            <p:nvPr/>
          </p:nvSpPr>
          <p:spPr bwMode="auto">
            <a:xfrm>
              <a:off x="9835108" y="2210843"/>
              <a:ext cx="107939" cy="174575"/>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77" name="TextBox 76">
            <a:extLst>
              <a:ext uri="{FF2B5EF4-FFF2-40B4-BE49-F238E27FC236}">
                <a16:creationId xmlns:a16="http://schemas.microsoft.com/office/drawing/2014/main" id="{88661614-50ED-B2FB-015F-0DD75C09EE56}"/>
              </a:ext>
            </a:extLst>
          </p:cNvPr>
          <p:cNvSpPr txBox="1"/>
          <p:nvPr/>
        </p:nvSpPr>
        <p:spPr bwMode="auto">
          <a:xfrm>
            <a:off x="4111516" y="1724080"/>
            <a:ext cx="1129260" cy="523220"/>
          </a:xfrm>
          <a:prstGeom prst="rect">
            <a:avLst/>
          </a:prstGeom>
          <a:solidFill>
            <a:schemeClr val="accent3">
              <a:lumMod val="40000"/>
              <a:lumOff val="60000"/>
            </a:schemeClr>
          </a:solidFill>
          <a:ln>
            <a:noFill/>
          </a:ln>
        </p:spPr>
        <p:txBody>
          <a:bodyPr wrap="square" lIns="0" rIns="0"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Lebrikizumab</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Tralokinumab</a:t>
            </a:r>
          </a:p>
        </p:txBody>
      </p:sp>
      <p:cxnSp>
        <p:nvCxnSpPr>
          <p:cNvPr id="81" name="Straight Arrow Connector 80">
            <a:extLst>
              <a:ext uri="{FF2B5EF4-FFF2-40B4-BE49-F238E27FC236}">
                <a16:creationId xmlns:a16="http://schemas.microsoft.com/office/drawing/2014/main" id="{D28277BB-AB61-C1FF-41B8-35106BA94E86}"/>
              </a:ext>
            </a:extLst>
          </p:cNvPr>
          <p:cNvCxnSpPr>
            <a:cxnSpLocks/>
          </p:cNvCxnSpPr>
          <p:nvPr/>
        </p:nvCxnSpPr>
        <p:spPr bwMode="auto">
          <a:xfrm>
            <a:off x="5342729" y="3077445"/>
            <a:ext cx="0" cy="200228"/>
          </a:xfrm>
          <a:prstGeom prst="straightConnector1">
            <a:avLst/>
          </a:prstGeom>
          <a:noFill/>
          <a:ln w="28575" cap="flat" cmpd="sng" algn="ctr">
            <a:solidFill>
              <a:schemeClr val="bg1"/>
            </a:solidFill>
            <a:prstDash val="solid"/>
            <a:round/>
            <a:headEnd type="none" w="med" len="med"/>
            <a:tailEnd type="triangle"/>
          </a:ln>
          <a:effectLst/>
        </p:spPr>
      </p:cxnSp>
      <p:sp>
        <p:nvSpPr>
          <p:cNvPr id="82" name="Oval 81">
            <a:extLst>
              <a:ext uri="{FF2B5EF4-FFF2-40B4-BE49-F238E27FC236}">
                <a16:creationId xmlns:a16="http://schemas.microsoft.com/office/drawing/2014/main" id="{5DAFBF92-0ABE-7AC3-F942-E2C159DD7825}"/>
              </a:ext>
            </a:extLst>
          </p:cNvPr>
          <p:cNvSpPr/>
          <p:nvPr/>
        </p:nvSpPr>
        <p:spPr bwMode="auto">
          <a:xfrm>
            <a:off x="6438683" y="2768958"/>
            <a:ext cx="296214" cy="296214"/>
          </a:xfrm>
          <a:prstGeom prst="ellipse">
            <a:avLst/>
          </a:prstGeom>
          <a:solidFill>
            <a:schemeClr val="accent2"/>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3" name="Oval 82">
            <a:extLst>
              <a:ext uri="{FF2B5EF4-FFF2-40B4-BE49-F238E27FC236}">
                <a16:creationId xmlns:a16="http://schemas.microsoft.com/office/drawing/2014/main" id="{99374AF4-2FF2-238C-B527-EDE9F6903F61}"/>
              </a:ext>
            </a:extLst>
          </p:cNvPr>
          <p:cNvSpPr/>
          <p:nvPr/>
        </p:nvSpPr>
        <p:spPr bwMode="auto">
          <a:xfrm>
            <a:off x="6438683" y="3316310"/>
            <a:ext cx="296214" cy="296214"/>
          </a:xfrm>
          <a:prstGeom prst="ellipse">
            <a:avLst/>
          </a:prstGeom>
          <a:solidFill>
            <a:schemeClr val="accent2">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84" name="Straight Arrow Connector 83">
            <a:extLst>
              <a:ext uri="{FF2B5EF4-FFF2-40B4-BE49-F238E27FC236}">
                <a16:creationId xmlns:a16="http://schemas.microsoft.com/office/drawing/2014/main" id="{1CE5DB0E-92D0-5AD5-A5D9-C966B02B4152}"/>
              </a:ext>
            </a:extLst>
          </p:cNvPr>
          <p:cNvCxnSpPr>
            <a:cxnSpLocks/>
          </p:cNvCxnSpPr>
          <p:nvPr/>
        </p:nvCxnSpPr>
        <p:spPr bwMode="auto">
          <a:xfrm>
            <a:off x="6592155" y="3077445"/>
            <a:ext cx="0" cy="200228"/>
          </a:xfrm>
          <a:prstGeom prst="straightConnector1">
            <a:avLst/>
          </a:prstGeom>
          <a:noFill/>
          <a:ln w="28575" cap="flat" cmpd="sng" algn="ctr">
            <a:solidFill>
              <a:schemeClr val="bg1"/>
            </a:solidFill>
            <a:prstDash val="solid"/>
            <a:round/>
            <a:headEnd type="none" w="med" len="med"/>
            <a:tailEnd type="triangle"/>
          </a:ln>
          <a:effectLst/>
        </p:spPr>
      </p:cxnSp>
      <p:sp>
        <p:nvSpPr>
          <p:cNvPr id="85" name="Oval 84">
            <a:extLst>
              <a:ext uri="{FF2B5EF4-FFF2-40B4-BE49-F238E27FC236}">
                <a16:creationId xmlns:a16="http://schemas.microsoft.com/office/drawing/2014/main" id="{EC61B7EA-7F4F-F994-713A-6D1826650C00}"/>
              </a:ext>
            </a:extLst>
          </p:cNvPr>
          <p:cNvSpPr/>
          <p:nvPr/>
        </p:nvSpPr>
        <p:spPr bwMode="auto">
          <a:xfrm>
            <a:off x="7649297" y="2768958"/>
            <a:ext cx="296214" cy="296214"/>
          </a:xfrm>
          <a:prstGeom prst="ellipse">
            <a:avLst/>
          </a:prstGeom>
          <a:solidFill>
            <a:schemeClr val="accent4"/>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6" name="Oval 85">
            <a:extLst>
              <a:ext uri="{FF2B5EF4-FFF2-40B4-BE49-F238E27FC236}">
                <a16:creationId xmlns:a16="http://schemas.microsoft.com/office/drawing/2014/main" id="{CC672C60-511E-6120-096F-EE31134086F0}"/>
              </a:ext>
            </a:extLst>
          </p:cNvPr>
          <p:cNvSpPr/>
          <p:nvPr/>
        </p:nvSpPr>
        <p:spPr bwMode="auto">
          <a:xfrm>
            <a:off x="7649297" y="3316310"/>
            <a:ext cx="296214" cy="296214"/>
          </a:xfrm>
          <a:prstGeom prst="ellipse">
            <a:avLst/>
          </a:prstGeom>
          <a:solidFill>
            <a:schemeClr val="accent4">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87" name="Straight Arrow Connector 86">
            <a:extLst>
              <a:ext uri="{FF2B5EF4-FFF2-40B4-BE49-F238E27FC236}">
                <a16:creationId xmlns:a16="http://schemas.microsoft.com/office/drawing/2014/main" id="{5AE7A0CB-828D-0BFF-2027-B870987F745C}"/>
              </a:ext>
            </a:extLst>
          </p:cNvPr>
          <p:cNvCxnSpPr>
            <a:cxnSpLocks/>
          </p:cNvCxnSpPr>
          <p:nvPr/>
        </p:nvCxnSpPr>
        <p:spPr bwMode="auto">
          <a:xfrm>
            <a:off x="7802769" y="3077445"/>
            <a:ext cx="0" cy="200228"/>
          </a:xfrm>
          <a:prstGeom prst="straightConnector1">
            <a:avLst/>
          </a:prstGeom>
          <a:noFill/>
          <a:ln w="28575" cap="flat" cmpd="sng" algn="ctr">
            <a:solidFill>
              <a:schemeClr val="bg1"/>
            </a:solidFill>
            <a:prstDash val="solid"/>
            <a:round/>
            <a:headEnd type="none" w="med" len="med"/>
            <a:tailEnd type="triangle"/>
          </a:ln>
          <a:effectLst/>
        </p:spPr>
      </p:cxnSp>
      <p:sp>
        <p:nvSpPr>
          <p:cNvPr id="88" name="Oval 87">
            <a:extLst>
              <a:ext uri="{FF2B5EF4-FFF2-40B4-BE49-F238E27FC236}">
                <a16:creationId xmlns:a16="http://schemas.microsoft.com/office/drawing/2014/main" id="{ABC26970-CD51-743F-FD59-019BCD5285F6}"/>
              </a:ext>
            </a:extLst>
          </p:cNvPr>
          <p:cNvSpPr/>
          <p:nvPr/>
        </p:nvSpPr>
        <p:spPr bwMode="auto">
          <a:xfrm>
            <a:off x="8930745" y="2768958"/>
            <a:ext cx="296214" cy="296214"/>
          </a:xfrm>
          <a:prstGeom prst="ellipse">
            <a:avLst/>
          </a:prstGeom>
          <a:solidFill>
            <a:schemeClr val="accent3">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89" name="Oval 88">
            <a:extLst>
              <a:ext uri="{FF2B5EF4-FFF2-40B4-BE49-F238E27FC236}">
                <a16:creationId xmlns:a16="http://schemas.microsoft.com/office/drawing/2014/main" id="{BF1A66A9-57D7-2DB3-8BBE-0C381B1F0480}"/>
              </a:ext>
            </a:extLst>
          </p:cNvPr>
          <p:cNvSpPr/>
          <p:nvPr/>
        </p:nvSpPr>
        <p:spPr bwMode="auto">
          <a:xfrm>
            <a:off x="8930745" y="3316310"/>
            <a:ext cx="296214" cy="296214"/>
          </a:xfrm>
          <a:prstGeom prst="ellipse">
            <a:avLst/>
          </a:prstGeom>
          <a:solidFill>
            <a:schemeClr val="accent3">
              <a:lumMod val="20000"/>
              <a:lumOff val="8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90" name="Straight Arrow Connector 89">
            <a:extLst>
              <a:ext uri="{FF2B5EF4-FFF2-40B4-BE49-F238E27FC236}">
                <a16:creationId xmlns:a16="http://schemas.microsoft.com/office/drawing/2014/main" id="{33BED474-2C30-AAC1-D56E-AAF43615BAFE}"/>
              </a:ext>
            </a:extLst>
          </p:cNvPr>
          <p:cNvCxnSpPr>
            <a:cxnSpLocks/>
          </p:cNvCxnSpPr>
          <p:nvPr/>
        </p:nvCxnSpPr>
        <p:spPr bwMode="auto">
          <a:xfrm>
            <a:off x="9084217" y="3077445"/>
            <a:ext cx="0" cy="200228"/>
          </a:xfrm>
          <a:prstGeom prst="straightConnector1">
            <a:avLst/>
          </a:prstGeom>
          <a:noFill/>
          <a:ln w="28575" cap="flat" cmpd="sng" algn="ctr">
            <a:solidFill>
              <a:schemeClr val="bg1"/>
            </a:solidFill>
            <a:prstDash val="solid"/>
            <a:round/>
            <a:headEnd type="none" w="med" len="med"/>
            <a:tailEnd type="triangle"/>
          </a:ln>
          <a:effectLst/>
        </p:spPr>
      </p:cxnSp>
      <p:sp>
        <p:nvSpPr>
          <p:cNvPr id="91" name="TextBox 90">
            <a:extLst>
              <a:ext uri="{FF2B5EF4-FFF2-40B4-BE49-F238E27FC236}">
                <a16:creationId xmlns:a16="http://schemas.microsoft.com/office/drawing/2014/main" id="{7202CCF1-FB73-2E3B-9CA9-E008FAF2716F}"/>
              </a:ext>
            </a:extLst>
          </p:cNvPr>
          <p:cNvSpPr txBox="1"/>
          <p:nvPr/>
        </p:nvSpPr>
        <p:spPr bwMode="auto">
          <a:xfrm>
            <a:off x="2251346" y="4153314"/>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sp>
        <p:nvSpPr>
          <p:cNvPr id="92" name="TextBox 91">
            <a:extLst>
              <a:ext uri="{FF2B5EF4-FFF2-40B4-BE49-F238E27FC236}">
                <a16:creationId xmlns:a16="http://schemas.microsoft.com/office/drawing/2014/main" id="{CB608B81-65F1-462E-D430-A0E2F31EF609}"/>
              </a:ext>
            </a:extLst>
          </p:cNvPr>
          <p:cNvSpPr txBox="1"/>
          <p:nvPr/>
        </p:nvSpPr>
        <p:spPr bwMode="auto">
          <a:xfrm>
            <a:off x="2765892" y="4061644"/>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JAK3</a:t>
            </a:r>
          </a:p>
        </p:txBody>
      </p:sp>
      <p:sp>
        <p:nvSpPr>
          <p:cNvPr id="93" name="TextBox 92">
            <a:extLst>
              <a:ext uri="{FF2B5EF4-FFF2-40B4-BE49-F238E27FC236}">
                <a16:creationId xmlns:a16="http://schemas.microsoft.com/office/drawing/2014/main" id="{3555D425-78FC-7993-DAF9-BF2E774851AD}"/>
              </a:ext>
            </a:extLst>
          </p:cNvPr>
          <p:cNvSpPr txBox="1"/>
          <p:nvPr/>
        </p:nvSpPr>
        <p:spPr bwMode="auto">
          <a:xfrm>
            <a:off x="3519967" y="4030980"/>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sp>
        <p:nvSpPr>
          <p:cNvPr id="94" name="TextBox 93">
            <a:extLst>
              <a:ext uri="{FF2B5EF4-FFF2-40B4-BE49-F238E27FC236}">
                <a16:creationId xmlns:a16="http://schemas.microsoft.com/office/drawing/2014/main" id="{7CA5A5AD-569E-6ED7-D873-47DEA360271C}"/>
              </a:ext>
            </a:extLst>
          </p:cNvPr>
          <p:cNvSpPr txBox="1"/>
          <p:nvPr/>
        </p:nvSpPr>
        <p:spPr bwMode="auto">
          <a:xfrm>
            <a:off x="3519967" y="4301426"/>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JAK2</a:t>
            </a:r>
          </a:p>
        </p:txBody>
      </p:sp>
      <p:sp>
        <p:nvSpPr>
          <p:cNvPr id="95" name="TextBox 94">
            <a:extLst>
              <a:ext uri="{FF2B5EF4-FFF2-40B4-BE49-F238E27FC236}">
                <a16:creationId xmlns:a16="http://schemas.microsoft.com/office/drawing/2014/main" id="{C7B67F27-2453-414D-8105-E94EECB0F76C}"/>
              </a:ext>
            </a:extLst>
          </p:cNvPr>
          <p:cNvSpPr txBox="1"/>
          <p:nvPr/>
        </p:nvSpPr>
        <p:spPr bwMode="auto">
          <a:xfrm>
            <a:off x="4047938" y="4068149"/>
            <a:ext cx="4940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TYK2</a:t>
            </a:r>
          </a:p>
        </p:txBody>
      </p:sp>
      <p:sp>
        <p:nvSpPr>
          <p:cNvPr id="96" name="TextBox 95">
            <a:extLst>
              <a:ext uri="{FF2B5EF4-FFF2-40B4-BE49-F238E27FC236}">
                <a16:creationId xmlns:a16="http://schemas.microsoft.com/office/drawing/2014/main" id="{DF4022EE-7A84-F804-321C-6D6278D67BAD}"/>
              </a:ext>
            </a:extLst>
          </p:cNvPr>
          <p:cNvSpPr txBox="1"/>
          <p:nvPr/>
        </p:nvSpPr>
        <p:spPr bwMode="auto">
          <a:xfrm>
            <a:off x="4840382" y="4140436"/>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sp>
        <p:nvSpPr>
          <p:cNvPr id="97" name="TextBox 96">
            <a:extLst>
              <a:ext uri="{FF2B5EF4-FFF2-40B4-BE49-F238E27FC236}">
                <a16:creationId xmlns:a16="http://schemas.microsoft.com/office/drawing/2014/main" id="{9F2253B4-CB9D-D44A-AF62-953364FC4573}"/>
              </a:ext>
            </a:extLst>
          </p:cNvPr>
          <p:cNvSpPr txBox="1"/>
          <p:nvPr/>
        </p:nvSpPr>
        <p:spPr bwMode="auto">
          <a:xfrm>
            <a:off x="5373301" y="4063304"/>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JAK2</a:t>
            </a:r>
          </a:p>
        </p:txBody>
      </p:sp>
      <p:sp>
        <p:nvSpPr>
          <p:cNvPr id="98" name="TextBox 97">
            <a:extLst>
              <a:ext uri="{FF2B5EF4-FFF2-40B4-BE49-F238E27FC236}">
                <a16:creationId xmlns:a16="http://schemas.microsoft.com/office/drawing/2014/main" id="{224A69C9-51BE-CF92-6668-BDFF91ED82CA}"/>
              </a:ext>
            </a:extLst>
          </p:cNvPr>
          <p:cNvSpPr txBox="1"/>
          <p:nvPr/>
        </p:nvSpPr>
        <p:spPr bwMode="auto">
          <a:xfrm>
            <a:off x="6094518" y="4147016"/>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JAK2</a:t>
            </a:r>
          </a:p>
        </p:txBody>
      </p:sp>
      <p:sp>
        <p:nvSpPr>
          <p:cNvPr id="99" name="TextBox 98">
            <a:extLst>
              <a:ext uri="{FF2B5EF4-FFF2-40B4-BE49-F238E27FC236}">
                <a16:creationId xmlns:a16="http://schemas.microsoft.com/office/drawing/2014/main" id="{563404F9-3BEE-2DC5-F6FA-7A8D59BDB310}"/>
              </a:ext>
            </a:extLst>
          </p:cNvPr>
          <p:cNvSpPr txBox="1"/>
          <p:nvPr/>
        </p:nvSpPr>
        <p:spPr bwMode="auto">
          <a:xfrm>
            <a:off x="6624106" y="4056724"/>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sp>
        <p:nvSpPr>
          <p:cNvPr id="100" name="TextBox 99">
            <a:extLst>
              <a:ext uri="{FF2B5EF4-FFF2-40B4-BE49-F238E27FC236}">
                <a16:creationId xmlns:a16="http://schemas.microsoft.com/office/drawing/2014/main" id="{C6B2420C-86C4-9767-FD31-5BA4D2ABCDE3}"/>
              </a:ext>
            </a:extLst>
          </p:cNvPr>
          <p:cNvSpPr txBox="1"/>
          <p:nvPr/>
        </p:nvSpPr>
        <p:spPr bwMode="auto">
          <a:xfrm>
            <a:off x="7293807" y="4153315"/>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sp>
        <p:nvSpPr>
          <p:cNvPr id="101" name="TextBox 100">
            <a:extLst>
              <a:ext uri="{FF2B5EF4-FFF2-40B4-BE49-F238E27FC236}">
                <a16:creationId xmlns:a16="http://schemas.microsoft.com/office/drawing/2014/main" id="{1BE5A2C5-EBF3-275B-3DB2-39416CBC27D7}"/>
              </a:ext>
            </a:extLst>
          </p:cNvPr>
          <p:cNvSpPr txBox="1"/>
          <p:nvPr/>
        </p:nvSpPr>
        <p:spPr bwMode="auto">
          <a:xfrm>
            <a:off x="7795690" y="4061645"/>
            <a:ext cx="4940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TYK2</a:t>
            </a:r>
          </a:p>
        </p:txBody>
      </p:sp>
      <p:sp>
        <p:nvSpPr>
          <p:cNvPr id="102" name="TextBox 101">
            <a:extLst>
              <a:ext uri="{FF2B5EF4-FFF2-40B4-BE49-F238E27FC236}">
                <a16:creationId xmlns:a16="http://schemas.microsoft.com/office/drawing/2014/main" id="{FBDB99BC-44B3-AC3F-CDF9-FF5F52507357}"/>
              </a:ext>
            </a:extLst>
          </p:cNvPr>
          <p:cNvSpPr txBox="1"/>
          <p:nvPr/>
        </p:nvSpPr>
        <p:spPr bwMode="auto">
          <a:xfrm>
            <a:off x="8580141" y="4147016"/>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JAK2</a:t>
            </a:r>
          </a:p>
        </p:txBody>
      </p:sp>
      <p:sp>
        <p:nvSpPr>
          <p:cNvPr id="103" name="TextBox 102">
            <a:extLst>
              <a:ext uri="{FF2B5EF4-FFF2-40B4-BE49-F238E27FC236}">
                <a16:creationId xmlns:a16="http://schemas.microsoft.com/office/drawing/2014/main" id="{70B27609-B51D-EA63-8DBA-80497B1E40F7}"/>
              </a:ext>
            </a:extLst>
          </p:cNvPr>
          <p:cNvSpPr txBox="1"/>
          <p:nvPr/>
        </p:nvSpPr>
        <p:spPr bwMode="auto">
          <a:xfrm>
            <a:off x="9116168" y="4056723"/>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sp>
        <p:nvSpPr>
          <p:cNvPr id="104" name="Freeform: Shape 103">
            <a:extLst>
              <a:ext uri="{FF2B5EF4-FFF2-40B4-BE49-F238E27FC236}">
                <a16:creationId xmlns:a16="http://schemas.microsoft.com/office/drawing/2014/main" id="{972FC84C-7D66-8CA0-D85B-1B2325220852}"/>
              </a:ext>
            </a:extLst>
          </p:cNvPr>
          <p:cNvSpPr/>
          <p:nvPr/>
        </p:nvSpPr>
        <p:spPr bwMode="auto">
          <a:xfrm>
            <a:off x="4237149" y="2253803"/>
            <a:ext cx="405685" cy="598867"/>
          </a:xfrm>
          <a:custGeom>
            <a:avLst/>
            <a:gdLst>
              <a:gd name="connsiteX0" fmla="*/ 405685 w 405685"/>
              <a:gd name="connsiteY0" fmla="*/ 0 h 598867"/>
              <a:gd name="connsiteX1" fmla="*/ 270457 w 405685"/>
              <a:gd name="connsiteY1" fmla="*/ 379927 h 598867"/>
              <a:gd name="connsiteX2" fmla="*/ 0 w 405685"/>
              <a:gd name="connsiteY2" fmla="*/ 598867 h 598867"/>
            </a:gdLst>
            <a:ahLst/>
            <a:cxnLst>
              <a:cxn ang="0">
                <a:pos x="connsiteX0" y="connsiteY0"/>
              </a:cxn>
              <a:cxn ang="0">
                <a:pos x="connsiteX1" y="connsiteY1"/>
              </a:cxn>
              <a:cxn ang="0">
                <a:pos x="connsiteX2" y="connsiteY2"/>
              </a:cxn>
            </a:cxnLst>
            <a:rect l="l" t="t" r="r" b="b"/>
            <a:pathLst>
              <a:path w="405685" h="598867">
                <a:moveTo>
                  <a:pt x="405685" y="0"/>
                </a:moveTo>
                <a:cubicBezTo>
                  <a:pt x="371878" y="140058"/>
                  <a:pt x="338071" y="280116"/>
                  <a:pt x="270457" y="379927"/>
                </a:cubicBezTo>
                <a:cubicBezTo>
                  <a:pt x="202843" y="479738"/>
                  <a:pt x="101421" y="539302"/>
                  <a:pt x="0" y="598867"/>
                </a:cubicBezTo>
              </a:path>
            </a:pathLst>
          </a:custGeom>
          <a:noFill/>
          <a:ln w="28575">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06" name="Straight Connector 105">
            <a:extLst>
              <a:ext uri="{FF2B5EF4-FFF2-40B4-BE49-F238E27FC236}">
                <a16:creationId xmlns:a16="http://schemas.microsoft.com/office/drawing/2014/main" id="{EADE016E-AFCB-C410-7B0A-E58BDE36D94C}"/>
              </a:ext>
            </a:extLst>
          </p:cNvPr>
          <p:cNvCxnSpPr>
            <a:cxnSpLocks/>
          </p:cNvCxnSpPr>
          <p:nvPr/>
        </p:nvCxnSpPr>
        <p:spPr bwMode="auto">
          <a:xfrm>
            <a:off x="4200850" y="2803962"/>
            <a:ext cx="62057" cy="106662"/>
          </a:xfrm>
          <a:prstGeom prst="line">
            <a:avLst/>
          </a:prstGeom>
          <a:noFill/>
          <a:ln w="28575" cap="flat" cmpd="sng" algn="ctr">
            <a:solidFill>
              <a:schemeClr val="bg1"/>
            </a:solidFill>
            <a:prstDash val="solid"/>
            <a:round/>
            <a:headEnd type="none" w="med" len="med"/>
            <a:tailEnd type="none" w="med" len="med"/>
          </a:ln>
          <a:effectLst/>
        </p:spPr>
      </p:cxnSp>
      <p:sp>
        <p:nvSpPr>
          <p:cNvPr id="112" name="TextBox 111">
            <a:extLst>
              <a:ext uri="{FF2B5EF4-FFF2-40B4-BE49-F238E27FC236}">
                <a16:creationId xmlns:a16="http://schemas.microsoft.com/office/drawing/2014/main" id="{A719CDA0-94DA-C132-CE47-66A37211CCA3}"/>
              </a:ext>
            </a:extLst>
          </p:cNvPr>
          <p:cNvSpPr txBox="1"/>
          <p:nvPr/>
        </p:nvSpPr>
        <p:spPr bwMode="auto">
          <a:xfrm>
            <a:off x="2524476" y="2419734"/>
            <a:ext cx="4892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IL-4</a:t>
            </a:r>
          </a:p>
        </p:txBody>
      </p:sp>
      <p:sp>
        <p:nvSpPr>
          <p:cNvPr id="113" name="TextBox 112">
            <a:extLst>
              <a:ext uri="{FF2B5EF4-FFF2-40B4-BE49-F238E27FC236}">
                <a16:creationId xmlns:a16="http://schemas.microsoft.com/office/drawing/2014/main" id="{6301349E-25C7-A259-61C5-D2883D6DAA6B}"/>
              </a:ext>
            </a:extLst>
          </p:cNvPr>
          <p:cNvSpPr txBox="1"/>
          <p:nvPr/>
        </p:nvSpPr>
        <p:spPr bwMode="auto">
          <a:xfrm>
            <a:off x="3751174" y="2419734"/>
            <a:ext cx="5966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IL-13</a:t>
            </a:r>
          </a:p>
        </p:txBody>
      </p:sp>
      <p:sp>
        <p:nvSpPr>
          <p:cNvPr id="114" name="TextBox 113">
            <a:extLst>
              <a:ext uri="{FF2B5EF4-FFF2-40B4-BE49-F238E27FC236}">
                <a16:creationId xmlns:a16="http://schemas.microsoft.com/office/drawing/2014/main" id="{9F663E3E-82DB-EB44-4852-B4DE63CB98A8}"/>
              </a:ext>
            </a:extLst>
          </p:cNvPr>
          <p:cNvSpPr txBox="1"/>
          <p:nvPr/>
        </p:nvSpPr>
        <p:spPr bwMode="auto">
          <a:xfrm>
            <a:off x="5082964" y="2462217"/>
            <a:ext cx="5966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IL-31</a:t>
            </a:r>
          </a:p>
        </p:txBody>
      </p:sp>
      <p:sp>
        <p:nvSpPr>
          <p:cNvPr id="115" name="TextBox 114">
            <a:extLst>
              <a:ext uri="{FF2B5EF4-FFF2-40B4-BE49-F238E27FC236}">
                <a16:creationId xmlns:a16="http://schemas.microsoft.com/office/drawing/2014/main" id="{E7314A90-0A87-81DD-65B5-F6017C2096C5}"/>
              </a:ext>
            </a:extLst>
          </p:cNvPr>
          <p:cNvSpPr txBox="1"/>
          <p:nvPr/>
        </p:nvSpPr>
        <p:spPr bwMode="auto">
          <a:xfrm>
            <a:off x="6328492" y="2419734"/>
            <a:ext cx="4924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IL-5</a:t>
            </a:r>
          </a:p>
        </p:txBody>
      </p:sp>
      <p:sp>
        <p:nvSpPr>
          <p:cNvPr id="116" name="TextBox 115">
            <a:extLst>
              <a:ext uri="{FF2B5EF4-FFF2-40B4-BE49-F238E27FC236}">
                <a16:creationId xmlns:a16="http://schemas.microsoft.com/office/drawing/2014/main" id="{AEA541F3-A82E-45AE-7E5D-B805587287F4}"/>
              </a:ext>
            </a:extLst>
          </p:cNvPr>
          <p:cNvSpPr txBox="1"/>
          <p:nvPr/>
        </p:nvSpPr>
        <p:spPr bwMode="auto">
          <a:xfrm>
            <a:off x="7490341" y="2419734"/>
            <a:ext cx="5966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IL-22</a:t>
            </a:r>
          </a:p>
        </p:txBody>
      </p:sp>
      <p:sp>
        <p:nvSpPr>
          <p:cNvPr id="117" name="TextBox 116">
            <a:extLst>
              <a:ext uri="{FF2B5EF4-FFF2-40B4-BE49-F238E27FC236}">
                <a16:creationId xmlns:a16="http://schemas.microsoft.com/office/drawing/2014/main" id="{C5676EB7-229F-72F9-DB36-60AA27AFBD55}"/>
              </a:ext>
            </a:extLst>
          </p:cNvPr>
          <p:cNvSpPr txBox="1"/>
          <p:nvPr/>
        </p:nvSpPr>
        <p:spPr bwMode="auto">
          <a:xfrm>
            <a:off x="8789862" y="2419734"/>
            <a:ext cx="5779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TSLP</a:t>
            </a:r>
          </a:p>
        </p:txBody>
      </p:sp>
      <p:grpSp>
        <p:nvGrpSpPr>
          <p:cNvPr id="124" name="Group 123">
            <a:extLst>
              <a:ext uri="{FF2B5EF4-FFF2-40B4-BE49-F238E27FC236}">
                <a16:creationId xmlns:a16="http://schemas.microsoft.com/office/drawing/2014/main" id="{D973C03D-39D4-4CA9-903D-29D5CE2F8443}"/>
              </a:ext>
            </a:extLst>
          </p:cNvPr>
          <p:cNvGrpSpPr/>
          <p:nvPr/>
        </p:nvGrpSpPr>
        <p:grpSpPr>
          <a:xfrm>
            <a:off x="3223810" y="4906725"/>
            <a:ext cx="480196" cy="276999"/>
            <a:chOff x="3223810" y="4906725"/>
            <a:chExt cx="480196" cy="276999"/>
          </a:xfrm>
        </p:grpSpPr>
        <p:sp>
          <p:nvSpPr>
            <p:cNvPr id="121" name="Oval 120">
              <a:extLst>
                <a:ext uri="{FF2B5EF4-FFF2-40B4-BE49-F238E27FC236}">
                  <a16:creationId xmlns:a16="http://schemas.microsoft.com/office/drawing/2014/main" id="{A05F3238-E59C-BD9F-46B7-DC5C76F5912B}"/>
                </a:ext>
              </a:extLst>
            </p:cNvPr>
            <p:cNvSpPr/>
            <p:nvPr/>
          </p:nvSpPr>
          <p:spPr bwMode="auto">
            <a:xfrm rot="5400000">
              <a:off x="3322384" y="4829942"/>
              <a:ext cx="263993" cy="426967"/>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0" name="TextBox 119">
              <a:extLst>
                <a:ext uri="{FF2B5EF4-FFF2-40B4-BE49-F238E27FC236}">
                  <a16:creationId xmlns:a16="http://schemas.microsoft.com/office/drawing/2014/main" id="{0E4803FD-E02F-E0ED-D973-5B469D10C84A}"/>
                </a:ext>
              </a:extLst>
            </p:cNvPr>
            <p:cNvSpPr txBox="1"/>
            <p:nvPr/>
          </p:nvSpPr>
          <p:spPr bwMode="auto">
            <a:xfrm>
              <a:off x="3223810" y="4906725"/>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grpSp>
      <p:grpSp>
        <p:nvGrpSpPr>
          <p:cNvPr id="134" name="Group 133">
            <a:extLst>
              <a:ext uri="{FF2B5EF4-FFF2-40B4-BE49-F238E27FC236}">
                <a16:creationId xmlns:a16="http://schemas.microsoft.com/office/drawing/2014/main" id="{17D7EE4D-1178-4475-635C-2A4045C06370}"/>
              </a:ext>
            </a:extLst>
          </p:cNvPr>
          <p:cNvGrpSpPr/>
          <p:nvPr/>
        </p:nvGrpSpPr>
        <p:grpSpPr>
          <a:xfrm>
            <a:off x="3628368" y="4860072"/>
            <a:ext cx="480196" cy="276999"/>
            <a:chOff x="3628368" y="4860072"/>
            <a:chExt cx="480196" cy="276999"/>
          </a:xfrm>
        </p:grpSpPr>
        <p:sp>
          <p:nvSpPr>
            <p:cNvPr id="122" name="Oval 121">
              <a:extLst>
                <a:ext uri="{FF2B5EF4-FFF2-40B4-BE49-F238E27FC236}">
                  <a16:creationId xmlns:a16="http://schemas.microsoft.com/office/drawing/2014/main" id="{3548A037-E983-6FC2-3599-E28E46150DEA}"/>
                </a:ext>
              </a:extLst>
            </p:cNvPr>
            <p:cNvSpPr/>
            <p:nvPr/>
          </p:nvSpPr>
          <p:spPr bwMode="auto">
            <a:xfrm rot="5400000">
              <a:off x="3736470" y="4789872"/>
              <a:ext cx="263993" cy="426967"/>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3" name="TextBox 122">
              <a:extLst>
                <a:ext uri="{FF2B5EF4-FFF2-40B4-BE49-F238E27FC236}">
                  <a16:creationId xmlns:a16="http://schemas.microsoft.com/office/drawing/2014/main" id="{E6BD817B-9F36-D35E-611C-D9A2BE399E58}"/>
                </a:ext>
              </a:extLst>
            </p:cNvPr>
            <p:cNvSpPr txBox="1"/>
            <p:nvPr/>
          </p:nvSpPr>
          <p:spPr bwMode="auto">
            <a:xfrm>
              <a:off x="3628368" y="4860072"/>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JAK3</a:t>
              </a:r>
            </a:p>
          </p:txBody>
        </p:sp>
      </p:grpSp>
      <p:grpSp>
        <p:nvGrpSpPr>
          <p:cNvPr id="125" name="Group 124">
            <a:extLst>
              <a:ext uri="{FF2B5EF4-FFF2-40B4-BE49-F238E27FC236}">
                <a16:creationId xmlns:a16="http://schemas.microsoft.com/office/drawing/2014/main" id="{A11FD1DA-A252-62DF-D6B7-63DEEE67D69D}"/>
              </a:ext>
            </a:extLst>
          </p:cNvPr>
          <p:cNvGrpSpPr/>
          <p:nvPr/>
        </p:nvGrpSpPr>
        <p:grpSpPr>
          <a:xfrm>
            <a:off x="4663443" y="4893936"/>
            <a:ext cx="480196" cy="276999"/>
            <a:chOff x="3223810" y="4906725"/>
            <a:chExt cx="480196" cy="276999"/>
          </a:xfrm>
        </p:grpSpPr>
        <p:sp>
          <p:nvSpPr>
            <p:cNvPr id="126" name="Oval 125">
              <a:extLst>
                <a:ext uri="{FF2B5EF4-FFF2-40B4-BE49-F238E27FC236}">
                  <a16:creationId xmlns:a16="http://schemas.microsoft.com/office/drawing/2014/main" id="{0E2C1E9F-A333-B1B9-C27F-B31FB1E0A040}"/>
                </a:ext>
              </a:extLst>
            </p:cNvPr>
            <p:cNvSpPr/>
            <p:nvPr/>
          </p:nvSpPr>
          <p:spPr bwMode="auto">
            <a:xfrm rot="5400000">
              <a:off x="3322384" y="4829942"/>
              <a:ext cx="263993" cy="426967"/>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27" name="TextBox 126">
              <a:extLst>
                <a:ext uri="{FF2B5EF4-FFF2-40B4-BE49-F238E27FC236}">
                  <a16:creationId xmlns:a16="http://schemas.microsoft.com/office/drawing/2014/main" id="{A62563FC-CEE0-E56F-6145-D985F949AB0F}"/>
                </a:ext>
              </a:extLst>
            </p:cNvPr>
            <p:cNvSpPr txBox="1"/>
            <p:nvPr/>
          </p:nvSpPr>
          <p:spPr bwMode="auto">
            <a:xfrm>
              <a:off x="3223810" y="4906725"/>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grpSp>
      <p:grpSp>
        <p:nvGrpSpPr>
          <p:cNvPr id="128" name="Group 127">
            <a:extLst>
              <a:ext uri="{FF2B5EF4-FFF2-40B4-BE49-F238E27FC236}">
                <a16:creationId xmlns:a16="http://schemas.microsoft.com/office/drawing/2014/main" id="{06155599-7582-2189-5EBA-BAED078805B7}"/>
              </a:ext>
            </a:extLst>
          </p:cNvPr>
          <p:cNvGrpSpPr/>
          <p:nvPr/>
        </p:nvGrpSpPr>
        <p:grpSpPr>
          <a:xfrm>
            <a:off x="5085423" y="4860072"/>
            <a:ext cx="480196" cy="276999"/>
            <a:chOff x="3223810" y="4904925"/>
            <a:chExt cx="480196" cy="276999"/>
          </a:xfrm>
        </p:grpSpPr>
        <p:sp>
          <p:nvSpPr>
            <p:cNvPr id="129" name="Oval 128">
              <a:extLst>
                <a:ext uri="{FF2B5EF4-FFF2-40B4-BE49-F238E27FC236}">
                  <a16:creationId xmlns:a16="http://schemas.microsoft.com/office/drawing/2014/main" id="{979B1C12-F1A4-8348-1B33-6311B5086EFA}"/>
                </a:ext>
              </a:extLst>
            </p:cNvPr>
            <p:cNvSpPr/>
            <p:nvPr/>
          </p:nvSpPr>
          <p:spPr bwMode="auto">
            <a:xfrm rot="5400000">
              <a:off x="3322384" y="4829942"/>
              <a:ext cx="263993" cy="426967"/>
            </a:xfrm>
            <a:prstGeom prst="ellipse">
              <a:avLst/>
            </a:prstGeom>
            <a:solidFill>
              <a:schemeClr val="accent4">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0" name="TextBox 129">
              <a:extLst>
                <a:ext uri="{FF2B5EF4-FFF2-40B4-BE49-F238E27FC236}">
                  <a16:creationId xmlns:a16="http://schemas.microsoft.com/office/drawing/2014/main" id="{EBE6B0C1-D4C9-2DE9-F0B5-3C73EB092D7F}"/>
                </a:ext>
              </a:extLst>
            </p:cNvPr>
            <p:cNvSpPr txBox="1"/>
            <p:nvPr/>
          </p:nvSpPr>
          <p:spPr bwMode="auto">
            <a:xfrm>
              <a:off x="3223810" y="4904925"/>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JAK2</a:t>
              </a:r>
            </a:p>
          </p:txBody>
        </p:sp>
      </p:grpSp>
      <p:grpSp>
        <p:nvGrpSpPr>
          <p:cNvPr id="131" name="Group 130">
            <a:extLst>
              <a:ext uri="{FF2B5EF4-FFF2-40B4-BE49-F238E27FC236}">
                <a16:creationId xmlns:a16="http://schemas.microsoft.com/office/drawing/2014/main" id="{821936D0-FA22-16F4-9438-B05AEC7D6F1A}"/>
              </a:ext>
            </a:extLst>
          </p:cNvPr>
          <p:cNvGrpSpPr/>
          <p:nvPr/>
        </p:nvGrpSpPr>
        <p:grpSpPr>
          <a:xfrm>
            <a:off x="6143910" y="4644074"/>
            <a:ext cx="480196" cy="276999"/>
            <a:chOff x="3223810" y="4906725"/>
            <a:chExt cx="480196" cy="276999"/>
          </a:xfrm>
        </p:grpSpPr>
        <p:sp>
          <p:nvSpPr>
            <p:cNvPr id="132" name="Oval 131">
              <a:extLst>
                <a:ext uri="{FF2B5EF4-FFF2-40B4-BE49-F238E27FC236}">
                  <a16:creationId xmlns:a16="http://schemas.microsoft.com/office/drawing/2014/main" id="{E935BCFF-EFB5-313F-0630-4E53861C2A2C}"/>
                </a:ext>
              </a:extLst>
            </p:cNvPr>
            <p:cNvSpPr/>
            <p:nvPr/>
          </p:nvSpPr>
          <p:spPr bwMode="auto">
            <a:xfrm rot="5400000">
              <a:off x="3322384" y="4829942"/>
              <a:ext cx="263993" cy="426967"/>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3" name="TextBox 132">
              <a:extLst>
                <a:ext uri="{FF2B5EF4-FFF2-40B4-BE49-F238E27FC236}">
                  <a16:creationId xmlns:a16="http://schemas.microsoft.com/office/drawing/2014/main" id="{16CD10E2-0408-88B9-31CB-64B3D4E0D167}"/>
                </a:ext>
              </a:extLst>
            </p:cNvPr>
            <p:cNvSpPr txBox="1"/>
            <p:nvPr/>
          </p:nvSpPr>
          <p:spPr bwMode="auto">
            <a:xfrm>
              <a:off x="3223810" y="4906725"/>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grpSp>
      <p:grpSp>
        <p:nvGrpSpPr>
          <p:cNvPr id="135" name="Group 134">
            <a:extLst>
              <a:ext uri="{FF2B5EF4-FFF2-40B4-BE49-F238E27FC236}">
                <a16:creationId xmlns:a16="http://schemas.microsoft.com/office/drawing/2014/main" id="{9D762DB7-FA1D-43E3-6E26-BFFA085EFC94}"/>
              </a:ext>
            </a:extLst>
          </p:cNvPr>
          <p:cNvGrpSpPr/>
          <p:nvPr/>
        </p:nvGrpSpPr>
        <p:grpSpPr>
          <a:xfrm>
            <a:off x="6153179" y="4904721"/>
            <a:ext cx="480196" cy="276999"/>
            <a:chOff x="3628368" y="4860072"/>
            <a:chExt cx="480196" cy="276999"/>
          </a:xfrm>
        </p:grpSpPr>
        <p:sp>
          <p:nvSpPr>
            <p:cNvPr id="136" name="Oval 135">
              <a:extLst>
                <a:ext uri="{FF2B5EF4-FFF2-40B4-BE49-F238E27FC236}">
                  <a16:creationId xmlns:a16="http://schemas.microsoft.com/office/drawing/2014/main" id="{478BF9D9-9A35-04C5-8E80-819546469CA8}"/>
                </a:ext>
              </a:extLst>
            </p:cNvPr>
            <p:cNvSpPr/>
            <p:nvPr/>
          </p:nvSpPr>
          <p:spPr bwMode="auto">
            <a:xfrm rot="5400000">
              <a:off x="3736470" y="4789872"/>
              <a:ext cx="263993" cy="426967"/>
            </a:xfrm>
            <a:prstGeom prst="ellipse">
              <a:avLst/>
            </a:prstGeom>
            <a:solidFill>
              <a:schemeClr val="accent5">
                <a:lumMod val="40000"/>
                <a:lumOff val="6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37" name="TextBox 136">
              <a:extLst>
                <a:ext uri="{FF2B5EF4-FFF2-40B4-BE49-F238E27FC236}">
                  <a16:creationId xmlns:a16="http://schemas.microsoft.com/office/drawing/2014/main" id="{79094E57-1C6B-055E-3A95-16F9E40FE0B6}"/>
                </a:ext>
              </a:extLst>
            </p:cNvPr>
            <p:cNvSpPr txBox="1"/>
            <p:nvPr/>
          </p:nvSpPr>
          <p:spPr bwMode="auto">
            <a:xfrm>
              <a:off x="3628368" y="4860072"/>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JAK3</a:t>
              </a:r>
            </a:p>
          </p:txBody>
        </p:sp>
      </p:grpSp>
      <p:grpSp>
        <p:nvGrpSpPr>
          <p:cNvPr id="138" name="Group 137">
            <a:extLst>
              <a:ext uri="{FF2B5EF4-FFF2-40B4-BE49-F238E27FC236}">
                <a16:creationId xmlns:a16="http://schemas.microsoft.com/office/drawing/2014/main" id="{0272ECE0-2C7B-1769-D8C6-D4A1BBED9D48}"/>
              </a:ext>
            </a:extLst>
          </p:cNvPr>
          <p:cNvGrpSpPr/>
          <p:nvPr/>
        </p:nvGrpSpPr>
        <p:grpSpPr>
          <a:xfrm>
            <a:off x="6574713" y="4602532"/>
            <a:ext cx="480196" cy="276999"/>
            <a:chOff x="3223810" y="4904925"/>
            <a:chExt cx="480196" cy="276999"/>
          </a:xfrm>
        </p:grpSpPr>
        <p:sp>
          <p:nvSpPr>
            <p:cNvPr id="139" name="Oval 138">
              <a:extLst>
                <a:ext uri="{FF2B5EF4-FFF2-40B4-BE49-F238E27FC236}">
                  <a16:creationId xmlns:a16="http://schemas.microsoft.com/office/drawing/2014/main" id="{A4666FB6-BC51-714B-8BD8-B2826DCDA9F9}"/>
                </a:ext>
              </a:extLst>
            </p:cNvPr>
            <p:cNvSpPr/>
            <p:nvPr/>
          </p:nvSpPr>
          <p:spPr bwMode="auto">
            <a:xfrm rot="5400000">
              <a:off x="3322384" y="4829942"/>
              <a:ext cx="263993" cy="426967"/>
            </a:xfrm>
            <a:prstGeom prst="ellipse">
              <a:avLst/>
            </a:prstGeom>
            <a:solidFill>
              <a:schemeClr val="accent4">
                <a:lumMod val="50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0" name="TextBox 139">
              <a:extLst>
                <a:ext uri="{FF2B5EF4-FFF2-40B4-BE49-F238E27FC236}">
                  <a16:creationId xmlns:a16="http://schemas.microsoft.com/office/drawing/2014/main" id="{4401B24B-A1BD-790C-974D-AEF952D7B9D8}"/>
                </a:ext>
              </a:extLst>
            </p:cNvPr>
            <p:cNvSpPr txBox="1"/>
            <p:nvPr/>
          </p:nvSpPr>
          <p:spPr bwMode="auto">
            <a:xfrm>
              <a:off x="3223810" y="4904925"/>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JAK2</a:t>
              </a:r>
            </a:p>
          </p:txBody>
        </p:sp>
      </p:grpSp>
      <p:grpSp>
        <p:nvGrpSpPr>
          <p:cNvPr id="143" name="Group 142">
            <a:extLst>
              <a:ext uri="{FF2B5EF4-FFF2-40B4-BE49-F238E27FC236}">
                <a16:creationId xmlns:a16="http://schemas.microsoft.com/office/drawing/2014/main" id="{E4FE7F11-15AF-7380-5B80-277AD7135CCD}"/>
              </a:ext>
            </a:extLst>
          </p:cNvPr>
          <p:cNvGrpSpPr/>
          <p:nvPr/>
        </p:nvGrpSpPr>
        <p:grpSpPr>
          <a:xfrm>
            <a:off x="6600624" y="4892411"/>
            <a:ext cx="494046" cy="287422"/>
            <a:chOff x="6600624" y="4892411"/>
            <a:chExt cx="494046" cy="287422"/>
          </a:xfrm>
        </p:grpSpPr>
        <p:sp>
          <p:nvSpPr>
            <p:cNvPr id="142" name="Oval 141">
              <a:extLst>
                <a:ext uri="{FF2B5EF4-FFF2-40B4-BE49-F238E27FC236}">
                  <a16:creationId xmlns:a16="http://schemas.microsoft.com/office/drawing/2014/main" id="{AE36EF0F-14BC-AC52-9F41-80CD82FB3529}"/>
                </a:ext>
              </a:extLst>
            </p:cNvPr>
            <p:cNvSpPr/>
            <p:nvPr/>
          </p:nvSpPr>
          <p:spPr bwMode="auto">
            <a:xfrm rot="5400000">
              <a:off x="6707708" y="4810924"/>
              <a:ext cx="263993" cy="426967"/>
            </a:xfrm>
            <a:prstGeom prst="ellipse">
              <a:avLst/>
            </a:prstGeom>
            <a:solidFill>
              <a:schemeClr val="accent3"/>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1" name="TextBox 140">
              <a:extLst>
                <a:ext uri="{FF2B5EF4-FFF2-40B4-BE49-F238E27FC236}">
                  <a16:creationId xmlns:a16="http://schemas.microsoft.com/office/drawing/2014/main" id="{000D44BD-E492-25BE-A165-1114AF86DC19}"/>
                </a:ext>
              </a:extLst>
            </p:cNvPr>
            <p:cNvSpPr txBox="1"/>
            <p:nvPr/>
          </p:nvSpPr>
          <p:spPr bwMode="auto">
            <a:xfrm>
              <a:off x="6600624" y="4902834"/>
              <a:ext cx="4940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TYK2</a:t>
              </a:r>
            </a:p>
          </p:txBody>
        </p:sp>
      </p:grpSp>
      <p:grpSp>
        <p:nvGrpSpPr>
          <p:cNvPr id="144" name="Group 143">
            <a:extLst>
              <a:ext uri="{FF2B5EF4-FFF2-40B4-BE49-F238E27FC236}">
                <a16:creationId xmlns:a16="http://schemas.microsoft.com/office/drawing/2014/main" id="{6629202B-F1A9-503A-7F37-7911F9CA2641}"/>
              </a:ext>
            </a:extLst>
          </p:cNvPr>
          <p:cNvGrpSpPr/>
          <p:nvPr/>
        </p:nvGrpSpPr>
        <p:grpSpPr>
          <a:xfrm>
            <a:off x="7825185" y="4855365"/>
            <a:ext cx="480196" cy="276999"/>
            <a:chOff x="3223810" y="4906725"/>
            <a:chExt cx="480196" cy="276999"/>
          </a:xfrm>
        </p:grpSpPr>
        <p:sp>
          <p:nvSpPr>
            <p:cNvPr id="145" name="Oval 144">
              <a:extLst>
                <a:ext uri="{FF2B5EF4-FFF2-40B4-BE49-F238E27FC236}">
                  <a16:creationId xmlns:a16="http://schemas.microsoft.com/office/drawing/2014/main" id="{D4EDD996-8A13-0557-4B2E-C73C22A6E03A}"/>
                </a:ext>
              </a:extLst>
            </p:cNvPr>
            <p:cNvSpPr/>
            <p:nvPr/>
          </p:nvSpPr>
          <p:spPr bwMode="auto">
            <a:xfrm rot="5400000">
              <a:off x="3322384" y="4829942"/>
              <a:ext cx="263993" cy="426967"/>
            </a:xfrm>
            <a:prstGeom prst="ellipse">
              <a:avLst/>
            </a:prstGeom>
            <a:solidFill>
              <a:schemeClr val="accent4">
                <a:lumMod val="75000"/>
              </a:schemeClr>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46" name="TextBox 145">
              <a:extLst>
                <a:ext uri="{FF2B5EF4-FFF2-40B4-BE49-F238E27FC236}">
                  <a16:creationId xmlns:a16="http://schemas.microsoft.com/office/drawing/2014/main" id="{D6F6F3DB-691C-DB80-3144-DDD316E5B9E9}"/>
                </a:ext>
              </a:extLst>
            </p:cNvPr>
            <p:cNvSpPr txBox="1"/>
            <p:nvPr/>
          </p:nvSpPr>
          <p:spPr bwMode="auto">
            <a:xfrm>
              <a:off x="3223810" y="4906725"/>
              <a:ext cx="4801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JAK1</a:t>
              </a:r>
            </a:p>
          </p:txBody>
        </p:sp>
      </p:grpSp>
      <p:sp>
        <p:nvSpPr>
          <p:cNvPr id="147" name="TextBox 146">
            <a:extLst>
              <a:ext uri="{FF2B5EF4-FFF2-40B4-BE49-F238E27FC236}">
                <a16:creationId xmlns:a16="http://schemas.microsoft.com/office/drawing/2014/main" id="{22DF8678-0599-BFDA-AE80-826555941009}"/>
              </a:ext>
            </a:extLst>
          </p:cNvPr>
          <p:cNvSpPr txBox="1"/>
          <p:nvPr/>
        </p:nvSpPr>
        <p:spPr bwMode="auto">
          <a:xfrm>
            <a:off x="4541984" y="5634419"/>
            <a:ext cx="1172889" cy="307777"/>
          </a:xfrm>
          <a:prstGeom prst="rect">
            <a:avLst/>
          </a:prstGeom>
          <a:solidFill>
            <a:schemeClr val="accent3">
              <a:lumMod val="40000"/>
              <a:lumOff val="60000"/>
            </a:schemeClr>
          </a:solidFill>
          <a:ln>
            <a:noFill/>
          </a:ln>
        </p:spPr>
        <p:txBody>
          <a:bodyPr wrap="square" lIns="0" rIns="0"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Baricitinib</a:t>
            </a:r>
          </a:p>
        </p:txBody>
      </p:sp>
      <p:sp>
        <p:nvSpPr>
          <p:cNvPr id="148" name="TextBox 147">
            <a:extLst>
              <a:ext uri="{FF2B5EF4-FFF2-40B4-BE49-F238E27FC236}">
                <a16:creationId xmlns:a16="http://schemas.microsoft.com/office/drawing/2014/main" id="{E578B795-862C-C1A9-9B61-20A4F035E47A}"/>
              </a:ext>
            </a:extLst>
          </p:cNvPr>
          <p:cNvSpPr txBox="1"/>
          <p:nvPr/>
        </p:nvSpPr>
        <p:spPr bwMode="auto">
          <a:xfrm>
            <a:off x="7469311" y="5608671"/>
            <a:ext cx="1172889" cy="523220"/>
          </a:xfrm>
          <a:prstGeom prst="rect">
            <a:avLst/>
          </a:prstGeom>
          <a:solidFill>
            <a:schemeClr val="accent3">
              <a:lumMod val="40000"/>
              <a:lumOff val="60000"/>
            </a:schemeClr>
          </a:solidFill>
          <a:ln>
            <a:noFill/>
          </a:ln>
        </p:spPr>
        <p:txBody>
          <a:bodyPr wrap="square" lIns="0" rIns="0"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Abrocitinib</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Upadacitinib</a:t>
            </a:r>
          </a:p>
        </p:txBody>
      </p:sp>
      <p:grpSp>
        <p:nvGrpSpPr>
          <p:cNvPr id="153" name="Group 152">
            <a:extLst>
              <a:ext uri="{FF2B5EF4-FFF2-40B4-BE49-F238E27FC236}">
                <a16:creationId xmlns:a16="http://schemas.microsoft.com/office/drawing/2014/main" id="{FB4F227E-812D-FC64-9B2D-EA72D107946C}"/>
              </a:ext>
            </a:extLst>
          </p:cNvPr>
          <p:cNvGrpSpPr/>
          <p:nvPr/>
        </p:nvGrpSpPr>
        <p:grpSpPr>
          <a:xfrm>
            <a:off x="5045706" y="5179833"/>
            <a:ext cx="165348" cy="454674"/>
            <a:chOff x="5045706" y="5179833"/>
            <a:chExt cx="165348" cy="381656"/>
          </a:xfrm>
        </p:grpSpPr>
        <p:cxnSp>
          <p:nvCxnSpPr>
            <p:cNvPr id="150" name="Straight Connector 149">
              <a:extLst>
                <a:ext uri="{FF2B5EF4-FFF2-40B4-BE49-F238E27FC236}">
                  <a16:creationId xmlns:a16="http://schemas.microsoft.com/office/drawing/2014/main" id="{3EF0274B-4166-EC51-42FF-31BB18806C06}"/>
                </a:ext>
              </a:extLst>
            </p:cNvPr>
            <p:cNvCxnSpPr/>
            <p:nvPr/>
          </p:nvCxnSpPr>
          <p:spPr bwMode="auto">
            <a:xfrm>
              <a:off x="5045706" y="5179833"/>
              <a:ext cx="165348" cy="0"/>
            </a:xfrm>
            <a:prstGeom prst="line">
              <a:avLst/>
            </a:prstGeom>
            <a:noFill/>
            <a:ln w="28575" cap="flat" cmpd="sng" algn="ctr">
              <a:solidFill>
                <a:schemeClr val="bg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2BFE7894-0C29-ED16-BF80-EE40A346F7AD}"/>
                </a:ext>
              </a:extLst>
            </p:cNvPr>
            <p:cNvCxnSpPr/>
            <p:nvPr/>
          </p:nvCxnSpPr>
          <p:spPr bwMode="auto">
            <a:xfrm>
              <a:off x="5128411" y="5179833"/>
              <a:ext cx="0" cy="381656"/>
            </a:xfrm>
            <a:prstGeom prst="line">
              <a:avLst/>
            </a:prstGeom>
            <a:noFill/>
            <a:ln w="28575" cap="flat" cmpd="sng" algn="ctr">
              <a:solidFill>
                <a:schemeClr val="bg1"/>
              </a:solidFill>
              <a:prstDash val="solid"/>
              <a:round/>
              <a:headEnd type="none" w="med" len="med"/>
              <a:tailEnd type="none" w="med" len="med"/>
            </a:ln>
            <a:effectLst/>
          </p:spPr>
        </p:cxnSp>
      </p:grpSp>
      <p:grpSp>
        <p:nvGrpSpPr>
          <p:cNvPr id="154" name="Group 153">
            <a:extLst>
              <a:ext uri="{FF2B5EF4-FFF2-40B4-BE49-F238E27FC236}">
                <a16:creationId xmlns:a16="http://schemas.microsoft.com/office/drawing/2014/main" id="{7BC303C6-A3CA-813E-4097-6501A146899E}"/>
              </a:ext>
            </a:extLst>
          </p:cNvPr>
          <p:cNvGrpSpPr/>
          <p:nvPr/>
        </p:nvGrpSpPr>
        <p:grpSpPr>
          <a:xfrm>
            <a:off x="7982089" y="5179833"/>
            <a:ext cx="165348" cy="454674"/>
            <a:chOff x="5045706" y="5179833"/>
            <a:chExt cx="165348" cy="381656"/>
          </a:xfrm>
        </p:grpSpPr>
        <p:cxnSp>
          <p:nvCxnSpPr>
            <p:cNvPr id="155" name="Straight Connector 154">
              <a:extLst>
                <a:ext uri="{FF2B5EF4-FFF2-40B4-BE49-F238E27FC236}">
                  <a16:creationId xmlns:a16="http://schemas.microsoft.com/office/drawing/2014/main" id="{1ECC1C4B-13CB-7DB2-C923-7A7BB89FB3DE}"/>
                </a:ext>
              </a:extLst>
            </p:cNvPr>
            <p:cNvCxnSpPr/>
            <p:nvPr/>
          </p:nvCxnSpPr>
          <p:spPr bwMode="auto">
            <a:xfrm>
              <a:off x="5045706" y="5179833"/>
              <a:ext cx="165348" cy="0"/>
            </a:xfrm>
            <a:prstGeom prst="line">
              <a:avLst/>
            </a:prstGeom>
            <a:noFill/>
            <a:ln w="28575" cap="flat" cmpd="sng" algn="ctr">
              <a:solidFill>
                <a:schemeClr val="bg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115FD127-C3D3-E3FD-AF44-1AB53F36355B}"/>
                </a:ext>
              </a:extLst>
            </p:cNvPr>
            <p:cNvCxnSpPr/>
            <p:nvPr/>
          </p:nvCxnSpPr>
          <p:spPr bwMode="auto">
            <a:xfrm>
              <a:off x="5128411" y="5179833"/>
              <a:ext cx="0" cy="381656"/>
            </a:xfrm>
            <a:prstGeom prst="line">
              <a:avLst/>
            </a:prstGeom>
            <a:noFill/>
            <a:ln w="28575" cap="flat" cmpd="sng" algn="ctr">
              <a:solidFill>
                <a:schemeClr val="bg1"/>
              </a:solidFill>
              <a:prstDash val="solid"/>
              <a:round/>
              <a:headEnd type="none" w="med" len="med"/>
              <a:tailEnd type="none" w="med" len="med"/>
            </a:ln>
            <a:effectLst/>
          </p:spPr>
        </p:cxnSp>
      </p:grpSp>
      <p:sp>
        <p:nvSpPr>
          <p:cNvPr id="785" name="TextBox 784">
            <a:extLst>
              <a:ext uri="{FF2B5EF4-FFF2-40B4-BE49-F238E27FC236}">
                <a16:creationId xmlns:a16="http://schemas.microsoft.com/office/drawing/2014/main" id="{D6FCA6E0-38BE-CAEF-D344-1E72E9EF643E}"/>
              </a:ext>
            </a:extLst>
          </p:cNvPr>
          <p:cNvSpPr txBox="1"/>
          <p:nvPr/>
        </p:nvSpPr>
        <p:spPr bwMode="auto">
          <a:xfrm>
            <a:off x="2157980" y="3626401"/>
            <a:ext cx="5822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IL-4R</a:t>
            </a: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α</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86" name="TextBox 785">
            <a:extLst>
              <a:ext uri="{FF2B5EF4-FFF2-40B4-BE49-F238E27FC236}">
                <a16:creationId xmlns:a16="http://schemas.microsoft.com/office/drawing/2014/main" id="{9282F370-FE9D-70DC-2C7E-B990FCE8F988}"/>
              </a:ext>
            </a:extLst>
          </p:cNvPr>
          <p:cNvSpPr txBox="1"/>
          <p:nvPr/>
        </p:nvSpPr>
        <p:spPr bwMode="auto">
          <a:xfrm>
            <a:off x="2808467" y="3605583"/>
            <a:ext cx="3334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l-GR" sz="1200" b="0" i="0" u="none" strike="noStrike" kern="1200" cap="none" spc="0" normalizeH="0" baseline="0" noProof="0">
                <a:ln>
                  <a:noFill/>
                </a:ln>
                <a:solidFill>
                  <a:srgbClr val="000000"/>
                </a:solidFill>
                <a:effectLst/>
                <a:uLnTx/>
                <a:uFillTx/>
                <a:latin typeface="Calibri" panose="020F0502020204030204"/>
                <a:ea typeface="+mn-ea"/>
                <a:cs typeface="Arial" panose="020B0604020202020204" pitchFamily="34" charset="0"/>
              </a:rPr>
              <a:t>γ</a:t>
            </a:r>
            <a:r>
              <a:rPr kumimoji="0" lang="en-US" sz="1200" b="0" i="0" u="none" strike="noStrike" kern="1200" cap="none" spc="0" normalizeH="0" baseline="0" noProof="0" dirty="0">
                <a:ln>
                  <a:noFill/>
                </a:ln>
                <a:solidFill>
                  <a:srgbClr val="000000"/>
                </a:solidFill>
                <a:effectLst/>
                <a:uLnTx/>
                <a:uFillTx/>
                <a:latin typeface="Calibri" panose="020F0502020204030204"/>
                <a:ea typeface="+mn-ea"/>
                <a:cs typeface="Arial" panose="020B0604020202020204" pitchFamily="34" charset="0"/>
              </a:rPr>
              <a:t>C</a:t>
            </a:r>
          </a:p>
        </p:txBody>
      </p:sp>
      <p:sp>
        <p:nvSpPr>
          <p:cNvPr id="787" name="TextBox 786">
            <a:extLst>
              <a:ext uri="{FF2B5EF4-FFF2-40B4-BE49-F238E27FC236}">
                <a16:creationId xmlns:a16="http://schemas.microsoft.com/office/drawing/2014/main" id="{DFD5B682-ED74-6C68-D42E-0F8BD209518E}"/>
              </a:ext>
            </a:extLst>
          </p:cNvPr>
          <p:cNvSpPr txBox="1"/>
          <p:nvPr/>
        </p:nvSpPr>
        <p:spPr bwMode="auto">
          <a:xfrm>
            <a:off x="3418008" y="3626401"/>
            <a:ext cx="5822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IL-4R</a:t>
            </a: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α</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88" name="TextBox 787">
            <a:extLst>
              <a:ext uri="{FF2B5EF4-FFF2-40B4-BE49-F238E27FC236}">
                <a16:creationId xmlns:a16="http://schemas.microsoft.com/office/drawing/2014/main" id="{C3052835-B151-90AC-2966-54A6C1D8B8D1}"/>
              </a:ext>
            </a:extLst>
          </p:cNvPr>
          <p:cNvSpPr txBox="1"/>
          <p:nvPr/>
        </p:nvSpPr>
        <p:spPr bwMode="auto">
          <a:xfrm>
            <a:off x="4034902" y="3626401"/>
            <a:ext cx="73930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IL-13R</a:t>
            </a: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α</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789" name="TextBox 788">
            <a:extLst>
              <a:ext uri="{FF2B5EF4-FFF2-40B4-BE49-F238E27FC236}">
                <a16:creationId xmlns:a16="http://schemas.microsoft.com/office/drawing/2014/main" id="{3B16A2EE-D0E2-ED7D-18CD-126F8412DCA6}"/>
              </a:ext>
            </a:extLst>
          </p:cNvPr>
          <p:cNvSpPr txBox="1"/>
          <p:nvPr/>
        </p:nvSpPr>
        <p:spPr bwMode="auto">
          <a:xfrm>
            <a:off x="4657466" y="3626401"/>
            <a:ext cx="66075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IL-31R</a:t>
            </a: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α</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90" name="TextBox 789">
            <a:extLst>
              <a:ext uri="{FF2B5EF4-FFF2-40B4-BE49-F238E27FC236}">
                <a16:creationId xmlns:a16="http://schemas.microsoft.com/office/drawing/2014/main" id="{E35DDC37-3FF0-10EC-58E6-381DF68066CB}"/>
              </a:ext>
            </a:extLst>
          </p:cNvPr>
          <p:cNvSpPr txBox="1"/>
          <p:nvPr/>
        </p:nvSpPr>
        <p:spPr bwMode="auto">
          <a:xfrm>
            <a:off x="5350934" y="3626401"/>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OSM</a:t>
            </a:r>
          </a:p>
        </p:txBody>
      </p:sp>
      <p:sp>
        <p:nvSpPr>
          <p:cNvPr id="791" name="TextBox 790">
            <a:extLst>
              <a:ext uri="{FF2B5EF4-FFF2-40B4-BE49-F238E27FC236}">
                <a16:creationId xmlns:a16="http://schemas.microsoft.com/office/drawing/2014/main" id="{0A24E2D7-0F4A-C781-1D79-20D5AE554616}"/>
              </a:ext>
            </a:extLst>
          </p:cNvPr>
          <p:cNvSpPr txBox="1"/>
          <p:nvPr/>
        </p:nvSpPr>
        <p:spPr bwMode="auto">
          <a:xfrm>
            <a:off x="5989319" y="3626401"/>
            <a:ext cx="5822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IL-5R</a:t>
            </a: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α</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92" name="TextBox 791">
            <a:extLst>
              <a:ext uri="{FF2B5EF4-FFF2-40B4-BE49-F238E27FC236}">
                <a16:creationId xmlns:a16="http://schemas.microsoft.com/office/drawing/2014/main" id="{D1994825-3C1B-86C4-0AA4-815E97FF25C3}"/>
              </a:ext>
            </a:extLst>
          </p:cNvPr>
          <p:cNvSpPr txBox="1"/>
          <p:nvPr/>
        </p:nvSpPr>
        <p:spPr bwMode="auto">
          <a:xfrm>
            <a:off x="6650083" y="3626401"/>
            <a:ext cx="3481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β</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a:t>
            </a:r>
          </a:p>
        </p:txBody>
      </p:sp>
      <p:sp>
        <p:nvSpPr>
          <p:cNvPr id="793" name="TextBox 792">
            <a:extLst>
              <a:ext uri="{FF2B5EF4-FFF2-40B4-BE49-F238E27FC236}">
                <a16:creationId xmlns:a16="http://schemas.microsoft.com/office/drawing/2014/main" id="{90E881CC-3B73-F058-9007-61E68C9F196E}"/>
              </a:ext>
            </a:extLst>
          </p:cNvPr>
          <p:cNvSpPr txBox="1"/>
          <p:nvPr/>
        </p:nvSpPr>
        <p:spPr bwMode="auto">
          <a:xfrm>
            <a:off x="7048385" y="3626401"/>
            <a:ext cx="73930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IL-22R</a:t>
            </a: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α</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a:t>
            </a:r>
          </a:p>
        </p:txBody>
      </p:sp>
      <p:sp>
        <p:nvSpPr>
          <p:cNvPr id="794" name="TextBox 793">
            <a:extLst>
              <a:ext uri="{FF2B5EF4-FFF2-40B4-BE49-F238E27FC236}">
                <a16:creationId xmlns:a16="http://schemas.microsoft.com/office/drawing/2014/main" id="{646FF391-7F69-DF98-B165-3C42E2CEA8C1}"/>
              </a:ext>
            </a:extLst>
          </p:cNvPr>
          <p:cNvSpPr txBox="1"/>
          <p:nvPr/>
        </p:nvSpPr>
        <p:spPr bwMode="auto">
          <a:xfrm>
            <a:off x="7814949" y="3626401"/>
            <a:ext cx="73609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IL-10R</a:t>
            </a: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β</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a:t>
            </a:r>
          </a:p>
        </p:txBody>
      </p:sp>
      <p:sp>
        <p:nvSpPr>
          <p:cNvPr id="795" name="TextBox 794">
            <a:extLst>
              <a:ext uri="{FF2B5EF4-FFF2-40B4-BE49-F238E27FC236}">
                <a16:creationId xmlns:a16="http://schemas.microsoft.com/office/drawing/2014/main" id="{F1CD5D00-6FE7-C0DA-6395-36A6315B0C0E}"/>
              </a:ext>
            </a:extLst>
          </p:cNvPr>
          <p:cNvSpPr txBox="1"/>
          <p:nvPr/>
        </p:nvSpPr>
        <p:spPr bwMode="auto">
          <a:xfrm>
            <a:off x="8477599" y="3626401"/>
            <a:ext cx="5629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CRLF2</a:t>
            </a:r>
          </a:p>
        </p:txBody>
      </p:sp>
      <p:sp>
        <p:nvSpPr>
          <p:cNvPr id="796" name="TextBox 795">
            <a:extLst>
              <a:ext uri="{FF2B5EF4-FFF2-40B4-BE49-F238E27FC236}">
                <a16:creationId xmlns:a16="http://schemas.microsoft.com/office/drawing/2014/main" id="{9C02ED2F-9082-ACE3-9D59-436792D16F50}"/>
              </a:ext>
            </a:extLst>
          </p:cNvPr>
          <p:cNvSpPr txBox="1"/>
          <p:nvPr/>
        </p:nvSpPr>
        <p:spPr bwMode="auto">
          <a:xfrm>
            <a:off x="9131912" y="3626401"/>
            <a:ext cx="5822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IL-7R</a:t>
            </a:r>
            <a:r>
              <a:rPr kumimoji="0" lang="el-GR"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α</a:t>
            </a:r>
            <a:endPar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852EF807-CBE0-DE87-19D2-C28F896AAF3A}"/>
              </a:ext>
            </a:extLst>
          </p:cNvPr>
          <p:cNvSpPr txBox="1"/>
          <p:nvPr/>
        </p:nvSpPr>
        <p:spPr bwMode="auto">
          <a:xfrm>
            <a:off x="5381283" y="1726370"/>
            <a:ext cx="1129260" cy="307777"/>
          </a:xfrm>
          <a:prstGeom prst="rect">
            <a:avLst/>
          </a:prstGeom>
          <a:solidFill>
            <a:schemeClr val="accent3">
              <a:lumMod val="40000"/>
              <a:lumOff val="60000"/>
            </a:schemeClr>
          </a:solidFill>
          <a:ln>
            <a:noFill/>
          </a:ln>
        </p:spPr>
        <p:txBody>
          <a:bodyPr wrap="square" lIns="0" rIns="0"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Nemolizumab</a:t>
            </a:r>
          </a:p>
        </p:txBody>
      </p:sp>
      <p:grpSp>
        <p:nvGrpSpPr>
          <p:cNvPr id="49" name="Group 48">
            <a:extLst>
              <a:ext uri="{FF2B5EF4-FFF2-40B4-BE49-F238E27FC236}">
                <a16:creationId xmlns:a16="http://schemas.microsoft.com/office/drawing/2014/main" id="{00DF90C3-F5EB-8283-3928-6990E82D9D52}"/>
              </a:ext>
            </a:extLst>
          </p:cNvPr>
          <p:cNvGrpSpPr/>
          <p:nvPr/>
        </p:nvGrpSpPr>
        <p:grpSpPr>
          <a:xfrm>
            <a:off x="4895890" y="2068004"/>
            <a:ext cx="1511810" cy="1852173"/>
            <a:chOff x="4895890" y="2068004"/>
            <a:chExt cx="1511810" cy="1852173"/>
          </a:xfrm>
        </p:grpSpPr>
        <p:sp>
          <p:nvSpPr>
            <p:cNvPr id="9" name="Arc 8">
              <a:extLst>
                <a:ext uri="{FF2B5EF4-FFF2-40B4-BE49-F238E27FC236}">
                  <a16:creationId xmlns:a16="http://schemas.microsoft.com/office/drawing/2014/main" id="{123F2A13-8312-828D-D834-3DA39857BC47}"/>
                </a:ext>
              </a:extLst>
            </p:cNvPr>
            <p:cNvSpPr/>
            <p:nvPr/>
          </p:nvSpPr>
          <p:spPr bwMode="auto">
            <a:xfrm rot="14935920">
              <a:off x="4793286" y="2305764"/>
              <a:ext cx="1731671" cy="1497156"/>
            </a:xfrm>
            <a:prstGeom prst="arc">
              <a:avLst>
                <a:gd name="adj1" fmla="val 16200000"/>
                <a:gd name="adj2" fmla="val 20557483"/>
              </a:avLst>
            </a:prstGeom>
            <a:noFill/>
            <a:ln w="28575" cap="flat" cmpd="sng" algn="ctr">
              <a:solidFill>
                <a:schemeClr val="bg1"/>
              </a:solidFill>
              <a:prstDash val="solid"/>
              <a:round/>
              <a:headEnd type="none" w="med" len="med"/>
              <a:tailEnd type="none" w="med" len="me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cxnSp>
          <p:nvCxnSpPr>
            <p:cNvPr id="11" name="Straight Connector 10">
              <a:extLst>
                <a:ext uri="{FF2B5EF4-FFF2-40B4-BE49-F238E27FC236}">
                  <a16:creationId xmlns:a16="http://schemas.microsoft.com/office/drawing/2014/main" id="{8D26C2CC-11BB-A388-FFDA-E842578C7C9A}"/>
                </a:ext>
              </a:extLst>
            </p:cNvPr>
            <p:cNvCxnSpPr>
              <a:cxnSpLocks/>
              <a:stCxn id="9" idx="2"/>
            </p:cNvCxnSpPr>
            <p:nvPr/>
          </p:nvCxnSpPr>
          <p:spPr bwMode="auto">
            <a:xfrm flipV="1">
              <a:off x="5128727" y="2068004"/>
              <a:ext cx="370975" cy="318184"/>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C1E7935-FB38-5851-62B4-60CE992D5AB5}"/>
                </a:ext>
              </a:extLst>
            </p:cNvPr>
            <p:cNvCxnSpPr>
              <a:cxnSpLocks/>
            </p:cNvCxnSpPr>
            <p:nvPr/>
          </p:nvCxnSpPr>
          <p:spPr bwMode="auto">
            <a:xfrm flipV="1">
              <a:off x="4895890" y="3271734"/>
              <a:ext cx="136577" cy="75321"/>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17067532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698DE34-B5B5-54DF-F987-1DA223504099}"/>
              </a:ext>
            </a:extLst>
          </p:cNvPr>
          <p:cNvSpPr>
            <a:spLocks noGrp="1"/>
          </p:cNvSpPr>
          <p:nvPr>
            <p:ph type="title"/>
          </p:nvPr>
        </p:nvSpPr>
        <p:spPr/>
        <p:txBody>
          <a:bodyPr/>
          <a:lstStyle/>
          <a:p>
            <a:r>
              <a:rPr lang="en-US" dirty="0"/>
              <a:t>Newer FDA-Approved Systemic Agents for AD</a:t>
            </a:r>
          </a:p>
        </p:txBody>
      </p:sp>
      <p:graphicFrame>
        <p:nvGraphicFramePr>
          <p:cNvPr id="4" name="Content Placeholder 4">
            <a:extLst>
              <a:ext uri="{FF2B5EF4-FFF2-40B4-BE49-F238E27FC236}">
                <a16:creationId xmlns:a16="http://schemas.microsoft.com/office/drawing/2014/main" id="{2B462B5C-B934-BCEB-699B-52B5C49CF059}"/>
              </a:ext>
            </a:extLst>
          </p:cNvPr>
          <p:cNvGraphicFramePr>
            <a:graphicFrameLocks/>
          </p:cNvGraphicFramePr>
          <p:nvPr>
            <p:extLst>
              <p:ext uri="{D42A27DB-BD31-4B8C-83A1-F6EECF244321}">
                <p14:modId xmlns:p14="http://schemas.microsoft.com/office/powerpoint/2010/main" val="3558926893"/>
              </p:ext>
            </p:extLst>
          </p:nvPr>
        </p:nvGraphicFramePr>
        <p:xfrm>
          <a:off x="520700" y="1137722"/>
          <a:ext cx="11270443" cy="5076526"/>
        </p:xfrm>
        <a:graphic>
          <a:graphicData uri="http://schemas.openxmlformats.org/drawingml/2006/table">
            <a:tbl>
              <a:tblPr firstRow="1" bandRow="1">
                <a:effectLst/>
              </a:tblPr>
              <a:tblGrid>
                <a:gridCol w="1351588">
                  <a:extLst>
                    <a:ext uri="{9D8B030D-6E8A-4147-A177-3AD203B41FA5}">
                      <a16:colId xmlns:a16="http://schemas.microsoft.com/office/drawing/2014/main" val="20000"/>
                    </a:ext>
                  </a:extLst>
                </a:gridCol>
                <a:gridCol w="1726163">
                  <a:extLst>
                    <a:ext uri="{9D8B030D-6E8A-4147-A177-3AD203B41FA5}">
                      <a16:colId xmlns:a16="http://schemas.microsoft.com/office/drawing/2014/main" val="4159667305"/>
                    </a:ext>
                  </a:extLst>
                </a:gridCol>
                <a:gridCol w="1558212">
                  <a:extLst>
                    <a:ext uri="{9D8B030D-6E8A-4147-A177-3AD203B41FA5}">
                      <a16:colId xmlns:a16="http://schemas.microsoft.com/office/drawing/2014/main" val="905799772"/>
                    </a:ext>
                  </a:extLst>
                </a:gridCol>
                <a:gridCol w="1548882">
                  <a:extLst>
                    <a:ext uri="{9D8B030D-6E8A-4147-A177-3AD203B41FA5}">
                      <a16:colId xmlns:a16="http://schemas.microsoft.com/office/drawing/2014/main" val="3357794655"/>
                    </a:ext>
                  </a:extLst>
                </a:gridCol>
                <a:gridCol w="1750942">
                  <a:extLst>
                    <a:ext uri="{9D8B030D-6E8A-4147-A177-3AD203B41FA5}">
                      <a16:colId xmlns:a16="http://schemas.microsoft.com/office/drawing/2014/main" val="63370566"/>
                    </a:ext>
                  </a:extLst>
                </a:gridCol>
                <a:gridCol w="1667328">
                  <a:extLst>
                    <a:ext uri="{9D8B030D-6E8A-4147-A177-3AD203B41FA5}">
                      <a16:colId xmlns:a16="http://schemas.microsoft.com/office/drawing/2014/main" val="257554010"/>
                    </a:ext>
                  </a:extLst>
                </a:gridCol>
                <a:gridCol w="1667328">
                  <a:extLst>
                    <a:ext uri="{9D8B030D-6E8A-4147-A177-3AD203B41FA5}">
                      <a16:colId xmlns:a16="http://schemas.microsoft.com/office/drawing/2014/main" val="976018999"/>
                    </a:ext>
                  </a:extLst>
                </a:gridCol>
              </a:tblGrid>
              <a:tr h="42955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spcBef>
                          <a:spcPts val="600"/>
                        </a:spcBef>
                        <a:spcAft>
                          <a:spcPts val="600"/>
                        </a:spcAft>
                      </a:pPr>
                      <a:endParaRPr lang="en-US" sz="1200" b="1" dirty="0">
                        <a:solidFill>
                          <a:schemeClr val="tx1"/>
                        </a:solidFill>
                        <a:latin typeface="+mn-lt"/>
                      </a:endParaRP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1" dirty="0">
                          <a:latin typeface="+mn-lt"/>
                        </a:rPr>
                        <a:t>Dupilumab</a:t>
                      </a:r>
                      <a:endParaRPr lang="en-US" dirty="0"/>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sz="1200" b="1" dirty="0">
                          <a:latin typeface="+mn-lt"/>
                        </a:rPr>
                        <a:t>Tralokinumab</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lvl="0" algn="ctr">
                        <a:buNone/>
                      </a:pPr>
                      <a:r>
                        <a:rPr lang="en-US" sz="1200" b="1" dirty="0">
                          <a:solidFill>
                            <a:schemeClr val="tx1"/>
                          </a:solidFill>
                          <a:latin typeface="+mn-lt"/>
                        </a:rPr>
                        <a:t>Lebrikizumab</a:t>
                      </a:r>
                    </a:p>
                  </a:txBody>
                  <a:tcPr marL="85821" marR="85821" anchor="ctr">
                    <a:lnL w="0">
                      <a:noFill/>
                    </a:lnL>
                    <a:lnR w="0">
                      <a:noFill/>
                    </a:lnR>
                    <a:lnT w="0">
                      <a:noFill/>
                    </a:lnT>
                    <a:lnB w="0">
                      <a:noFill/>
                    </a:lnB>
                    <a:lnTlToBr w="0">
                      <a:noFill/>
                    </a:lnTlToBr>
                    <a:lnBlToTr w="0">
                      <a:noFill/>
                    </a:lnBlToTr>
                    <a:solidFill>
                      <a:schemeClr val="bg2"/>
                    </a:solidFill>
                  </a:tcPr>
                </a:tc>
                <a:tc>
                  <a:txBody>
                    <a:bodyPr/>
                    <a:lstStyle/>
                    <a:p>
                      <a:pPr lvl="0" algn="ctr">
                        <a:buNone/>
                      </a:pPr>
                      <a:r>
                        <a:rPr lang="en-US" sz="1200" b="1" dirty="0">
                          <a:solidFill>
                            <a:schemeClr val="tx1"/>
                          </a:solidFill>
                          <a:latin typeface="+mn-lt"/>
                        </a:rPr>
                        <a:t>Nemolizumab*</a:t>
                      </a:r>
                      <a:endParaRPr lang="en-US" dirty="0"/>
                    </a:p>
                  </a:txBody>
                  <a:tcPr marL="85821" marR="85821" anchor="ctr">
                    <a:lnL w="0">
                      <a:noFill/>
                    </a:lnL>
                    <a:lnR w="0">
                      <a:noFill/>
                    </a:lnR>
                    <a:lnT w="0">
                      <a:noFill/>
                    </a:lnT>
                    <a:lnB w="0">
                      <a:noFill/>
                    </a:lnB>
                    <a:lnTlToBr w="0">
                      <a:noFill/>
                    </a:lnTlToBr>
                    <a:lnBlToTr w="0">
                      <a:noFill/>
                    </a:lnBlToTr>
                    <a:solidFill>
                      <a:schemeClr val="accent4"/>
                    </a:solidFill>
                  </a:tcPr>
                </a:tc>
                <a:tc>
                  <a:txBody>
                    <a:bodyPr/>
                    <a:lstStyle/>
                    <a:p>
                      <a:pPr lvl="0" algn="ctr">
                        <a:buNone/>
                      </a:pPr>
                      <a:r>
                        <a:rPr lang="en-US" sz="1200" b="1" dirty="0">
                          <a:solidFill>
                            <a:schemeClr val="tx1"/>
                          </a:solidFill>
                          <a:latin typeface="+mn-lt"/>
                        </a:rPr>
                        <a:t>Abrocitinib</a:t>
                      </a:r>
                    </a:p>
                  </a:txBody>
                  <a:tcPr marL="85821" marR="85821" anchor="ctr">
                    <a:lnL w="0">
                      <a:noFill/>
                    </a:lnL>
                    <a:lnR w="0">
                      <a:noFill/>
                    </a:lnR>
                    <a:lnT w="0">
                      <a:noFill/>
                    </a:lnT>
                    <a:lnB w="0">
                      <a:noFill/>
                    </a:lnB>
                    <a:lnTlToBr w="0">
                      <a:noFill/>
                    </a:lnTlToBr>
                    <a:lnBlToTr w="0">
                      <a:noFill/>
                    </a:lnBlToTr>
                    <a:solidFill>
                      <a:schemeClr val="accent5"/>
                    </a:solidFill>
                  </a:tcPr>
                </a:tc>
                <a:tc>
                  <a:txBody>
                    <a:bodyPr/>
                    <a:lstStyle/>
                    <a:p>
                      <a:pPr lvl="0" algn="ctr">
                        <a:buNone/>
                      </a:pPr>
                      <a:r>
                        <a:rPr lang="en-US" sz="1200" b="1" dirty="0">
                          <a:solidFill>
                            <a:schemeClr val="bg1"/>
                          </a:solidFill>
                          <a:latin typeface="+mn-lt"/>
                        </a:rPr>
                        <a:t>Upadacitinib</a:t>
                      </a:r>
                    </a:p>
                  </a:txBody>
                  <a:tcPr marL="85821" marR="85821" anchor="ctr">
                    <a:lnL w="0">
                      <a:noFill/>
                    </a:lnL>
                    <a:lnR w="0">
                      <a:noFill/>
                    </a:lnR>
                    <a:lnT w="0">
                      <a:noFill/>
                    </a:lnT>
                    <a:lnB w="0">
                      <a:noFill/>
                    </a:lnB>
                    <a:lnTlToBr w="0">
                      <a:noFill/>
                    </a:lnTlToBr>
                    <a:lnBlToTr w="0">
                      <a:noFill/>
                    </a:lnBlToTr>
                    <a:solidFill>
                      <a:schemeClr val="accent6">
                        <a:lumMod val="75000"/>
                      </a:schemeClr>
                    </a:solidFill>
                  </a:tcPr>
                </a:tc>
                <a:extLst>
                  <a:ext uri="{0D108BD9-81ED-4DB2-BD59-A6C34878D82A}">
                    <a16:rowId xmlns:a16="http://schemas.microsoft.com/office/drawing/2014/main" val="10000"/>
                  </a:ext>
                </a:extLst>
              </a:tr>
              <a:tr h="42955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spcBef>
                          <a:spcPts val="600"/>
                        </a:spcBef>
                        <a:spcAft>
                          <a:spcPts val="600"/>
                        </a:spcAft>
                      </a:pPr>
                      <a:r>
                        <a:rPr lang="en-US" sz="1200" dirty="0">
                          <a:solidFill>
                            <a:schemeClr val="bg1"/>
                          </a:solidFill>
                          <a:latin typeface="+mn-lt"/>
                        </a:rPr>
                        <a:t>Classification</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pPr>
                      <a:r>
                        <a:rPr lang="en-US" sz="1200" dirty="0">
                          <a:solidFill>
                            <a:schemeClr val="bg1"/>
                          </a:solidFill>
                          <a:latin typeface="+mn-lt"/>
                        </a:rPr>
                        <a:t>IL-4 receptor </a:t>
                      </a:r>
                      <a:r>
                        <a:rPr lang="el-GR" sz="1200">
                          <a:solidFill>
                            <a:schemeClr val="bg1"/>
                          </a:solidFill>
                          <a:latin typeface="+mn-lt"/>
                          <a:cs typeface="Calibri"/>
                        </a:rPr>
                        <a:t>α</a:t>
                      </a:r>
                      <a:r>
                        <a:rPr lang="en-US" sz="1200" dirty="0">
                          <a:solidFill>
                            <a:schemeClr val="bg1"/>
                          </a:solidFill>
                          <a:latin typeface="+mn-lt"/>
                          <a:cs typeface="Calibri"/>
                        </a:rPr>
                        <a:t> inhibitor</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pPr>
                      <a:r>
                        <a:rPr lang="en-US" sz="1200" dirty="0">
                          <a:solidFill>
                            <a:schemeClr val="bg1"/>
                          </a:solidFill>
                          <a:latin typeface="+mn-lt"/>
                        </a:rPr>
                        <a:t>IL-13 inhibitor</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IL-13 inhibitor</a:t>
                      </a:r>
                      <a:endParaRPr lang="en-US" sz="1400" dirty="0"/>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rPr>
                        <a:t>IL-31 inhibitor</a:t>
                      </a:r>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rPr>
                        <a:t>JAK inhibitor</a:t>
                      </a:r>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rPr>
                        <a:t>JAK inhibitor</a:t>
                      </a:r>
                    </a:p>
                  </a:txBody>
                  <a:tcPr marL="85821" marR="85821" anchor="ctr">
                    <a:lnL w="0">
                      <a:noFill/>
                    </a:lnL>
                    <a:lnR w="0">
                      <a:noFill/>
                    </a:lnR>
                    <a:lnT w="0">
                      <a:noFill/>
                    </a:lnT>
                    <a:lnB w="0">
                      <a:noFill/>
                    </a:lnB>
                    <a:lnTlToBr w="0">
                      <a:noFill/>
                    </a:lnTlToBr>
                    <a:lnBlToTr w="0">
                      <a:noFill/>
                    </a:lnBlToTr>
                    <a:solidFill>
                      <a:schemeClr val="tx2"/>
                    </a:solidFill>
                  </a:tcPr>
                </a:tc>
                <a:extLst>
                  <a:ext uri="{0D108BD9-81ED-4DB2-BD59-A6C34878D82A}">
                    <a16:rowId xmlns:a16="http://schemas.microsoft.com/office/drawing/2014/main" val="10007"/>
                  </a:ext>
                </a:extLst>
              </a:tr>
              <a:tr h="42955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l" defTabSz="914400" rtl="0" eaLnBrk="1" fontAlgn="auto" latinLnBrk="0" hangingPunct="1">
                        <a:lnSpc>
                          <a:spcPct val="100000"/>
                        </a:lnSpc>
                        <a:spcBef>
                          <a:spcPts val="600"/>
                        </a:spcBef>
                        <a:spcAft>
                          <a:spcPts val="600"/>
                        </a:spcAft>
                        <a:buClrTx/>
                        <a:buSzTx/>
                        <a:buFontTx/>
                        <a:buNone/>
                        <a:tabLst/>
                        <a:defRPr/>
                      </a:pPr>
                      <a:r>
                        <a:rPr lang="en-US" sz="1200" dirty="0">
                          <a:solidFill>
                            <a:schemeClr val="bg1"/>
                          </a:solidFill>
                          <a:latin typeface="+mn-lt"/>
                          <a:cs typeface="Calibri"/>
                        </a:rPr>
                        <a:t>Age</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lvl="0" algn="ctr">
                        <a:spcBef>
                          <a:spcPts val="600"/>
                        </a:spcBef>
                        <a:spcAft>
                          <a:spcPts val="600"/>
                        </a:spcAft>
                      </a:pPr>
                      <a:r>
                        <a:rPr lang="en-US" sz="1200" dirty="0">
                          <a:solidFill>
                            <a:schemeClr val="bg1"/>
                          </a:solidFill>
                          <a:latin typeface="+mn-lt"/>
                          <a:cs typeface="Calibri"/>
                        </a:rPr>
                        <a:t>≥6 mo</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lvl="0" algn="ctr">
                        <a:spcBef>
                          <a:spcPts val="600"/>
                        </a:spcBef>
                        <a:spcAft>
                          <a:spcPts val="600"/>
                        </a:spcAft>
                      </a:pPr>
                      <a:r>
                        <a:rPr lang="en-US" sz="1200" dirty="0">
                          <a:solidFill>
                            <a:schemeClr val="bg1"/>
                          </a:solidFill>
                          <a:latin typeface="+mn-lt"/>
                          <a:cs typeface="Calibri"/>
                        </a:rPr>
                        <a:t>≥12 yr</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lvl="0" algn="ctr">
                        <a:spcBef>
                          <a:spcPts val="600"/>
                        </a:spcBef>
                        <a:spcAft>
                          <a:spcPts val="600"/>
                        </a:spcAft>
                        <a:buNone/>
                      </a:pPr>
                      <a:r>
                        <a:rPr lang="en-US" sz="1200" dirty="0">
                          <a:solidFill>
                            <a:schemeClr val="bg1"/>
                          </a:solidFill>
                          <a:latin typeface="+mn-lt"/>
                          <a:cs typeface="Calibri"/>
                        </a:rPr>
                        <a:t>≥12 yr (≥40 kg)</a:t>
                      </a:r>
                    </a:p>
                  </a:txBody>
                  <a:tcPr marL="85821" marR="85821" anchor="ctr">
                    <a:lnL w="0">
                      <a:noFill/>
                    </a:lnL>
                    <a:lnR w="0">
                      <a:noFill/>
                    </a:lnR>
                    <a:lnT w="0">
                      <a:noFill/>
                    </a:lnT>
                    <a:lnB w="0">
                      <a:noFill/>
                    </a:lnB>
                    <a:lnTlToBr w="0">
                      <a:noFill/>
                    </a:lnTlToBr>
                    <a:lnBlToTr w="0">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lang="en-US" sz="1200" dirty="0">
                          <a:solidFill>
                            <a:schemeClr val="bg1"/>
                          </a:solidFill>
                          <a:latin typeface="+mn-lt"/>
                          <a:cs typeface="Calibri"/>
                        </a:rPr>
                        <a:t>≥12 yr</a:t>
                      </a:r>
                    </a:p>
                  </a:txBody>
                  <a:tcPr marL="85821" marR="85821" anchor="ctr">
                    <a:lnL w="0">
                      <a:noFill/>
                    </a:lnL>
                    <a:lnR w="0">
                      <a:noFill/>
                    </a:lnR>
                    <a:lnT w="0">
                      <a:noFill/>
                    </a:lnT>
                    <a:lnB w="0">
                      <a:noFill/>
                    </a:lnB>
                    <a:lnTlToBr w="0">
                      <a:noFill/>
                    </a:lnTlToBr>
                    <a:lnBlToTr w="0">
                      <a:noFill/>
                    </a:lnBlToTr>
                    <a:solidFill>
                      <a:schemeClr val="tx1">
                        <a:lumMod val="95000"/>
                      </a:schemeClr>
                    </a:solidFill>
                  </a:tcPr>
                </a:tc>
                <a:tc>
                  <a:txBody>
                    <a:bodyPr/>
                    <a:lstStyle/>
                    <a:p>
                      <a:pPr lvl="0" algn="ctr">
                        <a:spcBef>
                          <a:spcPts val="600"/>
                        </a:spcBef>
                        <a:spcAft>
                          <a:spcPts val="600"/>
                        </a:spcAft>
                        <a:buNone/>
                      </a:pPr>
                      <a:r>
                        <a:rPr lang="en-US" sz="1200" dirty="0">
                          <a:solidFill>
                            <a:schemeClr val="bg1"/>
                          </a:solidFill>
                          <a:latin typeface="+mn-lt"/>
                          <a:cs typeface="Calibri"/>
                        </a:rPr>
                        <a:t>≥12 yr</a:t>
                      </a:r>
                    </a:p>
                  </a:txBody>
                  <a:tcPr marL="85821" marR="85821" anchor="ctr">
                    <a:lnL w="0">
                      <a:noFill/>
                    </a:lnL>
                    <a:lnR w="0">
                      <a:noFill/>
                    </a:lnR>
                    <a:lnT w="0">
                      <a:noFill/>
                    </a:lnT>
                    <a:lnB w="0">
                      <a:noFill/>
                    </a:lnB>
                    <a:lnTlToBr w="0">
                      <a:noFill/>
                    </a:lnTlToBr>
                    <a:lnBlToTr w="0">
                      <a:noFill/>
                    </a:lnBlToTr>
                    <a:solidFill>
                      <a:schemeClr val="tx1">
                        <a:lumMod val="95000"/>
                      </a:schemeClr>
                    </a:solidFill>
                  </a:tcPr>
                </a:tc>
                <a:tc>
                  <a:txBody>
                    <a:bodyPr/>
                    <a:lstStyle/>
                    <a:p>
                      <a:pPr lvl="0" algn="ctr">
                        <a:spcBef>
                          <a:spcPts val="600"/>
                        </a:spcBef>
                        <a:spcAft>
                          <a:spcPts val="600"/>
                        </a:spcAft>
                        <a:buNone/>
                      </a:pPr>
                      <a:r>
                        <a:rPr lang="en-US" sz="1200" dirty="0">
                          <a:solidFill>
                            <a:schemeClr val="bg1"/>
                          </a:solidFill>
                          <a:latin typeface="+mn-lt"/>
                          <a:cs typeface="Calibri"/>
                        </a:rPr>
                        <a:t>≥12 yr (≥40 kg)</a:t>
                      </a:r>
                    </a:p>
                  </a:txBody>
                  <a:tcPr marL="85821" marR="85821" anchor="ctr">
                    <a:lnL w="0">
                      <a:noFill/>
                    </a:lnL>
                    <a:lnR w="0">
                      <a:noFill/>
                    </a:lnR>
                    <a:lnT w="0">
                      <a:noFill/>
                    </a:lnT>
                    <a:lnB w="0">
                      <a:noFill/>
                    </a:lnB>
                    <a:lnTlToBr w="0">
                      <a:noFill/>
                    </a:lnTlToBr>
                    <a:lnBlToTr w="0">
                      <a:noFill/>
                    </a:lnBlToTr>
                    <a:solidFill>
                      <a:schemeClr val="tx1">
                        <a:lumMod val="95000"/>
                      </a:schemeClr>
                    </a:solidFill>
                  </a:tcPr>
                </a:tc>
                <a:extLst>
                  <a:ext uri="{0D108BD9-81ED-4DB2-BD59-A6C34878D82A}">
                    <a16:rowId xmlns:a16="http://schemas.microsoft.com/office/drawing/2014/main" val="3879110646"/>
                  </a:ext>
                </a:extLst>
              </a:tr>
              <a:tr h="429552">
                <a:tc>
                  <a: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lang="en-US" sz="1200" dirty="0">
                          <a:solidFill>
                            <a:schemeClr val="bg1"/>
                          </a:solidFill>
                          <a:latin typeface="+mn-lt"/>
                          <a:cs typeface="Calibri"/>
                        </a:rPr>
                        <a:t>Administration</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pPr>
                      <a:r>
                        <a:rPr lang="en-US" sz="1200" dirty="0">
                          <a:solidFill>
                            <a:schemeClr val="bg1"/>
                          </a:solidFill>
                          <a:latin typeface="+mn-lt"/>
                        </a:rPr>
                        <a:t>SC Q2-4W</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pPr>
                      <a:r>
                        <a:rPr lang="en-US" sz="1200" dirty="0">
                          <a:solidFill>
                            <a:schemeClr val="bg1"/>
                          </a:solidFill>
                          <a:latin typeface="+mn-lt"/>
                        </a:rPr>
                        <a:t>SC Q2W</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SC Q2-4W</a:t>
                      </a:r>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SC Q4-8W</a:t>
                      </a:r>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PO QD</a:t>
                      </a:r>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PO QD</a:t>
                      </a:r>
                    </a:p>
                  </a:txBody>
                  <a:tcPr marL="85821" marR="85821" anchor="ctr">
                    <a:lnL w="0">
                      <a:noFill/>
                    </a:lnL>
                    <a:lnR w="0">
                      <a:noFill/>
                    </a:lnR>
                    <a:lnT w="0">
                      <a:noFill/>
                    </a:lnT>
                    <a:lnB w="0">
                      <a:noFill/>
                    </a:lnB>
                    <a:lnTlToBr w="0">
                      <a:noFill/>
                    </a:lnTlToBr>
                    <a:lnBlToTr w="0">
                      <a:noFill/>
                    </a:lnBlToTr>
                    <a:solidFill>
                      <a:schemeClr val="tx2"/>
                    </a:solidFill>
                  </a:tcPr>
                </a:tc>
                <a:extLst>
                  <a:ext uri="{0D108BD9-81ED-4DB2-BD59-A6C34878D82A}">
                    <a16:rowId xmlns:a16="http://schemas.microsoft.com/office/drawing/2014/main" val="1044073777"/>
                  </a:ext>
                </a:extLst>
              </a:tr>
              <a:tr h="261636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200" dirty="0">
                          <a:solidFill>
                            <a:schemeClr val="bg1"/>
                          </a:solidFill>
                          <a:latin typeface="+mn-lt"/>
                        </a:rPr>
                        <a:t>Pediatric dosing</a:t>
                      </a:r>
                      <a:endParaRPr kumimoji="0" lang="en-US" sz="1200" b="0" i="0" u="none" strike="noStrike" cap="none" normalizeH="0" baseline="0" dirty="0">
                        <a:ln>
                          <a:noFill/>
                        </a:ln>
                        <a:solidFill>
                          <a:schemeClr val="bg1"/>
                        </a:solidFill>
                        <a:effectLst/>
                        <a:latin typeface="+mn-lt"/>
                      </a:endParaRP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283845"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1"/>
                          </a:solidFill>
                          <a:effectLst/>
                          <a:latin typeface="+mn-lt"/>
                        </a:rPr>
                        <a:t>6 mo-5 yr, 5-&lt;15 kg: 200 mg Q4W</a:t>
                      </a:r>
                    </a:p>
                    <a:p>
                      <a:pPr marL="283845"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1"/>
                          </a:solidFill>
                          <a:effectLst/>
                          <a:latin typeface="+mn-lt"/>
                        </a:rPr>
                        <a:t>6 mo-5 yr, 15-&lt;30 kg: 300 mg Q4W</a:t>
                      </a:r>
                    </a:p>
                    <a:p>
                      <a:pPr marL="283845"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1"/>
                          </a:solidFill>
                          <a:effectLst/>
                          <a:latin typeface="+mn-lt"/>
                        </a:rPr>
                        <a:t>6-17 yr, 15-&lt;30 kg: 600 mg, then 300 mg Q4W</a:t>
                      </a:r>
                    </a:p>
                    <a:p>
                      <a:pPr marL="283845"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1"/>
                          </a:solidFill>
                          <a:effectLst/>
                          <a:latin typeface="+mn-lt"/>
                        </a:rPr>
                        <a:t>6-17 yr, 30-&lt;60 kg: 400 mg, then 200 mg Q2W</a:t>
                      </a:r>
                    </a:p>
                    <a:p>
                      <a:pPr marL="283845"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200" b="0" i="0" u="none" strike="noStrike" cap="none" normalizeH="0" baseline="0" dirty="0">
                          <a:ln>
                            <a:noFill/>
                          </a:ln>
                          <a:solidFill>
                            <a:schemeClr val="bg1"/>
                          </a:solidFill>
                          <a:effectLst/>
                          <a:latin typeface="+mn-lt"/>
                        </a:rPr>
                        <a:t>6-17 yr, </a:t>
                      </a:r>
                      <a:r>
                        <a:rPr lang="en-US" sz="1200" dirty="0">
                          <a:solidFill>
                            <a:schemeClr val="bg1"/>
                          </a:solidFill>
                          <a:latin typeface="+mn-lt"/>
                          <a:cs typeface="Calibri"/>
                        </a:rPr>
                        <a:t>≥60 kg: 600 mg, then 300 mg Q2W</a:t>
                      </a:r>
                      <a:endParaRPr kumimoji="0" lang="en-US" sz="1200" b="0" i="0" u="none" strike="noStrike" cap="none" normalizeH="0" baseline="0" dirty="0">
                        <a:ln>
                          <a:noFill/>
                        </a:ln>
                        <a:solidFill>
                          <a:schemeClr val="bg1"/>
                        </a:solidFill>
                        <a:effectLst/>
                        <a:latin typeface="+mn-lt"/>
                        <a:cs typeface="Calibri"/>
                      </a:endParaRP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lvl="0" algn="ctr">
                        <a:spcBef>
                          <a:spcPts val="600"/>
                        </a:spcBef>
                        <a:spcAft>
                          <a:spcPts val="600"/>
                        </a:spcAft>
                      </a:pPr>
                      <a:r>
                        <a:rPr lang="en-US" sz="1200" dirty="0">
                          <a:solidFill>
                            <a:schemeClr val="bg1"/>
                          </a:solidFill>
                          <a:latin typeface="+mn-lt"/>
                        </a:rPr>
                        <a:t>300 mg, then 150 mg Q2W thereafter</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lvl="0" algn="ctr">
                        <a:spcBef>
                          <a:spcPts val="600"/>
                        </a:spcBef>
                        <a:spcAft>
                          <a:spcPts val="600"/>
                        </a:spcAft>
                        <a:buNone/>
                      </a:pPr>
                      <a:r>
                        <a:rPr lang="en-US" sz="1200" dirty="0">
                          <a:solidFill>
                            <a:schemeClr val="bg1"/>
                          </a:solidFill>
                          <a:latin typeface="+mn-lt"/>
                        </a:rPr>
                        <a:t>500 mg on Wk 0 and Wk 2, 250 mg Q2W for 16 wk or later to achieve clinical response, then </a:t>
                      </a:r>
                      <a:br>
                        <a:rPr lang="en-US" sz="1200" dirty="0">
                          <a:solidFill>
                            <a:schemeClr val="bg1"/>
                          </a:solidFill>
                          <a:latin typeface="+mn-lt"/>
                        </a:rPr>
                      </a:br>
                      <a:r>
                        <a:rPr lang="en-US" sz="1200" dirty="0">
                          <a:solidFill>
                            <a:schemeClr val="bg1"/>
                          </a:solidFill>
                          <a:latin typeface="+mn-lt"/>
                        </a:rPr>
                        <a:t>250 mg Q4W maintenance</a:t>
                      </a:r>
                    </a:p>
                  </a:txBody>
                  <a:tcPr marL="85821" marR="85821" anchor="ctr">
                    <a:lnL w="0">
                      <a:noFill/>
                    </a:lnL>
                    <a:lnR w="0">
                      <a:noFill/>
                    </a:lnR>
                    <a:lnT w="0">
                      <a:noFill/>
                    </a:lnT>
                    <a:lnB w="0">
                      <a:noFill/>
                    </a:lnB>
                    <a:lnTlToBr w="0">
                      <a:noFill/>
                    </a:lnTlToBr>
                    <a:lnBlToTr w="0">
                      <a:noFill/>
                    </a:lnBlToTr>
                    <a:solidFill>
                      <a:schemeClr val="tx1">
                        <a:lumMod val="95000"/>
                      </a:schemeClr>
                    </a:solidFill>
                  </a:tcPr>
                </a:tc>
                <a:tc>
                  <a:txBody>
                    <a:bodyPr/>
                    <a:lstStyle/>
                    <a:p>
                      <a:pPr lvl="0" algn="ctr">
                        <a:spcBef>
                          <a:spcPts val="600"/>
                        </a:spcBef>
                        <a:spcAft>
                          <a:spcPts val="600"/>
                        </a:spcAft>
                        <a:buNone/>
                      </a:pPr>
                      <a:r>
                        <a:rPr lang="en-US" sz="1200" dirty="0">
                          <a:solidFill>
                            <a:schemeClr val="bg1"/>
                          </a:solidFill>
                          <a:latin typeface="+mn-lt"/>
                        </a:rPr>
                        <a:t>60 mg on Wk 0, 30 mg Q4W for 16 wk or later to achieve clinical response, then 30 mg Q8W maintenance</a:t>
                      </a:r>
                    </a:p>
                  </a:txBody>
                  <a:tcPr marL="85821" marR="85821" anchor="ctr">
                    <a:lnL w="0">
                      <a:noFill/>
                    </a:lnL>
                    <a:lnR w="0">
                      <a:noFill/>
                    </a:lnR>
                    <a:lnT w="0">
                      <a:noFill/>
                    </a:lnT>
                    <a:lnB w="0">
                      <a:noFill/>
                    </a:lnB>
                    <a:lnTlToBr w="0">
                      <a:noFill/>
                    </a:lnTlToBr>
                    <a:lnBlToTr w="0">
                      <a:noFill/>
                    </a:lnBlToTr>
                    <a:solidFill>
                      <a:schemeClr val="tx1">
                        <a:lumMod val="95000"/>
                      </a:schemeClr>
                    </a:solidFill>
                  </a:tcPr>
                </a:tc>
                <a:tc>
                  <a:txBody>
                    <a:bodyPr/>
                    <a:lstStyle/>
                    <a:p>
                      <a:pPr lvl="0" algn="ctr">
                        <a:spcBef>
                          <a:spcPts val="600"/>
                        </a:spcBef>
                        <a:spcAft>
                          <a:spcPts val="600"/>
                        </a:spcAft>
                        <a:buNone/>
                      </a:pPr>
                      <a:r>
                        <a:rPr lang="en-US" sz="1200" dirty="0">
                          <a:solidFill>
                            <a:schemeClr val="bg1"/>
                          </a:solidFill>
                          <a:latin typeface="+mn-lt"/>
                        </a:rPr>
                        <a:t>100 mg QD; may increase to 200 mg QD</a:t>
                      </a:r>
                    </a:p>
                  </a:txBody>
                  <a:tcPr marL="85821" marR="85821" anchor="ctr">
                    <a:lnL w="0">
                      <a:noFill/>
                    </a:lnL>
                    <a:lnR w="0">
                      <a:noFill/>
                    </a:lnR>
                    <a:lnT w="0">
                      <a:noFill/>
                    </a:lnT>
                    <a:lnB w="0">
                      <a:noFill/>
                    </a:lnB>
                    <a:lnTlToBr w="0">
                      <a:noFill/>
                    </a:lnTlToBr>
                    <a:lnBlToTr w="0">
                      <a:noFill/>
                    </a:lnBlToTr>
                    <a:solidFill>
                      <a:schemeClr val="tx1">
                        <a:lumMod val="95000"/>
                      </a:schemeClr>
                    </a:solidFill>
                  </a:tcPr>
                </a:tc>
                <a:tc>
                  <a:txBody>
                    <a:bodyPr/>
                    <a:lstStyle/>
                    <a:p>
                      <a:pPr lvl="0" algn="ctr">
                        <a:spcBef>
                          <a:spcPts val="600"/>
                        </a:spcBef>
                        <a:spcAft>
                          <a:spcPts val="600"/>
                        </a:spcAft>
                        <a:buNone/>
                      </a:pPr>
                      <a:r>
                        <a:rPr lang="en-US" sz="1200" dirty="0">
                          <a:solidFill>
                            <a:schemeClr val="bg1"/>
                          </a:solidFill>
                          <a:latin typeface="+mn-lt"/>
                        </a:rPr>
                        <a:t>15 mg QD; may increase to 30 mg QD</a:t>
                      </a:r>
                    </a:p>
                  </a:txBody>
                  <a:tcPr marL="85821" marR="85821" anchor="ctr">
                    <a:lnL w="0">
                      <a:noFill/>
                    </a:lnL>
                    <a:lnR w="0">
                      <a:noFill/>
                    </a:lnR>
                    <a:lnT w="0">
                      <a:noFill/>
                    </a:lnT>
                    <a:lnB w="0">
                      <a:noFill/>
                    </a:lnB>
                    <a:lnTlToBr w="0">
                      <a:noFill/>
                    </a:lnTlToBr>
                    <a:lnBlToTr w="0">
                      <a:noFill/>
                    </a:lnBlToTr>
                    <a:solidFill>
                      <a:schemeClr val="tx1">
                        <a:lumMod val="95000"/>
                      </a:schemeClr>
                    </a:solidFill>
                  </a:tcPr>
                </a:tc>
                <a:extLst>
                  <a:ext uri="{0D108BD9-81ED-4DB2-BD59-A6C34878D82A}">
                    <a16:rowId xmlns:a16="http://schemas.microsoft.com/office/drawing/2014/main" val="3512198014"/>
                  </a:ext>
                </a:extLst>
              </a:tr>
              <a:tr h="741954">
                <a:tc>
                  <a: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lang="en-US" sz="1200" dirty="0">
                          <a:solidFill>
                            <a:schemeClr val="bg1"/>
                          </a:solidFill>
                          <a:latin typeface="+mn-lt"/>
                        </a:rPr>
                        <a:t>Warnings</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pPr>
                      <a:r>
                        <a:rPr lang="en-US" sz="1200" dirty="0">
                          <a:solidFill>
                            <a:schemeClr val="bg1"/>
                          </a:solidFill>
                          <a:latin typeface="+mn-lt"/>
                        </a:rPr>
                        <a:t>Conjunctivitis, parasitic infections</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pPr>
                      <a:r>
                        <a:rPr lang="en-US" sz="1200" dirty="0">
                          <a:solidFill>
                            <a:schemeClr val="bg1"/>
                          </a:solidFill>
                          <a:latin typeface="+mn-lt"/>
                        </a:rPr>
                        <a:t>Conjunctivitis, parasitic infections</a:t>
                      </a:r>
                    </a:p>
                  </a:txBody>
                  <a:tcPr marL="85821" marR="8582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Conjunctivitis, parasitic infections</a:t>
                      </a:r>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Avoid live vaccinations</a:t>
                      </a:r>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BW: serious infections, mortality, malignancy, MACE, and thrombosis</a:t>
                      </a:r>
                    </a:p>
                  </a:txBody>
                  <a:tcPr marL="85821" marR="85821" anchor="ctr">
                    <a:lnL w="0">
                      <a:noFill/>
                    </a:lnL>
                    <a:lnR w="0">
                      <a:noFill/>
                    </a:lnR>
                    <a:lnT w="0">
                      <a:noFill/>
                    </a:lnT>
                    <a:lnB w="0">
                      <a:noFill/>
                    </a:lnB>
                    <a:lnTlToBr w="0">
                      <a:noFill/>
                    </a:lnTlToBr>
                    <a:lnBlToTr w="0">
                      <a:noFill/>
                    </a:lnBlToTr>
                    <a:solidFill>
                      <a:schemeClr val="tx2"/>
                    </a:solidFill>
                  </a:tcPr>
                </a:tc>
                <a:tc>
                  <a:txBody>
                    <a:bodyPr/>
                    <a:lstStyle/>
                    <a:p>
                      <a:pPr lvl="0" algn="ctr">
                        <a:spcBef>
                          <a:spcPts val="600"/>
                        </a:spcBef>
                        <a:spcAft>
                          <a:spcPts val="600"/>
                        </a:spcAft>
                        <a:buNone/>
                      </a:pPr>
                      <a:r>
                        <a:rPr lang="en-US" sz="1200" dirty="0">
                          <a:solidFill>
                            <a:schemeClr val="bg1"/>
                          </a:solidFill>
                          <a:latin typeface="+mn-lt"/>
                        </a:rPr>
                        <a:t>BW: serious infections, mortality, malignancy, MACE, and thrombosis</a:t>
                      </a:r>
                    </a:p>
                  </a:txBody>
                  <a:tcPr marL="85821" marR="85821" anchor="ctr">
                    <a:lnL w="0">
                      <a:noFill/>
                    </a:lnL>
                    <a:lnR w="0">
                      <a:noFill/>
                    </a:lnR>
                    <a:lnT w="0">
                      <a:noFill/>
                    </a:lnT>
                    <a:lnB w="0">
                      <a:noFill/>
                    </a:lnB>
                    <a:lnTlToBr w="0">
                      <a:noFill/>
                    </a:lnTlToBr>
                    <a:lnBlToTr w="0">
                      <a:noFill/>
                    </a:lnBlToTr>
                    <a:solidFill>
                      <a:schemeClr val="tx2"/>
                    </a:solidFill>
                  </a:tcPr>
                </a:tc>
                <a:extLst>
                  <a:ext uri="{0D108BD9-81ED-4DB2-BD59-A6C34878D82A}">
                    <a16:rowId xmlns:a16="http://schemas.microsoft.com/office/drawing/2014/main" val="909905998"/>
                  </a:ext>
                </a:extLst>
              </a:tr>
            </a:tbl>
          </a:graphicData>
        </a:graphic>
      </p:graphicFrame>
      <p:sp>
        <p:nvSpPr>
          <p:cNvPr id="2" name="TextBox 1">
            <a:extLst>
              <a:ext uri="{FF2B5EF4-FFF2-40B4-BE49-F238E27FC236}">
                <a16:creationId xmlns:a16="http://schemas.microsoft.com/office/drawing/2014/main" id="{F2F54101-B6A7-5D7F-0521-3579BC78E8CD}"/>
              </a:ext>
            </a:extLst>
          </p:cNvPr>
          <p:cNvSpPr txBox="1"/>
          <p:nvPr/>
        </p:nvSpPr>
        <p:spPr bwMode="auto">
          <a:xfrm>
            <a:off x="438181" y="6214248"/>
            <a:ext cx="70619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*Approved to treat moderate to severe AD in combination with topical corticosteroids/calcineurin inhibitors.</a:t>
            </a:r>
          </a:p>
        </p:txBody>
      </p:sp>
      <p:sp>
        <p:nvSpPr>
          <p:cNvPr id="7" name="Footer Placeholder 1">
            <a:extLst>
              <a:ext uri="{FF2B5EF4-FFF2-40B4-BE49-F238E27FC236}">
                <a16:creationId xmlns:a16="http://schemas.microsoft.com/office/drawing/2014/main" id="{02C95DEB-9468-2083-2845-49AF30918174}"/>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Dupilumab PI. Tralokinumab PI. Lebrikizumab PI. Nemolizumab PI. Abrocitinib PI. Upadacitinib PI.</a:t>
            </a:r>
          </a:p>
        </p:txBody>
      </p:sp>
    </p:spTree>
    <p:extLst>
      <p:ext uri="{BB962C8B-B14F-4D97-AF65-F5344CB8AC3E}">
        <p14:creationId xmlns:p14="http://schemas.microsoft.com/office/powerpoint/2010/main" val="37155279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2E6D396-86FD-8E76-1E9B-E9D4CA04EE09}"/>
              </a:ext>
            </a:extLst>
          </p:cNvPr>
          <p:cNvSpPr/>
          <p:nvPr/>
        </p:nvSpPr>
        <p:spPr bwMode="auto">
          <a:xfrm>
            <a:off x="6197950" y="1803633"/>
            <a:ext cx="5368372" cy="4368567"/>
          </a:xfrm>
          <a:prstGeom prst="rect">
            <a:avLst/>
          </a:prstGeom>
          <a:solidFill>
            <a:schemeClr val="accent2">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 name="Rectangle 8">
            <a:extLst>
              <a:ext uri="{FF2B5EF4-FFF2-40B4-BE49-F238E27FC236}">
                <a16:creationId xmlns:a16="http://schemas.microsoft.com/office/drawing/2014/main" id="{DE824FEA-C1F0-B031-13AA-F39308BCABE9}"/>
              </a:ext>
            </a:extLst>
          </p:cNvPr>
          <p:cNvSpPr/>
          <p:nvPr/>
        </p:nvSpPr>
        <p:spPr bwMode="auto">
          <a:xfrm>
            <a:off x="617887" y="1803633"/>
            <a:ext cx="5368372" cy="4368567"/>
          </a:xfrm>
          <a:prstGeom prst="rect">
            <a:avLst/>
          </a:prstGeom>
          <a:solidFill>
            <a:schemeClr val="accent1">
              <a:lumMod val="10000"/>
              <a:lumOff val="9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 name="Title 4">
            <a:extLst>
              <a:ext uri="{FF2B5EF4-FFF2-40B4-BE49-F238E27FC236}">
                <a16:creationId xmlns:a16="http://schemas.microsoft.com/office/drawing/2014/main" id="{A07B8270-0FF2-FD6E-9D02-51E997707E6A}"/>
              </a:ext>
            </a:extLst>
          </p:cNvPr>
          <p:cNvSpPr>
            <a:spLocks noGrp="1"/>
          </p:cNvSpPr>
          <p:nvPr>
            <p:ph type="title"/>
          </p:nvPr>
        </p:nvSpPr>
        <p:spPr/>
        <p:txBody>
          <a:bodyPr/>
          <a:lstStyle/>
          <a:p>
            <a:r>
              <a:rPr lang="en-US" dirty="0"/>
              <a:t>Biologic Therapy for AD</a:t>
            </a:r>
          </a:p>
        </p:txBody>
      </p:sp>
      <p:sp>
        <p:nvSpPr>
          <p:cNvPr id="6" name="Content Placeholder 6">
            <a:extLst>
              <a:ext uri="{FF2B5EF4-FFF2-40B4-BE49-F238E27FC236}">
                <a16:creationId xmlns:a16="http://schemas.microsoft.com/office/drawing/2014/main" id="{7ED1AADF-9361-7921-0CBC-51D89CA26AD6}"/>
              </a:ext>
            </a:extLst>
          </p:cNvPr>
          <p:cNvSpPr>
            <a:spLocks noGrp="1"/>
          </p:cNvSpPr>
          <p:nvPr>
            <p:ph sz="half" idx="1"/>
          </p:nvPr>
        </p:nvSpPr>
        <p:spPr>
          <a:xfrm>
            <a:off x="693968" y="2192694"/>
            <a:ext cx="5309278" cy="3996774"/>
          </a:xfrm>
        </p:spPr>
        <p:txBody>
          <a:bodyPr>
            <a:normAutofit fontScale="92500" lnSpcReduction="20000"/>
          </a:bodyPr>
          <a:lstStyle/>
          <a:p>
            <a:r>
              <a:rPr lang="en-US" altLang="en-US" sz="2400" dirty="0"/>
              <a:t>Self-administered subcutaneous injection every 2-8 wk</a:t>
            </a:r>
          </a:p>
          <a:p>
            <a:r>
              <a:rPr lang="en-US" altLang="en-US" sz="2400" dirty="0"/>
              <a:t>Demonstrated efficacy after failure with other therapies </a:t>
            </a:r>
          </a:p>
          <a:p>
            <a:r>
              <a:rPr lang="en-US" altLang="en-US" sz="2400" dirty="0"/>
              <a:t>Durable efficacy and tolerability reported in published trials</a:t>
            </a:r>
          </a:p>
          <a:p>
            <a:r>
              <a:rPr lang="en-US" altLang="en-US" sz="2400" dirty="0"/>
              <a:t>No routine laboratory monitoring required </a:t>
            </a:r>
          </a:p>
          <a:p>
            <a:endParaRPr lang="en-US" altLang="en-US" sz="2400" dirty="0"/>
          </a:p>
        </p:txBody>
      </p:sp>
      <p:sp>
        <p:nvSpPr>
          <p:cNvPr id="3" name="Content Placeholder 2">
            <a:extLst>
              <a:ext uri="{FF2B5EF4-FFF2-40B4-BE49-F238E27FC236}">
                <a16:creationId xmlns:a16="http://schemas.microsoft.com/office/drawing/2014/main" id="{A1548ED4-CFB7-3D18-E352-ADBD052E29D5}"/>
              </a:ext>
            </a:extLst>
          </p:cNvPr>
          <p:cNvSpPr>
            <a:spLocks noGrp="1"/>
          </p:cNvSpPr>
          <p:nvPr>
            <p:ph sz="half" idx="2"/>
          </p:nvPr>
        </p:nvSpPr>
        <p:spPr>
          <a:xfrm>
            <a:off x="6344782" y="2192694"/>
            <a:ext cx="5229570" cy="3997498"/>
          </a:xfrm>
        </p:spPr>
        <p:txBody>
          <a:bodyPr>
            <a:normAutofit fontScale="92500" lnSpcReduction="20000"/>
          </a:bodyPr>
          <a:lstStyle/>
          <a:p>
            <a:r>
              <a:rPr lang="en-US" altLang="en-US" sz="2400" dirty="0"/>
              <a:t>Conjunctivitis</a:t>
            </a:r>
          </a:p>
          <a:p>
            <a:pPr lvl="1"/>
            <a:r>
              <a:rPr lang="en-US" altLang="en-US" sz="2200" dirty="0"/>
              <a:t>Treat with artificial tears; refer to ophthalmology if severe</a:t>
            </a:r>
          </a:p>
          <a:p>
            <a:r>
              <a:rPr lang="en-US" altLang="en-US" sz="2400" dirty="0"/>
              <a:t>Injection-site reactions </a:t>
            </a:r>
          </a:p>
          <a:p>
            <a:r>
              <a:rPr lang="en-US" altLang="en-US" sz="2400" dirty="0"/>
              <a:t>Headache</a:t>
            </a:r>
          </a:p>
          <a:p>
            <a:r>
              <a:rPr lang="en-US" altLang="en-US" sz="2400" dirty="0"/>
              <a:t>Upper respiratory tract infections</a:t>
            </a:r>
          </a:p>
          <a:p>
            <a:r>
              <a:rPr lang="en-US" altLang="en-US" sz="2400" dirty="0">
                <a:latin typeface="Calibri"/>
                <a:ea typeface="Calibri"/>
                <a:cs typeface="Calibri"/>
              </a:rPr>
              <a:t>Vaccinations</a:t>
            </a:r>
          </a:p>
          <a:p>
            <a:r>
              <a:rPr lang="en-US" altLang="en-US" sz="2400" dirty="0">
                <a:latin typeface="Calibri"/>
                <a:ea typeface="Calibri"/>
                <a:cs typeface="Calibri"/>
              </a:rPr>
              <a:t>Onset of new autoimmune disease</a:t>
            </a:r>
          </a:p>
          <a:p>
            <a:pPr lvl="1"/>
            <a:r>
              <a:rPr lang="en-US" altLang="en-US" sz="2200" i="1" dirty="0">
                <a:latin typeface="Calibri"/>
                <a:ea typeface="Calibri"/>
                <a:cs typeface="Calibri"/>
              </a:rPr>
              <a:t>Use shared decision-making to assess appropriateness for patients</a:t>
            </a:r>
            <a:endParaRPr lang="en-US" altLang="en-US" sz="2200" i="1" dirty="0">
              <a:ea typeface="Calibri"/>
              <a:cs typeface="Calibri"/>
            </a:endParaRPr>
          </a:p>
        </p:txBody>
      </p:sp>
      <p:sp>
        <p:nvSpPr>
          <p:cNvPr id="4" name="Slide Number Placeholder 3">
            <a:extLst>
              <a:ext uri="{FF2B5EF4-FFF2-40B4-BE49-F238E27FC236}">
                <a16:creationId xmlns:a16="http://schemas.microsoft.com/office/drawing/2014/main" id="{EF054317-6BB5-F33E-E055-75B601855285}"/>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7" name="TextBox 6">
            <a:extLst>
              <a:ext uri="{FF2B5EF4-FFF2-40B4-BE49-F238E27FC236}">
                <a16:creationId xmlns:a16="http://schemas.microsoft.com/office/drawing/2014/main" id="{B35FD55B-AB42-7964-633C-416EBBE8D03C}"/>
              </a:ext>
            </a:extLst>
          </p:cNvPr>
          <p:cNvSpPr txBox="1"/>
          <p:nvPr/>
        </p:nvSpPr>
        <p:spPr bwMode="auto">
          <a:xfrm>
            <a:off x="612848" y="1600200"/>
            <a:ext cx="5378450" cy="523220"/>
          </a:xfrm>
          <a:prstGeom prst="rect">
            <a:avLst/>
          </a:prstGeom>
          <a:solidFill>
            <a:schemeClr val="accent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Potential benefits</a:t>
            </a:r>
          </a:p>
        </p:txBody>
      </p:sp>
      <p:sp>
        <p:nvSpPr>
          <p:cNvPr id="8" name="TextBox 7">
            <a:extLst>
              <a:ext uri="{FF2B5EF4-FFF2-40B4-BE49-F238E27FC236}">
                <a16:creationId xmlns:a16="http://schemas.microsoft.com/office/drawing/2014/main" id="{4D27CAB7-CE59-B7F7-3852-2F3CFDF45592}"/>
              </a:ext>
            </a:extLst>
          </p:cNvPr>
          <p:cNvSpPr txBox="1"/>
          <p:nvPr/>
        </p:nvSpPr>
        <p:spPr bwMode="auto">
          <a:xfrm>
            <a:off x="6192911" y="1600200"/>
            <a:ext cx="5378450" cy="523220"/>
          </a:xfrm>
          <a:prstGeom prst="rect">
            <a:avLst/>
          </a:prstGeom>
          <a:solidFill>
            <a:schemeClr val="accent2"/>
          </a:solidFill>
          <a:ln>
            <a:noFill/>
          </a:ln>
        </p:spPr>
        <p:txBody>
          <a:bodyPr wrap="square" lIns="91440" tIns="45720" rIns="91440" bIns="45720" rtlCol="0" anchor="t">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Calibri"/>
                <a:ea typeface="Calibri"/>
                <a:cs typeface="Arial"/>
              </a:rPr>
              <a:t>Safety considerations</a:t>
            </a:r>
            <a:endParaRPr kumimoji="0" lang="en-US" sz="2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Footer Placeholder 1">
            <a:extLst>
              <a:ext uri="{FF2B5EF4-FFF2-40B4-BE49-F238E27FC236}">
                <a16:creationId xmlns:a16="http://schemas.microsoft.com/office/drawing/2014/main" id="{19732050-6020-C277-56F7-5D0F7816F163}"/>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Davis. J Am Acad Dermatol. 2024;90:e43. Dupilumab PI. Tralokinumab PI. Lebrikizumab PI. Nemolizumab PI. </a:t>
            </a:r>
          </a:p>
        </p:txBody>
      </p:sp>
    </p:spTree>
    <p:extLst>
      <p:ext uri="{BB962C8B-B14F-4D97-AF65-F5344CB8AC3E}">
        <p14:creationId xmlns:p14="http://schemas.microsoft.com/office/powerpoint/2010/main" val="30460139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8C8B6-DB2A-6507-2187-FD9736066D4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A9865B0-BF63-B2C8-F97C-0157EBD342D6}"/>
              </a:ext>
            </a:extLst>
          </p:cNvPr>
          <p:cNvSpPr>
            <a:spLocks noGrp="1"/>
          </p:cNvSpPr>
          <p:nvPr>
            <p:ph type="title"/>
          </p:nvPr>
        </p:nvSpPr>
        <p:spPr/>
        <p:txBody>
          <a:bodyPr/>
          <a:lstStyle/>
          <a:p>
            <a:r>
              <a:rPr lang="en-US" dirty="0"/>
              <a:t>LIBERTY AD PED-OLE: Dupilumab for Pediatrics With AD</a:t>
            </a:r>
          </a:p>
        </p:txBody>
      </p:sp>
      <p:sp>
        <p:nvSpPr>
          <p:cNvPr id="4" name="Content Placeholder 5">
            <a:extLst>
              <a:ext uri="{FF2B5EF4-FFF2-40B4-BE49-F238E27FC236}">
                <a16:creationId xmlns:a16="http://schemas.microsoft.com/office/drawing/2014/main" id="{5790CE36-3126-6710-ABC7-259600B27B58}"/>
              </a:ext>
            </a:extLst>
          </p:cNvPr>
          <p:cNvSpPr>
            <a:spLocks noGrp="1"/>
          </p:cNvSpPr>
          <p:nvPr>
            <p:ph sz="half" idx="1"/>
          </p:nvPr>
        </p:nvSpPr>
        <p:spPr>
          <a:xfrm>
            <a:off x="601820" y="1510730"/>
            <a:ext cx="5090143" cy="4678738"/>
          </a:xfrm>
        </p:spPr>
        <p:txBody>
          <a:bodyPr>
            <a:normAutofit/>
          </a:bodyPr>
          <a:lstStyle/>
          <a:p>
            <a:pPr lvl="0"/>
            <a:r>
              <a:rPr lang="en-US" sz="2400" noProof="0" dirty="0"/>
              <a:t>IL-4 receptor </a:t>
            </a:r>
            <a:r>
              <a:rPr lang="el-GR" sz="2400" noProof="0" dirty="0"/>
              <a:t>α</a:t>
            </a:r>
            <a:r>
              <a:rPr lang="en-US" sz="2400" noProof="0" dirty="0"/>
              <a:t> inhibitor that inhibits the signaling of IL-4 and IL-13</a:t>
            </a:r>
          </a:p>
          <a:p>
            <a:pPr lvl="1"/>
            <a:r>
              <a:rPr lang="en-US" sz="2200" dirty="0"/>
              <a:t>Approved for patients aged ≥6 mo with moderate to severe AD</a:t>
            </a:r>
            <a:endParaRPr lang="en-US" sz="2200" noProof="0" dirty="0"/>
          </a:p>
          <a:p>
            <a:pPr lvl="0"/>
            <a:r>
              <a:rPr lang="en-US" sz="2400" noProof="0" dirty="0"/>
              <a:t>LIBERTY AD PED-OLE: o</a:t>
            </a:r>
            <a:r>
              <a:rPr lang="en-US" sz="2400" dirty="0"/>
              <a:t>pen-label study of dupilumab treatment for </a:t>
            </a:r>
            <a:br>
              <a:rPr lang="en-US" sz="2400" dirty="0"/>
            </a:br>
            <a:r>
              <a:rPr lang="en-US" sz="2400" dirty="0"/>
              <a:t>≤1 yr in patients aged 6 mo-≤18 yr</a:t>
            </a:r>
          </a:p>
          <a:p>
            <a:pPr lvl="1"/>
            <a:r>
              <a:rPr lang="en-US" sz="2200" noProof="0" dirty="0"/>
              <a:t>Primary outcome</a:t>
            </a:r>
            <a:r>
              <a:rPr lang="en-US" sz="2200" dirty="0"/>
              <a:t>: safety</a:t>
            </a:r>
          </a:p>
          <a:p>
            <a:pPr lvl="1"/>
            <a:r>
              <a:rPr lang="en-US" sz="2200" noProof="0" dirty="0"/>
              <a:t>Key secondary outcome</a:t>
            </a:r>
            <a:r>
              <a:rPr lang="en-US" sz="2200" dirty="0"/>
              <a:t>: efficacy</a:t>
            </a:r>
            <a:endParaRPr lang="en-US" sz="2200" noProof="0" dirty="0"/>
          </a:p>
        </p:txBody>
      </p:sp>
      <p:sp>
        <p:nvSpPr>
          <p:cNvPr id="2" name="Slide Number Placeholder 1">
            <a:extLst>
              <a:ext uri="{FF2B5EF4-FFF2-40B4-BE49-F238E27FC236}">
                <a16:creationId xmlns:a16="http://schemas.microsoft.com/office/drawing/2014/main" id="{536EF2C4-312C-CF36-DBAE-5A8757420F4C}"/>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F6FD55ED-C146-A04E-8FEA-5836CC2AC664}"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0" fontAlgn="base" latinLnBrk="0" hangingPunct="0">
                <a:lnSpc>
                  <a:spcPct val="100000"/>
                </a:lnSpc>
                <a:spcBef>
                  <a:spcPct val="0"/>
                </a:spcBef>
                <a:spcAft>
                  <a:spcPct val="0"/>
                </a:spcAft>
                <a:buClrTx/>
                <a:buSzTx/>
                <a:buFontTx/>
                <a:buNone/>
                <a:tabLst/>
                <a:defRPr/>
              </a:pPr>
              <a:t>35</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aphicFrame>
        <p:nvGraphicFramePr>
          <p:cNvPr id="7" name="Content Placeholder 11">
            <a:extLst>
              <a:ext uri="{FF2B5EF4-FFF2-40B4-BE49-F238E27FC236}">
                <a16:creationId xmlns:a16="http://schemas.microsoft.com/office/drawing/2014/main" id="{AAA676A6-6AAC-2703-0E35-0F6C89CBFB07}"/>
              </a:ext>
            </a:extLst>
          </p:cNvPr>
          <p:cNvGraphicFramePr>
            <a:graphicFrameLocks/>
          </p:cNvGraphicFramePr>
          <p:nvPr>
            <p:extLst>
              <p:ext uri="{D42A27DB-BD31-4B8C-83A1-F6EECF244321}">
                <p14:modId xmlns:p14="http://schemas.microsoft.com/office/powerpoint/2010/main" val="661243657"/>
              </p:ext>
            </p:extLst>
          </p:nvPr>
        </p:nvGraphicFramePr>
        <p:xfrm>
          <a:off x="5925676" y="1600200"/>
          <a:ext cx="5556528" cy="3865817"/>
        </p:xfrm>
        <a:graphic>
          <a:graphicData uri="http://schemas.openxmlformats.org/drawingml/2006/table">
            <a:tbl>
              <a:tblPr firstRow="1" bandRow="1">
                <a:effectLst/>
              </a:tblPr>
              <a:tblGrid>
                <a:gridCol w="2124269">
                  <a:extLst>
                    <a:ext uri="{9D8B030D-6E8A-4147-A177-3AD203B41FA5}">
                      <a16:colId xmlns:a16="http://schemas.microsoft.com/office/drawing/2014/main" val="20000"/>
                    </a:ext>
                  </a:extLst>
                </a:gridCol>
                <a:gridCol w="1138335">
                  <a:extLst>
                    <a:ext uri="{9D8B030D-6E8A-4147-A177-3AD203B41FA5}">
                      <a16:colId xmlns:a16="http://schemas.microsoft.com/office/drawing/2014/main" val="2589461452"/>
                    </a:ext>
                  </a:extLst>
                </a:gridCol>
                <a:gridCol w="1091682">
                  <a:extLst>
                    <a:ext uri="{9D8B030D-6E8A-4147-A177-3AD203B41FA5}">
                      <a16:colId xmlns:a16="http://schemas.microsoft.com/office/drawing/2014/main" val="20001"/>
                    </a:ext>
                  </a:extLst>
                </a:gridCol>
                <a:gridCol w="1202242">
                  <a:extLst>
                    <a:ext uri="{9D8B030D-6E8A-4147-A177-3AD203B41FA5}">
                      <a16:colId xmlns:a16="http://schemas.microsoft.com/office/drawing/2014/main" val="1671073720"/>
                    </a:ext>
                  </a:extLst>
                </a:gridCol>
              </a:tblGrid>
              <a:tr h="36940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nSpc>
                          <a:spcPct val="107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Outcome </a:t>
                      </a:r>
                      <a:br>
                        <a:rPr lang="en-US" sz="1800" b="1" dirty="0">
                          <a:solidFill>
                            <a:schemeClr val="tx1"/>
                          </a:solidFill>
                          <a:effectLst/>
                          <a:latin typeface="+mn-lt"/>
                          <a:ea typeface="Calibri" panose="020F0502020204030204" pitchFamily="34" charset="0"/>
                          <a:cs typeface="Times New Roman" panose="02020603050405020304" pitchFamily="18" charset="0"/>
                        </a:rPr>
                      </a:br>
                      <a:r>
                        <a:rPr lang="en-US" sz="1800" b="1" dirty="0">
                          <a:solidFill>
                            <a:schemeClr val="tx1"/>
                          </a:solidFill>
                          <a:effectLst/>
                          <a:latin typeface="+mn-lt"/>
                          <a:ea typeface="Calibri" panose="020F0502020204030204" pitchFamily="34" charset="0"/>
                          <a:cs typeface="Times New Roman" panose="02020603050405020304" pitchFamily="18" charset="0"/>
                        </a:rPr>
                        <a:t>at 52 Wk, %</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7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6 Mo-5 Yr</a:t>
                      </a:r>
                    </a:p>
                    <a:p>
                      <a:pPr marL="0" marR="0" algn="ctr">
                        <a:lnSpc>
                          <a:spcPct val="107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(n = 142)</a:t>
                      </a:r>
                      <a:endParaRPr lang="en-US" sz="1800" b="1"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gn="ctr">
                        <a:lnSpc>
                          <a:spcPct val="100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6 -11 Yr</a:t>
                      </a:r>
                    </a:p>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(n = 321)</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12-&lt;18 Yr</a:t>
                      </a:r>
                    </a:p>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(n = 294)</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1"/>
                  </a:ext>
                </a:extLst>
              </a:tr>
              <a:tr h="422176">
                <a:tc>
                  <a:txBody>
                    <a:bodyPr/>
                    <a:lstStyle/>
                    <a:p>
                      <a:pPr marL="0" marR="0">
                        <a:lnSpc>
                          <a:spcPct val="100000"/>
                        </a:lnSpc>
                        <a:spcBef>
                          <a:spcPts val="0"/>
                        </a:spcBef>
                        <a:spcAft>
                          <a:spcPts val="0"/>
                        </a:spcAft>
                      </a:pPr>
                      <a:r>
                        <a:rPr lang="en-US" sz="1800" kern="1200" dirty="0">
                          <a:solidFill>
                            <a:schemeClr val="bg1"/>
                          </a:solidFill>
                          <a:effectLst/>
                          <a:latin typeface="+mn-lt"/>
                          <a:ea typeface="Calibri" panose="020F0502020204030204" pitchFamily="34" charset="0"/>
                          <a:cs typeface="Times New Roman" panose="02020603050405020304" pitchFamily="18" charset="0"/>
                        </a:rPr>
                        <a:t>Safety (most common TEAEs)</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ea typeface="Calibri" panose="020F0502020204030204" pitchFamily="34" charset="0"/>
                          <a:cs typeface="Times New Roman" panose="02020603050405020304" pitchFamily="18" charset="0"/>
                        </a:rPr>
                        <a:t>Nasopharyngitis</a:t>
                      </a:r>
                    </a:p>
                    <a:p>
                      <a:pPr marL="0" marR="0" indent="-285750">
                        <a:lnSpc>
                          <a:spcPct val="100000"/>
                        </a:lnSpc>
                        <a:spcBef>
                          <a:spcPts val="0"/>
                        </a:spcBef>
                        <a:spcAft>
                          <a:spcPts val="0"/>
                        </a:spcAft>
                        <a:buFont typeface="Wingdings" panose="05000000000000000000" pitchFamily="2" charset="2"/>
                        <a:buChar char="§"/>
                      </a:pPr>
                      <a:r>
                        <a:rPr lang="en-US" sz="1800" dirty="0">
                          <a:solidFill>
                            <a:schemeClr val="bg1"/>
                          </a:solidFill>
                          <a:effectLst/>
                          <a:latin typeface="+mn-lt"/>
                          <a:cs typeface="Times New Roman" panose="02020603050405020304" pitchFamily="18" charset="0"/>
                        </a:rPr>
                        <a:t>Cough</a:t>
                      </a:r>
                    </a:p>
                    <a:p>
                      <a:pPr marL="0" marR="0" indent="-285750">
                        <a:lnSpc>
                          <a:spcPct val="100000"/>
                        </a:lnSpc>
                        <a:spcBef>
                          <a:spcPts val="0"/>
                        </a:spcBef>
                        <a:spcAft>
                          <a:spcPts val="0"/>
                        </a:spcAft>
                        <a:buFont typeface="Wingdings" panose="05000000000000000000" pitchFamily="2" charset="2"/>
                        <a:buChar char="§"/>
                      </a:pPr>
                      <a:r>
                        <a:rPr lang="en-US" sz="1800" dirty="0">
                          <a:solidFill>
                            <a:schemeClr val="bg1"/>
                          </a:solidFill>
                          <a:effectLst/>
                          <a:latin typeface="+mn-lt"/>
                          <a:cs typeface="Times New Roman" panose="02020603050405020304" pitchFamily="18" charset="0"/>
                        </a:rPr>
                        <a:t>Dermatitis atopic</a:t>
                      </a:r>
                    </a:p>
                    <a:p>
                      <a:pPr marL="0" marR="0" indent="-285750">
                        <a:lnSpc>
                          <a:spcPct val="100000"/>
                        </a:lnSpc>
                        <a:spcBef>
                          <a:spcPts val="0"/>
                        </a:spcBef>
                        <a:spcAft>
                          <a:spcPts val="0"/>
                        </a:spcAft>
                        <a:buFont typeface="Wingdings" panose="05000000000000000000" pitchFamily="2" charset="2"/>
                        <a:buChar char="§"/>
                      </a:pPr>
                      <a:r>
                        <a:rPr lang="en-US" sz="1800" dirty="0">
                          <a:solidFill>
                            <a:schemeClr val="bg1"/>
                          </a:solidFill>
                          <a:effectLst/>
                          <a:latin typeface="+mn-lt"/>
                          <a:cs typeface="Times New Roman" panose="02020603050405020304" pitchFamily="18" charset="0"/>
                        </a:rPr>
                        <a:t>URTI</a:t>
                      </a:r>
                    </a:p>
                    <a:p>
                      <a:pPr marL="0" marR="0" indent="-285750">
                        <a:lnSpc>
                          <a:spcPct val="100000"/>
                        </a:lnSpc>
                        <a:spcBef>
                          <a:spcPts val="0"/>
                        </a:spcBef>
                        <a:spcAft>
                          <a:spcPts val="0"/>
                        </a:spcAft>
                        <a:buFont typeface="Wingdings" panose="05000000000000000000" pitchFamily="2" charset="2"/>
                        <a:buChar char="§"/>
                      </a:pPr>
                      <a:r>
                        <a:rPr lang="en-US" sz="1800" dirty="0">
                          <a:solidFill>
                            <a:schemeClr val="bg1"/>
                          </a:solidFill>
                          <a:effectLst/>
                          <a:latin typeface="+mn-lt"/>
                          <a:cs typeface="Times New Roman" panose="02020603050405020304" pitchFamily="18" charset="0"/>
                        </a:rPr>
                        <a:t>Conjunctivitis</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19.7</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15.5</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11.3</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10.6</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5.6</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17.1</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8.1</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28.7</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15.6</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4.4</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20.4</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3.1</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19.0</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11.9</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4.1</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5"/>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nSpc>
                          <a:spcPct val="100000"/>
                        </a:lnSpc>
                        <a:spcBef>
                          <a:spcPts val="0"/>
                        </a:spcBef>
                        <a:spcAft>
                          <a:spcPts val="0"/>
                        </a:spcAft>
                      </a:pPr>
                      <a:r>
                        <a:rPr lang="en-US" sz="1800" kern="1200" dirty="0">
                          <a:solidFill>
                            <a:schemeClr val="bg1"/>
                          </a:solidFill>
                          <a:effectLst/>
                          <a:latin typeface="+mn-lt"/>
                          <a:ea typeface="Calibri" panose="020F0502020204030204" pitchFamily="34" charset="0"/>
                          <a:cs typeface="Times New Roman" panose="02020603050405020304" pitchFamily="18" charset="0"/>
                        </a:rPr>
                        <a:t>Efficacy</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ea typeface="Calibri" panose="020F0502020204030204" pitchFamily="34" charset="0"/>
                          <a:cs typeface="Times New Roman" panose="02020603050405020304" pitchFamily="18" charset="0"/>
                        </a:rPr>
                        <a:t>EASI 75</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cs typeface="Times New Roman" panose="02020603050405020304" pitchFamily="18" charset="0"/>
                        </a:rPr>
                        <a:t>EASI 90</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cs typeface="Times New Roman" panose="02020603050405020304" pitchFamily="18" charset="0"/>
                        </a:rPr>
                        <a:t>IGA 0/1</a:t>
                      </a:r>
                      <a:endParaRPr lang="en-US" sz="1800" dirty="0">
                        <a:solidFill>
                          <a:schemeClr val="bg1"/>
                        </a:solidFill>
                        <a:effectLst/>
                        <a:latin typeface="+mn-lt"/>
                        <a:cs typeface="Times New Roman" panose="02020603050405020304" pitchFamily="18" charset="0"/>
                      </a:endParaRP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79.3</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58.6</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36.2</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81.7</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50.2</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40.5</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81.2</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56.4</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42.7</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3887804"/>
                  </a:ext>
                </a:extLst>
              </a:tr>
            </a:tbl>
          </a:graphicData>
        </a:graphic>
      </p:graphicFrame>
      <p:sp>
        <p:nvSpPr>
          <p:cNvPr id="9" name="Footer Placeholder 1">
            <a:extLst>
              <a:ext uri="{FF2B5EF4-FFF2-40B4-BE49-F238E27FC236}">
                <a16:creationId xmlns:a16="http://schemas.microsoft.com/office/drawing/2014/main" id="{4E13CCE9-FE85-AACA-8E98-0DC1163C625E}"/>
              </a:ext>
            </a:extLst>
          </p:cNvPr>
          <p:cNvSpPr txBox="1">
            <a:spLocks/>
          </p:cNvSpPr>
          <p:nvPr/>
        </p:nvSpPr>
        <p:spPr>
          <a:xfrm>
            <a:off x="427998" y="6221492"/>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Dupilumab PI. Paller. Am J Clin Dermatol. 2024;25:655.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Cork. Dermatol Ther (Heidelb). 2023;13:2697. Blauvelt. Am J Clin Dermatol. 2022;23:365.</a:t>
            </a:r>
          </a:p>
        </p:txBody>
      </p:sp>
    </p:spTree>
    <p:extLst>
      <p:ext uri="{BB962C8B-B14F-4D97-AF65-F5344CB8AC3E}">
        <p14:creationId xmlns:p14="http://schemas.microsoft.com/office/powerpoint/2010/main" val="2759853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6BC66-4CF5-01F8-8517-8A6FD4411A7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8FB4BE2-6C7B-9F39-3953-19EAD7018719}"/>
              </a:ext>
            </a:extLst>
          </p:cNvPr>
          <p:cNvSpPr>
            <a:spLocks noGrp="1"/>
          </p:cNvSpPr>
          <p:nvPr>
            <p:ph type="title"/>
          </p:nvPr>
        </p:nvSpPr>
        <p:spPr/>
        <p:txBody>
          <a:bodyPr/>
          <a:lstStyle/>
          <a:p>
            <a:r>
              <a:rPr lang="en-US" dirty="0"/>
              <a:t>ECZTRA 6: Tralokinumab for Adolescents With AD</a:t>
            </a:r>
          </a:p>
        </p:txBody>
      </p:sp>
      <p:sp>
        <p:nvSpPr>
          <p:cNvPr id="4" name="Content Placeholder 5">
            <a:extLst>
              <a:ext uri="{FF2B5EF4-FFF2-40B4-BE49-F238E27FC236}">
                <a16:creationId xmlns:a16="http://schemas.microsoft.com/office/drawing/2014/main" id="{E20AA09C-1975-3290-949C-5ACDABA2FFB0}"/>
              </a:ext>
            </a:extLst>
          </p:cNvPr>
          <p:cNvSpPr>
            <a:spLocks noGrp="1"/>
          </p:cNvSpPr>
          <p:nvPr>
            <p:ph sz="half" idx="1"/>
          </p:nvPr>
        </p:nvSpPr>
        <p:spPr/>
        <p:txBody>
          <a:bodyPr>
            <a:normAutofit fontScale="92500"/>
          </a:bodyPr>
          <a:lstStyle/>
          <a:p>
            <a:pPr lvl="0"/>
            <a:r>
              <a:rPr lang="en-US" sz="2400" noProof="0" dirty="0"/>
              <a:t>IL-13 inhibitor approved to treat patients aged ≥12 yr with moderate to severe AD</a:t>
            </a:r>
          </a:p>
          <a:p>
            <a:pPr lvl="0"/>
            <a:r>
              <a:rPr lang="en-US" sz="2400" noProof="0" dirty="0"/>
              <a:t>ECZTRA6: randomized study of TRA monotherapy for 16 wk in patients aged 12-17 yr</a:t>
            </a:r>
          </a:p>
          <a:p>
            <a:pPr lvl="1"/>
            <a:r>
              <a:rPr lang="en-US" sz="2200" noProof="0" dirty="0"/>
              <a:t>TRA 150-300 mg Q2W vs placebo;</a:t>
            </a:r>
            <a:r>
              <a:rPr lang="en-US" sz="2200" dirty="0"/>
              <a:t> at Wk 16,</a:t>
            </a:r>
            <a:r>
              <a:rPr lang="en-US" sz="2200" noProof="0" dirty="0"/>
              <a:t> responders randomized to TRA same dose Q2W vs Q4W until 52 wk and nonresponders transferred to TRA 300 mg Q2W ± moderate potency TCS/TCI </a:t>
            </a:r>
          </a:p>
          <a:p>
            <a:pPr lvl="1"/>
            <a:r>
              <a:rPr lang="en-US" sz="2200" dirty="0"/>
              <a:t>Primary endpoint: efficacy</a:t>
            </a:r>
          </a:p>
          <a:p>
            <a:pPr lvl="1"/>
            <a:r>
              <a:rPr lang="en-US" sz="2200" noProof="0" dirty="0"/>
              <a:t>Key secondary endpoint: safety</a:t>
            </a:r>
          </a:p>
        </p:txBody>
      </p:sp>
      <p:sp>
        <p:nvSpPr>
          <p:cNvPr id="2" name="Slide Number Placeholder 1">
            <a:extLst>
              <a:ext uri="{FF2B5EF4-FFF2-40B4-BE49-F238E27FC236}">
                <a16:creationId xmlns:a16="http://schemas.microsoft.com/office/drawing/2014/main" id="{842E5B6D-2047-9612-B4A8-D6F3DF509F2F}"/>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F6FD55ED-C146-A04E-8FEA-5836CC2AC664}"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0" fontAlgn="base" latinLnBrk="0" hangingPunct="0">
                <a:lnSpc>
                  <a:spcPct val="100000"/>
                </a:lnSpc>
                <a:spcBef>
                  <a:spcPct val="0"/>
                </a:spcBef>
                <a:spcAft>
                  <a:spcPct val="0"/>
                </a:spcAft>
                <a:buClrTx/>
                <a:buSzTx/>
                <a:buFontTx/>
                <a:buNone/>
                <a:tabLst/>
                <a:defRPr/>
              </a:pPr>
              <a:t>36</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aphicFrame>
        <p:nvGraphicFramePr>
          <p:cNvPr id="7" name="Content Placeholder 11">
            <a:extLst>
              <a:ext uri="{FF2B5EF4-FFF2-40B4-BE49-F238E27FC236}">
                <a16:creationId xmlns:a16="http://schemas.microsoft.com/office/drawing/2014/main" id="{A0FBFF23-EFC1-14B7-A675-941B162EA597}"/>
              </a:ext>
            </a:extLst>
          </p:cNvPr>
          <p:cNvGraphicFramePr>
            <a:graphicFrameLocks/>
          </p:cNvGraphicFramePr>
          <p:nvPr>
            <p:extLst>
              <p:ext uri="{D42A27DB-BD31-4B8C-83A1-F6EECF244321}">
                <p14:modId xmlns:p14="http://schemas.microsoft.com/office/powerpoint/2010/main" val="3768549833"/>
              </p:ext>
            </p:extLst>
          </p:nvPr>
        </p:nvGraphicFramePr>
        <p:xfrm>
          <a:off x="6216372" y="1600200"/>
          <a:ext cx="5556528" cy="3317177"/>
        </p:xfrm>
        <a:graphic>
          <a:graphicData uri="http://schemas.openxmlformats.org/drawingml/2006/table">
            <a:tbl>
              <a:tblPr firstRow="1" bandRow="1">
                <a:effectLst/>
              </a:tblPr>
              <a:tblGrid>
                <a:gridCol w="1741714">
                  <a:extLst>
                    <a:ext uri="{9D8B030D-6E8A-4147-A177-3AD203B41FA5}">
                      <a16:colId xmlns:a16="http://schemas.microsoft.com/office/drawing/2014/main" val="20000"/>
                    </a:ext>
                  </a:extLst>
                </a:gridCol>
                <a:gridCol w="1352939">
                  <a:extLst>
                    <a:ext uri="{9D8B030D-6E8A-4147-A177-3AD203B41FA5}">
                      <a16:colId xmlns:a16="http://schemas.microsoft.com/office/drawing/2014/main" val="2589461452"/>
                    </a:ext>
                  </a:extLst>
                </a:gridCol>
                <a:gridCol w="1315616">
                  <a:extLst>
                    <a:ext uri="{9D8B030D-6E8A-4147-A177-3AD203B41FA5}">
                      <a16:colId xmlns:a16="http://schemas.microsoft.com/office/drawing/2014/main" val="20001"/>
                    </a:ext>
                  </a:extLst>
                </a:gridCol>
                <a:gridCol w="1146259">
                  <a:extLst>
                    <a:ext uri="{9D8B030D-6E8A-4147-A177-3AD203B41FA5}">
                      <a16:colId xmlns:a16="http://schemas.microsoft.com/office/drawing/2014/main" val="1671073720"/>
                    </a:ext>
                  </a:extLst>
                </a:gridCol>
              </a:tblGrid>
              <a:tr h="36940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nSpc>
                          <a:spcPct val="107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Outcome </a:t>
                      </a:r>
                      <a:br>
                        <a:rPr lang="en-US" sz="1800" b="1" dirty="0">
                          <a:solidFill>
                            <a:schemeClr val="tx1"/>
                          </a:solidFill>
                          <a:effectLst/>
                          <a:latin typeface="+mn-lt"/>
                          <a:ea typeface="Calibri" panose="020F0502020204030204" pitchFamily="34" charset="0"/>
                          <a:cs typeface="Times New Roman" panose="02020603050405020304" pitchFamily="18" charset="0"/>
                        </a:rPr>
                      </a:br>
                      <a:r>
                        <a:rPr lang="en-US" sz="1800" b="1" dirty="0">
                          <a:solidFill>
                            <a:schemeClr val="tx1"/>
                          </a:solidFill>
                          <a:effectLst/>
                          <a:latin typeface="+mn-lt"/>
                          <a:ea typeface="Calibri" panose="020F0502020204030204" pitchFamily="34" charset="0"/>
                          <a:cs typeface="Times New Roman" panose="02020603050405020304" pitchFamily="18" charset="0"/>
                        </a:rPr>
                        <a:t>at 16 Wk, %</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7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TRA 150 mg</a:t>
                      </a:r>
                    </a:p>
                    <a:p>
                      <a:pPr marL="0" marR="0" algn="ctr">
                        <a:lnSpc>
                          <a:spcPct val="107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(n = 98)</a:t>
                      </a:r>
                      <a:endParaRPr lang="en-US" sz="1800" b="1"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gn="ctr">
                        <a:lnSpc>
                          <a:spcPct val="100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TRA 300 mg</a:t>
                      </a:r>
                    </a:p>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(n = 97)</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Placebo</a:t>
                      </a:r>
                    </a:p>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(n = 94)</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1"/>
                  </a:ext>
                </a:extLst>
              </a:tr>
              <a:tr h="422176">
                <a:tc>
                  <a:txBody>
                    <a:bodyPr/>
                    <a:lstStyle/>
                    <a:p>
                      <a:pPr marL="0" marR="0">
                        <a:lnSpc>
                          <a:spcPct val="100000"/>
                        </a:lnSpc>
                        <a:spcBef>
                          <a:spcPts val="0"/>
                        </a:spcBef>
                        <a:spcAft>
                          <a:spcPts val="0"/>
                        </a:spcAft>
                      </a:pPr>
                      <a:r>
                        <a:rPr lang="en-US" sz="1800" kern="1200" dirty="0">
                          <a:solidFill>
                            <a:schemeClr val="bg1"/>
                          </a:solidFill>
                          <a:effectLst/>
                          <a:latin typeface="+mn-lt"/>
                          <a:ea typeface="Calibri" panose="020F0502020204030204" pitchFamily="34" charset="0"/>
                          <a:cs typeface="Times New Roman" panose="02020603050405020304" pitchFamily="18" charset="0"/>
                        </a:rPr>
                        <a:t>Efficacy</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cs typeface="Times New Roman" panose="02020603050405020304" pitchFamily="18" charset="0"/>
                        </a:rPr>
                        <a:t>IGA 0/1</a:t>
                      </a:r>
                      <a:endParaRPr lang="en-US" sz="1800" dirty="0">
                        <a:solidFill>
                          <a:schemeClr val="bg1"/>
                        </a:solidFill>
                        <a:effectLst/>
                        <a:latin typeface="+mn-lt"/>
                        <a:cs typeface="Times New Roman" panose="02020603050405020304" pitchFamily="18" charset="0"/>
                      </a:endParaRP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ea typeface="Calibri" panose="020F0502020204030204" pitchFamily="34" charset="0"/>
                          <a:cs typeface="Times New Roman" panose="02020603050405020304" pitchFamily="18" charset="0"/>
                        </a:rPr>
                        <a:t>EASI 75</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21.4</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28.6</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17.5</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27.8</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4.3</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6.4</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5"/>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nSpc>
                          <a:spcPct val="100000"/>
                        </a:lnSpc>
                        <a:spcBef>
                          <a:spcPts val="0"/>
                        </a:spcBef>
                        <a:spcAft>
                          <a:spcPts val="0"/>
                        </a:spcAft>
                      </a:pPr>
                      <a:r>
                        <a:rPr lang="en-US" sz="1800" kern="1200" dirty="0">
                          <a:solidFill>
                            <a:schemeClr val="bg1"/>
                          </a:solidFill>
                          <a:effectLst/>
                          <a:latin typeface="+mn-lt"/>
                          <a:ea typeface="Calibri" panose="020F0502020204030204" pitchFamily="34" charset="0"/>
                          <a:cs typeface="Times New Roman" panose="02020603050405020304" pitchFamily="18" charset="0"/>
                        </a:rPr>
                        <a:t>Safety (most common AEs)</a:t>
                      </a:r>
                    </a:p>
                    <a:p>
                      <a:pPr marL="27432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ea typeface="Calibri" panose="020F0502020204030204" pitchFamily="34" charset="0"/>
                          <a:cs typeface="Times New Roman" panose="02020603050405020304" pitchFamily="18" charset="0"/>
                        </a:rPr>
                        <a:t>Viral URTI</a:t>
                      </a:r>
                    </a:p>
                    <a:p>
                      <a:pPr marL="283464"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cs typeface="Times New Roman" panose="02020603050405020304" pitchFamily="18" charset="0"/>
                        </a:rPr>
                        <a:t>Dermatitis atopic</a:t>
                      </a:r>
                    </a:p>
                    <a:p>
                      <a:pPr marL="27432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mn-lt"/>
                          <a:cs typeface="Times New Roman" panose="02020603050405020304" pitchFamily="18" charset="0"/>
                        </a:rPr>
                        <a:t>Conjunctivitis</a:t>
                      </a:r>
                      <a:endParaRPr lang="en-US" sz="1800" dirty="0">
                        <a:solidFill>
                          <a:schemeClr val="bg1"/>
                        </a:solidFill>
                        <a:effectLst/>
                        <a:latin typeface="+mn-lt"/>
                        <a:cs typeface="Times New Roman" panose="02020603050405020304" pitchFamily="18" charset="0"/>
                      </a:endParaRP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19.4</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13.3</a:t>
                      </a:r>
                    </a:p>
                    <a:p>
                      <a:pPr marL="0" marR="0" algn="ctr">
                        <a:lnSpc>
                          <a:spcPct val="100000"/>
                        </a:lnSpc>
                        <a:spcBef>
                          <a:spcPts val="0"/>
                        </a:spcBef>
                        <a:spcAft>
                          <a:spcPts val="0"/>
                        </a:spcAft>
                      </a:pPr>
                      <a:endParaRPr lang="en-US" sz="1800" dirty="0">
                        <a:solidFill>
                          <a:schemeClr val="bg1"/>
                        </a:solidFill>
                        <a:effectLst/>
                        <a:latin typeface="+mn-lt"/>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4.1</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12.4</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7.2</a:t>
                      </a:r>
                    </a:p>
                    <a:p>
                      <a:pPr marL="0" marR="0" algn="ctr">
                        <a:lnSpc>
                          <a:spcPct val="100000"/>
                        </a:lnSpc>
                        <a:spcBef>
                          <a:spcPts val="0"/>
                        </a:spcBef>
                        <a:spcAft>
                          <a:spcPts val="0"/>
                        </a:spcAft>
                      </a:pPr>
                      <a:endParaRPr lang="en-US" sz="1800" dirty="0">
                        <a:solidFill>
                          <a:schemeClr val="bg1"/>
                        </a:solidFill>
                        <a:effectLst/>
                        <a:latin typeface="+mn-lt"/>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3.1</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8.5</a:t>
                      </a: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12.8</a:t>
                      </a:r>
                    </a:p>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2.1</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93887804"/>
                  </a:ext>
                </a:extLst>
              </a:tr>
            </a:tbl>
          </a:graphicData>
        </a:graphic>
      </p:graphicFrame>
      <p:sp>
        <p:nvSpPr>
          <p:cNvPr id="5" name="Footer Placeholder 1">
            <a:extLst>
              <a:ext uri="{FF2B5EF4-FFF2-40B4-BE49-F238E27FC236}">
                <a16:creationId xmlns:a16="http://schemas.microsoft.com/office/drawing/2014/main" id="{00A943CE-C71E-BC5F-9BFA-09FE95FF00B0}"/>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Tralokinumab PI. Paller. JAMA Dermatol. 2023;159:673.</a:t>
            </a:r>
          </a:p>
        </p:txBody>
      </p:sp>
    </p:spTree>
    <p:extLst>
      <p:ext uri="{BB962C8B-B14F-4D97-AF65-F5344CB8AC3E}">
        <p14:creationId xmlns:p14="http://schemas.microsoft.com/office/powerpoint/2010/main" val="1395613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3029C-4743-2B1F-1925-2B08616B64A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B967539-2777-6B45-C2A2-5A82D8C9B51C}"/>
              </a:ext>
            </a:extLst>
          </p:cNvPr>
          <p:cNvSpPr>
            <a:spLocks noGrp="1"/>
          </p:cNvSpPr>
          <p:nvPr>
            <p:ph type="title"/>
          </p:nvPr>
        </p:nvSpPr>
        <p:spPr/>
        <p:txBody>
          <a:bodyPr/>
          <a:lstStyle/>
          <a:p>
            <a:r>
              <a:rPr lang="en-US" dirty="0"/>
              <a:t>ADore: Lebrikizumab for Adolescents With AD</a:t>
            </a:r>
          </a:p>
        </p:txBody>
      </p:sp>
      <p:sp>
        <p:nvSpPr>
          <p:cNvPr id="4" name="Content Placeholder 5">
            <a:extLst>
              <a:ext uri="{FF2B5EF4-FFF2-40B4-BE49-F238E27FC236}">
                <a16:creationId xmlns:a16="http://schemas.microsoft.com/office/drawing/2014/main" id="{32E416C3-9BE3-10D3-CB6D-99F1B27C7210}"/>
              </a:ext>
            </a:extLst>
          </p:cNvPr>
          <p:cNvSpPr>
            <a:spLocks noGrp="1"/>
          </p:cNvSpPr>
          <p:nvPr>
            <p:ph sz="half" idx="1"/>
          </p:nvPr>
        </p:nvSpPr>
        <p:spPr/>
        <p:txBody>
          <a:bodyPr>
            <a:normAutofit/>
          </a:bodyPr>
          <a:lstStyle/>
          <a:p>
            <a:pPr lvl="0"/>
            <a:r>
              <a:rPr lang="en-US" sz="2400" noProof="0" dirty="0"/>
              <a:t>IL-13 inhibitor approved to treat patients aged ≥12 yr and weighing </a:t>
            </a:r>
            <a:br>
              <a:rPr lang="en-US" sz="2400" noProof="0" dirty="0"/>
            </a:br>
            <a:r>
              <a:rPr lang="en-US" sz="2400" noProof="0" dirty="0"/>
              <a:t>≥40 kg with moderate to severe AD (September 2024) </a:t>
            </a:r>
          </a:p>
          <a:p>
            <a:pPr lvl="0"/>
            <a:r>
              <a:rPr lang="en-US" sz="2400" noProof="0" dirty="0"/>
              <a:t>ADore</a:t>
            </a:r>
            <a:r>
              <a:rPr lang="en-US" sz="2400" dirty="0"/>
              <a:t>: </a:t>
            </a:r>
            <a:r>
              <a:rPr lang="en-US" sz="2400" noProof="0" dirty="0"/>
              <a:t>open-label study of lebrikizumab for 52 wk in patients aged 12-&lt;18 yr and weighing ≥40 kg</a:t>
            </a:r>
          </a:p>
          <a:p>
            <a:pPr lvl="1"/>
            <a:r>
              <a:rPr lang="en-US" sz="2200" noProof="0" dirty="0"/>
              <a:t>500 mg loading dose, then 250 mg Q2W thereafter</a:t>
            </a:r>
          </a:p>
          <a:p>
            <a:pPr lvl="1"/>
            <a:r>
              <a:rPr lang="en-US" sz="2200" dirty="0"/>
              <a:t>Primary endpoint: safety</a:t>
            </a:r>
          </a:p>
          <a:p>
            <a:pPr lvl="1"/>
            <a:r>
              <a:rPr lang="en-US" sz="2200" noProof="0" dirty="0"/>
              <a:t>Key secondary endpoint: efficacy</a:t>
            </a:r>
          </a:p>
        </p:txBody>
      </p:sp>
      <p:sp>
        <p:nvSpPr>
          <p:cNvPr id="2" name="Slide Number Placeholder 1">
            <a:extLst>
              <a:ext uri="{FF2B5EF4-FFF2-40B4-BE49-F238E27FC236}">
                <a16:creationId xmlns:a16="http://schemas.microsoft.com/office/drawing/2014/main" id="{97F43E7B-F881-6CB6-8AC0-B4A470615DB8}"/>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F6FD55ED-C146-A04E-8FEA-5836CC2AC664}"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0" fontAlgn="base" latinLnBrk="0" hangingPunct="0">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aphicFrame>
        <p:nvGraphicFramePr>
          <p:cNvPr id="7" name="Content Placeholder 11">
            <a:extLst>
              <a:ext uri="{FF2B5EF4-FFF2-40B4-BE49-F238E27FC236}">
                <a16:creationId xmlns:a16="http://schemas.microsoft.com/office/drawing/2014/main" id="{9A2810F7-2833-4A16-2465-ADFEA3D71024}"/>
              </a:ext>
            </a:extLst>
          </p:cNvPr>
          <p:cNvGraphicFramePr>
            <a:graphicFrameLocks/>
          </p:cNvGraphicFramePr>
          <p:nvPr>
            <p:extLst>
              <p:ext uri="{D42A27DB-BD31-4B8C-83A1-F6EECF244321}">
                <p14:modId xmlns:p14="http://schemas.microsoft.com/office/powerpoint/2010/main" val="1307945705"/>
              </p:ext>
            </p:extLst>
          </p:nvPr>
        </p:nvGraphicFramePr>
        <p:xfrm>
          <a:off x="6216372" y="1600200"/>
          <a:ext cx="5556528" cy="1834960"/>
        </p:xfrm>
        <a:graphic>
          <a:graphicData uri="http://schemas.openxmlformats.org/drawingml/2006/table">
            <a:tbl>
              <a:tblPr firstRow="1" bandRow="1">
                <a:effectLst/>
              </a:tblPr>
              <a:tblGrid>
                <a:gridCol w="2954694">
                  <a:extLst>
                    <a:ext uri="{9D8B030D-6E8A-4147-A177-3AD203B41FA5}">
                      <a16:colId xmlns:a16="http://schemas.microsoft.com/office/drawing/2014/main" val="20000"/>
                    </a:ext>
                  </a:extLst>
                </a:gridCol>
                <a:gridCol w="2601834">
                  <a:extLst>
                    <a:ext uri="{9D8B030D-6E8A-4147-A177-3AD203B41FA5}">
                      <a16:colId xmlns:a16="http://schemas.microsoft.com/office/drawing/2014/main" val="2589461452"/>
                    </a:ext>
                  </a:extLst>
                </a:gridCol>
              </a:tblGrid>
              <a:tr h="36940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nSpc>
                          <a:spcPct val="107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Safety at 52 Wk, %</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7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Lebrikizumab (n = 206)</a:t>
                      </a:r>
                      <a:endParaRPr lang="en-US" sz="1800" b="1"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1"/>
                  </a:ext>
                </a:extLst>
              </a:tr>
              <a:tr h="0">
                <a:tc>
                  <a:txBody>
                    <a:bodyPr/>
                    <a:lstStyle/>
                    <a:p>
                      <a:pPr marL="0" marR="0">
                        <a:lnSpc>
                          <a:spcPct val="100000"/>
                        </a:lnSpc>
                        <a:spcBef>
                          <a:spcPts val="0"/>
                        </a:spcBef>
                        <a:spcAft>
                          <a:spcPts val="0"/>
                        </a:spcAft>
                      </a:pPr>
                      <a:r>
                        <a:rPr lang="en-US" sz="1800" kern="1200" dirty="0">
                          <a:solidFill>
                            <a:schemeClr val="bg1"/>
                          </a:solidFill>
                          <a:effectLst/>
                          <a:latin typeface="+mn-lt"/>
                          <a:ea typeface="Calibri" panose="020F0502020204030204" pitchFamily="34" charset="0"/>
                          <a:cs typeface="Times New Roman" panose="02020603050405020304" pitchFamily="18" charset="0"/>
                        </a:rPr>
                        <a:t>Most common TEAEs</a:t>
                      </a:r>
                    </a:p>
                    <a:p>
                      <a:pPr marL="0" marR="0" indent="-285750">
                        <a:lnSpc>
                          <a:spcPct val="100000"/>
                        </a:lnSpc>
                        <a:spcBef>
                          <a:spcPts val="0"/>
                        </a:spcBef>
                        <a:spcAft>
                          <a:spcPts val="0"/>
                        </a:spcAft>
                        <a:buFont typeface="Wingdings" panose="05000000000000000000" pitchFamily="2" charset="2"/>
                        <a:buChar char="§"/>
                      </a:pPr>
                      <a:r>
                        <a:rPr lang="en-US" sz="1800" dirty="0">
                          <a:solidFill>
                            <a:schemeClr val="bg1"/>
                          </a:solidFill>
                          <a:effectLst/>
                          <a:latin typeface="+mn-lt"/>
                          <a:cs typeface="Times New Roman" panose="02020603050405020304" pitchFamily="18" charset="0"/>
                        </a:rPr>
                        <a:t>Dermatitis atopic</a:t>
                      </a:r>
                    </a:p>
                    <a:p>
                      <a:pPr marL="0" marR="0" indent="-285750">
                        <a:lnSpc>
                          <a:spcPct val="100000"/>
                        </a:lnSpc>
                        <a:spcBef>
                          <a:spcPts val="0"/>
                        </a:spcBef>
                        <a:spcAft>
                          <a:spcPts val="0"/>
                        </a:spcAft>
                        <a:buFont typeface="Wingdings" panose="05000000000000000000" pitchFamily="2" charset="2"/>
                        <a:buChar char="§"/>
                      </a:pPr>
                      <a:r>
                        <a:rPr lang="en-US" sz="1800" dirty="0">
                          <a:solidFill>
                            <a:schemeClr val="bg1"/>
                          </a:solidFill>
                          <a:effectLst/>
                          <a:latin typeface="+mn-lt"/>
                          <a:cs typeface="Times New Roman" panose="02020603050405020304" pitchFamily="18" charset="0"/>
                        </a:rPr>
                        <a:t>Nasopharyngitis</a:t>
                      </a:r>
                    </a:p>
                    <a:p>
                      <a:pPr marL="0" marR="0" indent="-285750">
                        <a:lnSpc>
                          <a:spcPct val="100000"/>
                        </a:lnSpc>
                        <a:spcBef>
                          <a:spcPts val="0"/>
                        </a:spcBef>
                        <a:spcAft>
                          <a:spcPts val="0"/>
                        </a:spcAft>
                        <a:buFont typeface="Wingdings" panose="05000000000000000000" pitchFamily="2" charset="2"/>
                        <a:buChar char="§"/>
                      </a:pPr>
                      <a:r>
                        <a:rPr lang="en-US" sz="1800" dirty="0">
                          <a:solidFill>
                            <a:schemeClr val="bg1"/>
                          </a:solidFill>
                          <a:effectLst/>
                          <a:latin typeface="+mn-lt"/>
                          <a:cs typeface="Times New Roman" panose="02020603050405020304" pitchFamily="18" charset="0"/>
                        </a:rPr>
                        <a:t>URTI</a:t>
                      </a:r>
                    </a:p>
                    <a:p>
                      <a:pPr marL="0" marR="0" indent="-285750">
                        <a:lnSpc>
                          <a:spcPct val="100000"/>
                        </a:lnSpc>
                        <a:spcBef>
                          <a:spcPts val="0"/>
                        </a:spcBef>
                        <a:spcAft>
                          <a:spcPts val="0"/>
                        </a:spcAft>
                        <a:buFont typeface="Wingdings" panose="05000000000000000000" pitchFamily="2" charset="2"/>
                        <a:buChar char="§"/>
                      </a:pPr>
                      <a:r>
                        <a:rPr lang="en-US" sz="1800" dirty="0">
                          <a:solidFill>
                            <a:schemeClr val="bg1"/>
                          </a:solidFill>
                          <a:effectLst/>
                          <a:latin typeface="+mn-lt"/>
                          <a:cs typeface="Times New Roman" panose="02020603050405020304" pitchFamily="18" charset="0"/>
                        </a:rPr>
                        <a:t>Headache</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13.1</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9.7</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6.3</a:t>
                      </a:r>
                    </a:p>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5.8</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5"/>
                  </a:ext>
                </a:extLst>
              </a:tr>
            </a:tbl>
          </a:graphicData>
        </a:graphic>
      </p:graphicFrame>
      <p:sp>
        <p:nvSpPr>
          <p:cNvPr id="5" name="Footer Placeholder 1">
            <a:extLst>
              <a:ext uri="{FF2B5EF4-FFF2-40B4-BE49-F238E27FC236}">
                <a16:creationId xmlns:a16="http://schemas.microsoft.com/office/drawing/2014/main" id="{4B3711CC-0B73-296E-BD39-B6AB04E2E244}"/>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Lebrikizumab PI. Paller. Dermatol Ther (Heidelb). 2023;13:1517.</a:t>
            </a:r>
          </a:p>
        </p:txBody>
      </p:sp>
      <p:graphicFrame>
        <p:nvGraphicFramePr>
          <p:cNvPr id="8" name="Content Placeholder 11">
            <a:extLst>
              <a:ext uri="{FF2B5EF4-FFF2-40B4-BE49-F238E27FC236}">
                <a16:creationId xmlns:a16="http://schemas.microsoft.com/office/drawing/2014/main" id="{6A520B50-537D-0919-CBCB-55A942ECCAE1}"/>
              </a:ext>
            </a:extLst>
          </p:cNvPr>
          <p:cNvGraphicFramePr>
            <a:graphicFrameLocks/>
          </p:cNvGraphicFramePr>
          <p:nvPr>
            <p:extLst>
              <p:ext uri="{D42A27DB-BD31-4B8C-83A1-F6EECF244321}">
                <p14:modId xmlns:p14="http://schemas.microsoft.com/office/powerpoint/2010/main" val="3494909554"/>
              </p:ext>
            </p:extLst>
          </p:nvPr>
        </p:nvGraphicFramePr>
        <p:xfrm>
          <a:off x="6216372" y="3625065"/>
          <a:ext cx="5556528" cy="1841120"/>
        </p:xfrm>
        <a:graphic>
          <a:graphicData uri="http://schemas.openxmlformats.org/drawingml/2006/table">
            <a:tbl>
              <a:tblPr firstRow="1" bandRow="1">
                <a:effectLst/>
              </a:tblPr>
              <a:tblGrid>
                <a:gridCol w="2124269">
                  <a:extLst>
                    <a:ext uri="{9D8B030D-6E8A-4147-A177-3AD203B41FA5}">
                      <a16:colId xmlns:a16="http://schemas.microsoft.com/office/drawing/2014/main" val="20000"/>
                    </a:ext>
                  </a:extLst>
                </a:gridCol>
                <a:gridCol w="1138335">
                  <a:extLst>
                    <a:ext uri="{9D8B030D-6E8A-4147-A177-3AD203B41FA5}">
                      <a16:colId xmlns:a16="http://schemas.microsoft.com/office/drawing/2014/main" val="2589461452"/>
                    </a:ext>
                  </a:extLst>
                </a:gridCol>
                <a:gridCol w="1091682">
                  <a:extLst>
                    <a:ext uri="{9D8B030D-6E8A-4147-A177-3AD203B41FA5}">
                      <a16:colId xmlns:a16="http://schemas.microsoft.com/office/drawing/2014/main" val="20001"/>
                    </a:ext>
                  </a:extLst>
                </a:gridCol>
                <a:gridCol w="1202242">
                  <a:extLst>
                    <a:ext uri="{9D8B030D-6E8A-4147-A177-3AD203B41FA5}">
                      <a16:colId xmlns:a16="http://schemas.microsoft.com/office/drawing/2014/main" val="1671073720"/>
                    </a:ext>
                  </a:extLst>
                </a:gridCol>
              </a:tblGrid>
              <a:tr h="369405">
                <a:tc rowSpan="2">
                  <a:txBody>
                    <a:bodyPr/>
                    <a:lstStyle/>
                    <a:p>
                      <a:pPr marL="0" marR="0" algn="l">
                        <a:lnSpc>
                          <a:spcPct val="107000"/>
                        </a:lnSpc>
                        <a:spcBef>
                          <a:spcPts val="0"/>
                        </a:spcBef>
                        <a:spcAft>
                          <a:spcPts val="0"/>
                        </a:spcAft>
                      </a:pPr>
                      <a:r>
                        <a:rPr lang="en-US" sz="1800" b="1" dirty="0">
                          <a:solidFill>
                            <a:schemeClr val="tx1"/>
                          </a:solidFill>
                          <a:effectLst/>
                          <a:latin typeface="+mn-lt"/>
                          <a:cs typeface="Times New Roman" panose="02020603050405020304" pitchFamily="18" charset="0"/>
                        </a:rPr>
                        <a:t>Efficacy, %</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gridSpan="3">
                  <a:txBody>
                    <a:bodyPr/>
                    <a:lstStyle/>
                    <a:p>
                      <a:pPr marL="0" marR="0" algn="ctr">
                        <a:lnSpc>
                          <a:spcPct val="107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Lebrikizumab</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pPr marL="0" marR="0" algn="ctr">
                        <a:lnSpc>
                          <a:spcPct val="100000"/>
                        </a:lnSpc>
                        <a:spcBef>
                          <a:spcPts val="0"/>
                        </a:spcBef>
                        <a:spcAft>
                          <a:spcPts val="0"/>
                        </a:spcAft>
                      </a:pPr>
                      <a:endParaRPr lang="en-US" sz="1800" b="1" kern="120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pPr marL="0" marR="0" algn="ctr">
                        <a:lnSpc>
                          <a:spcPct val="100000"/>
                        </a:lnSpc>
                        <a:spcBef>
                          <a:spcPts val="0"/>
                        </a:spcBef>
                        <a:spcAft>
                          <a:spcPts val="0"/>
                        </a:spcAft>
                      </a:pPr>
                      <a:endParaRPr lang="en-US" sz="1800" b="1" kern="120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2168785446"/>
                  </a:ext>
                </a:extLst>
              </a:tr>
              <a:tr h="369405">
                <a:tc v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0" marR="0" algn="ctr">
                        <a:lnSpc>
                          <a:spcPct val="107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Wk 4</a:t>
                      </a:r>
                      <a:endParaRPr lang="en-US" sz="1800" b="1"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gn="ctr">
                        <a:lnSpc>
                          <a:spcPct val="100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Wk 16</a:t>
                      </a:r>
                      <a:endParaRPr lang="en-US" sz="1800" b="1" kern="1200"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Wk 52</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nSpc>
                          <a:spcPct val="100000"/>
                        </a:lnSpc>
                        <a:spcBef>
                          <a:spcPts val="0"/>
                        </a:spcBef>
                        <a:spcAft>
                          <a:spcPts val="0"/>
                        </a:spcAft>
                        <a:buFont typeface="Wingdings" panose="05000000000000000000" pitchFamily="2" charset="2"/>
                        <a:buNone/>
                      </a:pPr>
                      <a:r>
                        <a:rPr lang="en-US" sz="1800" kern="1200" dirty="0">
                          <a:solidFill>
                            <a:schemeClr val="bg1"/>
                          </a:solidFill>
                          <a:effectLst/>
                          <a:latin typeface="+mn-lt"/>
                          <a:ea typeface="Calibri" panose="020F0502020204030204" pitchFamily="34" charset="0"/>
                          <a:cs typeface="Times New Roman" panose="02020603050405020304" pitchFamily="18" charset="0"/>
                        </a:rPr>
                        <a:t>EASI 75</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28.6</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73.2</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81.9</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3887804"/>
                  </a:ext>
                </a:extLst>
              </a:tr>
              <a:tr h="0">
                <a:tc>
                  <a:txBody>
                    <a:bodyPr/>
                    <a:lstStyle/>
                    <a:p>
                      <a:pPr marL="0" marR="0" indent="0">
                        <a:lnSpc>
                          <a:spcPct val="100000"/>
                        </a:lnSpc>
                        <a:spcBef>
                          <a:spcPts val="0"/>
                        </a:spcBef>
                        <a:spcAft>
                          <a:spcPts val="0"/>
                        </a:spcAft>
                        <a:buFont typeface="Wingdings" panose="05000000000000000000" pitchFamily="2" charset="2"/>
                        <a:buNone/>
                      </a:pPr>
                      <a:r>
                        <a:rPr lang="en-US" sz="1800" dirty="0">
                          <a:solidFill>
                            <a:schemeClr val="bg1"/>
                          </a:solidFill>
                          <a:effectLst/>
                          <a:latin typeface="+mn-lt"/>
                          <a:cs typeface="Times New Roman" panose="02020603050405020304" pitchFamily="18" charset="0"/>
                        </a:rPr>
                        <a:t>EASI 90</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12.0</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44.0</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61.4</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85066514"/>
                  </a:ext>
                </a:extLst>
              </a:tr>
              <a:tr h="0">
                <a:tc>
                  <a:txBody>
                    <a:bodyPr/>
                    <a:lstStyle/>
                    <a:p>
                      <a:pPr marL="0" marR="0" indent="0">
                        <a:lnSpc>
                          <a:spcPct val="100000"/>
                        </a:lnSpc>
                        <a:spcBef>
                          <a:spcPts val="0"/>
                        </a:spcBef>
                        <a:spcAft>
                          <a:spcPts val="0"/>
                        </a:spcAft>
                        <a:buFont typeface="Wingdings" panose="05000000000000000000" pitchFamily="2" charset="2"/>
                        <a:buNone/>
                      </a:pPr>
                      <a:r>
                        <a:rPr lang="en-US" sz="1800" dirty="0">
                          <a:solidFill>
                            <a:schemeClr val="bg1"/>
                          </a:solidFill>
                          <a:effectLst/>
                          <a:latin typeface="+mn-lt"/>
                          <a:cs typeface="Times New Roman" panose="02020603050405020304" pitchFamily="18" charset="0"/>
                        </a:rPr>
                        <a:t>IGA 0/1</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14.4</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46.3</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62.6</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929434427"/>
                  </a:ext>
                </a:extLst>
              </a:tr>
            </a:tbl>
          </a:graphicData>
        </a:graphic>
      </p:graphicFrame>
    </p:spTree>
    <p:extLst>
      <p:ext uri="{BB962C8B-B14F-4D97-AF65-F5344CB8AC3E}">
        <p14:creationId xmlns:p14="http://schemas.microsoft.com/office/powerpoint/2010/main" val="4210232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A80FC-FAEE-B846-D204-EBA62355708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DB640EE-69F6-2F55-DFB4-C5727F8CD088}"/>
              </a:ext>
            </a:extLst>
          </p:cNvPr>
          <p:cNvSpPr>
            <a:spLocks noGrp="1"/>
          </p:cNvSpPr>
          <p:nvPr>
            <p:ph type="title"/>
          </p:nvPr>
        </p:nvSpPr>
        <p:spPr/>
        <p:txBody>
          <a:bodyPr/>
          <a:lstStyle/>
          <a:p>
            <a:r>
              <a:rPr lang="en-US" dirty="0"/>
              <a:t>ARCADIA 1 and 2: Nemolizumab for Adolescents </a:t>
            </a:r>
            <a:br>
              <a:rPr lang="en-US" dirty="0"/>
            </a:br>
            <a:r>
              <a:rPr lang="en-US" dirty="0"/>
              <a:t>With AD</a:t>
            </a:r>
          </a:p>
        </p:txBody>
      </p:sp>
      <p:sp>
        <p:nvSpPr>
          <p:cNvPr id="4" name="Content Placeholder 5">
            <a:extLst>
              <a:ext uri="{FF2B5EF4-FFF2-40B4-BE49-F238E27FC236}">
                <a16:creationId xmlns:a16="http://schemas.microsoft.com/office/drawing/2014/main" id="{CCCF6CCD-9420-302D-FFFE-DA2945D79D5E}"/>
              </a:ext>
            </a:extLst>
          </p:cNvPr>
          <p:cNvSpPr>
            <a:spLocks noGrp="1"/>
          </p:cNvSpPr>
          <p:nvPr>
            <p:ph sz="half" idx="1"/>
          </p:nvPr>
        </p:nvSpPr>
        <p:spPr/>
        <p:txBody>
          <a:bodyPr>
            <a:normAutofit lnSpcReduction="10000"/>
          </a:bodyPr>
          <a:lstStyle/>
          <a:p>
            <a:pPr lvl="0"/>
            <a:r>
              <a:rPr lang="en-US" sz="2200" noProof="0" dirty="0"/>
              <a:t>IL-31 inhibitor approved in combination with TCS/TCI to treat patients aged ≥12 yr with moderate to severe AD (December 2024) </a:t>
            </a:r>
          </a:p>
          <a:p>
            <a:pPr lvl="0"/>
            <a:r>
              <a:rPr lang="en-US" sz="2200" noProof="0" dirty="0"/>
              <a:t>ARCADIA 1 and 2</a:t>
            </a:r>
            <a:r>
              <a:rPr lang="en-US" sz="2200" dirty="0"/>
              <a:t>: </a:t>
            </a:r>
            <a:r>
              <a:rPr lang="en-US" sz="2200" noProof="0" dirty="0"/>
              <a:t>randomized studies of nemolizumab + TCS (±TCI) vs placebo for 48 wk in patients aged ≥12 yr</a:t>
            </a:r>
          </a:p>
          <a:p>
            <a:pPr lvl="1"/>
            <a:r>
              <a:rPr lang="en-US" sz="2000" noProof="0" dirty="0"/>
              <a:t>Nemolizumab 60 mg loading dose, then 30 mg Q4W; at 16 wk, responders were randomized to 30 mg Q4W vs Q8W and nonresponders were eligible for long-term extension study</a:t>
            </a:r>
          </a:p>
          <a:p>
            <a:pPr lvl="1"/>
            <a:r>
              <a:rPr lang="en-US" sz="2000" dirty="0"/>
              <a:t>Primary endpoint: efficacy</a:t>
            </a:r>
          </a:p>
          <a:p>
            <a:pPr lvl="1"/>
            <a:r>
              <a:rPr lang="en-US" sz="2000" noProof="0" dirty="0"/>
              <a:t>Key secondary endpoint: safety</a:t>
            </a:r>
          </a:p>
        </p:txBody>
      </p:sp>
      <p:sp>
        <p:nvSpPr>
          <p:cNvPr id="2" name="Slide Number Placeholder 1">
            <a:extLst>
              <a:ext uri="{FF2B5EF4-FFF2-40B4-BE49-F238E27FC236}">
                <a16:creationId xmlns:a16="http://schemas.microsoft.com/office/drawing/2014/main" id="{C37BF9B9-F838-3062-D0BE-695ADC50DC01}"/>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F6FD55ED-C146-A04E-8FEA-5836CC2AC664}"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0" fontAlgn="base" latinLnBrk="0" hangingPunct="0">
                <a:lnSpc>
                  <a:spcPct val="100000"/>
                </a:lnSpc>
                <a:spcBef>
                  <a:spcPct val="0"/>
                </a:spcBef>
                <a:spcAft>
                  <a:spcPct val="0"/>
                </a:spcAft>
                <a:buClrTx/>
                <a:buSzTx/>
                <a:buFontTx/>
                <a:buNone/>
                <a:tabLst/>
                <a:defRPr/>
              </a:pPr>
              <a:t>38</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5" name="Footer Placeholder 1">
            <a:extLst>
              <a:ext uri="{FF2B5EF4-FFF2-40B4-BE49-F238E27FC236}">
                <a16:creationId xmlns:a16="http://schemas.microsoft.com/office/drawing/2014/main" id="{D8ADC73B-73E4-E0B4-F36E-01D068A4513C}"/>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Nemolizumab PI. Silverberg. Lancet. 2024;404:445.</a:t>
            </a:r>
          </a:p>
        </p:txBody>
      </p:sp>
      <p:graphicFrame>
        <p:nvGraphicFramePr>
          <p:cNvPr id="8" name="Content Placeholder 11">
            <a:extLst>
              <a:ext uri="{FF2B5EF4-FFF2-40B4-BE49-F238E27FC236}">
                <a16:creationId xmlns:a16="http://schemas.microsoft.com/office/drawing/2014/main" id="{6E147CD8-78B0-1450-7472-415A90274863}"/>
              </a:ext>
            </a:extLst>
          </p:cNvPr>
          <p:cNvGraphicFramePr>
            <a:graphicFrameLocks/>
          </p:cNvGraphicFramePr>
          <p:nvPr>
            <p:extLst>
              <p:ext uri="{D42A27DB-BD31-4B8C-83A1-F6EECF244321}">
                <p14:modId xmlns:p14="http://schemas.microsoft.com/office/powerpoint/2010/main" val="2831875834"/>
              </p:ext>
            </p:extLst>
          </p:nvPr>
        </p:nvGraphicFramePr>
        <p:xfrm>
          <a:off x="6254376" y="1600200"/>
          <a:ext cx="5539273" cy="1475360"/>
        </p:xfrm>
        <a:graphic>
          <a:graphicData uri="http://schemas.openxmlformats.org/drawingml/2006/table">
            <a:tbl>
              <a:tblPr firstRow="1" bandRow="1">
                <a:effectLst/>
              </a:tblPr>
              <a:tblGrid>
                <a:gridCol w="1807029">
                  <a:extLst>
                    <a:ext uri="{9D8B030D-6E8A-4147-A177-3AD203B41FA5}">
                      <a16:colId xmlns:a16="http://schemas.microsoft.com/office/drawing/2014/main" val="20000"/>
                    </a:ext>
                  </a:extLst>
                </a:gridCol>
                <a:gridCol w="1026367">
                  <a:extLst>
                    <a:ext uri="{9D8B030D-6E8A-4147-A177-3AD203B41FA5}">
                      <a16:colId xmlns:a16="http://schemas.microsoft.com/office/drawing/2014/main" val="2589461452"/>
                    </a:ext>
                  </a:extLst>
                </a:gridCol>
                <a:gridCol w="942392">
                  <a:extLst>
                    <a:ext uri="{9D8B030D-6E8A-4147-A177-3AD203B41FA5}">
                      <a16:colId xmlns:a16="http://schemas.microsoft.com/office/drawing/2014/main" val="20001"/>
                    </a:ext>
                  </a:extLst>
                </a:gridCol>
                <a:gridCol w="895739">
                  <a:extLst>
                    <a:ext uri="{9D8B030D-6E8A-4147-A177-3AD203B41FA5}">
                      <a16:colId xmlns:a16="http://schemas.microsoft.com/office/drawing/2014/main" val="1979130830"/>
                    </a:ext>
                  </a:extLst>
                </a:gridCol>
                <a:gridCol w="867746">
                  <a:extLst>
                    <a:ext uri="{9D8B030D-6E8A-4147-A177-3AD203B41FA5}">
                      <a16:colId xmlns:a16="http://schemas.microsoft.com/office/drawing/2014/main" val="2552953275"/>
                    </a:ext>
                  </a:extLst>
                </a:gridCol>
              </a:tblGrid>
              <a:tr h="340706">
                <a:tc rowSpan="2">
                  <a:txBody>
                    <a:bodyPr/>
                    <a:lstStyle/>
                    <a:p>
                      <a:pPr marL="0" marR="0" algn="l">
                        <a:lnSpc>
                          <a:spcPct val="107000"/>
                        </a:lnSpc>
                        <a:spcBef>
                          <a:spcPts val="0"/>
                        </a:spcBef>
                        <a:spcAft>
                          <a:spcPts val="0"/>
                        </a:spcAft>
                      </a:pPr>
                      <a:r>
                        <a:rPr lang="en-US" sz="1800" b="1" dirty="0">
                          <a:solidFill>
                            <a:schemeClr val="tx1"/>
                          </a:solidFill>
                          <a:effectLst/>
                          <a:latin typeface="+mn-lt"/>
                          <a:cs typeface="Times New Roman" panose="02020603050405020304" pitchFamily="18" charset="0"/>
                        </a:rPr>
                        <a:t>Efficacy in ARCADIA 1/2, %</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gridSpan="2">
                  <a:txBody>
                    <a:bodyPr/>
                    <a:lstStyle/>
                    <a:p>
                      <a:pPr marL="0" marR="0" algn="ctr">
                        <a:lnSpc>
                          <a:spcPct val="107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Nemolizumab</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pPr marL="0" marR="0" algn="ctr">
                        <a:lnSpc>
                          <a:spcPct val="100000"/>
                        </a:lnSpc>
                        <a:spcBef>
                          <a:spcPts val="0"/>
                        </a:spcBef>
                        <a:spcAft>
                          <a:spcPts val="0"/>
                        </a:spcAft>
                      </a:pPr>
                      <a:endParaRPr lang="en-US" sz="1800" b="1" kern="120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gridSpan="2">
                  <a:txBody>
                    <a:bodyPr/>
                    <a:lstStyle/>
                    <a:p>
                      <a:pPr marL="0" marR="0" algn="ctr">
                        <a:lnSpc>
                          <a:spcPct val="107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Placebo</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pPr marL="0" marR="0" algn="ctr">
                        <a:lnSpc>
                          <a:spcPct val="107000"/>
                        </a:lnSpc>
                        <a:spcBef>
                          <a:spcPts val="0"/>
                        </a:spcBef>
                        <a:spcAft>
                          <a:spcPts val="0"/>
                        </a:spcAft>
                      </a:pPr>
                      <a:endParaRPr lang="en-US" sz="1800" b="1">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2168785446"/>
                  </a:ext>
                </a:extLst>
              </a:tr>
              <a:tr h="369405">
                <a:tc v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0" marR="0" algn="ctr">
                        <a:lnSpc>
                          <a:spcPct val="107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Wk 16</a:t>
                      </a:r>
                      <a:endParaRPr lang="en-US" sz="1800" b="1"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gn="ctr">
                        <a:lnSpc>
                          <a:spcPct val="100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Wk 48</a:t>
                      </a:r>
                      <a:endParaRPr lang="en-US" sz="1800" b="1" kern="1200"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Wk 16</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0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Wk 48</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nSpc>
                          <a:spcPct val="100000"/>
                        </a:lnSpc>
                        <a:spcBef>
                          <a:spcPts val="0"/>
                        </a:spcBef>
                        <a:spcAft>
                          <a:spcPts val="0"/>
                        </a:spcAft>
                        <a:buFont typeface="Wingdings" panose="05000000000000000000" pitchFamily="2" charset="2"/>
                        <a:buNone/>
                      </a:pPr>
                      <a:r>
                        <a:rPr lang="en-US" sz="1800" kern="1200" dirty="0">
                          <a:solidFill>
                            <a:schemeClr val="bg1"/>
                          </a:solidFill>
                          <a:effectLst/>
                          <a:latin typeface="+mn-lt"/>
                          <a:ea typeface="Calibri" panose="020F0502020204030204" pitchFamily="34" charset="0"/>
                          <a:cs typeface="Times New Roman" panose="02020603050405020304" pitchFamily="18" charset="0"/>
                        </a:rPr>
                        <a:t>EASI 75</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42-44</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75-77</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29-30</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65</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3887804"/>
                  </a:ext>
                </a:extLst>
              </a:tr>
              <a:tr h="0">
                <a:tc>
                  <a:txBody>
                    <a:bodyPr/>
                    <a:lstStyle/>
                    <a:p>
                      <a:pPr marL="0" marR="0" indent="0">
                        <a:lnSpc>
                          <a:spcPct val="100000"/>
                        </a:lnSpc>
                        <a:spcBef>
                          <a:spcPts val="0"/>
                        </a:spcBef>
                        <a:spcAft>
                          <a:spcPts val="0"/>
                        </a:spcAft>
                        <a:buFont typeface="Wingdings" panose="05000000000000000000" pitchFamily="2" charset="2"/>
                        <a:buNone/>
                      </a:pPr>
                      <a:r>
                        <a:rPr lang="en-US" sz="1800" dirty="0">
                          <a:solidFill>
                            <a:schemeClr val="bg1"/>
                          </a:solidFill>
                          <a:effectLst/>
                          <a:latin typeface="+mn-lt"/>
                          <a:cs typeface="Times New Roman" panose="02020603050405020304" pitchFamily="18" charset="0"/>
                        </a:rPr>
                        <a:t>IGA 0/1</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36-38</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63-64</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25-26</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r>
                        <a:rPr lang="en-US" sz="1800" dirty="0">
                          <a:solidFill>
                            <a:schemeClr val="bg1"/>
                          </a:solidFill>
                          <a:effectLst/>
                          <a:latin typeface="+mn-lt"/>
                          <a:cs typeface="Times New Roman" panose="02020603050405020304" pitchFamily="18" charset="0"/>
                        </a:rPr>
                        <a:t>55</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85066514"/>
                  </a:ext>
                </a:extLst>
              </a:tr>
            </a:tbl>
          </a:graphicData>
        </a:graphic>
      </p:graphicFrame>
      <p:graphicFrame>
        <p:nvGraphicFramePr>
          <p:cNvPr id="9" name="Content Placeholder 11">
            <a:extLst>
              <a:ext uri="{FF2B5EF4-FFF2-40B4-BE49-F238E27FC236}">
                <a16:creationId xmlns:a16="http://schemas.microsoft.com/office/drawing/2014/main" id="{F0E9FCA5-B793-6D15-E331-9079E0E13239}"/>
              </a:ext>
            </a:extLst>
          </p:cNvPr>
          <p:cNvGraphicFramePr>
            <a:graphicFrameLocks/>
          </p:cNvGraphicFramePr>
          <p:nvPr>
            <p:extLst>
              <p:ext uri="{D42A27DB-BD31-4B8C-83A1-F6EECF244321}">
                <p14:modId xmlns:p14="http://schemas.microsoft.com/office/powerpoint/2010/main" val="2674418357"/>
              </p:ext>
            </p:extLst>
          </p:nvPr>
        </p:nvGraphicFramePr>
        <p:xfrm>
          <a:off x="6254375" y="3244850"/>
          <a:ext cx="5539274" cy="2128457"/>
        </p:xfrm>
        <a:graphic>
          <a:graphicData uri="http://schemas.openxmlformats.org/drawingml/2006/table">
            <a:tbl>
              <a:tblPr firstRow="1" bandRow="1">
                <a:effectLst/>
              </a:tblPr>
              <a:tblGrid>
                <a:gridCol w="2292221">
                  <a:extLst>
                    <a:ext uri="{9D8B030D-6E8A-4147-A177-3AD203B41FA5}">
                      <a16:colId xmlns:a16="http://schemas.microsoft.com/office/drawing/2014/main" val="20000"/>
                    </a:ext>
                  </a:extLst>
                </a:gridCol>
                <a:gridCol w="1707502">
                  <a:extLst>
                    <a:ext uri="{9D8B030D-6E8A-4147-A177-3AD203B41FA5}">
                      <a16:colId xmlns:a16="http://schemas.microsoft.com/office/drawing/2014/main" val="2589461452"/>
                    </a:ext>
                  </a:extLst>
                </a:gridCol>
                <a:gridCol w="1539551">
                  <a:extLst>
                    <a:ext uri="{9D8B030D-6E8A-4147-A177-3AD203B41FA5}">
                      <a16:colId xmlns:a16="http://schemas.microsoft.com/office/drawing/2014/main" val="20001"/>
                    </a:ext>
                  </a:extLst>
                </a:gridCol>
              </a:tblGrid>
              <a:tr h="41527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r>
                        <a:rPr lang="en-US" dirty="0"/>
                        <a:t>Safety in ARCADIA 1/2 at Wk 48, %</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7000"/>
                        </a:lnSpc>
                        <a:spcBef>
                          <a:spcPts val="0"/>
                        </a:spcBef>
                        <a:spcAft>
                          <a:spcPts val="0"/>
                        </a:spcAft>
                      </a:pPr>
                      <a:r>
                        <a:rPr lang="en-US" sz="1800" b="1" kern="1200" dirty="0">
                          <a:solidFill>
                            <a:schemeClr val="tx1"/>
                          </a:solidFill>
                          <a:effectLst/>
                          <a:latin typeface="+mn-lt"/>
                          <a:ea typeface="Calibri" panose="020F0502020204030204" pitchFamily="34" charset="0"/>
                          <a:cs typeface="Times New Roman" panose="02020603050405020304" pitchFamily="18" charset="0"/>
                        </a:rPr>
                        <a:t>Nemolizumab</a:t>
                      </a:r>
                      <a:br>
                        <a:rPr lang="en-US" sz="1800" b="1" kern="1200" dirty="0">
                          <a:solidFill>
                            <a:schemeClr val="tx1"/>
                          </a:solidFill>
                          <a:effectLst/>
                          <a:latin typeface="+mn-lt"/>
                          <a:ea typeface="Calibri" panose="020F0502020204030204" pitchFamily="34" charset="0"/>
                          <a:cs typeface="Times New Roman" panose="02020603050405020304" pitchFamily="18" charset="0"/>
                        </a:rPr>
                      </a:br>
                      <a:r>
                        <a:rPr lang="en-US" sz="1800" b="1" kern="1200" dirty="0">
                          <a:solidFill>
                            <a:schemeClr val="tx1"/>
                          </a:solidFill>
                          <a:effectLst/>
                          <a:latin typeface="+mn-lt"/>
                          <a:ea typeface="Calibri" panose="020F0502020204030204" pitchFamily="34" charset="0"/>
                          <a:cs typeface="Times New Roman" panose="02020603050405020304" pitchFamily="18" charset="0"/>
                        </a:rPr>
                        <a:t>(n = 1135)</a:t>
                      </a:r>
                      <a:endParaRPr lang="en-US" sz="1800" b="1"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gn="ctr">
                        <a:lnSpc>
                          <a:spcPct val="100000"/>
                        </a:lnSpc>
                        <a:spcBef>
                          <a:spcPts val="0"/>
                        </a:spcBef>
                        <a:spcAft>
                          <a:spcPts val="0"/>
                        </a:spcAft>
                      </a:pPr>
                      <a:r>
                        <a:rPr lang="en-US" sz="1800" b="1" dirty="0">
                          <a:solidFill>
                            <a:schemeClr val="tx1"/>
                          </a:solidFill>
                          <a:effectLst/>
                          <a:latin typeface="+mn-lt"/>
                          <a:ea typeface="Calibri" panose="020F0502020204030204" pitchFamily="34" charset="0"/>
                          <a:cs typeface="Times New Roman" panose="02020603050405020304" pitchFamily="18" charset="0"/>
                        </a:rPr>
                        <a:t>Placebo</a:t>
                      </a:r>
                      <a:br>
                        <a:rPr lang="en-US" sz="1800" b="1" dirty="0">
                          <a:solidFill>
                            <a:schemeClr val="tx1"/>
                          </a:solidFill>
                          <a:effectLst/>
                          <a:latin typeface="+mn-lt"/>
                          <a:ea typeface="Calibri" panose="020F0502020204030204" pitchFamily="34" charset="0"/>
                          <a:cs typeface="Times New Roman" panose="02020603050405020304" pitchFamily="18" charset="0"/>
                        </a:rPr>
                      </a:br>
                      <a:r>
                        <a:rPr lang="en-US" sz="1800" b="1" dirty="0">
                          <a:solidFill>
                            <a:schemeClr val="tx1"/>
                          </a:solidFill>
                          <a:effectLst/>
                          <a:latin typeface="+mn-lt"/>
                          <a:ea typeface="Calibri" panose="020F0502020204030204" pitchFamily="34" charset="0"/>
                          <a:cs typeface="Times New Roman" panose="02020603050405020304" pitchFamily="18" charset="0"/>
                        </a:rPr>
                        <a:t>(n = 584)</a:t>
                      </a:r>
                      <a:endParaRPr lang="en-US" sz="1800" b="1" kern="1200" dirty="0">
                        <a:solidFill>
                          <a:schemeClr val="tx1"/>
                        </a:solidFill>
                        <a:effectLst/>
                        <a:latin typeface="+mn-lt"/>
                        <a:ea typeface="Calibri" panose="020F0502020204030204" pitchFamily="34" charset="0"/>
                        <a:cs typeface="Times New Roman" panose="02020603050405020304" pitchFamily="18" charset="0"/>
                      </a:endParaRP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nSpc>
                          <a:spcPct val="100000"/>
                        </a:lnSpc>
                        <a:spcBef>
                          <a:spcPts val="0"/>
                        </a:spcBef>
                        <a:spcAft>
                          <a:spcPts val="0"/>
                        </a:spcAft>
                        <a:buFont typeface="Wingdings" panose="05000000000000000000" pitchFamily="2" charset="2"/>
                        <a:buNone/>
                      </a:pPr>
                      <a:r>
                        <a:rPr lang="en-US" sz="1800" kern="1200" dirty="0">
                          <a:solidFill>
                            <a:schemeClr val="bg1"/>
                          </a:solidFill>
                          <a:effectLst/>
                          <a:latin typeface="+mn-lt"/>
                          <a:ea typeface="Calibri" panose="020F0502020204030204" pitchFamily="34" charset="0"/>
                          <a:cs typeface="Times New Roman" panose="02020603050405020304" pitchFamily="18" charset="0"/>
                        </a:rPr>
                        <a:t>Most common AEs</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Calibri" panose="020F0502020204030204"/>
                          <a:ea typeface="+mn-ea"/>
                          <a:cs typeface="Times New Roman" panose="02020603050405020304" pitchFamily="18" charset="0"/>
                        </a:rPr>
                        <a:t>Headache</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Calibri" panose="020F0502020204030204"/>
                          <a:ea typeface="+mn-ea"/>
                          <a:cs typeface="Times New Roman" panose="02020603050405020304" pitchFamily="18" charset="0"/>
                        </a:rPr>
                        <a:t>Arthralgia</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Calibri" panose="020F0502020204030204"/>
                          <a:ea typeface="+mn-ea"/>
                          <a:cs typeface="Times New Roman" panose="02020603050405020304" pitchFamily="18" charset="0"/>
                        </a:rPr>
                        <a:t>Urticaria</a:t>
                      </a:r>
                    </a:p>
                    <a:p>
                      <a:pPr marL="0" marR="0" indent="-285750">
                        <a:lnSpc>
                          <a:spcPct val="100000"/>
                        </a:lnSpc>
                        <a:spcBef>
                          <a:spcPts val="0"/>
                        </a:spcBef>
                        <a:spcAft>
                          <a:spcPts val="0"/>
                        </a:spcAft>
                        <a:buFont typeface="Wingdings" panose="05000000000000000000" pitchFamily="2" charset="2"/>
                        <a:buChar char="§"/>
                      </a:pPr>
                      <a:r>
                        <a:rPr lang="en-US" sz="1800" kern="1200" dirty="0">
                          <a:solidFill>
                            <a:schemeClr val="bg1"/>
                          </a:solidFill>
                          <a:effectLst/>
                          <a:latin typeface="Calibri" panose="020F0502020204030204"/>
                          <a:ea typeface="+mn-ea"/>
                          <a:cs typeface="Times New Roman" panose="02020603050405020304" pitchFamily="18" charset="0"/>
                        </a:rPr>
                        <a:t>Myalgia</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5.0</a:t>
                      </a: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1.0</a:t>
                      </a: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1.0</a:t>
                      </a: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1.0</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endParaRPr lang="en-US" sz="1800" dirty="0">
                        <a:solidFill>
                          <a:schemeClr val="bg1"/>
                        </a:solidFill>
                        <a:effectLst/>
                        <a:latin typeface="+mn-lt"/>
                        <a:ea typeface="Calibri" panose="020F0502020204030204" pitchFamily="34" charset="0"/>
                        <a:cs typeface="Times New Roman" panose="02020603050405020304" pitchFamily="18" charset="0"/>
                      </a:endParaRP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4.0</a:t>
                      </a: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0.2</a:t>
                      </a: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0.3</a:t>
                      </a:r>
                    </a:p>
                    <a:p>
                      <a:pPr marL="0" marR="0" algn="ctr">
                        <a:lnSpc>
                          <a:spcPct val="100000"/>
                        </a:lnSpc>
                        <a:spcBef>
                          <a:spcPts val="0"/>
                        </a:spcBef>
                        <a:spcAft>
                          <a:spcPts val="0"/>
                        </a:spcAft>
                      </a:pPr>
                      <a:r>
                        <a:rPr lang="en-US" sz="1800" dirty="0">
                          <a:solidFill>
                            <a:schemeClr val="bg1"/>
                          </a:solidFill>
                          <a:effectLst/>
                          <a:latin typeface="+mn-lt"/>
                          <a:ea typeface="Calibri" panose="020F0502020204030204" pitchFamily="34" charset="0"/>
                          <a:cs typeface="Times New Roman" panose="02020603050405020304" pitchFamily="18" charset="0"/>
                        </a:rPr>
                        <a:t>0.2</a:t>
                      </a:r>
                    </a:p>
                  </a:txBody>
                  <a:tcPr marL="86037" marR="8603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93887804"/>
                  </a:ext>
                </a:extLst>
              </a:tr>
            </a:tbl>
          </a:graphicData>
        </a:graphic>
      </p:graphicFrame>
    </p:spTree>
    <p:extLst>
      <p:ext uri="{BB962C8B-B14F-4D97-AF65-F5344CB8AC3E}">
        <p14:creationId xmlns:p14="http://schemas.microsoft.com/office/powerpoint/2010/main" val="40298972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E216CB-C06C-2773-00DB-4E3C8F0A8C78}"/>
              </a:ext>
            </a:extLst>
          </p:cNvPr>
          <p:cNvSpPr>
            <a:spLocks noGrp="1"/>
          </p:cNvSpPr>
          <p:nvPr>
            <p:ph type="title"/>
          </p:nvPr>
        </p:nvSpPr>
        <p:spPr/>
        <p:txBody>
          <a:bodyPr/>
          <a:lstStyle/>
          <a:p>
            <a:r>
              <a:rPr lang="en-US" dirty="0"/>
              <a:t>JAK Inhibitor Efficacy and Safety for AD</a:t>
            </a:r>
          </a:p>
        </p:txBody>
      </p:sp>
      <p:sp>
        <p:nvSpPr>
          <p:cNvPr id="4" name="Content Placeholder 5">
            <a:extLst>
              <a:ext uri="{FF2B5EF4-FFF2-40B4-BE49-F238E27FC236}">
                <a16:creationId xmlns:a16="http://schemas.microsoft.com/office/drawing/2014/main" id="{9853B89F-5196-3CF3-7506-0998D861BA11}"/>
              </a:ext>
            </a:extLst>
          </p:cNvPr>
          <p:cNvSpPr>
            <a:spLocks noGrp="1"/>
          </p:cNvSpPr>
          <p:nvPr>
            <p:ph sz="half" idx="1"/>
          </p:nvPr>
        </p:nvSpPr>
        <p:spPr/>
        <p:txBody>
          <a:bodyPr>
            <a:normAutofit/>
          </a:bodyPr>
          <a:lstStyle/>
          <a:p>
            <a:r>
              <a:rPr lang="en-US" sz="2000" b="1" dirty="0"/>
              <a:t>JADE REGIMEN: </a:t>
            </a:r>
            <a:r>
              <a:rPr lang="en-US" sz="2000" dirty="0"/>
              <a:t>randomized trial of abrocitinib 100-200 mg QD vs placebo x 40 wk in patients aged ≥12 yr with moderate to severe AD and who responded to abrocitinib 200 mg induction</a:t>
            </a:r>
          </a:p>
        </p:txBody>
      </p:sp>
      <p:sp>
        <p:nvSpPr>
          <p:cNvPr id="12" name="Content Placeholder 11">
            <a:extLst>
              <a:ext uri="{FF2B5EF4-FFF2-40B4-BE49-F238E27FC236}">
                <a16:creationId xmlns:a16="http://schemas.microsoft.com/office/drawing/2014/main" id="{635B752C-BCD1-C830-213F-40342C378C0A}"/>
              </a:ext>
            </a:extLst>
          </p:cNvPr>
          <p:cNvSpPr>
            <a:spLocks noGrp="1"/>
          </p:cNvSpPr>
          <p:nvPr>
            <p:ph sz="half" idx="2"/>
          </p:nvPr>
        </p:nvSpPr>
        <p:spPr/>
        <p:txBody>
          <a:bodyPr/>
          <a:lstStyle/>
          <a:p>
            <a:pPr lvl="0"/>
            <a:r>
              <a:rPr lang="en-US" sz="2000" b="1" noProof="0" dirty="0"/>
              <a:t>AD Up: </a:t>
            </a:r>
            <a:r>
              <a:rPr lang="en-US" sz="2000" noProof="0" dirty="0"/>
              <a:t>randomized trial of upadacitinib 15-30 mg + TCS QD vs placebo + TCS in patients aged 12-75 yr with moderate to severe AD; placebo group rerandomized to </a:t>
            </a:r>
            <a:r>
              <a:rPr lang="en-US" sz="2000" dirty="0"/>
              <a:t>u</a:t>
            </a:r>
            <a:r>
              <a:rPr lang="en-US" sz="2000" noProof="0" dirty="0"/>
              <a:t>padacitinib 15-30 mg + TCS at Wk 16</a:t>
            </a:r>
          </a:p>
        </p:txBody>
      </p:sp>
      <p:sp>
        <p:nvSpPr>
          <p:cNvPr id="2" name="Slide Number Placeholder 1">
            <a:extLst>
              <a:ext uri="{FF2B5EF4-FFF2-40B4-BE49-F238E27FC236}">
                <a16:creationId xmlns:a16="http://schemas.microsoft.com/office/drawing/2014/main" id="{CF4C0632-9B64-DD81-869C-458F8CC878F5}"/>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F6FD55ED-C146-A04E-8FEA-5836CC2AC664}"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0" fontAlgn="base" latinLnBrk="0" hangingPunct="0">
                <a:lnSpc>
                  <a:spcPct val="100000"/>
                </a:lnSpc>
                <a:spcBef>
                  <a:spcPct val="0"/>
                </a:spcBef>
                <a:spcAft>
                  <a:spcPct val="0"/>
                </a:spcAft>
                <a:buClrTx/>
                <a:buSzTx/>
                <a:buFontTx/>
                <a:buNone/>
                <a:tabLst/>
                <a:defRPr/>
              </a:pPr>
              <a:t>39</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aphicFrame>
        <p:nvGraphicFramePr>
          <p:cNvPr id="6" name="Content Placeholder 11">
            <a:extLst>
              <a:ext uri="{FF2B5EF4-FFF2-40B4-BE49-F238E27FC236}">
                <a16:creationId xmlns:a16="http://schemas.microsoft.com/office/drawing/2014/main" id="{6B618B43-E770-4F33-84DD-D4B3919D7A8A}"/>
              </a:ext>
            </a:extLst>
          </p:cNvPr>
          <p:cNvGraphicFramePr>
            <a:graphicFrameLocks/>
          </p:cNvGraphicFramePr>
          <p:nvPr>
            <p:extLst>
              <p:ext uri="{D42A27DB-BD31-4B8C-83A1-F6EECF244321}">
                <p14:modId xmlns:p14="http://schemas.microsoft.com/office/powerpoint/2010/main" val="877140351"/>
              </p:ext>
            </p:extLst>
          </p:nvPr>
        </p:nvGraphicFramePr>
        <p:xfrm>
          <a:off x="712792" y="3229576"/>
          <a:ext cx="5247138" cy="2815082"/>
        </p:xfrm>
        <a:graphic>
          <a:graphicData uri="http://schemas.openxmlformats.org/drawingml/2006/table">
            <a:tbl>
              <a:tblPr firstRow="1" bandRow="1">
                <a:effectLst/>
              </a:tblPr>
              <a:tblGrid>
                <a:gridCol w="1862457">
                  <a:extLst>
                    <a:ext uri="{9D8B030D-6E8A-4147-A177-3AD203B41FA5}">
                      <a16:colId xmlns:a16="http://schemas.microsoft.com/office/drawing/2014/main" val="20000"/>
                    </a:ext>
                  </a:extLst>
                </a:gridCol>
                <a:gridCol w="839755">
                  <a:extLst>
                    <a:ext uri="{9D8B030D-6E8A-4147-A177-3AD203B41FA5}">
                      <a16:colId xmlns:a16="http://schemas.microsoft.com/office/drawing/2014/main" val="1190599724"/>
                    </a:ext>
                  </a:extLst>
                </a:gridCol>
                <a:gridCol w="802666">
                  <a:extLst>
                    <a:ext uri="{9D8B030D-6E8A-4147-A177-3AD203B41FA5}">
                      <a16:colId xmlns:a16="http://schemas.microsoft.com/office/drawing/2014/main" val="1480968422"/>
                    </a:ext>
                  </a:extLst>
                </a:gridCol>
                <a:gridCol w="871130">
                  <a:extLst>
                    <a:ext uri="{9D8B030D-6E8A-4147-A177-3AD203B41FA5}">
                      <a16:colId xmlns:a16="http://schemas.microsoft.com/office/drawing/2014/main" val="751500921"/>
                    </a:ext>
                  </a:extLst>
                </a:gridCol>
                <a:gridCol w="871130">
                  <a:extLst>
                    <a:ext uri="{9D8B030D-6E8A-4147-A177-3AD203B41FA5}">
                      <a16:colId xmlns:a16="http://schemas.microsoft.com/office/drawing/2014/main" val="1152644429"/>
                    </a:ext>
                  </a:extLst>
                </a:gridCol>
              </a:tblGrid>
              <a:tr h="177011">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nSpc>
                          <a:spcPct val="107000"/>
                        </a:lnSpc>
                        <a:spcBef>
                          <a:spcPts val="0"/>
                        </a:spcBef>
                        <a:spcAft>
                          <a:spcPts val="0"/>
                        </a:spcAft>
                      </a:pPr>
                      <a:r>
                        <a:rPr lang="en-US" sz="1600" b="1" dirty="0">
                          <a:solidFill>
                            <a:schemeClr val="tx1"/>
                          </a:solidFill>
                          <a:effectLst/>
                          <a:latin typeface="+mn-lt"/>
                          <a:ea typeface="Calibri"/>
                          <a:cs typeface="Times New Roman"/>
                        </a:rPr>
                        <a:t>Outcome , %</a:t>
                      </a:r>
                    </a:p>
                  </a:txBody>
                  <a:tcPr marL="86037" marR="86037"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gridSpan="2">
                  <a:txBody>
                    <a:bodyPr/>
                    <a:lstStyle/>
                    <a:p>
                      <a:pPr marL="0" marR="0" algn="ctr">
                        <a:lnSpc>
                          <a:spcPct val="107000"/>
                        </a:lnSpc>
                        <a:spcBef>
                          <a:spcPts val="0"/>
                        </a:spcBef>
                        <a:spcAft>
                          <a:spcPts val="0"/>
                        </a:spcAft>
                      </a:pPr>
                      <a:r>
                        <a:rPr lang="en-US" sz="1600" b="1" dirty="0">
                          <a:solidFill>
                            <a:schemeClr val="tx1"/>
                          </a:solidFill>
                          <a:effectLst/>
                          <a:latin typeface="+mn-lt"/>
                          <a:ea typeface="Calibri"/>
                          <a:cs typeface="Times New Roman"/>
                        </a:rPr>
                        <a:t>ABO Adolescent</a:t>
                      </a:r>
                    </a:p>
                  </a:txBody>
                  <a:tcPr marL="0" marR="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tc gridSpan="2">
                  <a:txBody>
                    <a:bodyPr/>
                    <a:lstStyle/>
                    <a:p>
                      <a:pPr marL="0" marR="0" algn="ctr">
                        <a:lnSpc>
                          <a:spcPct val="107000"/>
                        </a:lnSpc>
                        <a:spcBef>
                          <a:spcPts val="0"/>
                        </a:spcBef>
                        <a:spcAft>
                          <a:spcPts val="0"/>
                        </a:spcAft>
                      </a:pPr>
                      <a:r>
                        <a:rPr lang="en-US" sz="1600" b="1" dirty="0">
                          <a:solidFill>
                            <a:schemeClr val="tx1"/>
                          </a:solidFill>
                          <a:effectLst/>
                          <a:latin typeface="+mn-lt"/>
                          <a:ea typeface="Calibri"/>
                          <a:cs typeface="Times New Roman"/>
                        </a:rPr>
                        <a:t>ABO </a:t>
                      </a:r>
                      <a:r>
                        <a:rPr lang="en-US" sz="1600" b="1" kern="1200" dirty="0">
                          <a:solidFill>
                            <a:schemeClr val="tx1"/>
                          </a:solidFill>
                          <a:effectLst/>
                          <a:latin typeface="+mn-lt"/>
                          <a:ea typeface="Calibri"/>
                          <a:cs typeface="Times New Roman"/>
                        </a:rPr>
                        <a:t>Adult</a:t>
                      </a:r>
                      <a:endParaRPr lang="en-US" dirty="0">
                        <a:ea typeface="Calibri"/>
                        <a:cs typeface="Times New Roman"/>
                      </a:endParaRPr>
                    </a:p>
                  </a:txBody>
                  <a:tcPr marL="0" marR="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extLst>
                  <a:ext uri="{0D108BD9-81ED-4DB2-BD59-A6C34878D82A}">
                    <a16:rowId xmlns:a16="http://schemas.microsoft.com/office/drawing/2014/main" val="10001"/>
                  </a:ext>
                </a:extLst>
              </a:tr>
              <a:tr h="177011">
                <a:tc vMerge="1">
                  <a:txBody>
                    <a:bodyPr/>
                    <a:lstStyle/>
                    <a:p>
                      <a:endParaRPr lang="en-US"/>
                    </a:p>
                  </a:txBody>
                  <a:tcPr/>
                </a:tc>
                <a:tc>
                  <a:txBody>
                    <a:bodyPr/>
                    <a:lstStyle/>
                    <a:p>
                      <a:pPr marL="0" marR="0" algn="ctr">
                        <a:lnSpc>
                          <a:spcPct val="107000"/>
                        </a:lnSpc>
                        <a:spcBef>
                          <a:spcPts val="0"/>
                        </a:spcBef>
                        <a:spcAft>
                          <a:spcPts val="0"/>
                        </a:spcAft>
                      </a:pPr>
                      <a:r>
                        <a:rPr lang="en-US" sz="1600" b="1" dirty="0">
                          <a:solidFill>
                            <a:schemeClr val="tx1"/>
                          </a:solidFill>
                          <a:effectLst/>
                          <a:latin typeface="+mn-lt"/>
                          <a:ea typeface="Calibri"/>
                          <a:cs typeface="Times New Roman"/>
                        </a:rPr>
                        <a:t>100 mg</a:t>
                      </a:r>
                    </a:p>
                  </a:txBody>
                  <a:tcPr marL="0" marR="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7000"/>
                        </a:lnSpc>
                        <a:spcBef>
                          <a:spcPts val="0"/>
                        </a:spcBef>
                        <a:spcAft>
                          <a:spcPts val="0"/>
                        </a:spcAft>
                      </a:pPr>
                      <a:r>
                        <a:rPr lang="en-US" sz="1600" b="1" dirty="0">
                          <a:solidFill>
                            <a:schemeClr val="tx1"/>
                          </a:solidFill>
                          <a:effectLst/>
                          <a:latin typeface="+mn-lt"/>
                          <a:ea typeface="Calibri"/>
                          <a:cs typeface="Times New Roman"/>
                        </a:rPr>
                        <a:t>200 mg</a:t>
                      </a:r>
                    </a:p>
                  </a:txBody>
                  <a:tcPr marL="0" marR="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7000"/>
                        </a:lnSpc>
                        <a:spcBef>
                          <a:spcPts val="0"/>
                        </a:spcBef>
                        <a:spcAft>
                          <a:spcPts val="0"/>
                        </a:spcAft>
                      </a:pPr>
                      <a:r>
                        <a:rPr lang="en-US" sz="1600" b="1" dirty="0">
                          <a:solidFill>
                            <a:schemeClr val="tx1"/>
                          </a:solidFill>
                          <a:effectLst/>
                          <a:latin typeface="+mn-lt"/>
                          <a:ea typeface="Calibri"/>
                          <a:cs typeface="Times New Roman"/>
                        </a:rPr>
                        <a:t>100 mg</a:t>
                      </a:r>
                    </a:p>
                  </a:txBody>
                  <a:tcPr marL="0" marR="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algn="ctr">
                        <a:lnSpc>
                          <a:spcPct val="107000"/>
                        </a:lnSpc>
                        <a:spcBef>
                          <a:spcPts val="0"/>
                        </a:spcBef>
                        <a:spcAft>
                          <a:spcPts val="0"/>
                        </a:spcAft>
                      </a:pPr>
                      <a:r>
                        <a:rPr lang="en-US" sz="1600" b="1" dirty="0">
                          <a:solidFill>
                            <a:schemeClr val="tx1"/>
                          </a:solidFill>
                          <a:effectLst/>
                          <a:latin typeface="+mn-lt"/>
                          <a:ea typeface="Calibri"/>
                          <a:cs typeface="Times New Roman"/>
                        </a:rPr>
                        <a:t>200 mg</a:t>
                      </a:r>
                    </a:p>
                  </a:txBody>
                  <a:tcPr marL="0" marR="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865116387"/>
                  </a:ext>
                </a:extLst>
              </a:tr>
              <a:tr h="357325">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nSpc>
                          <a:spcPct val="100000"/>
                        </a:lnSpc>
                        <a:spcBef>
                          <a:spcPts val="0"/>
                        </a:spcBef>
                        <a:spcAft>
                          <a:spcPts val="0"/>
                        </a:spcAft>
                      </a:pPr>
                      <a:r>
                        <a:rPr lang="en-US" sz="1600" dirty="0">
                          <a:solidFill>
                            <a:schemeClr val="bg1"/>
                          </a:solidFill>
                          <a:effectLst/>
                          <a:latin typeface="+mn-lt"/>
                          <a:ea typeface="Calibri"/>
                          <a:cs typeface="Times New Roman"/>
                        </a:rPr>
                        <a:t>Efficacy at Wk 12</a:t>
                      </a:r>
                    </a:p>
                    <a:p>
                      <a:pPr marL="285750" marR="0" indent="-285750">
                        <a:lnSpc>
                          <a:spcPct val="100000"/>
                        </a:lnSpc>
                        <a:spcBef>
                          <a:spcPts val="0"/>
                        </a:spcBef>
                        <a:spcAft>
                          <a:spcPts val="0"/>
                        </a:spcAft>
                        <a:buFont typeface="Wingdings" panose="05000000000000000000" pitchFamily="2" charset="2"/>
                        <a:buChar char="§"/>
                      </a:pPr>
                      <a:r>
                        <a:rPr lang="en-US" sz="1600" dirty="0">
                          <a:solidFill>
                            <a:schemeClr val="bg1"/>
                          </a:solidFill>
                          <a:effectLst/>
                          <a:latin typeface="+mn-lt"/>
                          <a:ea typeface="Calibri"/>
                          <a:cs typeface="Times New Roman"/>
                        </a:rPr>
                        <a:t>IGA 0/1</a:t>
                      </a:r>
                    </a:p>
                    <a:p>
                      <a:pPr marL="285750" marR="0" indent="-285750">
                        <a:lnSpc>
                          <a:spcPct val="100000"/>
                        </a:lnSpc>
                        <a:spcBef>
                          <a:spcPts val="0"/>
                        </a:spcBef>
                        <a:spcAft>
                          <a:spcPts val="0"/>
                        </a:spcAft>
                        <a:buFont typeface="Wingdings" panose="05000000000000000000" pitchFamily="2" charset="2"/>
                        <a:buChar char="§"/>
                      </a:pPr>
                      <a:r>
                        <a:rPr lang="en-US" sz="1600" dirty="0">
                          <a:solidFill>
                            <a:schemeClr val="bg1"/>
                          </a:solidFill>
                          <a:effectLst/>
                          <a:latin typeface="+mn-lt"/>
                          <a:cs typeface="Times New Roman"/>
                        </a:rPr>
                        <a:t>EASI 75</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a:t>
                      </a: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59.8</a:t>
                      </a:r>
                    </a:p>
                    <a:p>
                      <a:pPr marL="0" marR="0" algn="ctr">
                        <a:lnSpc>
                          <a:spcPct val="100000"/>
                        </a:lnSpc>
                        <a:spcBef>
                          <a:spcPts val="0"/>
                        </a:spcBef>
                        <a:spcAft>
                          <a:spcPts val="0"/>
                        </a:spcAft>
                      </a:pPr>
                      <a:r>
                        <a:rPr lang="en-US" sz="1600" dirty="0">
                          <a:solidFill>
                            <a:schemeClr val="bg1"/>
                          </a:solidFill>
                          <a:effectLst/>
                          <a:latin typeface="+mn-lt"/>
                          <a:cs typeface="Times New Roman"/>
                        </a:rPr>
                        <a:t>71.5</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endParaRPr lang="en-US" sz="1600" dirty="0">
                        <a:solidFill>
                          <a:schemeClr val="bg1"/>
                        </a:solidFill>
                        <a:effectLst/>
                        <a:latin typeface="+mn-lt"/>
                        <a:ea typeface="Calibri"/>
                        <a:cs typeface="Times New Roman"/>
                      </a:endParaRPr>
                    </a:p>
                    <a:p>
                      <a:pPr algn="ctr"/>
                      <a:r>
                        <a:rPr lang="en-US" sz="1600" dirty="0">
                          <a:solidFill>
                            <a:schemeClr val="bg1"/>
                          </a:solidFill>
                          <a:effectLst/>
                          <a:latin typeface="+mn-lt"/>
                          <a:ea typeface="Calibri"/>
                          <a:cs typeface="Times New Roman"/>
                        </a:rPr>
                        <a:t>--</a:t>
                      </a:r>
                    </a:p>
                    <a:p>
                      <a:pPr algn="ctr"/>
                      <a:r>
                        <a:rPr lang="en-US" sz="1600" dirty="0">
                          <a:solidFill>
                            <a:schemeClr val="bg1"/>
                          </a:solidFill>
                          <a:effectLst/>
                          <a:latin typeface="+mn-lt"/>
                          <a:ea typeface="Calibri"/>
                          <a:cs typeface="Times New Roman"/>
                        </a:rPr>
                        <a:t>--</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algn="ctr"/>
                      <a:endParaRPr lang="en-US" sz="1600" dirty="0">
                        <a:solidFill>
                          <a:schemeClr val="bg1"/>
                        </a:solidFill>
                        <a:effectLst/>
                        <a:latin typeface="+mn-lt"/>
                        <a:ea typeface="Calibri"/>
                        <a:cs typeface="Times New Roman"/>
                      </a:endParaRPr>
                    </a:p>
                    <a:p>
                      <a:pPr algn="ctr"/>
                      <a:r>
                        <a:rPr lang="en-US" sz="1600" dirty="0">
                          <a:solidFill>
                            <a:schemeClr val="bg1"/>
                          </a:solidFill>
                          <a:effectLst/>
                          <a:latin typeface="+mn-lt"/>
                          <a:ea typeface="Calibri"/>
                          <a:cs typeface="Times New Roman"/>
                        </a:rPr>
                        <a:t>67.5</a:t>
                      </a:r>
                    </a:p>
                    <a:p>
                      <a:pPr algn="ctr"/>
                      <a:r>
                        <a:rPr lang="en-US" sz="1600" dirty="0">
                          <a:solidFill>
                            <a:schemeClr val="bg1"/>
                          </a:solidFill>
                          <a:effectLst/>
                          <a:latin typeface="+mn-lt"/>
                          <a:cs typeface="Times New Roman"/>
                        </a:rPr>
                        <a:t>76.6</a:t>
                      </a:r>
                      <a:endParaRPr lang="en-US" sz="1600" dirty="0">
                        <a:cs typeface="Times New Roman"/>
                      </a:endParaRP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4"/>
                  </a:ext>
                </a:extLst>
              </a:tr>
              <a:tr h="34828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nSpc>
                          <a:spcPct val="100000"/>
                        </a:lnSpc>
                        <a:spcBef>
                          <a:spcPts val="0"/>
                        </a:spcBef>
                        <a:spcAft>
                          <a:spcPts val="0"/>
                        </a:spcAft>
                      </a:pPr>
                      <a:r>
                        <a:rPr lang="en-US" sz="1600" dirty="0">
                          <a:solidFill>
                            <a:schemeClr val="bg1"/>
                          </a:solidFill>
                          <a:effectLst/>
                          <a:latin typeface="+mn-lt"/>
                          <a:ea typeface="Calibri"/>
                          <a:cs typeface="Times New Roman"/>
                        </a:rPr>
                        <a:t>Safety during maintenance period</a:t>
                      </a:r>
                    </a:p>
                    <a:p>
                      <a:pPr marL="285750" marR="0" indent="-285750">
                        <a:lnSpc>
                          <a:spcPct val="100000"/>
                        </a:lnSpc>
                        <a:spcBef>
                          <a:spcPts val="0"/>
                        </a:spcBef>
                        <a:spcAft>
                          <a:spcPts val="0"/>
                        </a:spcAft>
                        <a:buFont typeface="Wingdings" panose="05000000000000000000" pitchFamily="2" charset="2"/>
                        <a:buChar char="§"/>
                      </a:pPr>
                      <a:r>
                        <a:rPr lang="en-US" sz="1600" dirty="0">
                          <a:solidFill>
                            <a:schemeClr val="bg1"/>
                          </a:solidFill>
                          <a:effectLst/>
                          <a:latin typeface="+mn-lt"/>
                          <a:ea typeface="Calibri"/>
                          <a:cs typeface="Times New Roman"/>
                        </a:rPr>
                        <a:t>Serious AEs</a:t>
                      </a:r>
                    </a:p>
                    <a:p>
                      <a:pPr marL="285750" marR="0" indent="-285750">
                        <a:lnSpc>
                          <a:spcPct val="100000"/>
                        </a:lnSpc>
                        <a:spcBef>
                          <a:spcPts val="0"/>
                        </a:spcBef>
                        <a:spcAft>
                          <a:spcPts val="0"/>
                        </a:spcAft>
                        <a:buFont typeface="Wingdings" panose="05000000000000000000" pitchFamily="2" charset="2"/>
                        <a:buChar char="§"/>
                      </a:pPr>
                      <a:r>
                        <a:rPr lang="en-US" sz="1600" dirty="0">
                          <a:solidFill>
                            <a:schemeClr val="bg1"/>
                          </a:solidFill>
                          <a:effectLst/>
                          <a:latin typeface="+mn-lt"/>
                          <a:cs typeface="Times New Roman"/>
                        </a:rPr>
                        <a:t>Serious infections</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0</a:t>
                      </a:r>
                    </a:p>
                    <a:p>
                      <a:pPr marL="0" marR="0" algn="ctr">
                        <a:lnSpc>
                          <a:spcPct val="100000"/>
                        </a:lnSpc>
                        <a:spcBef>
                          <a:spcPts val="0"/>
                        </a:spcBef>
                        <a:spcAft>
                          <a:spcPts val="0"/>
                        </a:spcAft>
                      </a:pPr>
                      <a:endParaRPr lang="en-US" sz="1600" dirty="0">
                        <a:solidFill>
                          <a:schemeClr val="bg1"/>
                        </a:solidFill>
                        <a:effectLst/>
                        <a:latin typeface="+mn-lt"/>
                        <a:cs typeface="Times New Roman"/>
                      </a:endParaRPr>
                    </a:p>
                    <a:p>
                      <a:pPr marL="0" marR="0" algn="ctr">
                        <a:lnSpc>
                          <a:spcPct val="100000"/>
                        </a:lnSpc>
                        <a:spcBef>
                          <a:spcPts val="0"/>
                        </a:spcBef>
                        <a:spcAft>
                          <a:spcPts val="0"/>
                        </a:spcAft>
                      </a:pPr>
                      <a:r>
                        <a:rPr lang="en-US" sz="1600" dirty="0">
                          <a:solidFill>
                            <a:schemeClr val="bg1"/>
                          </a:solidFill>
                          <a:effectLst/>
                          <a:latin typeface="+mn-lt"/>
                          <a:cs typeface="Times New Roman"/>
                        </a:rPr>
                        <a:t>0</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4.3</a:t>
                      </a:r>
                    </a:p>
                    <a:p>
                      <a:pPr marL="0" marR="0" algn="ctr">
                        <a:lnSpc>
                          <a:spcPct val="100000"/>
                        </a:lnSpc>
                        <a:spcBef>
                          <a:spcPts val="0"/>
                        </a:spcBef>
                        <a:spcAft>
                          <a:spcPts val="0"/>
                        </a:spcAft>
                      </a:pPr>
                      <a:endParaRPr lang="en-US" sz="1600" dirty="0">
                        <a:solidFill>
                          <a:schemeClr val="bg1"/>
                        </a:solidFill>
                        <a:effectLst/>
                        <a:latin typeface="+mn-lt"/>
                        <a:cs typeface="Times New Roman"/>
                      </a:endParaRPr>
                    </a:p>
                    <a:p>
                      <a:pPr marL="0" marR="0" algn="ctr">
                        <a:lnSpc>
                          <a:spcPct val="100000"/>
                        </a:lnSpc>
                        <a:spcBef>
                          <a:spcPts val="0"/>
                        </a:spcBef>
                        <a:spcAft>
                          <a:spcPts val="0"/>
                        </a:spcAft>
                      </a:pPr>
                      <a:r>
                        <a:rPr lang="en-US" sz="1600" dirty="0">
                          <a:solidFill>
                            <a:schemeClr val="bg1"/>
                          </a:solidFill>
                          <a:effectLst/>
                          <a:latin typeface="+mn-lt"/>
                          <a:cs typeface="Times New Roman"/>
                        </a:rPr>
                        <a:t>0</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1.9</a:t>
                      </a:r>
                    </a:p>
                    <a:p>
                      <a:pPr marL="0" marR="0" algn="ctr">
                        <a:lnSpc>
                          <a:spcPct val="100000"/>
                        </a:lnSpc>
                        <a:spcBef>
                          <a:spcPts val="0"/>
                        </a:spcBef>
                        <a:spcAft>
                          <a:spcPts val="0"/>
                        </a:spcAft>
                      </a:pPr>
                      <a:endParaRPr lang="en-US" sz="1600" dirty="0">
                        <a:solidFill>
                          <a:schemeClr val="bg1"/>
                        </a:solidFill>
                        <a:effectLst/>
                        <a:latin typeface="+mn-lt"/>
                        <a:cs typeface="Times New Roman"/>
                      </a:endParaRPr>
                    </a:p>
                    <a:p>
                      <a:pPr marL="0" marR="0" algn="ctr">
                        <a:lnSpc>
                          <a:spcPct val="100000"/>
                        </a:lnSpc>
                        <a:spcBef>
                          <a:spcPts val="0"/>
                        </a:spcBef>
                        <a:spcAft>
                          <a:spcPts val="0"/>
                        </a:spcAft>
                      </a:pPr>
                      <a:r>
                        <a:rPr lang="en-US" sz="1600" dirty="0">
                          <a:solidFill>
                            <a:schemeClr val="bg1"/>
                          </a:solidFill>
                          <a:effectLst/>
                          <a:latin typeface="+mn-lt"/>
                          <a:cs typeface="Times New Roman"/>
                        </a:rPr>
                        <a:t>1.4</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5.0</a:t>
                      </a:r>
                    </a:p>
                    <a:p>
                      <a:pPr marL="0" marR="0" algn="ctr">
                        <a:lnSpc>
                          <a:spcPct val="100000"/>
                        </a:lnSpc>
                        <a:spcBef>
                          <a:spcPts val="0"/>
                        </a:spcBef>
                        <a:spcAft>
                          <a:spcPts val="0"/>
                        </a:spcAft>
                      </a:pPr>
                      <a:endParaRPr lang="en-US" sz="1600" dirty="0">
                        <a:solidFill>
                          <a:schemeClr val="bg1"/>
                        </a:solidFill>
                        <a:effectLst/>
                        <a:latin typeface="+mn-lt"/>
                        <a:cs typeface="Times New Roman"/>
                      </a:endParaRPr>
                    </a:p>
                    <a:p>
                      <a:pPr marL="0" marR="0" algn="ctr">
                        <a:lnSpc>
                          <a:spcPct val="100000"/>
                        </a:lnSpc>
                        <a:spcBef>
                          <a:spcPts val="0"/>
                        </a:spcBef>
                        <a:spcAft>
                          <a:spcPts val="0"/>
                        </a:spcAft>
                      </a:pPr>
                      <a:r>
                        <a:rPr lang="en-US" sz="1600" dirty="0">
                          <a:solidFill>
                            <a:schemeClr val="bg1"/>
                          </a:solidFill>
                          <a:effectLst/>
                          <a:latin typeface="+mn-lt"/>
                          <a:cs typeface="Times New Roman"/>
                        </a:rPr>
                        <a:t>2.3</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10"/>
                  </a:ext>
                </a:extLst>
              </a:tr>
            </a:tbl>
          </a:graphicData>
        </a:graphic>
      </p:graphicFrame>
      <p:graphicFrame>
        <p:nvGraphicFramePr>
          <p:cNvPr id="7" name="Content Placeholder 11">
            <a:extLst>
              <a:ext uri="{FF2B5EF4-FFF2-40B4-BE49-F238E27FC236}">
                <a16:creationId xmlns:a16="http://schemas.microsoft.com/office/drawing/2014/main" id="{7752430B-4C71-3EEB-0B3C-38ABB3FDCDAC}"/>
              </a:ext>
            </a:extLst>
          </p:cNvPr>
          <p:cNvGraphicFramePr>
            <a:graphicFrameLocks/>
          </p:cNvGraphicFramePr>
          <p:nvPr>
            <p:extLst>
              <p:ext uri="{D42A27DB-BD31-4B8C-83A1-F6EECF244321}">
                <p14:modId xmlns:p14="http://schemas.microsoft.com/office/powerpoint/2010/main" val="1450135260"/>
              </p:ext>
            </p:extLst>
          </p:nvPr>
        </p:nvGraphicFramePr>
        <p:xfrm>
          <a:off x="6385638" y="3229576"/>
          <a:ext cx="5111098" cy="2247583"/>
        </p:xfrm>
        <a:graphic>
          <a:graphicData uri="http://schemas.openxmlformats.org/drawingml/2006/table">
            <a:tbl>
              <a:tblPr firstRow="1" bandRow="1">
                <a:effectLst/>
              </a:tblPr>
              <a:tblGrid>
                <a:gridCol w="2370677">
                  <a:extLst>
                    <a:ext uri="{9D8B030D-6E8A-4147-A177-3AD203B41FA5}">
                      <a16:colId xmlns:a16="http://schemas.microsoft.com/office/drawing/2014/main" val="20000"/>
                    </a:ext>
                  </a:extLst>
                </a:gridCol>
                <a:gridCol w="1294297">
                  <a:extLst>
                    <a:ext uri="{9D8B030D-6E8A-4147-A177-3AD203B41FA5}">
                      <a16:colId xmlns:a16="http://schemas.microsoft.com/office/drawing/2014/main" val="20001"/>
                    </a:ext>
                  </a:extLst>
                </a:gridCol>
                <a:gridCol w="1446124">
                  <a:extLst>
                    <a:ext uri="{9D8B030D-6E8A-4147-A177-3AD203B41FA5}">
                      <a16:colId xmlns:a16="http://schemas.microsoft.com/office/drawing/2014/main" val="20002"/>
                    </a:ext>
                  </a:extLst>
                </a:gridCol>
              </a:tblGrid>
              <a:tr h="30567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nSpc>
                          <a:spcPct val="107000"/>
                        </a:lnSpc>
                        <a:spcBef>
                          <a:spcPts val="0"/>
                        </a:spcBef>
                        <a:spcAft>
                          <a:spcPts val="0"/>
                        </a:spcAft>
                      </a:pPr>
                      <a:r>
                        <a:rPr lang="en-US" sz="1600" b="1" dirty="0">
                          <a:solidFill>
                            <a:schemeClr val="tx1"/>
                          </a:solidFill>
                          <a:effectLst/>
                          <a:latin typeface="+mn-lt"/>
                          <a:ea typeface="Calibri"/>
                          <a:cs typeface="Times New Roman"/>
                        </a:rPr>
                        <a:t>Outcome at 52 Wk</a:t>
                      </a:r>
                    </a:p>
                  </a:txBody>
                  <a:tcPr marL="86037" marR="86037"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gn="ctr">
                        <a:lnSpc>
                          <a:spcPct val="107000"/>
                        </a:lnSpc>
                        <a:spcBef>
                          <a:spcPts val="0"/>
                        </a:spcBef>
                        <a:spcAft>
                          <a:spcPts val="0"/>
                        </a:spcAft>
                      </a:pPr>
                      <a:r>
                        <a:rPr lang="en-US" sz="1600" b="1" dirty="0">
                          <a:solidFill>
                            <a:schemeClr val="tx1"/>
                          </a:solidFill>
                          <a:effectLst/>
                          <a:latin typeface="+mn-lt"/>
                          <a:ea typeface="Calibri"/>
                          <a:cs typeface="Times New Roman"/>
                        </a:rPr>
                        <a:t>UPA 15 mg </a:t>
                      </a:r>
                      <a:br>
                        <a:rPr lang="en-US" sz="1600" b="1" dirty="0">
                          <a:solidFill>
                            <a:schemeClr val="tx1"/>
                          </a:solidFill>
                          <a:effectLst/>
                          <a:latin typeface="+mn-lt"/>
                          <a:ea typeface="Calibri"/>
                          <a:cs typeface="Times New Roman"/>
                        </a:rPr>
                      </a:br>
                      <a:r>
                        <a:rPr lang="en-US" sz="1600" b="1" dirty="0">
                          <a:solidFill>
                            <a:schemeClr val="tx1"/>
                          </a:solidFill>
                          <a:effectLst/>
                          <a:latin typeface="+mn-lt"/>
                          <a:ea typeface="Calibri"/>
                          <a:cs typeface="Times New Roman"/>
                        </a:rPr>
                        <a:t>+ TCS</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algn="ctr">
                        <a:lnSpc>
                          <a:spcPct val="107000"/>
                        </a:lnSpc>
                        <a:spcBef>
                          <a:spcPts val="0"/>
                        </a:spcBef>
                        <a:spcAft>
                          <a:spcPts val="0"/>
                        </a:spcAft>
                      </a:pPr>
                      <a:r>
                        <a:rPr lang="en-US" sz="1600" b="1" dirty="0">
                          <a:solidFill>
                            <a:schemeClr val="tx1"/>
                          </a:solidFill>
                          <a:effectLst/>
                          <a:latin typeface="+mn-lt"/>
                          <a:ea typeface="Calibri"/>
                          <a:cs typeface="Times New Roman"/>
                        </a:rPr>
                        <a:t>UPA 30 mg </a:t>
                      </a:r>
                      <a:br>
                        <a:rPr lang="en-US" sz="1600" b="1" dirty="0">
                          <a:solidFill>
                            <a:schemeClr val="tx1"/>
                          </a:solidFill>
                          <a:effectLst/>
                          <a:latin typeface="+mn-lt"/>
                          <a:ea typeface="Calibri"/>
                          <a:cs typeface="Times New Roman"/>
                        </a:rPr>
                      </a:br>
                      <a:r>
                        <a:rPr lang="en-US" sz="1600" b="1" dirty="0">
                          <a:solidFill>
                            <a:schemeClr val="tx1"/>
                          </a:solidFill>
                          <a:effectLst/>
                          <a:latin typeface="+mn-lt"/>
                          <a:ea typeface="Calibri"/>
                          <a:cs typeface="Times New Roman"/>
                        </a:rPr>
                        <a:t>+ TCS</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1"/>
                  </a:ext>
                </a:extLst>
              </a:tr>
              <a:tr h="349346">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nSpc>
                          <a:spcPct val="100000"/>
                        </a:lnSpc>
                        <a:spcBef>
                          <a:spcPts val="0"/>
                        </a:spcBef>
                        <a:spcAft>
                          <a:spcPts val="0"/>
                        </a:spcAft>
                      </a:pPr>
                      <a:r>
                        <a:rPr lang="en-US" sz="1600" kern="1200" dirty="0">
                          <a:solidFill>
                            <a:schemeClr val="bg1"/>
                          </a:solidFill>
                          <a:effectLst/>
                          <a:latin typeface="Calibri"/>
                          <a:ea typeface="Calibri"/>
                          <a:cs typeface="Times New Roman"/>
                        </a:rPr>
                        <a:t>Efficacy, %</a:t>
                      </a:r>
                    </a:p>
                    <a:p>
                      <a:pPr marL="285750" marR="0" indent="-285750">
                        <a:lnSpc>
                          <a:spcPct val="100000"/>
                        </a:lnSpc>
                        <a:spcBef>
                          <a:spcPts val="0"/>
                        </a:spcBef>
                        <a:spcAft>
                          <a:spcPts val="0"/>
                        </a:spcAft>
                        <a:buFont typeface="Wingdings" panose="05000000000000000000" pitchFamily="2" charset="2"/>
                        <a:buChar char="§"/>
                      </a:pPr>
                      <a:r>
                        <a:rPr lang="en-US" sz="1600" kern="1200" dirty="0">
                          <a:solidFill>
                            <a:schemeClr val="bg1"/>
                          </a:solidFill>
                          <a:effectLst/>
                          <a:latin typeface="Calibri"/>
                          <a:ea typeface="Calibri"/>
                          <a:cs typeface="Times New Roman"/>
                        </a:rPr>
                        <a:t>vIGA-AD 0/1 score</a:t>
                      </a:r>
                    </a:p>
                    <a:p>
                      <a:pPr marL="285750" marR="0" indent="-285750">
                        <a:lnSpc>
                          <a:spcPct val="100000"/>
                        </a:lnSpc>
                        <a:spcBef>
                          <a:spcPts val="0"/>
                        </a:spcBef>
                        <a:spcAft>
                          <a:spcPts val="0"/>
                        </a:spcAft>
                        <a:buFont typeface="Wingdings" panose="05000000000000000000" pitchFamily="2" charset="2"/>
                        <a:buChar char="§"/>
                      </a:pPr>
                      <a:r>
                        <a:rPr lang="en-US" sz="1600" kern="1200" dirty="0">
                          <a:solidFill>
                            <a:schemeClr val="bg1"/>
                          </a:solidFill>
                          <a:effectLst/>
                          <a:latin typeface="Calibri"/>
                          <a:cs typeface="Times New Roman"/>
                        </a:rPr>
                        <a:t>EASI 75</a:t>
                      </a:r>
                      <a:endParaRPr lang="en-US" sz="1600" dirty="0">
                        <a:solidFill>
                          <a:schemeClr val="bg1"/>
                        </a:solidFill>
                        <a:effectLst/>
                        <a:latin typeface="+mn-lt"/>
                        <a:cs typeface="Times New Roman"/>
                      </a:endParaRP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33.5</a:t>
                      </a:r>
                    </a:p>
                    <a:p>
                      <a:pPr marL="0" marR="0" algn="ctr">
                        <a:lnSpc>
                          <a:spcPct val="100000"/>
                        </a:lnSpc>
                        <a:spcBef>
                          <a:spcPts val="0"/>
                        </a:spcBef>
                        <a:spcAft>
                          <a:spcPts val="0"/>
                        </a:spcAft>
                      </a:pPr>
                      <a:r>
                        <a:rPr lang="en-US" sz="1600" dirty="0">
                          <a:solidFill>
                            <a:schemeClr val="bg1"/>
                          </a:solidFill>
                          <a:effectLst/>
                          <a:latin typeface="+mn-lt"/>
                          <a:cs typeface="Times New Roman"/>
                        </a:rPr>
                        <a:t>50.8</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45.2</a:t>
                      </a:r>
                    </a:p>
                    <a:p>
                      <a:pPr marL="0" marR="0" algn="ctr">
                        <a:lnSpc>
                          <a:spcPct val="100000"/>
                        </a:lnSpc>
                        <a:spcBef>
                          <a:spcPts val="0"/>
                        </a:spcBef>
                        <a:spcAft>
                          <a:spcPts val="0"/>
                        </a:spcAft>
                      </a:pPr>
                      <a:r>
                        <a:rPr lang="en-US" sz="1600" dirty="0">
                          <a:solidFill>
                            <a:schemeClr val="bg1"/>
                          </a:solidFill>
                          <a:effectLst/>
                          <a:latin typeface="+mn-lt"/>
                          <a:cs typeface="Times New Roman"/>
                        </a:rPr>
                        <a:t>69.0</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5"/>
                  </a:ext>
                </a:extLst>
              </a:tr>
              <a:tr h="17467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nSpc>
                          <a:spcPct val="100000"/>
                        </a:lnSpc>
                        <a:spcBef>
                          <a:spcPts val="0"/>
                        </a:spcBef>
                        <a:spcAft>
                          <a:spcPts val="0"/>
                        </a:spcAft>
                      </a:pPr>
                      <a:r>
                        <a:rPr lang="en-US" sz="1600" dirty="0">
                          <a:solidFill>
                            <a:schemeClr val="bg1"/>
                          </a:solidFill>
                          <a:effectLst/>
                          <a:latin typeface="+mn-lt"/>
                          <a:ea typeface="Calibri"/>
                          <a:cs typeface="Times New Roman"/>
                        </a:rPr>
                        <a:t>Safety, events/100 PY</a:t>
                      </a:r>
                    </a:p>
                    <a:p>
                      <a:pPr marL="285750" marR="0" indent="-285750">
                        <a:lnSpc>
                          <a:spcPct val="100000"/>
                        </a:lnSpc>
                        <a:spcBef>
                          <a:spcPts val="0"/>
                        </a:spcBef>
                        <a:spcAft>
                          <a:spcPts val="0"/>
                        </a:spcAft>
                        <a:buFont typeface="Wingdings" panose="05000000000000000000" pitchFamily="2" charset="2"/>
                        <a:buChar char="§"/>
                      </a:pPr>
                      <a:r>
                        <a:rPr lang="en-US" sz="1600" dirty="0">
                          <a:solidFill>
                            <a:schemeClr val="bg1"/>
                          </a:solidFill>
                          <a:effectLst/>
                          <a:latin typeface="+mn-lt"/>
                          <a:ea typeface="Calibri"/>
                          <a:cs typeface="Times New Roman"/>
                        </a:rPr>
                        <a:t>Serious AEs</a:t>
                      </a:r>
                    </a:p>
                    <a:p>
                      <a:pPr marL="285750" marR="0" indent="-285750">
                        <a:lnSpc>
                          <a:spcPct val="100000"/>
                        </a:lnSpc>
                        <a:spcBef>
                          <a:spcPts val="0"/>
                        </a:spcBef>
                        <a:spcAft>
                          <a:spcPts val="0"/>
                        </a:spcAft>
                        <a:buFont typeface="Wingdings" panose="05000000000000000000" pitchFamily="2" charset="2"/>
                        <a:buChar char="§"/>
                      </a:pPr>
                      <a:r>
                        <a:rPr lang="en-US" sz="1600" dirty="0">
                          <a:solidFill>
                            <a:schemeClr val="bg1"/>
                          </a:solidFill>
                          <a:effectLst/>
                          <a:latin typeface="+mn-lt"/>
                          <a:cs typeface="Times New Roman"/>
                        </a:rPr>
                        <a:t>Serious infections</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8.0</a:t>
                      </a:r>
                    </a:p>
                    <a:p>
                      <a:pPr marL="0" marR="0" algn="ctr">
                        <a:lnSpc>
                          <a:spcPct val="100000"/>
                        </a:lnSpc>
                        <a:spcBef>
                          <a:spcPts val="0"/>
                        </a:spcBef>
                        <a:spcAft>
                          <a:spcPts val="0"/>
                        </a:spcAft>
                      </a:pPr>
                      <a:r>
                        <a:rPr lang="en-US" sz="1600" dirty="0">
                          <a:solidFill>
                            <a:schemeClr val="bg1"/>
                          </a:solidFill>
                          <a:effectLst/>
                          <a:latin typeface="+mn-lt"/>
                          <a:cs typeface="Times New Roman"/>
                        </a:rPr>
                        <a:t>2.7</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algn="ctr">
                        <a:lnSpc>
                          <a:spcPct val="100000"/>
                        </a:lnSpc>
                        <a:spcBef>
                          <a:spcPts val="0"/>
                        </a:spcBef>
                        <a:spcAft>
                          <a:spcPts val="0"/>
                        </a:spcAft>
                      </a:pPr>
                      <a:endParaRPr lang="en-US" sz="1600" dirty="0">
                        <a:solidFill>
                          <a:schemeClr val="bg1"/>
                        </a:solidFill>
                        <a:effectLst/>
                        <a:latin typeface="+mn-lt"/>
                        <a:ea typeface="Calibri"/>
                        <a:cs typeface="Times New Roman"/>
                      </a:endParaRPr>
                    </a:p>
                    <a:p>
                      <a:pPr marL="0" marR="0" algn="ctr">
                        <a:lnSpc>
                          <a:spcPct val="100000"/>
                        </a:lnSpc>
                        <a:spcBef>
                          <a:spcPts val="0"/>
                        </a:spcBef>
                        <a:spcAft>
                          <a:spcPts val="0"/>
                        </a:spcAft>
                      </a:pPr>
                      <a:r>
                        <a:rPr lang="en-US" sz="1600" dirty="0">
                          <a:solidFill>
                            <a:schemeClr val="bg1"/>
                          </a:solidFill>
                          <a:effectLst/>
                          <a:latin typeface="+mn-lt"/>
                          <a:ea typeface="Calibri"/>
                          <a:cs typeface="Times New Roman"/>
                        </a:rPr>
                        <a:t>8.1</a:t>
                      </a:r>
                    </a:p>
                    <a:p>
                      <a:pPr marL="0" marR="0" algn="ctr">
                        <a:lnSpc>
                          <a:spcPct val="100000"/>
                        </a:lnSpc>
                        <a:spcBef>
                          <a:spcPts val="0"/>
                        </a:spcBef>
                        <a:spcAft>
                          <a:spcPts val="0"/>
                        </a:spcAft>
                      </a:pPr>
                      <a:r>
                        <a:rPr lang="en-US" sz="1600" dirty="0">
                          <a:solidFill>
                            <a:schemeClr val="bg1"/>
                          </a:solidFill>
                          <a:effectLst/>
                          <a:latin typeface="+mn-lt"/>
                          <a:cs typeface="Times New Roman"/>
                        </a:rPr>
                        <a:t>2.3</a:t>
                      </a:r>
                    </a:p>
                  </a:txBody>
                  <a:tcPr marL="86037" marR="86037"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66373723"/>
                  </a:ext>
                </a:extLst>
              </a:tr>
            </a:tbl>
          </a:graphicData>
        </a:graphic>
      </p:graphicFrame>
      <p:sp>
        <p:nvSpPr>
          <p:cNvPr id="5" name="Footer Placeholder 1">
            <a:extLst>
              <a:ext uri="{FF2B5EF4-FFF2-40B4-BE49-F238E27FC236}">
                <a16:creationId xmlns:a16="http://schemas.microsoft.com/office/drawing/2014/main" id="{40E94D41-9CF5-8712-F0F1-535C4C2CBD10}"/>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Flohr. J Dermatolog Treat. 2023;34:2200866. Silverberg. J Allergy Clin Immunol. 2022;149:977.</a:t>
            </a:r>
          </a:p>
        </p:txBody>
      </p:sp>
    </p:spTree>
    <p:extLst>
      <p:ext uri="{BB962C8B-B14F-4D97-AF65-F5344CB8AC3E}">
        <p14:creationId xmlns:p14="http://schemas.microsoft.com/office/powerpoint/2010/main" val="19333593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07B8270-0FF2-FD6E-9D02-51E997707E6A}"/>
              </a:ext>
            </a:extLst>
          </p:cNvPr>
          <p:cNvSpPr>
            <a:spLocks noGrp="1"/>
          </p:cNvSpPr>
          <p:nvPr>
            <p:ph type="title"/>
          </p:nvPr>
        </p:nvSpPr>
        <p:spPr/>
        <p:txBody>
          <a:bodyPr/>
          <a:lstStyle/>
          <a:p>
            <a:r>
              <a:rPr lang="en-US" dirty="0"/>
              <a:t>JAK Inhibitors</a:t>
            </a:r>
          </a:p>
        </p:txBody>
      </p:sp>
      <p:sp>
        <p:nvSpPr>
          <p:cNvPr id="6" name="Content Placeholder 6">
            <a:extLst>
              <a:ext uri="{FF2B5EF4-FFF2-40B4-BE49-F238E27FC236}">
                <a16:creationId xmlns:a16="http://schemas.microsoft.com/office/drawing/2014/main" id="{7ED1AADF-9361-7921-0CBC-51D89CA26AD6}"/>
              </a:ext>
            </a:extLst>
          </p:cNvPr>
          <p:cNvSpPr>
            <a:spLocks noGrp="1"/>
          </p:cNvSpPr>
          <p:nvPr>
            <p:ph idx="1"/>
          </p:nvPr>
        </p:nvSpPr>
        <p:spPr/>
        <p:txBody>
          <a:bodyPr>
            <a:normAutofit fontScale="92500" lnSpcReduction="10000"/>
          </a:bodyPr>
          <a:lstStyle/>
          <a:p>
            <a:r>
              <a:rPr lang="en-US" altLang="en-US" dirty="0">
                <a:latin typeface="Calibri"/>
                <a:ea typeface="Calibri"/>
                <a:cs typeface="Calibri"/>
              </a:rPr>
              <a:t>Systemic therapy approved for use in patients with inadequate control by or contraindications to other therapies, including biologic agents</a:t>
            </a:r>
          </a:p>
          <a:p>
            <a:r>
              <a:rPr lang="en-US" altLang="en-US" dirty="0">
                <a:latin typeface="Calibri"/>
                <a:ea typeface="Calibri"/>
                <a:cs typeface="Calibri"/>
              </a:rPr>
              <a:t>Potential benefits:</a:t>
            </a:r>
          </a:p>
          <a:p>
            <a:pPr lvl="1"/>
            <a:r>
              <a:rPr lang="en-US" altLang="en-US" dirty="0">
                <a:latin typeface="Calibri"/>
                <a:ea typeface="Calibri"/>
                <a:cs typeface="Calibri"/>
              </a:rPr>
              <a:t>Lack of immunogenicity concerns that accompany monoclonal antibodies</a:t>
            </a:r>
          </a:p>
          <a:p>
            <a:pPr lvl="1"/>
            <a:r>
              <a:rPr lang="en-US" altLang="en-US" dirty="0">
                <a:latin typeface="Calibri"/>
                <a:ea typeface="Calibri"/>
                <a:cs typeface="Calibri"/>
              </a:rPr>
              <a:t>Patients may prefer oral therapy over parenteral options</a:t>
            </a:r>
          </a:p>
          <a:p>
            <a:pPr lvl="1"/>
            <a:r>
              <a:rPr lang="en-US" altLang="en-US" dirty="0">
                <a:latin typeface="Calibri"/>
                <a:ea typeface="Calibri"/>
                <a:cs typeface="Calibri"/>
              </a:rPr>
              <a:t>Potential for long-term use to control the disease if tolerated well</a:t>
            </a:r>
          </a:p>
          <a:p>
            <a:pPr marL="1146175" lvl="3" indent="-396875">
              <a:buFont typeface="Wingdings" panose="05000000000000000000" pitchFamily="2" charset="2"/>
              <a:buChar char="§"/>
            </a:pPr>
            <a:r>
              <a:rPr lang="en-US" altLang="en-US" dirty="0">
                <a:latin typeface="Calibri"/>
                <a:ea typeface="Calibri"/>
                <a:cs typeface="Calibri"/>
              </a:rPr>
              <a:t>Decrease to lowest efficacious dose to maintain control</a:t>
            </a:r>
          </a:p>
          <a:p>
            <a:pPr marL="1146175" lvl="3" indent="-396875">
              <a:buFont typeface="Wingdings" panose="05000000000000000000" pitchFamily="2" charset="2"/>
              <a:buChar char="§"/>
            </a:pPr>
            <a:r>
              <a:rPr lang="en-US" b="0" i="0" u="none" strike="noStrike" dirty="0">
                <a:solidFill>
                  <a:srgbClr val="000000"/>
                </a:solidFill>
                <a:effectLst/>
                <a:latin typeface="Calibri" panose="020F0502020204030204" pitchFamily="34" charset="0"/>
              </a:rPr>
              <a:t>Data on itch is superior </a:t>
            </a:r>
            <a:r>
              <a:rPr lang="en-US" dirty="0">
                <a:solidFill>
                  <a:srgbClr val="000000"/>
                </a:solidFill>
              </a:rPr>
              <a:t>vs</a:t>
            </a:r>
            <a:r>
              <a:rPr lang="en-US" b="0" i="0" u="none" strike="noStrike" dirty="0">
                <a:solidFill>
                  <a:srgbClr val="000000"/>
                </a:solidFill>
                <a:effectLst/>
                <a:latin typeface="Calibri" panose="020F0502020204030204" pitchFamily="34" charset="0"/>
              </a:rPr>
              <a:t> some monoclonal antibodies</a:t>
            </a:r>
            <a:r>
              <a:rPr lang="en-US" b="0" i="0" dirty="0">
                <a:solidFill>
                  <a:srgbClr val="000000"/>
                </a:solidFill>
                <a:effectLst/>
                <a:latin typeface="Calibri" panose="020F0502020204030204" pitchFamily="34" charset="0"/>
              </a:rPr>
              <a:t>​</a:t>
            </a:r>
            <a:endParaRPr lang="en-US" altLang="en-US" dirty="0">
              <a:latin typeface="Calibri"/>
              <a:ea typeface="Calibri"/>
              <a:cs typeface="Calibri"/>
            </a:endParaRPr>
          </a:p>
          <a:p>
            <a:r>
              <a:rPr lang="en-US" altLang="en-US" dirty="0">
                <a:latin typeface="Calibri"/>
                <a:ea typeface="Calibri"/>
                <a:cs typeface="Calibri"/>
              </a:rPr>
              <a:t>Must monitor CBC, LFTs, lipids, and signs and symptoms of infection; skin cancer; thrombosis; pregnancy status</a:t>
            </a:r>
          </a:p>
        </p:txBody>
      </p:sp>
      <p:sp>
        <p:nvSpPr>
          <p:cNvPr id="4" name="Slide Number Placeholder 3">
            <a:extLst>
              <a:ext uri="{FF2B5EF4-FFF2-40B4-BE49-F238E27FC236}">
                <a16:creationId xmlns:a16="http://schemas.microsoft.com/office/drawing/2014/main" id="{EF054317-6BB5-F33E-E055-75B601855285}"/>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B6B3AC2E-D0A7-4F43-A8C5-981F0AA32F32}"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sp>
        <p:nvSpPr>
          <p:cNvPr id="3" name="Footer Placeholder 1">
            <a:extLst>
              <a:ext uri="{FF2B5EF4-FFF2-40B4-BE49-F238E27FC236}">
                <a16:creationId xmlns:a16="http://schemas.microsoft.com/office/drawing/2014/main" id="{450E04AA-4DF8-0F69-1DE8-CC25A6B39C35}"/>
              </a:ext>
            </a:extLst>
          </p:cNvPr>
          <p:cNvSpPr txBox="1">
            <a:spLocks/>
          </p:cNvSpPr>
          <p:nvPr/>
        </p:nvSpPr>
        <p:spPr>
          <a:xfrm>
            <a:off x="427998" y="6405081"/>
            <a:ext cx="9949543" cy="264140"/>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Abrocitinib PI. Upadacitinib PI. Gao. Heliyon. 2023;9:e16704. </a:t>
            </a: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Davis. J Am Acad Dermatol. 2024;90:e43.</a:t>
            </a:r>
            <a:endParaRPr kumimoji="0" 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689087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16DFF-0E89-5649-5943-161A097F6C66}"/>
              </a:ext>
            </a:extLst>
          </p:cNvPr>
          <p:cNvSpPr>
            <a:spLocks noGrp="1"/>
          </p:cNvSpPr>
          <p:nvPr>
            <p:ph type="title"/>
          </p:nvPr>
        </p:nvSpPr>
        <p:spPr/>
        <p:txBody>
          <a:bodyPr/>
          <a:lstStyle/>
          <a:p>
            <a:r>
              <a:rPr lang="en-US" dirty="0"/>
              <a:t>Emerging Therapeutic Agents</a:t>
            </a:r>
          </a:p>
        </p:txBody>
      </p:sp>
      <p:sp>
        <p:nvSpPr>
          <p:cNvPr id="3" name="Content Placeholder 2">
            <a:extLst>
              <a:ext uri="{FF2B5EF4-FFF2-40B4-BE49-F238E27FC236}">
                <a16:creationId xmlns:a16="http://schemas.microsoft.com/office/drawing/2014/main" id="{FC46BB60-D93D-29C2-9E59-DA13CA01EB6A}"/>
              </a:ext>
            </a:extLst>
          </p:cNvPr>
          <p:cNvSpPr>
            <a:spLocks noGrp="1"/>
          </p:cNvSpPr>
          <p:nvPr>
            <p:ph idx="1"/>
          </p:nvPr>
        </p:nvSpPr>
        <p:spPr/>
        <p:txBody>
          <a:bodyPr/>
          <a:lstStyle/>
          <a:p>
            <a:pPr marR="0" lvl="0"/>
            <a:r>
              <a:rPr lang="en-US" dirty="0">
                <a:solidFill>
                  <a:srgbClr val="000000"/>
                </a:solidFill>
                <a:effectLst/>
                <a:latin typeface="+mn-lt"/>
                <a:ea typeface="Calibri" panose="020F0502020204030204" pitchFamily="34" charset="0"/>
                <a:cs typeface="Aptos" panose="020B0004020202020204" pitchFamily="34" charset="0"/>
              </a:rPr>
              <a:t>Amlitelimab (OX40 ligand inhibitor)</a:t>
            </a:r>
          </a:p>
          <a:p>
            <a:r>
              <a:rPr lang="en-US" dirty="0">
                <a:solidFill>
                  <a:srgbClr val="000000"/>
                </a:solidFill>
                <a:effectLst/>
                <a:latin typeface="+mn-lt"/>
                <a:ea typeface="Calibri" panose="020F0502020204030204" pitchFamily="34" charset="0"/>
                <a:cs typeface="Aptos" panose="020B0004020202020204" pitchFamily="34" charset="0"/>
              </a:rPr>
              <a:t>Baricitinib (</a:t>
            </a:r>
            <a:r>
              <a:rPr lang="en-US" dirty="0">
                <a:solidFill>
                  <a:srgbClr val="000000"/>
                </a:solidFill>
                <a:latin typeface="+mn-lt"/>
                <a:ea typeface="Calibri" panose="020F0502020204030204" pitchFamily="34" charset="0"/>
                <a:cs typeface="Aptos" panose="020B0004020202020204" pitchFamily="34" charset="0"/>
              </a:rPr>
              <a:t>oral </a:t>
            </a:r>
            <a:r>
              <a:rPr lang="en-US" dirty="0">
                <a:solidFill>
                  <a:srgbClr val="000000"/>
                </a:solidFill>
                <a:effectLst/>
                <a:latin typeface="+mn-lt"/>
                <a:ea typeface="Calibri" panose="020F0502020204030204" pitchFamily="34" charset="0"/>
                <a:cs typeface="Aptos" panose="020B0004020202020204" pitchFamily="34" charset="0"/>
              </a:rPr>
              <a:t>JAK 1/2 inhibitor)</a:t>
            </a:r>
            <a:endParaRPr lang="en-US" dirty="0">
              <a:solidFill>
                <a:srgbClr val="000000"/>
              </a:solidFill>
              <a:effectLst/>
              <a:latin typeface="+mn-lt"/>
              <a:ea typeface="Calibri" panose="020F0502020204030204" pitchFamily="34" charset="0"/>
              <a:cs typeface="Times New Roman" panose="02020603050405020304" pitchFamily="18" charset="0"/>
            </a:endParaRPr>
          </a:p>
          <a:p>
            <a:pPr marR="0" lvl="0"/>
            <a:r>
              <a:rPr lang="en-US" dirty="0">
                <a:solidFill>
                  <a:srgbClr val="141313"/>
                </a:solidFill>
                <a:effectLst/>
                <a:latin typeface="+mn-lt"/>
                <a:ea typeface="Roboto" panose="02000000000000000000" pitchFamily="2" charset="0"/>
                <a:cs typeface="Aptos" panose="020B0004020202020204" pitchFamily="34" charset="0"/>
              </a:rPr>
              <a:t>Etrasimod (S1P receptor modulator)</a:t>
            </a:r>
          </a:p>
          <a:p>
            <a:pPr marR="0" lvl="0"/>
            <a:r>
              <a:rPr lang="en-US" dirty="0">
                <a:solidFill>
                  <a:srgbClr val="141313"/>
                </a:solidFill>
                <a:latin typeface="+mn-lt"/>
                <a:ea typeface="Roboto" panose="02000000000000000000" pitchFamily="2" charset="0"/>
                <a:cs typeface="Times New Roman" panose="02020603050405020304" pitchFamily="18" charset="0"/>
              </a:rPr>
              <a:t>Rocatinlimab (OX40 inhibitor)</a:t>
            </a:r>
            <a:endParaRPr lang="en-US" dirty="0">
              <a:solidFill>
                <a:srgbClr val="000000"/>
              </a:solidFill>
              <a:effectLst/>
              <a:latin typeface="+mn-lt"/>
              <a:ea typeface="Calibri" panose="020F0502020204030204" pitchFamily="34" charset="0"/>
              <a:cs typeface="Times New Roman" panose="02020603050405020304" pitchFamily="18" charset="0"/>
            </a:endParaRPr>
          </a:p>
          <a:p>
            <a:endParaRPr lang="en-US" sz="2400" dirty="0"/>
          </a:p>
        </p:txBody>
      </p:sp>
      <p:sp>
        <p:nvSpPr>
          <p:cNvPr id="4" name="Footer Placeholder 1">
            <a:extLst>
              <a:ext uri="{FF2B5EF4-FFF2-40B4-BE49-F238E27FC236}">
                <a16:creationId xmlns:a16="http://schemas.microsoft.com/office/drawing/2014/main" id="{E9108651-FE16-3513-D4FE-49819939DB44}"/>
              </a:ext>
            </a:extLst>
          </p:cNvPr>
          <p:cNvSpPr txBox="1">
            <a:spLocks/>
          </p:cNvSpPr>
          <p:nvPr/>
        </p:nvSpPr>
        <p:spPr>
          <a:xfrm>
            <a:off x="427998" y="6232849"/>
            <a:ext cx="9949543" cy="436372"/>
          </a:xfrm>
          <a:prstGeom prst="rect">
            <a:avLst/>
          </a:prstGeom>
        </p:spPr>
        <p:txBody>
          <a:bodyPr/>
          <a:ls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Weidinger. Br J Dermatol. 2023;189:531. Hoy. Am J Clin Dermatol. 2022;23:409. </a:t>
            </a:r>
            <a:br>
              <a:rPr kumimoji="0" 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br>
            <a:r>
              <a:rPr kumimoji="0" lang="en-US" sz="1200" b="0" i="0" u="none" strike="noStrike" kern="1200" cap="none" spc="0" normalizeH="0" baseline="0" noProof="0" dirty="0">
                <a:ln>
                  <a:noFill/>
                </a:ln>
                <a:solidFill>
                  <a:schemeClr val="bg2"/>
                </a:solidFill>
                <a:effectLst/>
                <a:uLnTx/>
                <a:uFillTx/>
                <a:latin typeface="Calibri" panose="020F0502020204030204" pitchFamily="34" charset="0"/>
                <a:ea typeface="+mn-ea"/>
                <a:cs typeface="Calibri" panose="020F0502020204030204" pitchFamily="34" charset="0"/>
              </a:rPr>
              <a:t>Silverberg. J Eur Acad Dermatol Venereol. 2023;37:1366. Guttman-Yassky. Immunotherapy. 2025;17:83.</a:t>
            </a:r>
          </a:p>
        </p:txBody>
      </p:sp>
    </p:spTree>
    <p:extLst>
      <p:ext uri="{BB962C8B-B14F-4D97-AF65-F5344CB8AC3E}">
        <p14:creationId xmlns:p14="http://schemas.microsoft.com/office/powerpoint/2010/main" val="32090960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A3809-DCEC-F347-CF47-88B7BE8B9571}"/>
              </a:ext>
            </a:extLst>
          </p:cNvPr>
          <p:cNvSpPr>
            <a:spLocks noGrp="1"/>
          </p:cNvSpPr>
          <p:nvPr>
            <p:ph type="title"/>
          </p:nvPr>
        </p:nvSpPr>
        <p:spPr/>
        <p:txBody>
          <a:bodyPr/>
          <a:lstStyle/>
          <a:p>
            <a:r>
              <a:rPr lang="en-US" dirty="0"/>
              <a:t>Shared Decision-making With Patients and Caregivers in Managing AD</a:t>
            </a:r>
            <a:endParaRPr lang="en-US" dirty="0">
              <a:latin typeface="Calibri"/>
            </a:endParaRPr>
          </a:p>
        </p:txBody>
      </p:sp>
    </p:spTree>
    <p:extLst>
      <p:ext uri="{BB962C8B-B14F-4D97-AF65-F5344CB8AC3E}">
        <p14:creationId xmlns:p14="http://schemas.microsoft.com/office/powerpoint/2010/main" val="3167689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E3C80-F95A-6124-BE86-68154E958677}"/>
              </a:ext>
            </a:extLst>
          </p:cNvPr>
          <p:cNvSpPr>
            <a:spLocks noGrp="1"/>
          </p:cNvSpPr>
          <p:nvPr>
            <p:ph type="title"/>
          </p:nvPr>
        </p:nvSpPr>
        <p:spPr/>
        <p:txBody>
          <a:bodyPr wrap="square" anchor="ctr">
            <a:normAutofit/>
          </a:bodyPr>
          <a:lstStyle/>
          <a:p>
            <a:r>
              <a:rPr lang="en-US" dirty="0"/>
              <a:t>Avoid Common Triggers</a:t>
            </a:r>
          </a:p>
        </p:txBody>
      </p:sp>
      <p:sp>
        <p:nvSpPr>
          <p:cNvPr id="6" name="TextBox 5">
            <a:extLst>
              <a:ext uri="{FF2B5EF4-FFF2-40B4-BE49-F238E27FC236}">
                <a16:creationId xmlns:a16="http://schemas.microsoft.com/office/drawing/2014/main" id="{FF52FE4F-2D23-5211-C580-D669B41A9490}"/>
              </a:ext>
            </a:extLst>
          </p:cNvPr>
          <p:cNvSpPr txBox="1"/>
          <p:nvPr/>
        </p:nvSpPr>
        <p:spPr>
          <a:xfrm>
            <a:off x="432079" y="6394102"/>
            <a:ext cx="8783212" cy="276999"/>
          </a:xfrm>
          <a:prstGeom prst="rect">
            <a:avLst/>
          </a:prstGeom>
          <a:noFill/>
        </p:spPr>
        <p:txBody>
          <a:bodyPr wrap="square" rtlCol="0" anchor="b">
            <a:spAutoFit/>
          </a:bodyPr>
          <a:lstStyle>
            <a:defPPr>
              <a:defRPr lang="en-US"/>
            </a:defPPr>
            <a:lvl1pPr algn="r">
              <a:defRPr sz="1000">
                <a:latin typeface="Franklin Gothic Book"/>
                <a:cs typeface="Franklin Gothic Book"/>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childhealthbc.ca/sites/default/files/Atopic%20Dermatitis%20Action%20Plan.pdf.</a:t>
            </a:r>
          </a:p>
        </p:txBody>
      </p:sp>
      <p:sp>
        <p:nvSpPr>
          <p:cNvPr id="3" name="TextBox 2">
            <a:extLst>
              <a:ext uri="{FF2B5EF4-FFF2-40B4-BE49-F238E27FC236}">
                <a16:creationId xmlns:a16="http://schemas.microsoft.com/office/drawing/2014/main" id="{C7B5BFCC-00F5-70AF-2723-6FD4EA078627}"/>
              </a:ext>
            </a:extLst>
          </p:cNvPr>
          <p:cNvSpPr txBox="1"/>
          <p:nvPr/>
        </p:nvSpPr>
        <p:spPr bwMode="auto">
          <a:xfrm>
            <a:off x="520700" y="3879909"/>
            <a:ext cx="2466363"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Environmental allergies</a:t>
            </a:r>
            <a:br>
              <a:rPr lang="en-US" dirty="0">
                <a:solidFill>
                  <a:schemeClr val="bg1"/>
                </a:solidFill>
                <a:latin typeface="Calibri" panose="020F0502020204030204" pitchFamily="34" charset="0"/>
              </a:rPr>
            </a:br>
            <a:r>
              <a:rPr lang="en-US" b="0" dirty="0">
                <a:solidFill>
                  <a:schemeClr val="bg1"/>
                </a:solidFill>
                <a:latin typeface="Calibri" panose="020F0502020204030204" pitchFamily="34" charset="0"/>
              </a:rPr>
              <a:t>Dust mites, pollen, contact allergens</a:t>
            </a:r>
          </a:p>
        </p:txBody>
      </p:sp>
      <p:sp>
        <p:nvSpPr>
          <p:cNvPr id="4" name="TextBox 3">
            <a:extLst>
              <a:ext uri="{FF2B5EF4-FFF2-40B4-BE49-F238E27FC236}">
                <a16:creationId xmlns:a16="http://schemas.microsoft.com/office/drawing/2014/main" id="{D8C4E0D2-BBA0-4F7D-A715-8C41E342040B}"/>
              </a:ext>
            </a:extLst>
          </p:cNvPr>
          <p:cNvSpPr txBox="1"/>
          <p:nvPr/>
        </p:nvSpPr>
        <p:spPr bwMode="auto">
          <a:xfrm>
            <a:off x="3268592" y="3879909"/>
            <a:ext cx="246636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Climate</a:t>
            </a:r>
            <a:br>
              <a:rPr lang="en-US" dirty="0">
                <a:solidFill>
                  <a:schemeClr val="bg1"/>
                </a:solidFill>
                <a:latin typeface="Calibri" panose="020F0502020204030204" pitchFamily="34" charset="0"/>
              </a:rPr>
            </a:br>
            <a:r>
              <a:rPr lang="en-US" b="0" dirty="0">
                <a:solidFill>
                  <a:schemeClr val="bg1"/>
                </a:solidFill>
                <a:latin typeface="Calibri" panose="020F0502020204030204" pitchFamily="34" charset="0"/>
              </a:rPr>
              <a:t>Low humidity, extreme heat, or coldness</a:t>
            </a:r>
          </a:p>
        </p:txBody>
      </p:sp>
      <p:sp>
        <p:nvSpPr>
          <p:cNvPr id="7" name="TextBox 6">
            <a:extLst>
              <a:ext uri="{FF2B5EF4-FFF2-40B4-BE49-F238E27FC236}">
                <a16:creationId xmlns:a16="http://schemas.microsoft.com/office/drawing/2014/main" id="{73383860-98D5-0C3F-7DE3-5C23C205B08D}"/>
              </a:ext>
            </a:extLst>
          </p:cNvPr>
          <p:cNvSpPr txBox="1"/>
          <p:nvPr/>
        </p:nvSpPr>
        <p:spPr bwMode="auto">
          <a:xfrm>
            <a:off x="6102572" y="3879909"/>
            <a:ext cx="2466363"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Irritants</a:t>
            </a:r>
            <a:br>
              <a:rPr lang="en-US" dirty="0">
                <a:solidFill>
                  <a:schemeClr val="bg1"/>
                </a:solidFill>
                <a:latin typeface="Calibri" panose="020F0502020204030204" pitchFamily="34" charset="0"/>
              </a:rPr>
            </a:br>
            <a:r>
              <a:rPr lang="en-US" b="0" dirty="0">
                <a:solidFill>
                  <a:schemeClr val="bg1"/>
                </a:solidFill>
                <a:latin typeface="Calibri" panose="020F0502020204030204" pitchFamily="34" charset="0"/>
              </a:rPr>
              <a:t>Wool/rough fabrics, saliva, sweat, harsh soaps, detergents, fabric softeners/dryer sheets</a:t>
            </a:r>
          </a:p>
        </p:txBody>
      </p:sp>
      <p:sp>
        <p:nvSpPr>
          <p:cNvPr id="8" name="TextBox 7">
            <a:extLst>
              <a:ext uri="{FF2B5EF4-FFF2-40B4-BE49-F238E27FC236}">
                <a16:creationId xmlns:a16="http://schemas.microsoft.com/office/drawing/2014/main" id="{1CAD1CC7-4603-6CA8-3001-E84243761C24}"/>
              </a:ext>
            </a:extLst>
          </p:cNvPr>
          <p:cNvSpPr txBox="1"/>
          <p:nvPr/>
        </p:nvSpPr>
        <p:spPr bwMode="auto">
          <a:xfrm>
            <a:off x="9012850" y="3879909"/>
            <a:ext cx="2466363"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Infections</a:t>
            </a:r>
            <a:br>
              <a:rPr lang="en-US" dirty="0">
                <a:solidFill>
                  <a:schemeClr val="bg1"/>
                </a:solidFill>
                <a:latin typeface="Calibri" panose="020F0502020204030204" pitchFamily="34" charset="0"/>
              </a:rPr>
            </a:br>
            <a:r>
              <a:rPr lang="en-US" b="0" dirty="0">
                <a:solidFill>
                  <a:schemeClr val="bg1"/>
                </a:solidFill>
                <a:latin typeface="Calibri" panose="020F0502020204030204" pitchFamily="34" charset="0"/>
              </a:rPr>
              <a:t>Cutaneous (eg, </a:t>
            </a:r>
            <a:br>
              <a:rPr lang="en-US" b="0" dirty="0">
                <a:solidFill>
                  <a:schemeClr val="bg1"/>
                </a:solidFill>
                <a:latin typeface="Calibri" panose="020F0502020204030204" pitchFamily="34" charset="0"/>
              </a:rPr>
            </a:br>
            <a:r>
              <a:rPr lang="en-US" b="0" i="1" dirty="0">
                <a:solidFill>
                  <a:schemeClr val="bg1"/>
                </a:solidFill>
                <a:latin typeface="Calibri" panose="020F0502020204030204" pitchFamily="34" charset="0"/>
              </a:rPr>
              <a:t>S aureus</a:t>
            </a:r>
            <a:r>
              <a:rPr lang="en-US" b="0" dirty="0">
                <a:solidFill>
                  <a:schemeClr val="bg1"/>
                </a:solidFill>
                <a:latin typeface="Calibri" panose="020F0502020204030204" pitchFamily="34" charset="0"/>
              </a:rPr>
              <a:t>, molluscum) </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or systemic (eg, URTI)</a:t>
            </a:r>
          </a:p>
        </p:txBody>
      </p:sp>
      <p:grpSp>
        <p:nvGrpSpPr>
          <p:cNvPr id="33" name="Group 32">
            <a:extLst>
              <a:ext uri="{FF2B5EF4-FFF2-40B4-BE49-F238E27FC236}">
                <a16:creationId xmlns:a16="http://schemas.microsoft.com/office/drawing/2014/main" id="{A8025F81-BA19-9B12-D7DB-7A2188779855}"/>
              </a:ext>
            </a:extLst>
          </p:cNvPr>
          <p:cNvGrpSpPr/>
          <p:nvPr/>
        </p:nvGrpSpPr>
        <p:grpSpPr>
          <a:xfrm>
            <a:off x="998872" y="2302778"/>
            <a:ext cx="1510018" cy="1510018"/>
            <a:chOff x="998872" y="2302778"/>
            <a:chExt cx="1510018" cy="1510018"/>
          </a:xfrm>
        </p:grpSpPr>
        <p:sp>
          <p:nvSpPr>
            <p:cNvPr id="9" name="Oval 8">
              <a:extLst>
                <a:ext uri="{FF2B5EF4-FFF2-40B4-BE49-F238E27FC236}">
                  <a16:creationId xmlns:a16="http://schemas.microsoft.com/office/drawing/2014/main" id="{31FC3546-BB3C-C8C9-7E41-F28D63B11568}"/>
                </a:ext>
              </a:extLst>
            </p:cNvPr>
            <p:cNvSpPr/>
            <p:nvPr/>
          </p:nvSpPr>
          <p:spPr bwMode="auto">
            <a:xfrm>
              <a:off x="998872" y="2302778"/>
              <a:ext cx="1510018" cy="1510018"/>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16" name="Graphic 15" descr="Dandelion with solid fill">
              <a:extLst>
                <a:ext uri="{FF2B5EF4-FFF2-40B4-BE49-F238E27FC236}">
                  <a16:creationId xmlns:a16="http://schemas.microsoft.com/office/drawing/2014/main" id="{F614E885-4935-D326-F835-866D5057A4C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86164" y="2636240"/>
              <a:ext cx="914400" cy="914400"/>
            </a:xfrm>
            <a:prstGeom prst="rect">
              <a:avLst/>
            </a:prstGeom>
          </p:spPr>
        </p:pic>
      </p:grpSp>
      <p:grpSp>
        <p:nvGrpSpPr>
          <p:cNvPr id="32" name="Group 31">
            <a:extLst>
              <a:ext uri="{FF2B5EF4-FFF2-40B4-BE49-F238E27FC236}">
                <a16:creationId xmlns:a16="http://schemas.microsoft.com/office/drawing/2014/main" id="{572F021E-DAD1-E339-4F45-3E1E52B49AC9}"/>
              </a:ext>
            </a:extLst>
          </p:cNvPr>
          <p:cNvGrpSpPr/>
          <p:nvPr/>
        </p:nvGrpSpPr>
        <p:grpSpPr>
          <a:xfrm>
            <a:off x="3746764" y="2302778"/>
            <a:ext cx="1510018" cy="1510018"/>
            <a:chOff x="3640007" y="2302778"/>
            <a:chExt cx="1510018" cy="1510018"/>
          </a:xfrm>
        </p:grpSpPr>
        <p:sp>
          <p:nvSpPr>
            <p:cNvPr id="10" name="Oval 9">
              <a:extLst>
                <a:ext uri="{FF2B5EF4-FFF2-40B4-BE49-F238E27FC236}">
                  <a16:creationId xmlns:a16="http://schemas.microsoft.com/office/drawing/2014/main" id="{4D311547-B4BD-3139-174C-897CC9A64B6E}"/>
                </a:ext>
              </a:extLst>
            </p:cNvPr>
            <p:cNvSpPr/>
            <p:nvPr/>
          </p:nvSpPr>
          <p:spPr bwMode="auto">
            <a:xfrm>
              <a:off x="3640007" y="2302778"/>
              <a:ext cx="1510018" cy="1510018"/>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18" name="Graphic 17" descr="Sun with solid fill">
              <a:extLst>
                <a:ext uri="{FF2B5EF4-FFF2-40B4-BE49-F238E27FC236}">
                  <a16:creationId xmlns:a16="http://schemas.microsoft.com/office/drawing/2014/main" id="{30B1DA73-8CFC-2673-D9D5-7A367273ED9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869307" y="2474751"/>
              <a:ext cx="639661" cy="639661"/>
            </a:xfrm>
            <a:prstGeom prst="rect">
              <a:avLst/>
            </a:prstGeom>
          </p:spPr>
        </p:pic>
        <p:pic>
          <p:nvPicPr>
            <p:cNvPr id="20" name="Graphic 19" descr="Snow with solid fill">
              <a:extLst>
                <a:ext uri="{FF2B5EF4-FFF2-40B4-BE49-F238E27FC236}">
                  <a16:creationId xmlns:a16="http://schemas.microsoft.com/office/drawing/2014/main" id="{F0CEF356-D3F7-B028-066C-0DCF8FC3A69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119974" y="2895297"/>
              <a:ext cx="914400" cy="914400"/>
            </a:xfrm>
            <a:prstGeom prst="rect">
              <a:avLst/>
            </a:prstGeom>
          </p:spPr>
        </p:pic>
      </p:grpSp>
      <p:grpSp>
        <p:nvGrpSpPr>
          <p:cNvPr id="31" name="Group 30">
            <a:extLst>
              <a:ext uri="{FF2B5EF4-FFF2-40B4-BE49-F238E27FC236}">
                <a16:creationId xmlns:a16="http://schemas.microsoft.com/office/drawing/2014/main" id="{687F7ACC-0A3C-DFF1-BD82-C69DD7CE1F3F}"/>
              </a:ext>
            </a:extLst>
          </p:cNvPr>
          <p:cNvGrpSpPr/>
          <p:nvPr/>
        </p:nvGrpSpPr>
        <p:grpSpPr>
          <a:xfrm>
            <a:off x="6580744" y="2302778"/>
            <a:ext cx="1510018" cy="1510018"/>
            <a:chOff x="6499255" y="2302778"/>
            <a:chExt cx="1510018" cy="1510018"/>
          </a:xfrm>
        </p:grpSpPr>
        <p:sp>
          <p:nvSpPr>
            <p:cNvPr id="11" name="Oval 10">
              <a:extLst>
                <a:ext uri="{FF2B5EF4-FFF2-40B4-BE49-F238E27FC236}">
                  <a16:creationId xmlns:a16="http://schemas.microsoft.com/office/drawing/2014/main" id="{3DDAEA14-8163-2B75-A8E1-CC079AEA7A61}"/>
                </a:ext>
              </a:extLst>
            </p:cNvPr>
            <p:cNvSpPr/>
            <p:nvPr/>
          </p:nvSpPr>
          <p:spPr bwMode="auto">
            <a:xfrm>
              <a:off x="6499255" y="2302778"/>
              <a:ext cx="1510018" cy="1510018"/>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24" name="Graphic 23" descr="Sanitizer with solid fill">
              <a:extLst>
                <a:ext uri="{FF2B5EF4-FFF2-40B4-BE49-F238E27FC236}">
                  <a16:creationId xmlns:a16="http://schemas.microsoft.com/office/drawing/2014/main" id="{51DF64FB-A2FD-2544-F2F4-40992A80B72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739040" y="2545359"/>
              <a:ext cx="1030448" cy="1030448"/>
            </a:xfrm>
            <a:prstGeom prst="rect">
              <a:avLst/>
            </a:prstGeom>
          </p:spPr>
        </p:pic>
      </p:grpSp>
      <p:grpSp>
        <p:nvGrpSpPr>
          <p:cNvPr id="30" name="Group 29">
            <a:extLst>
              <a:ext uri="{FF2B5EF4-FFF2-40B4-BE49-F238E27FC236}">
                <a16:creationId xmlns:a16="http://schemas.microsoft.com/office/drawing/2014/main" id="{D122D299-8BE8-D3DA-3DAB-E0CB35C0B3BB}"/>
              </a:ext>
            </a:extLst>
          </p:cNvPr>
          <p:cNvGrpSpPr/>
          <p:nvPr/>
        </p:nvGrpSpPr>
        <p:grpSpPr>
          <a:xfrm>
            <a:off x="9491022" y="2302778"/>
            <a:ext cx="1510018" cy="1510018"/>
            <a:chOff x="9358502" y="2302778"/>
            <a:chExt cx="1510018" cy="1510018"/>
          </a:xfrm>
        </p:grpSpPr>
        <p:sp>
          <p:nvSpPr>
            <p:cNvPr id="12" name="Oval 11">
              <a:extLst>
                <a:ext uri="{FF2B5EF4-FFF2-40B4-BE49-F238E27FC236}">
                  <a16:creationId xmlns:a16="http://schemas.microsoft.com/office/drawing/2014/main" id="{911C03C5-7B2A-1DEC-6CDF-8655A2852716}"/>
                </a:ext>
              </a:extLst>
            </p:cNvPr>
            <p:cNvSpPr/>
            <p:nvPr/>
          </p:nvSpPr>
          <p:spPr bwMode="auto">
            <a:xfrm>
              <a:off x="9358502" y="2302778"/>
              <a:ext cx="1510018" cy="1510018"/>
            </a:xfrm>
            <a:prstGeom prst="ellipse">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26" name="Graphic 25" descr="Germ with solid fill">
              <a:extLst>
                <a:ext uri="{FF2B5EF4-FFF2-40B4-BE49-F238E27FC236}">
                  <a16:creationId xmlns:a16="http://schemas.microsoft.com/office/drawing/2014/main" id="{01FFDEBC-276F-7C2E-3570-7259B56485B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rot="19743936">
              <a:off x="10166249" y="2629668"/>
              <a:ext cx="589472" cy="589472"/>
            </a:xfrm>
            <a:prstGeom prst="rect">
              <a:avLst/>
            </a:prstGeom>
          </p:spPr>
        </p:pic>
        <p:pic>
          <p:nvPicPr>
            <p:cNvPr id="28" name="Graphic 27" descr="Germ with solid fill">
              <a:extLst>
                <a:ext uri="{FF2B5EF4-FFF2-40B4-BE49-F238E27FC236}">
                  <a16:creationId xmlns:a16="http://schemas.microsoft.com/office/drawing/2014/main" id="{258B83BB-2C31-B24A-A10D-54FE02FFA2D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782147" y="2449584"/>
              <a:ext cx="454103" cy="454103"/>
            </a:xfrm>
            <a:prstGeom prst="rect">
              <a:avLst/>
            </a:prstGeom>
          </p:spPr>
        </p:pic>
        <p:pic>
          <p:nvPicPr>
            <p:cNvPr id="29" name="Graphic 28" descr="Germ with solid fill">
              <a:extLst>
                <a:ext uri="{FF2B5EF4-FFF2-40B4-BE49-F238E27FC236}">
                  <a16:creationId xmlns:a16="http://schemas.microsoft.com/office/drawing/2014/main" id="{56228630-5031-0986-8346-ACE8C8B78166}"/>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rot="4045732">
              <a:off x="9616662" y="2892969"/>
              <a:ext cx="755407" cy="755407"/>
            </a:xfrm>
            <a:prstGeom prst="rect">
              <a:avLst/>
            </a:prstGeom>
          </p:spPr>
        </p:pic>
      </p:grpSp>
    </p:spTree>
    <p:extLst>
      <p:ext uri="{BB962C8B-B14F-4D97-AF65-F5344CB8AC3E}">
        <p14:creationId xmlns:p14="http://schemas.microsoft.com/office/powerpoint/2010/main" val="32481068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5241159-877D-D62C-3992-B950CDA9BE57}"/>
              </a:ext>
            </a:extLst>
          </p:cNvPr>
          <p:cNvSpPr>
            <a:spLocks noGrp="1"/>
          </p:cNvSpPr>
          <p:nvPr>
            <p:ph type="title"/>
          </p:nvPr>
        </p:nvSpPr>
        <p:spPr/>
        <p:txBody>
          <a:bodyPr/>
          <a:lstStyle/>
          <a:p>
            <a:r>
              <a:rPr lang="en-US" dirty="0"/>
              <a:t>Pediatric AD Action Plan</a:t>
            </a:r>
          </a:p>
        </p:txBody>
      </p:sp>
      <p:sp>
        <p:nvSpPr>
          <p:cNvPr id="9" name="TextBox 8">
            <a:extLst>
              <a:ext uri="{FF2B5EF4-FFF2-40B4-BE49-F238E27FC236}">
                <a16:creationId xmlns:a16="http://schemas.microsoft.com/office/drawing/2014/main" id="{3C3B2BB3-FF1A-4C0A-281B-EE472C2E2FFE}"/>
              </a:ext>
            </a:extLst>
          </p:cNvPr>
          <p:cNvSpPr txBox="1"/>
          <p:nvPr/>
        </p:nvSpPr>
        <p:spPr>
          <a:xfrm>
            <a:off x="432079" y="6409600"/>
            <a:ext cx="8783212" cy="276999"/>
          </a:xfrm>
          <a:prstGeom prst="rect">
            <a:avLst/>
          </a:prstGeom>
          <a:noFill/>
        </p:spPr>
        <p:txBody>
          <a:bodyPr wrap="square" rtlCol="0" anchor="b">
            <a:spAutoFit/>
          </a:bodyPr>
          <a:lstStyle>
            <a:defPPr>
              <a:defRPr lang="en-US"/>
            </a:defPPr>
            <a:lvl1pPr algn="r">
              <a:defRPr sz="1000">
                <a:latin typeface="Franklin Gothic Book"/>
                <a:cs typeface="Franklin Gothic Book"/>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childhealthbc.ca/sites/default/files/Atopic%20Dermatitis%20Action%20Plan.pdf</a:t>
            </a:r>
          </a:p>
        </p:txBody>
      </p:sp>
      <p:grpSp>
        <p:nvGrpSpPr>
          <p:cNvPr id="27" name="Group 26">
            <a:extLst>
              <a:ext uri="{FF2B5EF4-FFF2-40B4-BE49-F238E27FC236}">
                <a16:creationId xmlns:a16="http://schemas.microsoft.com/office/drawing/2014/main" id="{1B2B8752-322D-CC23-75AA-54983CCB11E9}"/>
              </a:ext>
            </a:extLst>
          </p:cNvPr>
          <p:cNvGrpSpPr/>
          <p:nvPr/>
        </p:nvGrpSpPr>
        <p:grpSpPr>
          <a:xfrm>
            <a:off x="520699" y="1195252"/>
            <a:ext cx="3677227" cy="4399378"/>
            <a:chOff x="520700" y="1600200"/>
            <a:chExt cx="3573318" cy="4399378"/>
          </a:xfrm>
        </p:grpSpPr>
        <p:sp>
          <p:nvSpPr>
            <p:cNvPr id="24" name="Round Same Side Corner Rectangle 23">
              <a:extLst>
                <a:ext uri="{FF2B5EF4-FFF2-40B4-BE49-F238E27FC236}">
                  <a16:creationId xmlns:a16="http://schemas.microsoft.com/office/drawing/2014/main" id="{BCE22121-1863-CC06-451B-2E8C6BD2E61E}"/>
                </a:ext>
              </a:extLst>
            </p:cNvPr>
            <p:cNvSpPr/>
            <p:nvPr/>
          </p:nvSpPr>
          <p:spPr bwMode="auto">
            <a:xfrm>
              <a:off x="862446" y="1724891"/>
              <a:ext cx="3231572" cy="405245"/>
            </a:xfrm>
            <a:prstGeom prst="round2SameRect">
              <a:avLst>
                <a:gd name="adj1" fmla="val 47143"/>
                <a:gd name="adj2" fmla="val 0"/>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2" name="Group 11">
              <a:extLst>
                <a:ext uri="{FF2B5EF4-FFF2-40B4-BE49-F238E27FC236}">
                  <a16:creationId xmlns:a16="http://schemas.microsoft.com/office/drawing/2014/main" id="{649BF3C6-6453-1396-9970-3D68523BC944}"/>
                </a:ext>
              </a:extLst>
            </p:cNvPr>
            <p:cNvGrpSpPr/>
            <p:nvPr/>
          </p:nvGrpSpPr>
          <p:grpSpPr>
            <a:xfrm>
              <a:off x="520700" y="1600200"/>
              <a:ext cx="3562927" cy="4399378"/>
              <a:chOff x="520700" y="1600200"/>
              <a:chExt cx="3562927" cy="4399378"/>
            </a:xfrm>
          </p:grpSpPr>
          <p:sp>
            <p:nvSpPr>
              <p:cNvPr id="11" name="Rounded Rectangle 10">
                <a:extLst>
                  <a:ext uri="{FF2B5EF4-FFF2-40B4-BE49-F238E27FC236}">
                    <a16:creationId xmlns:a16="http://schemas.microsoft.com/office/drawing/2014/main" id="{6E48497E-2F94-BE9B-7758-4EAC1B9F7A3F}"/>
                  </a:ext>
                </a:extLst>
              </p:cNvPr>
              <p:cNvSpPr/>
              <p:nvPr/>
            </p:nvSpPr>
            <p:spPr bwMode="auto">
              <a:xfrm>
                <a:off x="717550" y="1766456"/>
                <a:ext cx="3366077" cy="4233122"/>
              </a:xfrm>
              <a:prstGeom prst="roundRect">
                <a:avLst>
                  <a:gd name="adj" fmla="val 4627"/>
                </a:avLst>
              </a:prstGeom>
              <a:noFill/>
              <a:ln w="28575">
                <a:solidFill>
                  <a:schemeClr val="accent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0" name="Group 9">
                <a:extLst>
                  <a:ext uri="{FF2B5EF4-FFF2-40B4-BE49-F238E27FC236}">
                    <a16:creationId xmlns:a16="http://schemas.microsoft.com/office/drawing/2014/main" id="{4CE1A0F4-508C-035A-E5AF-5BDE7097D6B9}"/>
                  </a:ext>
                </a:extLst>
              </p:cNvPr>
              <p:cNvGrpSpPr/>
              <p:nvPr/>
            </p:nvGrpSpPr>
            <p:grpSpPr>
              <a:xfrm>
                <a:off x="520700" y="1600200"/>
                <a:ext cx="592282" cy="592282"/>
                <a:chOff x="520700" y="1600200"/>
                <a:chExt cx="592282" cy="592282"/>
              </a:xfrm>
            </p:grpSpPr>
            <p:sp>
              <p:nvSpPr>
                <p:cNvPr id="7" name="Oval 6">
                  <a:extLst>
                    <a:ext uri="{FF2B5EF4-FFF2-40B4-BE49-F238E27FC236}">
                      <a16:creationId xmlns:a16="http://schemas.microsoft.com/office/drawing/2014/main" id="{E298556B-8090-3630-9B28-9053F2A76370}"/>
                    </a:ext>
                  </a:extLst>
                </p:cNvPr>
                <p:cNvSpPr/>
                <p:nvPr/>
              </p:nvSpPr>
              <p:spPr bwMode="auto">
                <a:xfrm>
                  <a:off x="520700" y="1600200"/>
                  <a:ext cx="592282" cy="592282"/>
                </a:xfrm>
                <a:prstGeom prst="ellipse">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pic>
              <p:nvPicPr>
                <p:cNvPr id="6" name="Graphic 5" descr="Thumbs up sign with solid fill">
                  <a:extLst>
                    <a:ext uri="{FF2B5EF4-FFF2-40B4-BE49-F238E27FC236}">
                      <a16:creationId xmlns:a16="http://schemas.microsoft.com/office/drawing/2014/main" id="{788436D3-63D7-8028-7BB3-601245CF0FC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09601" y="1668319"/>
                  <a:ext cx="414481" cy="414481"/>
                </a:xfrm>
                <a:prstGeom prst="rect">
                  <a:avLst/>
                </a:prstGeom>
              </p:spPr>
            </p:pic>
          </p:grpSp>
        </p:grpSp>
      </p:grpSp>
      <p:sp>
        <p:nvSpPr>
          <p:cNvPr id="25" name="Round Same Side Corner Rectangle 24">
            <a:extLst>
              <a:ext uri="{FF2B5EF4-FFF2-40B4-BE49-F238E27FC236}">
                <a16:creationId xmlns:a16="http://schemas.microsoft.com/office/drawing/2014/main" id="{31ED7999-803E-033D-A872-F1864E3DF3EA}"/>
              </a:ext>
            </a:extLst>
          </p:cNvPr>
          <p:cNvSpPr/>
          <p:nvPr/>
        </p:nvSpPr>
        <p:spPr bwMode="auto">
          <a:xfrm>
            <a:off x="4651957" y="1319943"/>
            <a:ext cx="3390605" cy="405245"/>
          </a:xfrm>
          <a:prstGeom prst="round2SameRect">
            <a:avLst>
              <a:gd name="adj1" fmla="val 47143"/>
              <a:gd name="adj2" fmla="val 0"/>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3" name="Group 12">
            <a:extLst>
              <a:ext uri="{FF2B5EF4-FFF2-40B4-BE49-F238E27FC236}">
                <a16:creationId xmlns:a16="http://schemas.microsoft.com/office/drawing/2014/main" id="{09877B96-4CD7-48EF-DA5F-123B0D892606}"/>
              </a:ext>
            </a:extLst>
          </p:cNvPr>
          <p:cNvGrpSpPr/>
          <p:nvPr/>
        </p:nvGrpSpPr>
        <p:grpSpPr>
          <a:xfrm>
            <a:off x="4293393" y="1195252"/>
            <a:ext cx="3738267" cy="4399378"/>
            <a:chOff x="520700" y="1600200"/>
            <a:chExt cx="3562927" cy="4399378"/>
          </a:xfrm>
        </p:grpSpPr>
        <p:sp>
          <p:nvSpPr>
            <p:cNvPr id="14" name="Rounded Rectangle 13">
              <a:extLst>
                <a:ext uri="{FF2B5EF4-FFF2-40B4-BE49-F238E27FC236}">
                  <a16:creationId xmlns:a16="http://schemas.microsoft.com/office/drawing/2014/main" id="{61C79008-9B9C-D116-3F47-D36574E3799A}"/>
                </a:ext>
              </a:extLst>
            </p:cNvPr>
            <p:cNvSpPr/>
            <p:nvPr/>
          </p:nvSpPr>
          <p:spPr bwMode="auto">
            <a:xfrm>
              <a:off x="717550" y="1766456"/>
              <a:ext cx="3366077" cy="4233122"/>
            </a:xfrm>
            <a:prstGeom prst="roundRect">
              <a:avLst>
                <a:gd name="adj" fmla="val 3701"/>
              </a:avLst>
            </a:prstGeom>
            <a:noFill/>
            <a:ln w="28575">
              <a:solidFill>
                <a:schemeClr val="accent6"/>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 name="Oval 15">
              <a:extLst>
                <a:ext uri="{FF2B5EF4-FFF2-40B4-BE49-F238E27FC236}">
                  <a16:creationId xmlns:a16="http://schemas.microsoft.com/office/drawing/2014/main" id="{59E161D5-0B2D-8D0F-A427-58A36F2B213C}"/>
                </a:ext>
              </a:extLst>
            </p:cNvPr>
            <p:cNvSpPr/>
            <p:nvPr/>
          </p:nvSpPr>
          <p:spPr bwMode="auto">
            <a:xfrm>
              <a:off x="520700" y="1600200"/>
              <a:ext cx="592282" cy="592282"/>
            </a:xfrm>
            <a:prstGeom prst="ellipse">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9" name="Group 28">
            <a:extLst>
              <a:ext uri="{FF2B5EF4-FFF2-40B4-BE49-F238E27FC236}">
                <a16:creationId xmlns:a16="http://schemas.microsoft.com/office/drawing/2014/main" id="{FD8C027D-AB08-C568-E9DF-118E6A10C400}"/>
              </a:ext>
            </a:extLst>
          </p:cNvPr>
          <p:cNvGrpSpPr/>
          <p:nvPr/>
        </p:nvGrpSpPr>
        <p:grpSpPr>
          <a:xfrm>
            <a:off x="8138824" y="1195252"/>
            <a:ext cx="3635664" cy="4399378"/>
            <a:chOff x="8211561" y="1600200"/>
            <a:chExt cx="3573318" cy="4399378"/>
          </a:xfrm>
        </p:grpSpPr>
        <p:sp>
          <p:nvSpPr>
            <p:cNvPr id="26" name="Round Same Side Corner Rectangle 25">
              <a:extLst>
                <a:ext uri="{FF2B5EF4-FFF2-40B4-BE49-F238E27FC236}">
                  <a16:creationId xmlns:a16="http://schemas.microsoft.com/office/drawing/2014/main" id="{861962CF-438D-A5A7-5339-4388A8285B7C}"/>
                </a:ext>
              </a:extLst>
            </p:cNvPr>
            <p:cNvSpPr/>
            <p:nvPr/>
          </p:nvSpPr>
          <p:spPr bwMode="auto">
            <a:xfrm>
              <a:off x="8553307" y="1724891"/>
              <a:ext cx="3231572" cy="405245"/>
            </a:xfrm>
            <a:prstGeom prst="round2SameRect">
              <a:avLst>
                <a:gd name="adj1" fmla="val 47143"/>
                <a:gd name="adj2" fmla="val 0"/>
              </a:avLst>
            </a:prstGeom>
            <a:solidFill>
              <a:srgbClr val="FF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8" name="Group 17">
              <a:extLst>
                <a:ext uri="{FF2B5EF4-FFF2-40B4-BE49-F238E27FC236}">
                  <a16:creationId xmlns:a16="http://schemas.microsoft.com/office/drawing/2014/main" id="{0DCACA9F-FE1A-5574-B31A-DADD14C82657}"/>
                </a:ext>
              </a:extLst>
            </p:cNvPr>
            <p:cNvGrpSpPr/>
            <p:nvPr/>
          </p:nvGrpSpPr>
          <p:grpSpPr>
            <a:xfrm>
              <a:off x="8211561" y="1600200"/>
              <a:ext cx="3562927" cy="4399378"/>
              <a:chOff x="520700" y="1600200"/>
              <a:chExt cx="3562927" cy="4399378"/>
            </a:xfrm>
          </p:grpSpPr>
          <p:sp>
            <p:nvSpPr>
              <p:cNvPr id="19" name="Rounded Rectangle 18">
                <a:extLst>
                  <a:ext uri="{FF2B5EF4-FFF2-40B4-BE49-F238E27FC236}">
                    <a16:creationId xmlns:a16="http://schemas.microsoft.com/office/drawing/2014/main" id="{87C99776-AA70-B624-4AF0-A3D32390DD9B}"/>
                  </a:ext>
                </a:extLst>
              </p:cNvPr>
              <p:cNvSpPr/>
              <p:nvPr/>
            </p:nvSpPr>
            <p:spPr bwMode="auto">
              <a:xfrm>
                <a:off x="717550" y="1766456"/>
                <a:ext cx="3366077" cy="4233122"/>
              </a:xfrm>
              <a:prstGeom prst="roundRect">
                <a:avLst>
                  <a:gd name="adj" fmla="val 3393"/>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 name="Oval 20">
                <a:extLst>
                  <a:ext uri="{FF2B5EF4-FFF2-40B4-BE49-F238E27FC236}">
                    <a16:creationId xmlns:a16="http://schemas.microsoft.com/office/drawing/2014/main" id="{0B534AA3-744F-A743-DC12-CC791DAAB6A5}"/>
                  </a:ext>
                </a:extLst>
              </p:cNvPr>
              <p:cNvSpPr/>
              <p:nvPr/>
            </p:nvSpPr>
            <p:spPr bwMode="auto">
              <a:xfrm>
                <a:off x="520700" y="1600200"/>
                <a:ext cx="592282" cy="592282"/>
              </a:xfrm>
              <a:prstGeom prst="ellipse">
                <a:avLst/>
              </a:prstGeom>
              <a:solidFill>
                <a:srgbClr val="FF0000"/>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sp>
        <p:nvSpPr>
          <p:cNvPr id="30" name="TextBox 29">
            <a:extLst>
              <a:ext uri="{FF2B5EF4-FFF2-40B4-BE49-F238E27FC236}">
                <a16:creationId xmlns:a16="http://schemas.microsoft.com/office/drawing/2014/main" id="{4ACCB21F-4942-76D9-EC35-E6D38BB8E6E4}"/>
              </a:ext>
            </a:extLst>
          </p:cNvPr>
          <p:cNvSpPr txBox="1"/>
          <p:nvPr/>
        </p:nvSpPr>
        <p:spPr bwMode="auto">
          <a:xfrm>
            <a:off x="748723" y="1886963"/>
            <a:ext cx="3438814" cy="3439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36538" indent="-236538" algn="l">
              <a:lnSpc>
                <a:spcPct val="90000"/>
              </a:lnSpc>
              <a:spcBef>
                <a:spcPts val="600"/>
              </a:spcBef>
              <a:spcAft>
                <a:spcPct val="0"/>
              </a:spcAft>
              <a:buClrTx/>
              <a:buFont typeface="+mj-lt"/>
              <a:buAutoNum type="arabicPeriod"/>
            </a:pPr>
            <a:r>
              <a:rPr lang="en-US" sz="1500" b="0" dirty="0">
                <a:solidFill>
                  <a:schemeClr val="bg1"/>
                </a:solidFill>
                <a:latin typeface="Calibri" panose="020F0502020204030204" pitchFamily="34" charset="0"/>
              </a:rPr>
              <a:t>Take warm (not hot) baths or showers for 5-10 min daily or every other day; use a gentle cleanser before patting dry gently with a towel</a:t>
            </a:r>
          </a:p>
          <a:p>
            <a:pPr marL="236538" indent="-236538" algn="l">
              <a:lnSpc>
                <a:spcPct val="90000"/>
              </a:lnSpc>
              <a:spcBef>
                <a:spcPts val="600"/>
              </a:spcBef>
              <a:spcAft>
                <a:spcPct val="0"/>
              </a:spcAft>
              <a:buClrTx/>
              <a:buFont typeface="+mj-lt"/>
              <a:buAutoNum type="arabicPeriod"/>
            </a:pPr>
            <a:r>
              <a:rPr lang="en-US" sz="1500" b="0" dirty="0">
                <a:solidFill>
                  <a:schemeClr val="bg1"/>
                </a:solidFill>
                <a:latin typeface="Calibri" panose="020F0502020204030204" pitchFamily="34" charset="0"/>
              </a:rPr>
              <a:t>Apply moisturizer liberally to the whole body within minutes of bathing for 1-2 times daily (even when no exposure to water)</a:t>
            </a:r>
          </a:p>
          <a:p>
            <a:pPr marL="236538" indent="-236538" algn="l">
              <a:lnSpc>
                <a:spcPct val="90000"/>
              </a:lnSpc>
              <a:spcBef>
                <a:spcPts val="600"/>
              </a:spcBef>
              <a:spcAft>
                <a:spcPct val="0"/>
              </a:spcAft>
              <a:buClrTx/>
              <a:buFont typeface="+mj-lt"/>
              <a:buAutoNum type="arabicPeriod"/>
            </a:pPr>
            <a:r>
              <a:rPr lang="en-US" sz="1500" b="0" dirty="0">
                <a:solidFill>
                  <a:schemeClr val="bg1"/>
                </a:solidFill>
                <a:latin typeface="Calibri" panose="020F0502020204030204" pitchFamily="34" charset="0"/>
              </a:rPr>
              <a:t>Avoid triggers like fragrant cleansers, detergents, and fabric softeners/dryer sheets; scratchy fabrics (eg, wool); harsh soap; saliva; as well as overheating or sweating</a:t>
            </a:r>
          </a:p>
          <a:p>
            <a:pPr marL="236538" indent="-236538" algn="l">
              <a:lnSpc>
                <a:spcPct val="90000"/>
              </a:lnSpc>
              <a:spcBef>
                <a:spcPts val="600"/>
              </a:spcBef>
              <a:spcAft>
                <a:spcPct val="0"/>
              </a:spcAft>
              <a:buClrTx/>
              <a:buFont typeface="+mj-lt"/>
              <a:buAutoNum type="arabicPeriod"/>
            </a:pPr>
            <a:r>
              <a:rPr lang="en-US" sz="1500" b="0" dirty="0">
                <a:solidFill>
                  <a:schemeClr val="bg1"/>
                </a:solidFill>
                <a:latin typeface="Calibri" panose="020F0502020204030204" pitchFamily="34" charset="0"/>
              </a:rPr>
              <a:t>Look for signs of flares (red, dry, itchy, and/or flaky areas of skin)</a:t>
            </a:r>
          </a:p>
        </p:txBody>
      </p:sp>
      <p:sp>
        <p:nvSpPr>
          <p:cNvPr id="31" name="TextBox 30">
            <a:extLst>
              <a:ext uri="{FF2B5EF4-FFF2-40B4-BE49-F238E27FC236}">
                <a16:creationId xmlns:a16="http://schemas.microsoft.com/office/drawing/2014/main" id="{B7109332-B1C0-A2AC-EDB6-507481251581}"/>
              </a:ext>
            </a:extLst>
          </p:cNvPr>
          <p:cNvSpPr txBox="1"/>
          <p:nvPr/>
        </p:nvSpPr>
        <p:spPr bwMode="auto">
          <a:xfrm>
            <a:off x="4530436" y="1835008"/>
            <a:ext cx="3435927" cy="369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36538" indent="-236538" algn="l">
              <a:lnSpc>
                <a:spcPct val="90000"/>
              </a:lnSpc>
              <a:spcBef>
                <a:spcPts val="600"/>
              </a:spcBef>
              <a:spcAft>
                <a:spcPct val="0"/>
              </a:spcAft>
              <a:buClrTx/>
              <a:buFont typeface="+mj-lt"/>
              <a:buAutoNum type="arabicPeriod"/>
            </a:pPr>
            <a:r>
              <a:rPr lang="en-US" sz="1400" b="0" dirty="0">
                <a:solidFill>
                  <a:schemeClr val="bg1"/>
                </a:solidFill>
                <a:latin typeface="Calibri" panose="020F0502020204030204" pitchFamily="34" charset="0"/>
              </a:rPr>
              <a:t>Continue routine and gentle daily skin care </a:t>
            </a:r>
            <a:r>
              <a:rPr lang="en-US" sz="1400" dirty="0">
                <a:solidFill>
                  <a:schemeClr val="accent2"/>
                </a:solidFill>
                <a:latin typeface="Calibri" panose="020F0502020204030204" pitchFamily="34" charset="0"/>
              </a:rPr>
              <a:t>(green zone)</a:t>
            </a:r>
            <a:endParaRPr lang="en-US" sz="1400" b="0" dirty="0">
              <a:solidFill>
                <a:schemeClr val="bg1"/>
              </a:solidFill>
              <a:latin typeface="Calibri" panose="020F0502020204030204" pitchFamily="34" charset="0"/>
            </a:endParaRPr>
          </a:p>
          <a:p>
            <a:pPr marL="236538" indent="-236538" algn="l">
              <a:lnSpc>
                <a:spcPct val="90000"/>
              </a:lnSpc>
              <a:spcBef>
                <a:spcPts val="600"/>
              </a:spcBef>
              <a:spcAft>
                <a:spcPct val="0"/>
              </a:spcAft>
              <a:buClrTx/>
              <a:buFont typeface="+mj-lt"/>
              <a:buAutoNum type="arabicPeriod"/>
            </a:pPr>
            <a:r>
              <a:rPr lang="en-US" sz="1400" b="0" dirty="0">
                <a:solidFill>
                  <a:schemeClr val="bg1"/>
                </a:solidFill>
                <a:latin typeface="Calibri" panose="020F0502020204030204" pitchFamily="34" charset="0"/>
              </a:rPr>
              <a:t>Apply topical anti-inflammatory therapy ________ 2 times daily to any mildly red/itchy areas on </a:t>
            </a:r>
            <a:r>
              <a:rPr lang="en-US" sz="1400" dirty="0">
                <a:solidFill>
                  <a:schemeClr val="bg1"/>
                </a:solidFill>
                <a:latin typeface="Calibri" panose="020F0502020204030204" pitchFamily="34" charset="0"/>
              </a:rPr>
              <a:t>face and body BEFORE</a:t>
            </a:r>
            <a:r>
              <a:rPr lang="en-US" sz="1400" b="0" dirty="0">
                <a:solidFill>
                  <a:schemeClr val="bg1"/>
                </a:solidFill>
                <a:latin typeface="Calibri" panose="020F0502020204030204" pitchFamily="34" charset="0"/>
              </a:rPr>
              <a:t> applying moisturizer</a:t>
            </a:r>
          </a:p>
          <a:p>
            <a:pPr marL="236538" indent="-236538">
              <a:lnSpc>
                <a:spcPct val="90000"/>
              </a:lnSpc>
              <a:spcBef>
                <a:spcPts val="600"/>
              </a:spcBef>
              <a:buFont typeface="+mj-lt"/>
              <a:buAutoNum type="arabicPeriod"/>
            </a:pPr>
            <a:r>
              <a:rPr lang="en-US" sz="1400" b="0" dirty="0">
                <a:solidFill>
                  <a:schemeClr val="bg1"/>
                </a:solidFill>
                <a:latin typeface="Calibri" panose="020F0502020204030204" pitchFamily="34" charset="0"/>
              </a:rPr>
              <a:t>Apply topical anti-inflammatory therapy ________ 2 times daily to any moderately red/itchy areas on </a:t>
            </a:r>
            <a:r>
              <a:rPr lang="en-US" sz="1400" dirty="0">
                <a:solidFill>
                  <a:schemeClr val="bg1"/>
                </a:solidFill>
                <a:latin typeface="Calibri" panose="020F0502020204030204" pitchFamily="34" charset="0"/>
              </a:rPr>
              <a:t>body BEFORE</a:t>
            </a:r>
            <a:r>
              <a:rPr lang="en-US" sz="1400" b="0" dirty="0">
                <a:solidFill>
                  <a:schemeClr val="bg1"/>
                </a:solidFill>
                <a:latin typeface="Calibri" panose="020F0502020204030204" pitchFamily="34" charset="0"/>
              </a:rPr>
              <a:t> applying moisturizer</a:t>
            </a:r>
          </a:p>
          <a:p>
            <a:pPr marL="236538" indent="-236538" algn="l">
              <a:lnSpc>
                <a:spcPct val="90000"/>
              </a:lnSpc>
              <a:spcBef>
                <a:spcPts val="600"/>
              </a:spcBef>
              <a:spcAft>
                <a:spcPct val="0"/>
              </a:spcAft>
              <a:buClrTx/>
              <a:buFont typeface="+mj-lt"/>
              <a:buAutoNum type="arabicPeriod"/>
            </a:pPr>
            <a:r>
              <a:rPr lang="en-US" sz="1400" b="0" dirty="0">
                <a:solidFill>
                  <a:schemeClr val="bg1"/>
                </a:solidFill>
                <a:latin typeface="Calibri" panose="020F0502020204030204" pitchFamily="34" charset="0"/>
              </a:rPr>
              <a:t>If in this </a:t>
            </a:r>
            <a:r>
              <a:rPr lang="en-US" sz="1400" dirty="0">
                <a:solidFill>
                  <a:schemeClr val="accent6">
                    <a:lumMod val="50000"/>
                  </a:schemeClr>
                </a:solidFill>
                <a:latin typeface="Calibri" panose="020F0502020204030204" pitchFamily="34" charset="0"/>
              </a:rPr>
              <a:t>yellow zone </a:t>
            </a:r>
            <a:r>
              <a:rPr lang="en-US" sz="1400" b="0" dirty="0">
                <a:solidFill>
                  <a:schemeClr val="bg1"/>
                </a:solidFill>
                <a:latin typeface="Calibri" panose="020F0502020204030204" pitchFamily="34" charset="0"/>
              </a:rPr>
              <a:t>for &gt;1-2 consecutive wk, patients may need to see an HCP every few months</a:t>
            </a:r>
          </a:p>
          <a:p>
            <a:pPr marL="236538" indent="-236538" algn="l">
              <a:lnSpc>
                <a:spcPct val="90000"/>
              </a:lnSpc>
              <a:spcBef>
                <a:spcPts val="600"/>
              </a:spcBef>
              <a:spcAft>
                <a:spcPct val="0"/>
              </a:spcAft>
              <a:buClrTx/>
              <a:buFont typeface="+mj-lt"/>
              <a:buAutoNum type="arabicPeriod"/>
            </a:pPr>
            <a:r>
              <a:rPr lang="en-US" sz="1400" b="0" dirty="0">
                <a:solidFill>
                  <a:schemeClr val="bg1"/>
                </a:solidFill>
                <a:latin typeface="Calibri" panose="020F0502020204030204" pitchFamily="34" charset="0"/>
              </a:rPr>
              <a:t>If in this </a:t>
            </a:r>
            <a:r>
              <a:rPr lang="en-US" sz="1400" dirty="0">
                <a:solidFill>
                  <a:schemeClr val="accent6">
                    <a:lumMod val="50000"/>
                  </a:schemeClr>
                </a:solidFill>
                <a:latin typeface="Calibri" panose="020F0502020204030204" pitchFamily="34" charset="0"/>
              </a:rPr>
              <a:t>yellow zone </a:t>
            </a:r>
            <a:r>
              <a:rPr lang="en-US" sz="1400" b="0" dirty="0">
                <a:solidFill>
                  <a:schemeClr val="bg1"/>
                </a:solidFill>
                <a:latin typeface="Calibri" panose="020F0502020204030204" pitchFamily="34" charset="0"/>
              </a:rPr>
              <a:t>more frequently than every 2 wk, patients should apply active treatment 2 times a wk plus their </a:t>
            </a:r>
            <a:r>
              <a:rPr lang="en-US" sz="1400" dirty="0">
                <a:solidFill>
                  <a:schemeClr val="accent2"/>
                </a:solidFill>
                <a:latin typeface="Calibri" panose="020F0502020204030204" pitchFamily="34" charset="0"/>
              </a:rPr>
              <a:t>green zone </a:t>
            </a:r>
            <a:r>
              <a:rPr lang="en-US" sz="1400" b="0" dirty="0">
                <a:solidFill>
                  <a:schemeClr val="bg1"/>
                </a:solidFill>
                <a:latin typeface="Calibri" panose="020F0502020204030204" pitchFamily="34" charset="0"/>
              </a:rPr>
              <a:t>treatment</a:t>
            </a:r>
          </a:p>
        </p:txBody>
      </p:sp>
      <p:sp>
        <p:nvSpPr>
          <p:cNvPr id="32" name="TextBox 31">
            <a:extLst>
              <a:ext uri="{FF2B5EF4-FFF2-40B4-BE49-F238E27FC236}">
                <a16:creationId xmlns:a16="http://schemas.microsoft.com/office/drawing/2014/main" id="{9345A6FA-4554-2203-914E-BFDD999BC109}"/>
              </a:ext>
            </a:extLst>
          </p:cNvPr>
          <p:cNvSpPr txBox="1"/>
          <p:nvPr/>
        </p:nvSpPr>
        <p:spPr bwMode="auto">
          <a:xfrm>
            <a:off x="8364682" y="1835008"/>
            <a:ext cx="3332018" cy="3655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90000"/>
              </a:lnSpc>
              <a:spcBef>
                <a:spcPts val="600"/>
              </a:spcBef>
              <a:spcAft>
                <a:spcPct val="0"/>
              </a:spcAft>
              <a:buClrTx/>
            </a:pPr>
            <a:r>
              <a:rPr lang="en-US" sz="1350" b="0" dirty="0">
                <a:solidFill>
                  <a:schemeClr val="bg1"/>
                </a:solidFill>
                <a:latin typeface="Calibri" panose="020F0502020204030204" pitchFamily="34" charset="0"/>
              </a:rPr>
              <a:t>Continue routine and gentle daily skin care </a:t>
            </a:r>
            <a:r>
              <a:rPr lang="en-US" sz="1350" dirty="0">
                <a:solidFill>
                  <a:schemeClr val="accent2"/>
                </a:solidFill>
                <a:latin typeface="Calibri" panose="020F0502020204030204" pitchFamily="34" charset="0"/>
              </a:rPr>
              <a:t>(green zone) </a:t>
            </a:r>
            <a:r>
              <a:rPr lang="en-US" sz="1350" b="0" dirty="0">
                <a:solidFill>
                  <a:schemeClr val="bg1"/>
                </a:solidFill>
                <a:latin typeface="Calibri" panose="020F0502020204030204" pitchFamily="34" charset="0"/>
              </a:rPr>
              <a:t>as well as any medications for mild to moderate flares </a:t>
            </a:r>
            <a:r>
              <a:rPr lang="en-US" sz="1350" dirty="0">
                <a:solidFill>
                  <a:schemeClr val="accent6">
                    <a:lumMod val="50000"/>
                  </a:schemeClr>
                </a:solidFill>
                <a:latin typeface="Calibri" panose="020F0502020204030204" pitchFamily="34" charset="0"/>
              </a:rPr>
              <a:t>(yellow zone)</a:t>
            </a:r>
            <a:endParaRPr lang="en-US" sz="1350" b="0" dirty="0">
              <a:solidFill>
                <a:schemeClr val="bg1"/>
              </a:solidFill>
              <a:latin typeface="Calibri" panose="020F0502020204030204" pitchFamily="34" charset="0"/>
            </a:endParaRPr>
          </a:p>
          <a:p>
            <a:pPr marL="236538" indent="-236538" algn="l">
              <a:lnSpc>
                <a:spcPct val="90000"/>
              </a:lnSpc>
              <a:spcBef>
                <a:spcPts val="600"/>
              </a:spcBef>
              <a:spcAft>
                <a:spcPct val="0"/>
              </a:spcAft>
              <a:buClrTx/>
              <a:buFont typeface="+mj-lt"/>
              <a:buAutoNum type="arabicPeriod"/>
            </a:pPr>
            <a:r>
              <a:rPr lang="en-US" sz="1350" b="0" dirty="0">
                <a:solidFill>
                  <a:schemeClr val="bg1"/>
                </a:solidFill>
                <a:latin typeface="Calibri" panose="020F0502020204030204" pitchFamily="34" charset="0"/>
              </a:rPr>
              <a:t>Apply topical anti-inflammatory therapy ____________ 2 times daily to any severe areas on </a:t>
            </a:r>
            <a:r>
              <a:rPr lang="en-US" sz="1350" dirty="0">
                <a:solidFill>
                  <a:schemeClr val="bg1"/>
                </a:solidFill>
                <a:latin typeface="Calibri" panose="020F0502020204030204" pitchFamily="34" charset="0"/>
              </a:rPr>
              <a:t>body (not face</a:t>
            </a:r>
            <a:r>
              <a:rPr lang="en-US" sz="1350" b="0" dirty="0">
                <a:solidFill>
                  <a:schemeClr val="bg1"/>
                </a:solidFill>
                <a:latin typeface="Calibri" panose="020F0502020204030204" pitchFamily="34" charset="0"/>
              </a:rPr>
              <a:t>, but okay to use on open skin) </a:t>
            </a:r>
            <a:r>
              <a:rPr lang="en-US" sz="1350" dirty="0">
                <a:solidFill>
                  <a:schemeClr val="bg1"/>
                </a:solidFill>
                <a:latin typeface="Calibri" panose="020F0502020204030204" pitchFamily="34" charset="0"/>
              </a:rPr>
              <a:t>BEFORE</a:t>
            </a:r>
            <a:r>
              <a:rPr lang="en-US" sz="1350" b="0" dirty="0">
                <a:solidFill>
                  <a:schemeClr val="bg1"/>
                </a:solidFill>
                <a:latin typeface="Calibri" panose="020F0502020204030204" pitchFamily="34" charset="0"/>
              </a:rPr>
              <a:t> applying moisturizer</a:t>
            </a:r>
          </a:p>
          <a:p>
            <a:pPr marL="236538" indent="-236538" algn="l">
              <a:lnSpc>
                <a:spcPct val="90000"/>
              </a:lnSpc>
              <a:spcBef>
                <a:spcPts val="600"/>
              </a:spcBef>
              <a:spcAft>
                <a:spcPct val="0"/>
              </a:spcAft>
              <a:buClrTx/>
              <a:buFont typeface="+mj-lt"/>
              <a:buAutoNum type="arabicPeriod"/>
            </a:pPr>
            <a:r>
              <a:rPr lang="en-US" sz="1350" b="0" dirty="0">
                <a:solidFill>
                  <a:schemeClr val="bg1"/>
                </a:solidFill>
                <a:latin typeface="Calibri" panose="020F0502020204030204" pitchFamily="34" charset="0"/>
              </a:rPr>
              <a:t>Apply _________ for 2 wk to treat full-body flares</a:t>
            </a:r>
          </a:p>
          <a:p>
            <a:pPr marL="236538" indent="-236538" algn="l">
              <a:lnSpc>
                <a:spcPct val="90000"/>
              </a:lnSpc>
              <a:spcBef>
                <a:spcPts val="600"/>
              </a:spcBef>
              <a:spcAft>
                <a:spcPct val="0"/>
              </a:spcAft>
              <a:buClrTx/>
              <a:buFont typeface="+mj-lt"/>
              <a:buAutoNum type="arabicPeriod"/>
            </a:pPr>
            <a:r>
              <a:rPr lang="en-US" sz="1350" b="0" dirty="0">
                <a:solidFill>
                  <a:schemeClr val="bg1"/>
                </a:solidFill>
                <a:latin typeface="Calibri" panose="020F0502020204030204" pitchFamily="34" charset="0"/>
              </a:rPr>
              <a:t>Trial dilute bleach baths</a:t>
            </a:r>
          </a:p>
          <a:p>
            <a:pPr marL="236538" indent="-236538" algn="l">
              <a:lnSpc>
                <a:spcPct val="90000"/>
              </a:lnSpc>
              <a:spcBef>
                <a:spcPts val="600"/>
              </a:spcBef>
              <a:spcAft>
                <a:spcPct val="0"/>
              </a:spcAft>
              <a:buClrTx/>
              <a:buFont typeface="+mj-lt"/>
              <a:buAutoNum type="arabicPeriod"/>
            </a:pPr>
            <a:r>
              <a:rPr lang="en-US" sz="1350" b="0" dirty="0">
                <a:solidFill>
                  <a:schemeClr val="bg1"/>
                </a:solidFill>
                <a:latin typeface="Calibri" panose="020F0502020204030204" pitchFamily="34" charset="0"/>
              </a:rPr>
              <a:t>Trial wet wraps</a:t>
            </a:r>
          </a:p>
          <a:p>
            <a:pPr marL="236538" indent="-236538" algn="l">
              <a:lnSpc>
                <a:spcPct val="90000"/>
              </a:lnSpc>
              <a:spcBef>
                <a:spcPts val="600"/>
              </a:spcBef>
              <a:spcAft>
                <a:spcPct val="0"/>
              </a:spcAft>
              <a:buClrTx/>
              <a:buFont typeface="+mj-lt"/>
              <a:buAutoNum type="arabicPeriod"/>
            </a:pPr>
            <a:r>
              <a:rPr lang="en-US" sz="1350" b="0" dirty="0">
                <a:solidFill>
                  <a:schemeClr val="bg1"/>
                </a:solidFill>
                <a:latin typeface="Calibri" panose="020F0502020204030204" pitchFamily="34" charset="0"/>
              </a:rPr>
              <a:t>If in this </a:t>
            </a:r>
            <a:r>
              <a:rPr lang="en-US" sz="1350" dirty="0">
                <a:solidFill>
                  <a:srgbClr val="C00000"/>
                </a:solidFill>
                <a:latin typeface="Calibri" panose="020F0502020204030204" pitchFamily="34" charset="0"/>
              </a:rPr>
              <a:t>red zone</a:t>
            </a:r>
            <a:r>
              <a:rPr lang="en-US" sz="1350" dirty="0">
                <a:solidFill>
                  <a:schemeClr val="accent3"/>
                </a:solidFill>
                <a:latin typeface="Calibri" panose="020F0502020204030204" pitchFamily="34" charset="0"/>
              </a:rPr>
              <a:t> </a:t>
            </a:r>
            <a:r>
              <a:rPr lang="en-US" sz="1350" b="0" dirty="0">
                <a:solidFill>
                  <a:schemeClr val="bg1"/>
                </a:solidFill>
                <a:latin typeface="Calibri" panose="020F0502020204030204" pitchFamily="34" charset="0"/>
              </a:rPr>
              <a:t>for &gt;1-2 consecutive wk, patients may need to see an HCP; they may consider further treatment with light therapy, methotrexate, cyclosporin, and/or dupilumab</a:t>
            </a:r>
          </a:p>
        </p:txBody>
      </p:sp>
      <p:sp>
        <p:nvSpPr>
          <p:cNvPr id="33" name="TextBox 32">
            <a:extLst>
              <a:ext uri="{FF2B5EF4-FFF2-40B4-BE49-F238E27FC236}">
                <a16:creationId xmlns:a16="http://schemas.microsoft.com/office/drawing/2014/main" id="{68D16904-E1F6-73D0-FA69-1526E524A093}"/>
              </a:ext>
            </a:extLst>
          </p:cNvPr>
          <p:cNvSpPr txBox="1"/>
          <p:nvPr/>
        </p:nvSpPr>
        <p:spPr bwMode="auto">
          <a:xfrm>
            <a:off x="1122219" y="1288770"/>
            <a:ext cx="28471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latin typeface="Calibri" panose="020F0502020204030204" pitchFamily="34" charset="0"/>
              </a:rPr>
              <a:t>Green (maintenance): routine and gentle daily skin care</a:t>
            </a:r>
          </a:p>
        </p:txBody>
      </p:sp>
      <p:sp>
        <p:nvSpPr>
          <p:cNvPr id="34" name="TextBox 33">
            <a:extLst>
              <a:ext uri="{FF2B5EF4-FFF2-40B4-BE49-F238E27FC236}">
                <a16:creationId xmlns:a16="http://schemas.microsoft.com/office/drawing/2014/main" id="{4C353365-ACEC-4FFF-7926-249BE87BD63C}"/>
              </a:ext>
            </a:extLst>
          </p:cNvPr>
          <p:cNvSpPr txBox="1"/>
          <p:nvPr/>
        </p:nvSpPr>
        <p:spPr bwMode="auto">
          <a:xfrm>
            <a:off x="4901046" y="1402054"/>
            <a:ext cx="30653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Mild (caution): mild to moderate flares</a:t>
            </a:r>
          </a:p>
        </p:txBody>
      </p:sp>
      <p:sp>
        <p:nvSpPr>
          <p:cNvPr id="35" name="TextBox 34">
            <a:extLst>
              <a:ext uri="{FF2B5EF4-FFF2-40B4-BE49-F238E27FC236}">
                <a16:creationId xmlns:a16="http://schemas.microsoft.com/office/drawing/2014/main" id="{A93FA09C-6F37-751A-63AF-468733B75F82}"/>
              </a:ext>
            </a:extLst>
          </p:cNvPr>
          <p:cNvSpPr txBox="1"/>
          <p:nvPr/>
        </p:nvSpPr>
        <p:spPr bwMode="auto">
          <a:xfrm>
            <a:off x="8760822" y="1299133"/>
            <a:ext cx="3065318" cy="461665"/>
          </a:xfrm>
          <a:prstGeom prst="rect">
            <a:avLst/>
          </a:prstGeom>
          <a:noFill/>
          <a:ln>
            <a:noFill/>
          </a:ln>
        </p:spPr>
        <p:txBody>
          <a:bodyPr wrap="square" rtlCol="0">
            <a:spAutoFit/>
          </a:bodyPr>
          <a:lstStyle/>
          <a:p>
            <a:pPr>
              <a:lnSpc>
                <a:spcPct val="100000"/>
              </a:lnSpc>
              <a:spcBef>
                <a:spcPct val="50000"/>
              </a:spcBef>
              <a:spcAft>
                <a:spcPct val="0"/>
              </a:spcAft>
              <a:buClrTx/>
              <a:buFontTx/>
              <a:buNone/>
            </a:pPr>
            <a:r>
              <a:rPr lang="en-US" sz="1200" dirty="0">
                <a:latin typeface="Calibri" panose="020F0502020204030204" pitchFamily="34" charset="0"/>
              </a:rPr>
              <a:t>Red (flares): severe flares or significant quality-of-life impairment</a:t>
            </a:r>
          </a:p>
        </p:txBody>
      </p:sp>
      <p:sp>
        <p:nvSpPr>
          <p:cNvPr id="4" name="TextBox 3">
            <a:extLst>
              <a:ext uri="{FF2B5EF4-FFF2-40B4-BE49-F238E27FC236}">
                <a16:creationId xmlns:a16="http://schemas.microsoft.com/office/drawing/2014/main" id="{4C1D59CB-2C7C-E2E0-729D-A3AF6E1CD53D}"/>
              </a:ext>
            </a:extLst>
          </p:cNvPr>
          <p:cNvSpPr txBox="1"/>
          <p:nvPr/>
        </p:nvSpPr>
        <p:spPr bwMode="auto">
          <a:xfrm>
            <a:off x="981661" y="5676406"/>
            <a:ext cx="105682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Contact an HCP if the above treatments do not work; if patients experience fever, pus, or another sign of infection; and/or if patients’ quality of life is significantly affected (difficulty with attending school, sleeping, concentrating, etc)</a:t>
            </a:r>
          </a:p>
        </p:txBody>
      </p:sp>
      <p:pic>
        <p:nvPicPr>
          <p:cNvPr id="3" name="Graphic 2" descr="Raised hand with solid fill">
            <a:extLst>
              <a:ext uri="{FF2B5EF4-FFF2-40B4-BE49-F238E27FC236}">
                <a16:creationId xmlns:a16="http://schemas.microsoft.com/office/drawing/2014/main" id="{C64A9F6A-978F-FE01-844B-2D6E1887735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95241" y="1279732"/>
            <a:ext cx="417733" cy="417733"/>
          </a:xfrm>
          <a:prstGeom prst="rect">
            <a:avLst/>
          </a:prstGeom>
        </p:spPr>
      </p:pic>
      <p:pic>
        <p:nvPicPr>
          <p:cNvPr id="36" name="Graphic 35" descr="Thumbs Down with solid fill">
            <a:extLst>
              <a:ext uri="{FF2B5EF4-FFF2-40B4-BE49-F238E27FC236}">
                <a16:creationId xmlns:a16="http://schemas.microsoft.com/office/drawing/2014/main" id="{E4E1EC5C-8EE3-C55A-454B-1AE10333932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23621" y="1287486"/>
            <a:ext cx="444321" cy="444321"/>
          </a:xfrm>
          <a:prstGeom prst="rect">
            <a:avLst/>
          </a:prstGeom>
        </p:spPr>
      </p:pic>
    </p:spTree>
    <p:extLst>
      <p:ext uri="{BB962C8B-B14F-4D97-AF65-F5344CB8AC3E}">
        <p14:creationId xmlns:p14="http://schemas.microsoft.com/office/powerpoint/2010/main" val="16145487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350C6A9-09B9-CEE4-CCC2-44FE9095FB92}"/>
              </a:ext>
            </a:extLst>
          </p:cNvPr>
          <p:cNvSpPr>
            <a:spLocks noGrp="1"/>
          </p:cNvSpPr>
          <p:nvPr>
            <p:ph type="title"/>
          </p:nvPr>
        </p:nvSpPr>
        <p:spPr/>
        <p:txBody>
          <a:bodyPr/>
          <a:lstStyle/>
          <a:p>
            <a:r>
              <a:rPr lang="en-US" dirty="0"/>
              <a:t>Shared Decision-making Principles</a:t>
            </a:r>
          </a:p>
        </p:txBody>
      </p:sp>
      <p:sp>
        <p:nvSpPr>
          <p:cNvPr id="4" name="Slide Number Placeholder 3">
            <a:extLst>
              <a:ext uri="{FF2B5EF4-FFF2-40B4-BE49-F238E27FC236}">
                <a16:creationId xmlns:a16="http://schemas.microsoft.com/office/drawing/2014/main" id="{2B67F02C-89B9-75F7-6208-F807A3B5C24D}"/>
              </a:ext>
            </a:extLst>
          </p:cNvPr>
          <p:cNvSpPr>
            <a:spLocks noGrp="1"/>
          </p:cNvSpPr>
          <p:nvPr>
            <p:ph type="sldNum" sz="quarter" idx="4294967295"/>
          </p:nvPr>
        </p:nvSpPr>
        <p:spPr>
          <a:xfrm>
            <a:off x="11807825" y="6456363"/>
            <a:ext cx="384175" cy="306387"/>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fld id="{F6FD55ED-C146-A04E-8FEA-5836CC2AC664}" type="slidenum">
              <a:rPr kumimoji="0" lang="en-US" sz="1200" b="0" i="0" u="none" strike="noStrike" kern="1200" cap="none" spc="0" normalizeH="0" baseline="0" noProof="0" smtClean="0">
                <a:ln>
                  <a:noFill/>
                </a:ln>
                <a:solidFill>
                  <a:srgbClr val="FFFFFF"/>
                </a:solidFill>
                <a:effectLst/>
                <a:uLnTx/>
                <a:uFillTx/>
                <a:latin typeface="Calibri" panose="020F0502020204030204" pitchFamily="34" charset="0"/>
                <a:ea typeface="+mn-ea"/>
                <a:cs typeface="Calibri" panose="020F0502020204030204" pitchFamily="34" charset="0"/>
              </a:rPr>
              <a:pPr marL="0" marR="0" lvl="0" indent="0" algn="ctr" defTabSz="4572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srgbClr val="FFFFFF"/>
              </a:solidFill>
              <a:effectLst/>
              <a:uLnTx/>
              <a:uFillTx/>
              <a:latin typeface="Calibri" panose="020F0502020204030204" pitchFamily="34" charset="0"/>
              <a:ea typeface="+mn-ea"/>
              <a:cs typeface="Calibri" panose="020F0502020204030204" pitchFamily="34" charset="0"/>
            </a:endParaRPr>
          </a:p>
        </p:txBody>
      </p:sp>
      <p:graphicFrame>
        <p:nvGraphicFramePr>
          <p:cNvPr id="2" name="Content Placeholder 1">
            <a:extLst>
              <a:ext uri="{FF2B5EF4-FFF2-40B4-BE49-F238E27FC236}">
                <a16:creationId xmlns:a16="http://schemas.microsoft.com/office/drawing/2014/main" id="{ED651697-6045-F02A-CEAD-DB9294C7895D}"/>
              </a:ext>
            </a:extLst>
          </p:cNvPr>
          <p:cNvGraphicFramePr>
            <a:graphicFrameLocks noGrp="1"/>
          </p:cNvGraphicFramePr>
          <p:nvPr>
            <p:ph idx="4294967295"/>
            <p:extLst>
              <p:ext uri="{D42A27DB-BD31-4B8C-83A1-F6EECF244321}">
                <p14:modId xmlns:p14="http://schemas.microsoft.com/office/powerpoint/2010/main" val="358114896"/>
              </p:ext>
            </p:extLst>
          </p:nvPr>
        </p:nvGraphicFramePr>
        <p:xfrm>
          <a:off x="571500" y="1504950"/>
          <a:ext cx="5764213"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Footer Placeholder 4">
            <a:extLst>
              <a:ext uri="{FF2B5EF4-FFF2-40B4-BE49-F238E27FC236}">
                <a16:creationId xmlns:a16="http://schemas.microsoft.com/office/drawing/2014/main" id="{B67EDC4E-8AA8-CFC5-D691-5E029E265D74}"/>
              </a:ext>
            </a:extLst>
          </p:cNvPr>
          <p:cNvSpPr txBox="1">
            <a:spLocks/>
          </p:cNvSpPr>
          <p:nvPr/>
        </p:nvSpPr>
        <p:spPr>
          <a:xfrm>
            <a:off x="498122" y="6205594"/>
            <a:ext cx="7852776" cy="422119"/>
          </a:xfrm>
          <a:prstGeom prst="rect">
            <a:avLst/>
          </a:prstGeom>
        </p:spPr>
        <p:txBody>
          <a:bodyPr vert="horz" lIns="27432" tIns="0" rIns="0" bIns="0" rtlCol="0" anchor="b" anchorCtr="0"/>
          <a:lstStyle>
            <a:defPPr>
              <a:defRPr lang="en-US"/>
            </a:defPPr>
            <a:lvl1pPr marL="0" algn="l" defTabSz="457200" rtl="0" eaLnBrk="1" latinLnBrk="0" hangingPunct="1">
              <a:defRPr sz="1200" kern="1200">
                <a:solidFill>
                  <a:schemeClr val="tx1"/>
                </a:solidFill>
                <a:latin typeface="Calibri" panose="020F0502020204030204" pitchFamily="34" charset="0"/>
                <a:ea typeface="+mn-ea"/>
                <a:cs typeface="Calibri" panose="020F050202020403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Foster. JAAD Int. 2023;11:95. Bass. J Clin Med. 2015;4:231. Silverberg. J Eur Acad Dermatol Venereol. 2024;38:2139. </a:t>
            </a:r>
          </a:p>
        </p:txBody>
      </p:sp>
      <p:grpSp>
        <p:nvGrpSpPr>
          <p:cNvPr id="10" name="Group 9">
            <a:extLst>
              <a:ext uri="{FF2B5EF4-FFF2-40B4-BE49-F238E27FC236}">
                <a16:creationId xmlns:a16="http://schemas.microsoft.com/office/drawing/2014/main" id="{AC067D06-8F4E-3A7B-9D18-1956B0A92E87}"/>
              </a:ext>
            </a:extLst>
          </p:cNvPr>
          <p:cNvGrpSpPr/>
          <p:nvPr/>
        </p:nvGrpSpPr>
        <p:grpSpPr>
          <a:xfrm>
            <a:off x="6636680" y="1701859"/>
            <a:ext cx="5288620" cy="3859508"/>
            <a:chOff x="6477025" y="1889238"/>
            <a:chExt cx="5288620" cy="3859508"/>
          </a:xfrm>
        </p:grpSpPr>
        <p:sp>
          <p:nvSpPr>
            <p:cNvPr id="9" name="Teardrop 8">
              <a:extLst>
                <a:ext uri="{FF2B5EF4-FFF2-40B4-BE49-F238E27FC236}">
                  <a16:creationId xmlns:a16="http://schemas.microsoft.com/office/drawing/2014/main" id="{CC40EA55-6ECC-6972-7746-BFD5505885C5}"/>
                </a:ext>
              </a:extLst>
            </p:cNvPr>
            <p:cNvSpPr/>
            <p:nvPr/>
          </p:nvSpPr>
          <p:spPr bwMode="auto">
            <a:xfrm rot="21423441">
              <a:off x="6477025" y="2144473"/>
              <a:ext cx="5288620" cy="3604273"/>
            </a:xfrm>
            <a:custGeom>
              <a:avLst/>
              <a:gdLst>
                <a:gd name="connsiteX0" fmla="*/ 0 w 5399315"/>
                <a:gd name="connsiteY0" fmla="*/ 1964872 h 3929743"/>
                <a:gd name="connsiteX1" fmla="*/ 2699658 w 5399315"/>
                <a:gd name="connsiteY1" fmla="*/ 0 h 3929743"/>
                <a:gd name="connsiteX2" fmla="*/ 3592272 w 5399315"/>
                <a:gd name="connsiteY2" fmla="*/ 1315206 h 3929743"/>
                <a:gd name="connsiteX3" fmla="*/ 5399315 w 5399315"/>
                <a:gd name="connsiteY3" fmla="*/ 1964872 h 3929743"/>
                <a:gd name="connsiteX4" fmla="*/ 2699657 w 5399315"/>
                <a:gd name="connsiteY4" fmla="*/ 3929744 h 3929743"/>
                <a:gd name="connsiteX5" fmla="*/ -1 w 5399315"/>
                <a:gd name="connsiteY5" fmla="*/ 1964872 h 3929743"/>
                <a:gd name="connsiteX6" fmla="*/ 0 w 5399315"/>
                <a:gd name="connsiteY6" fmla="*/ 1964872 h 3929743"/>
                <a:gd name="connsiteX0" fmla="*/ 1 w 5399316"/>
                <a:gd name="connsiteY0" fmla="*/ 1692729 h 3657601"/>
                <a:gd name="connsiteX1" fmla="*/ 1959431 w 5399316"/>
                <a:gd name="connsiteY1" fmla="*/ 0 h 3657601"/>
                <a:gd name="connsiteX2" fmla="*/ 3592273 w 5399316"/>
                <a:gd name="connsiteY2" fmla="*/ 1043063 h 3657601"/>
                <a:gd name="connsiteX3" fmla="*/ 5399316 w 5399316"/>
                <a:gd name="connsiteY3" fmla="*/ 1692729 h 3657601"/>
                <a:gd name="connsiteX4" fmla="*/ 2699658 w 5399316"/>
                <a:gd name="connsiteY4" fmla="*/ 3657601 h 3657601"/>
                <a:gd name="connsiteX5" fmla="*/ 0 w 5399316"/>
                <a:gd name="connsiteY5" fmla="*/ 1692729 h 3657601"/>
                <a:gd name="connsiteX6" fmla="*/ 1 w 5399316"/>
                <a:gd name="connsiteY6" fmla="*/ 1692729 h 3657601"/>
                <a:gd name="connsiteX0" fmla="*/ 1 w 5406378"/>
                <a:gd name="connsiteY0" fmla="*/ 1692729 h 3657601"/>
                <a:gd name="connsiteX1" fmla="*/ 1959431 w 5406378"/>
                <a:gd name="connsiteY1" fmla="*/ 0 h 3657601"/>
                <a:gd name="connsiteX2" fmla="*/ 3592273 w 5406378"/>
                <a:gd name="connsiteY2" fmla="*/ 1043063 h 3657601"/>
                <a:gd name="connsiteX3" fmla="*/ 5399316 w 5406378"/>
                <a:gd name="connsiteY3" fmla="*/ 1692729 h 3657601"/>
                <a:gd name="connsiteX4" fmla="*/ 2699658 w 5406378"/>
                <a:gd name="connsiteY4" fmla="*/ 3657601 h 3657601"/>
                <a:gd name="connsiteX5" fmla="*/ 0 w 5406378"/>
                <a:gd name="connsiteY5" fmla="*/ 1692729 h 3657601"/>
                <a:gd name="connsiteX6" fmla="*/ 1 w 5406378"/>
                <a:gd name="connsiteY6" fmla="*/ 1692729 h 3657601"/>
                <a:gd name="connsiteX0" fmla="*/ 1 w 5406378"/>
                <a:gd name="connsiteY0" fmla="*/ 1692729 h 3657601"/>
                <a:gd name="connsiteX1" fmla="*/ 1959431 w 5406378"/>
                <a:gd name="connsiteY1" fmla="*/ 0 h 3657601"/>
                <a:gd name="connsiteX2" fmla="*/ 3592273 w 5406378"/>
                <a:gd name="connsiteY2" fmla="*/ 1043063 h 3657601"/>
                <a:gd name="connsiteX3" fmla="*/ 5399316 w 5406378"/>
                <a:gd name="connsiteY3" fmla="*/ 1692729 h 3657601"/>
                <a:gd name="connsiteX4" fmla="*/ 2699658 w 5406378"/>
                <a:gd name="connsiteY4" fmla="*/ 3657601 h 3657601"/>
                <a:gd name="connsiteX5" fmla="*/ 0 w 5406378"/>
                <a:gd name="connsiteY5" fmla="*/ 1692729 h 3657601"/>
                <a:gd name="connsiteX6" fmla="*/ 1 w 5406378"/>
                <a:gd name="connsiteY6" fmla="*/ 1692729 h 3657601"/>
                <a:gd name="connsiteX0" fmla="*/ 1 w 5406378"/>
                <a:gd name="connsiteY0" fmla="*/ 1692729 h 3657601"/>
                <a:gd name="connsiteX1" fmla="*/ 1959431 w 5406378"/>
                <a:gd name="connsiteY1" fmla="*/ 0 h 3657601"/>
                <a:gd name="connsiteX2" fmla="*/ 3592273 w 5406378"/>
                <a:gd name="connsiteY2" fmla="*/ 1043063 h 3657601"/>
                <a:gd name="connsiteX3" fmla="*/ 5399316 w 5406378"/>
                <a:gd name="connsiteY3" fmla="*/ 1692729 h 3657601"/>
                <a:gd name="connsiteX4" fmla="*/ 2699658 w 5406378"/>
                <a:gd name="connsiteY4" fmla="*/ 3657601 h 3657601"/>
                <a:gd name="connsiteX5" fmla="*/ 0 w 5406378"/>
                <a:gd name="connsiteY5" fmla="*/ 1692729 h 3657601"/>
                <a:gd name="connsiteX6" fmla="*/ 1 w 5406378"/>
                <a:gd name="connsiteY6" fmla="*/ 1692729 h 3657601"/>
                <a:gd name="connsiteX0" fmla="*/ 1 w 5440996"/>
                <a:gd name="connsiteY0" fmla="*/ 1696017 h 3660889"/>
                <a:gd name="connsiteX1" fmla="*/ 1959431 w 5440996"/>
                <a:gd name="connsiteY1" fmla="*/ 3288 h 3660889"/>
                <a:gd name="connsiteX2" fmla="*/ 3886188 w 5440996"/>
                <a:gd name="connsiteY2" fmla="*/ 1166094 h 3660889"/>
                <a:gd name="connsiteX3" fmla="*/ 5399316 w 5440996"/>
                <a:gd name="connsiteY3" fmla="*/ 1696017 h 3660889"/>
                <a:gd name="connsiteX4" fmla="*/ 2699658 w 5440996"/>
                <a:gd name="connsiteY4" fmla="*/ 3660889 h 3660889"/>
                <a:gd name="connsiteX5" fmla="*/ 0 w 5440996"/>
                <a:gd name="connsiteY5" fmla="*/ 1696017 h 3660889"/>
                <a:gd name="connsiteX6" fmla="*/ 1 w 5440996"/>
                <a:gd name="connsiteY6" fmla="*/ 1696017 h 3660889"/>
                <a:gd name="connsiteX0" fmla="*/ 1 w 5442717"/>
                <a:gd name="connsiteY0" fmla="*/ 1696017 h 3660889"/>
                <a:gd name="connsiteX1" fmla="*/ 1959431 w 5442717"/>
                <a:gd name="connsiteY1" fmla="*/ 3288 h 3660889"/>
                <a:gd name="connsiteX2" fmla="*/ 3886188 w 5442717"/>
                <a:gd name="connsiteY2" fmla="*/ 1166094 h 3660889"/>
                <a:gd name="connsiteX3" fmla="*/ 5399316 w 5442717"/>
                <a:gd name="connsiteY3" fmla="*/ 1696017 h 3660889"/>
                <a:gd name="connsiteX4" fmla="*/ 2699658 w 5442717"/>
                <a:gd name="connsiteY4" fmla="*/ 3660889 h 3660889"/>
                <a:gd name="connsiteX5" fmla="*/ 0 w 5442717"/>
                <a:gd name="connsiteY5" fmla="*/ 1696017 h 3660889"/>
                <a:gd name="connsiteX6" fmla="*/ 1 w 5442717"/>
                <a:gd name="connsiteY6" fmla="*/ 1696017 h 3660889"/>
                <a:gd name="connsiteX0" fmla="*/ 1 w 5330978"/>
                <a:gd name="connsiteY0" fmla="*/ 1696017 h 3660889"/>
                <a:gd name="connsiteX1" fmla="*/ 1959431 w 5330978"/>
                <a:gd name="connsiteY1" fmla="*/ 3288 h 3660889"/>
                <a:gd name="connsiteX2" fmla="*/ 3886188 w 5330978"/>
                <a:gd name="connsiteY2" fmla="*/ 1166094 h 3660889"/>
                <a:gd name="connsiteX3" fmla="*/ 5279573 w 5330978"/>
                <a:gd name="connsiteY3" fmla="*/ 2773702 h 3660889"/>
                <a:gd name="connsiteX4" fmla="*/ 2699658 w 5330978"/>
                <a:gd name="connsiteY4" fmla="*/ 3660889 h 3660889"/>
                <a:gd name="connsiteX5" fmla="*/ 0 w 5330978"/>
                <a:gd name="connsiteY5" fmla="*/ 1696017 h 3660889"/>
                <a:gd name="connsiteX6" fmla="*/ 1 w 5330978"/>
                <a:gd name="connsiteY6" fmla="*/ 1696017 h 3660889"/>
                <a:gd name="connsiteX0" fmla="*/ 1 w 5330978"/>
                <a:gd name="connsiteY0" fmla="*/ 1641694 h 3606566"/>
                <a:gd name="connsiteX1" fmla="*/ 1959431 w 5330978"/>
                <a:gd name="connsiteY1" fmla="*/ 3393 h 3606566"/>
                <a:gd name="connsiteX2" fmla="*/ 3886188 w 5330978"/>
                <a:gd name="connsiteY2" fmla="*/ 1111771 h 3606566"/>
                <a:gd name="connsiteX3" fmla="*/ 5279573 w 5330978"/>
                <a:gd name="connsiteY3" fmla="*/ 2719379 h 3606566"/>
                <a:gd name="connsiteX4" fmla="*/ 2699658 w 5330978"/>
                <a:gd name="connsiteY4" fmla="*/ 3606566 h 3606566"/>
                <a:gd name="connsiteX5" fmla="*/ 0 w 5330978"/>
                <a:gd name="connsiteY5" fmla="*/ 1641694 h 3606566"/>
                <a:gd name="connsiteX6" fmla="*/ 1 w 5330978"/>
                <a:gd name="connsiteY6" fmla="*/ 1641694 h 3606566"/>
                <a:gd name="connsiteX0" fmla="*/ 1 w 5330978"/>
                <a:gd name="connsiteY0" fmla="*/ 1641939 h 3606811"/>
                <a:gd name="connsiteX1" fmla="*/ 1959431 w 5330978"/>
                <a:gd name="connsiteY1" fmla="*/ 3638 h 3606811"/>
                <a:gd name="connsiteX2" fmla="*/ 3886188 w 5330978"/>
                <a:gd name="connsiteY2" fmla="*/ 1112016 h 3606811"/>
                <a:gd name="connsiteX3" fmla="*/ 5279573 w 5330978"/>
                <a:gd name="connsiteY3" fmla="*/ 2719624 h 3606811"/>
                <a:gd name="connsiteX4" fmla="*/ 2699658 w 5330978"/>
                <a:gd name="connsiteY4" fmla="*/ 3606811 h 3606811"/>
                <a:gd name="connsiteX5" fmla="*/ 0 w 5330978"/>
                <a:gd name="connsiteY5" fmla="*/ 1641939 h 3606811"/>
                <a:gd name="connsiteX6" fmla="*/ 1 w 5330978"/>
                <a:gd name="connsiteY6" fmla="*/ 1641939 h 3606811"/>
                <a:gd name="connsiteX0" fmla="*/ 1 w 5330978"/>
                <a:gd name="connsiteY0" fmla="*/ 1639401 h 3604273"/>
                <a:gd name="connsiteX1" fmla="*/ 1959431 w 5330978"/>
                <a:gd name="connsiteY1" fmla="*/ 1100 h 3604273"/>
                <a:gd name="connsiteX2" fmla="*/ 3886188 w 5330978"/>
                <a:gd name="connsiteY2" fmla="*/ 1109478 h 3604273"/>
                <a:gd name="connsiteX3" fmla="*/ 5279573 w 5330978"/>
                <a:gd name="connsiteY3" fmla="*/ 2717086 h 3604273"/>
                <a:gd name="connsiteX4" fmla="*/ 2699658 w 5330978"/>
                <a:gd name="connsiteY4" fmla="*/ 3604273 h 3604273"/>
                <a:gd name="connsiteX5" fmla="*/ 0 w 5330978"/>
                <a:gd name="connsiteY5" fmla="*/ 1639401 h 3604273"/>
                <a:gd name="connsiteX6" fmla="*/ 1 w 5330978"/>
                <a:gd name="connsiteY6" fmla="*/ 1639401 h 3604273"/>
                <a:gd name="connsiteX0" fmla="*/ 1 w 5290029"/>
                <a:gd name="connsiteY0" fmla="*/ 1639401 h 3604273"/>
                <a:gd name="connsiteX1" fmla="*/ 1959431 w 5290029"/>
                <a:gd name="connsiteY1" fmla="*/ 1100 h 3604273"/>
                <a:gd name="connsiteX2" fmla="*/ 3886188 w 5290029"/>
                <a:gd name="connsiteY2" fmla="*/ 1109478 h 3604273"/>
                <a:gd name="connsiteX3" fmla="*/ 5234970 w 5290029"/>
                <a:gd name="connsiteY3" fmla="*/ 2736594 h 3604273"/>
                <a:gd name="connsiteX4" fmla="*/ 2699658 w 5290029"/>
                <a:gd name="connsiteY4" fmla="*/ 3604273 h 3604273"/>
                <a:gd name="connsiteX5" fmla="*/ 0 w 5290029"/>
                <a:gd name="connsiteY5" fmla="*/ 1639401 h 3604273"/>
                <a:gd name="connsiteX6" fmla="*/ 1 w 5290029"/>
                <a:gd name="connsiteY6" fmla="*/ 1639401 h 3604273"/>
                <a:gd name="connsiteX0" fmla="*/ 1 w 5307999"/>
                <a:gd name="connsiteY0" fmla="*/ 1639401 h 3604273"/>
                <a:gd name="connsiteX1" fmla="*/ 1959431 w 5307999"/>
                <a:gd name="connsiteY1" fmla="*/ 1100 h 3604273"/>
                <a:gd name="connsiteX2" fmla="*/ 3886188 w 5307999"/>
                <a:gd name="connsiteY2" fmla="*/ 1109478 h 3604273"/>
                <a:gd name="connsiteX3" fmla="*/ 5234970 w 5307999"/>
                <a:gd name="connsiteY3" fmla="*/ 2736594 h 3604273"/>
                <a:gd name="connsiteX4" fmla="*/ 2699658 w 5307999"/>
                <a:gd name="connsiteY4" fmla="*/ 3604273 h 3604273"/>
                <a:gd name="connsiteX5" fmla="*/ 0 w 5307999"/>
                <a:gd name="connsiteY5" fmla="*/ 1639401 h 3604273"/>
                <a:gd name="connsiteX6" fmla="*/ 1 w 5307999"/>
                <a:gd name="connsiteY6" fmla="*/ 1639401 h 3604273"/>
                <a:gd name="connsiteX0" fmla="*/ 1 w 5288620"/>
                <a:gd name="connsiteY0" fmla="*/ 1639401 h 3604273"/>
                <a:gd name="connsiteX1" fmla="*/ 1959431 w 5288620"/>
                <a:gd name="connsiteY1" fmla="*/ 1100 h 3604273"/>
                <a:gd name="connsiteX2" fmla="*/ 3886188 w 5288620"/>
                <a:gd name="connsiteY2" fmla="*/ 1109478 h 3604273"/>
                <a:gd name="connsiteX3" fmla="*/ 5234970 w 5288620"/>
                <a:gd name="connsiteY3" fmla="*/ 2736594 h 3604273"/>
                <a:gd name="connsiteX4" fmla="*/ 2699658 w 5288620"/>
                <a:gd name="connsiteY4" fmla="*/ 3604273 h 3604273"/>
                <a:gd name="connsiteX5" fmla="*/ 0 w 5288620"/>
                <a:gd name="connsiteY5" fmla="*/ 1639401 h 3604273"/>
                <a:gd name="connsiteX6" fmla="*/ 1 w 5288620"/>
                <a:gd name="connsiteY6" fmla="*/ 1639401 h 360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88620" h="3604273">
                  <a:moveTo>
                    <a:pt x="1" y="1639401"/>
                  </a:moveTo>
                  <a:cubicBezTo>
                    <a:pt x="1" y="554232"/>
                    <a:pt x="1306426" y="-28863"/>
                    <a:pt x="1959431" y="1100"/>
                  </a:cubicBezTo>
                  <a:cubicBezTo>
                    <a:pt x="3118758" y="54295"/>
                    <a:pt x="2957279" y="1582503"/>
                    <a:pt x="3886188" y="1109478"/>
                  </a:cubicBezTo>
                  <a:cubicBezTo>
                    <a:pt x="5123540" y="161262"/>
                    <a:pt x="5428852" y="2002288"/>
                    <a:pt x="5234970" y="2736594"/>
                  </a:cubicBezTo>
                  <a:cubicBezTo>
                    <a:pt x="5091104" y="3281471"/>
                    <a:pt x="4190638" y="3604273"/>
                    <a:pt x="2699658" y="3604273"/>
                  </a:cubicBezTo>
                  <a:cubicBezTo>
                    <a:pt x="1208678" y="3604273"/>
                    <a:pt x="0" y="2724570"/>
                    <a:pt x="0" y="1639401"/>
                  </a:cubicBezTo>
                  <a:lnTo>
                    <a:pt x="1" y="1639401"/>
                  </a:lnTo>
                  <a:close/>
                </a:path>
              </a:pathLst>
            </a:custGeom>
            <a:solidFill>
              <a:schemeClr val="accent5">
                <a:lumMod val="20000"/>
                <a:lumOff val="8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pic>
          <p:nvPicPr>
            <p:cNvPr id="3" name="Picture 2">
              <a:extLst>
                <a:ext uri="{FF2B5EF4-FFF2-40B4-BE49-F238E27FC236}">
                  <a16:creationId xmlns:a16="http://schemas.microsoft.com/office/drawing/2014/main" id="{74240A1E-6540-075C-88FD-79C4EA9EEC22}"/>
                </a:ext>
              </a:extLst>
            </p:cNvPr>
            <p:cNvPicPr>
              <a:picLocks noChangeAspect="1"/>
            </p:cNvPicPr>
            <p:nvPr/>
          </p:nvPicPr>
          <p:blipFill>
            <a:blip r:embed="rId8"/>
            <a:stretch>
              <a:fillRect/>
            </a:stretch>
          </p:blipFill>
          <p:spPr>
            <a:xfrm>
              <a:off x="6977970" y="1889238"/>
              <a:ext cx="4501243" cy="3629818"/>
            </a:xfrm>
            <a:prstGeom prst="rect">
              <a:avLst/>
            </a:prstGeom>
          </p:spPr>
        </p:pic>
      </p:grpSp>
    </p:spTree>
    <p:extLst>
      <p:ext uri="{BB962C8B-B14F-4D97-AF65-F5344CB8AC3E}">
        <p14:creationId xmlns:p14="http://schemas.microsoft.com/office/powerpoint/2010/main" val="16812546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D63BE-F51F-10E3-7AAE-2983D629670C}"/>
              </a:ext>
            </a:extLst>
          </p:cNvPr>
          <p:cNvSpPr>
            <a:spLocks noGrp="1"/>
          </p:cNvSpPr>
          <p:nvPr>
            <p:ph type="title"/>
          </p:nvPr>
        </p:nvSpPr>
        <p:spPr/>
        <p:txBody>
          <a:bodyPr/>
          <a:lstStyle/>
          <a:p>
            <a:br>
              <a:rPr lang="en-US" dirty="0"/>
            </a:br>
            <a:r>
              <a:rPr lang="en-US" dirty="0"/>
              <a:t>Employing Motivational Interviewing</a:t>
            </a:r>
            <a:br>
              <a:rPr lang="en-US" dirty="0"/>
            </a:br>
            <a:br>
              <a:rPr lang="en-US" dirty="0"/>
            </a:br>
            <a:endParaRPr lang="en-US" dirty="0"/>
          </a:p>
        </p:txBody>
      </p:sp>
      <p:sp>
        <p:nvSpPr>
          <p:cNvPr id="12" name="Rectangle 11">
            <a:extLst>
              <a:ext uri="{FF2B5EF4-FFF2-40B4-BE49-F238E27FC236}">
                <a16:creationId xmlns:a16="http://schemas.microsoft.com/office/drawing/2014/main" id="{2A88403E-327B-F839-46BA-062D8139F7CD}"/>
              </a:ext>
            </a:extLst>
          </p:cNvPr>
          <p:cNvSpPr/>
          <p:nvPr/>
        </p:nvSpPr>
        <p:spPr bwMode="auto">
          <a:xfrm>
            <a:off x="5844988" y="1267152"/>
            <a:ext cx="4893982" cy="2588561"/>
          </a:xfrm>
          <a:prstGeom prst="rect">
            <a:avLst/>
          </a:prstGeom>
          <a:solidFill>
            <a:srgbClr val="92D050">
              <a:alpha val="50196"/>
            </a:srgbClr>
          </a:solidFill>
          <a:ln w="28575">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8" name="Round Same Side Corner Rectangle 7">
            <a:extLst>
              <a:ext uri="{FF2B5EF4-FFF2-40B4-BE49-F238E27FC236}">
                <a16:creationId xmlns:a16="http://schemas.microsoft.com/office/drawing/2014/main" id="{F4FE714F-B922-1C13-9963-5A6AFACB3581}"/>
              </a:ext>
            </a:extLst>
          </p:cNvPr>
          <p:cNvSpPr/>
          <p:nvPr/>
        </p:nvSpPr>
        <p:spPr bwMode="auto">
          <a:xfrm>
            <a:off x="5844990" y="1058725"/>
            <a:ext cx="4902947" cy="439270"/>
          </a:xfrm>
          <a:prstGeom prst="round2SameRect">
            <a:avLst/>
          </a:prstGeom>
          <a:solidFill>
            <a:schemeClr val="accent2"/>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3" name="Rectangle 12">
            <a:extLst>
              <a:ext uri="{FF2B5EF4-FFF2-40B4-BE49-F238E27FC236}">
                <a16:creationId xmlns:a16="http://schemas.microsoft.com/office/drawing/2014/main" id="{4B5DB536-A8FA-DE88-5AE5-D31B92645287}"/>
              </a:ext>
            </a:extLst>
          </p:cNvPr>
          <p:cNvSpPr/>
          <p:nvPr/>
        </p:nvSpPr>
        <p:spPr bwMode="auto">
          <a:xfrm>
            <a:off x="5844988" y="4422729"/>
            <a:ext cx="4893982" cy="1962408"/>
          </a:xfrm>
          <a:prstGeom prst="rect">
            <a:avLst/>
          </a:prstGeom>
          <a:solidFill>
            <a:schemeClr val="accent5">
              <a:lumMod val="20000"/>
              <a:lumOff val="80000"/>
            </a:schemeClr>
          </a:solidFill>
          <a:ln w="28575">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1" name="Rectangle 10">
            <a:extLst>
              <a:ext uri="{FF2B5EF4-FFF2-40B4-BE49-F238E27FC236}">
                <a16:creationId xmlns:a16="http://schemas.microsoft.com/office/drawing/2014/main" id="{2361AB92-0C6E-3A5D-0CDC-7C2B7F9158C2}"/>
              </a:ext>
            </a:extLst>
          </p:cNvPr>
          <p:cNvSpPr/>
          <p:nvPr/>
        </p:nvSpPr>
        <p:spPr bwMode="auto">
          <a:xfrm>
            <a:off x="717551" y="3334640"/>
            <a:ext cx="4893982" cy="2125755"/>
          </a:xfrm>
          <a:prstGeom prst="rect">
            <a:avLst/>
          </a:prstGeom>
          <a:solidFill>
            <a:schemeClr val="accent4">
              <a:lumMod val="20000"/>
              <a:lumOff val="80000"/>
            </a:schemeClr>
          </a:solidFill>
          <a:ln w="28575">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0" name="Rectangle 9">
            <a:extLst>
              <a:ext uri="{FF2B5EF4-FFF2-40B4-BE49-F238E27FC236}">
                <a16:creationId xmlns:a16="http://schemas.microsoft.com/office/drawing/2014/main" id="{C8202858-74D6-548F-8D1F-271C7EA660F2}"/>
              </a:ext>
            </a:extLst>
          </p:cNvPr>
          <p:cNvSpPr/>
          <p:nvPr/>
        </p:nvSpPr>
        <p:spPr bwMode="auto">
          <a:xfrm>
            <a:off x="717550" y="1435242"/>
            <a:ext cx="4902947" cy="1371600"/>
          </a:xfrm>
          <a:prstGeom prst="rect">
            <a:avLst/>
          </a:prstGeom>
          <a:solidFill>
            <a:schemeClr val="accent1">
              <a:lumMod val="10000"/>
              <a:lumOff val="90000"/>
            </a:schemeClr>
          </a:solidFill>
          <a:ln w="28575">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9" name="Round Same Side Corner Rectangle 8">
            <a:extLst>
              <a:ext uri="{FF2B5EF4-FFF2-40B4-BE49-F238E27FC236}">
                <a16:creationId xmlns:a16="http://schemas.microsoft.com/office/drawing/2014/main" id="{EF1273CA-85CD-58A6-F84F-DD986D4E8336}"/>
              </a:ext>
            </a:extLst>
          </p:cNvPr>
          <p:cNvSpPr/>
          <p:nvPr/>
        </p:nvSpPr>
        <p:spPr bwMode="auto">
          <a:xfrm>
            <a:off x="5844990" y="4041731"/>
            <a:ext cx="4902947" cy="439270"/>
          </a:xfrm>
          <a:prstGeom prst="round2SameRect">
            <a:avLst/>
          </a:prstGeom>
          <a:solidFill>
            <a:schemeClr val="accent5"/>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 name="Round Same Side Corner Rectangle 6">
            <a:extLst>
              <a:ext uri="{FF2B5EF4-FFF2-40B4-BE49-F238E27FC236}">
                <a16:creationId xmlns:a16="http://schemas.microsoft.com/office/drawing/2014/main" id="{BD6DF49B-B98F-16D3-EF19-C1B03321F593}"/>
              </a:ext>
            </a:extLst>
          </p:cNvPr>
          <p:cNvSpPr/>
          <p:nvPr/>
        </p:nvSpPr>
        <p:spPr bwMode="auto">
          <a:xfrm>
            <a:off x="717551" y="2982776"/>
            <a:ext cx="4902947" cy="439270"/>
          </a:xfrm>
          <a:prstGeom prst="round2SameRect">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 name="Round Same Side Corner Rectangle 3">
            <a:extLst>
              <a:ext uri="{FF2B5EF4-FFF2-40B4-BE49-F238E27FC236}">
                <a16:creationId xmlns:a16="http://schemas.microsoft.com/office/drawing/2014/main" id="{57B9DFC9-D614-04A1-DF99-D3378D28D387}"/>
              </a:ext>
            </a:extLst>
          </p:cNvPr>
          <p:cNvSpPr/>
          <p:nvPr/>
        </p:nvSpPr>
        <p:spPr bwMode="auto">
          <a:xfrm>
            <a:off x="717550" y="1067690"/>
            <a:ext cx="4902947" cy="439270"/>
          </a:xfrm>
          <a:prstGeom prst="round2SameRect">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0205F"/>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5FBDE063-B3B4-7122-EFB9-46F5098A9931}"/>
              </a:ext>
            </a:extLst>
          </p:cNvPr>
          <p:cNvSpPr txBox="1"/>
          <p:nvPr/>
        </p:nvSpPr>
        <p:spPr>
          <a:xfrm>
            <a:off x="432079" y="6394102"/>
            <a:ext cx="8783212" cy="276999"/>
          </a:xfrm>
          <a:prstGeom prst="rect">
            <a:avLst/>
          </a:prstGeom>
          <a:noFill/>
        </p:spPr>
        <p:txBody>
          <a:bodyPr wrap="square" rtlCol="0" anchor="b">
            <a:spAutoFit/>
          </a:bodyPr>
          <a:lstStyle>
            <a:defPPr>
              <a:defRPr lang="en-US"/>
            </a:defPPr>
            <a:lvl1pPr algn="r">
              <a:defRPr sz="1000">
                <a:latin typeface="Franklin Gothic Book"/>
                <a:cs typeface="Franklin Gothic Book"/>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Calibri" panose="020F0502020204030204" pitchFamily="34" charset="0"/>
              </a:rPr>
              <a:t>motivationalinterviewing.org/understanding-motivational-interviewing.</a:t>
            </a:r>
          </a:p>
        </p:txBody>
      </p:sp>
      <p:sp>
        <p:nvSpPr>
          <p:cNvPr id="3" name="Content Placeholder 2">
            <a:extLst>
              <a:ext uri="{FF2B5EF4-FFF2-40B4-BE49-F238E27FC236}">
                <a16:creationId xmlns:a16="http://schemas.microsoft.com/office/drawing/2014/main" id="{F6AE4F95-C72F-D315-C0A8-9CFFC87253C6}"/>
              </a:ext>
            </a:extLst>
          </p:cNvPr>
          <p:cNvSpPr>
            <a:spLocks noGrp="1"/>
          </p:cNvSpPr>
          <p:nvPr>
            <p:ph sz="half" idx="4294967295"/>
          </p:nvPr>
        </p:nvSpPr>
        <p:spPr>
          <a:xfrm>
            <a:off x="757892" y="1125538"/>
            <a:ext cx="4813300" cy="4678363"/>
          </a:xfrm>
        </p:spPr>
        <p:txBody>
          <a:bodyPr>
            <a:noAutofit/>
          </a:bodyPr>
          <a:lstStyle/>
          <a:p>
            <a:pPr marL="0" indent="0">
              <a:spcAft>
                <a:spcPts val="300"/>
              </a:spcAft>
              <a:buNone/>
            </a:pPr>
            <a:r>
              <a:rPr lang="en-US" sz="2200" b="1" dirty="0">
                <a:solidFill>
                  <a:schemeClr val="tx1"/>
                </a:solidFill>
              </a:rPr>
              <a:t>Engage</a:t>
            </a:r>
          </a:p>
          <a:p>
            <a:pPr>
              <a:spcAft>
                <a:spcPts val="300"/>
              </a:spcAft>
            </a:pPr>
            <a:r>
              <a:rPr lang="en-US" sz="2000" dirty="0"/>
              <a:t>Build rapport, understand patient’s point of view, form alliance</a:t>
            </a:r>
          </a:p>
          <a:p>
            <a:pPr>
              <a:spcAft>
                <a:spcPts val="300"/>
              </a:spcAft>
            </a:pPr>
            <a:r>
              <a:rPr lang="en-US" sz="2000" dirty="0"/>
              <a:t>Ask permission</a:t>
            </a:r>
            <a:endParaRPr lang="en-US" sz="2000" b="1" dirty="0">
              <a:solidFill>
                <a:schemeClr val="tx1"/>
              </a:solidFill>
            </a:endParaRPr>
          </a:p>
          <a:p>
            <a:pPr marL="0" indent="0">
              <a:spcAft>
                <a:spcPts val="300"/>
              </a:spcAft>
              <a:buNone/>
            </a:pPr>
            <a:br>
              <a:rPr lang="en-US" sz="2000" b="1" dirty="0">
                <a:solidFill>
                  <a:schemeClr val="tx1"/>
                </a:solidFill>
              </a:rPr>
            </a:br>
            <a:r>
              <a:rPr lang="en-US" sz="2200" b="1" dirty="0">
                <a:solidFill>
                  <a:schemeClr val="tx1"/>
                </a:solidFill>
              </a:rPr>
              <a:t>Focus</a:t>
            </a:r>
          </a:p>
          <a:p>
            <a:pPr>
              <a:spcAft>
                <a:spcPts val="300"/>
              </a:spcAft>
            </a:pPr>
            <a:r>
              <a:rPr lang="en-US" sz="2000" dirty="0"/>
              <a:t>What does the patient want to discuss?</a:t>
            </a:r>
          </a:p>
          <a:p>
            <a:pPr>
              <a:spcAft>
                <a:spcPts val="300"/>
              </a:spcAft>
            </a:pPr>
            <a:r>
              <a:rPr lang="en-US" sz="2000" dirty="0"/>
              <a:t>Present evidence of risks and benefits in patient-friendly language</a:t>
            </a:r>
          </a:p>
          <a:p>
            <a:pPr>
              <a:spcAft>
                <a:spcPts val="300"/>
              </a:spcAft>
            </a:pPr>
            <a:r>
              <a:rPr lang="en-US" sz="2000" dirty="0"/>
              <a:t>Advantage/disadvantage to not making change</a:t>
            </a:r>
          </a:p>
        </p:txBody>
      </p:sp>
      <p:sp>
        <p:nvSpPr>
          <p:cNvPr id="5" name="Content Placeholder 4">
            <a:extLst>
              <a:ext uri="{FF2B5EF4-FFF2-40B4-BE49-F238E27FC236}">
                <a16:creationId xmlns:a16="http://schemas.microsoft.com/office/drawing/2014/main" id="{8B423CF9-F53D-D89D-F107-BD92B7AD470E}"/>
              </a:ext>
            </a:extLst>
          </p:cNvPr>
          <p:cNvSpPr>
            <a:spLocks noGrp="1"/>
          </p:cNvSpPr>
          <p:nvPr>
            <p:ph sz="half" idx="4294967295"/>
          </p:nvPr>
        </p:nvSpPr>
        <p:spPr>
          <a:xfrm>
            <a:off x="5885329" y="1116225"/>
            <a:ext cx="4853641" cy="5268912"/>
          </a:xfrm>
        </p:spPr>
        <p:txBody>
          <a:bodyPr/>
          <a:lstStyle/>
          <a:p>
            <a:pPr marL="0" indent="0">
              <a:spcAft>
                <a:spcPts val="300"/>
              </a:spcAft>
              <a:buNone/>
            </a:pPr>
            <a:r>
              <a:rPr lang="en-US" sz="2200" b="1" dirty="0">
                <a:solidFill>
                  <a:schemeClr val="tx1"/>
                </a:solidFill>
              </a:rPr>
              <a:t>Evoke</a:t>
            </a:r>
          </a:p>
          <a:p>
            <a:pPr>
              <a:spcAft>
                <a:spcPts val="300"/>
              </a:spcAft>
            </a:pPr>
            <a:r>
              <a:rPr lang="en-US" sz="2000" dirty="0"/>
              <a:t>Patient’s ideas and solutions</a:t>
            </a:r>
          </a:p>
          <a:p>
            <a:pPr>
              <a:spcAft>
                <a:spcPts val="300"/>
              </a:spcAft>
            </a:pPr>
            <a:r>
              <a:rPr lang="en-US" sz="2000" dirty="0"/>
              <a:t>WAIT and LISTEN</a:t>
            </a:r>
          </a:p>
          <a:p>
            <a:pPr>
              <a:spcAft>
                <a:spcPts val="300"/>
              </a:spcAft>
            </a:pPr>
            <a:r>
              <a:rPr lang="en-US" sz="2000" dirty="0"/>
              <a:t>Ask open-ended questions </a:t>
            </a:r>
          </a:p>
          <a:p>
            <a:pPr lvl="1">
              <a:spcBef>
                <a:spcPts val="0"/>
              </a:spcBef>
              <a:spcAft>
                <a:spcPts val="300"/>
              </a:spcAft>
            </a:pPr>
            <a:r>
              <a:rPr lang="en-US" sz="1800" dirty="0"/>
              <a:t>What do you think? </a:t>
            </a:r>
          </a:p>
          <a:p>
            <a:pPr lvl="1">
              <a:spcBef>
                <a:spcPts val="0"/>
              </a:spcBef>
              <a:spcAft>
                <a:spcPts val="300"/>
              </a:spcAft>
            </a:pPr>
            <a:r>
              <a:rPr lang="en-US" sz="1800" dirty="0"/>
              <a:t>Tell me more about? </a:t>
            </a:r>
          </a:p>
          <a:p>
            <a:pPr lvl="1">
              <a:spcBef>
                <a:spcPts val="0"/>
              </a:spcBef>
              <a:spcAft>
                <a:spcPts val="300"/>
              </a:spcAft>
            </a:pPr>
            <a:r>
              <a:rPr lang="en-US" sz="1800" dirty="0"/>
              <a:t>How do you believe you can? </a:t>
            </a:r>
          </a:p>
          <a:p>
            <a:pPr marL="0" indent="0">
              <a:spcAft>
                <a:spcPts val="300"/>
              </a:spcAft>
              <a:buNone/>
            </a:pPr>
            <a:br>
              <a:rPr lang="en-US" sz="2000" b="1" dirty="0">
                <a:solidFill>
                  <a:schemeClr val="tx1"/>
                </a:solidFill>
              </a:rPr>
            </a:br>
            <a:r>
              <a:rPr lang="en-US" sz="2200" b="1" dirty="0">
                <a:solidFill>
                  <a:schemeClr val="tx1"/>
                </a:solidFill>
              </a:rPr>
              <a:t>Plan</a:t>
            </a:r>
          </a:p>
          <a:p>
            <a:pPr>
              <a:spcAft>
                <a:spcPts val="300"/>
              </a:spcAft>
            </a:pPr>
            <a:r>
              <a:rPr lang="en-US" sz="2000" dirty="0"/>
              <a:t>Collaboratively identify next steps needed to move toward change</a:t>
            </a:r>
          </a:p>
          <a:p>
            <a:pPr lvl="1">
              <a:spcAft>
                <a:spcPts val="300"/>
              </a:spcAft>
            </a:pPr>
            <a:r>
              <a:rPr lang="en-US" sz="1800" dirty="0"/>
              <a:t>“How would you do that? What do you believe is the first/next step? What can I do to support you? Would you like to be in a clinical trial?”</a:t>
            </a:r>
          </a:p>
          <a:p>
            <a:pPr>
              <a:spcAft>
                <a:spcPts val="300"/>
              </a:spcAft>
            </a:pPr>
            <a:endParaRPr lang="en-US" sz="2000" dirty="0"/>
          </a:p>
        </p:txBody>
      </p:sp>
    </p:spTree>
    <p:extLst>
      <p:ext uri="{BB962C8B-B14F-4D97-AF65-F5344CB8AC3E}">
        <p14:creationId xmlns:p14="http://schemas.microsoft.com/office/powerpoint/2010/main" val="32173316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86460-D110-C7E2-2193-B98F83CCF33C}"/>
              </a:ext>
            </a:extLst>
          </p:cNvPr>
          <p:cNvSpPr>
            <a:spLocks noGrp="1"/>
          </p:cNvSpPr>
          <p:nvPr>
            <p:ph type="title"/>
          </p:nvPr>
        </p:nvSpPr>
        <p:spPr/>
        <p:txBody>
          <a:bodyPr/>
          <a:lstStyle/>
          <a:p>
            <a:r>
              <a:rPr lang="en-US" dirty="0"/>
              <a:t>Key Takeaways</a:t>
            </a:r>
          </a:p>
        </p:txBody>
      </p:sp>
      <p:sp>
        <p:nvSpPr>
          <p:cNvPr id="3" name="Content Placeholder 2">
            <a:extLst>
              <a:ext uri="{FF2B5EF4-FFF2-40B4-BE49-F238E27FC236}">
                <a16:creationId xmlns:a16="http://schemas.microsoft.com/office/drawing/2014/main" id="{AF640F77-A0B5-C066-8C5B-65EE0442F527}"/>
              </a:ext>
            </a:extLst>
          </p:cNvPr>
          <p:cNvSpPr>
            <a:spLocks noGrp="1"/>
          </p:cNvSpPr>
          <p:nvPr>
            <p:ph idx="1"/>
          </p:nvPr>
        </p:nvSpPr>
        <p:spPr/>
        <p:txBody>
          <a:bodyPr/>
          <a:lstStyle/>
          <a:p>
            <a:pPr>
              <a:spcBef>
                <a:spcPts val="600"/>
              </a:spcBef>
            </a:pPr>
            <a:r>
              <a:rPr lang="en-US" dirty="0"/>
              <a:t>AD significantly impairs the quality of life of both patients and their caregivers</a:t>
            </a:r>
          </a:p>
          <a:p>
            <a:pPr>
              <a:spcBef>
                <a:spcPts val="600"/>
              </a:spcBef>
            </a:pPr>
            <a:r>
              <a:rPr lang="en-US" dirty="0"/>
              <a:t>Topical therapies remain the first-line treatment choice; however, their use can cause burdens. </a:t>
            </a:r>
          </a:p>
          <a:p>
            <a:pPr lvl="1">
              <a:spcBef>
                <a:spcPts val="600"/>
              </a:spcBef>
            </a:pPr>
            <a:r>
              <a:rPr lang="en-US" dirty="0"/>
              <a:t>Newer systemic options are available for patients with severe or refractory AD</a:t>
            </a:r>
          </a:p>
          <a:p>
            <a:pPr>
              <a:spcBef>
                <a:spcPts val="600"/>
              </a:spcBef>
            </a:pPr>
            <a:r>
              <a:rPr lang="en-US" dirty="0"/>
              <a:t>Engaging patients and caregivers in shared decision-making is imperative to improve ​self-management, adherence, and quality </a:t>
            </a:r>
            <a:br>
              <a:rPr lang="en-US" dirty="0"/>
            </a:br>
            <a:r>
              <a:rPr lang="en-US" dirty="0"/>
              <a:t>of life ​</a:t>
            </a:r>
          </a:p>
          <a:p>
            <a:pPr>
              <a:spcBef>
                <a:spcPts val="600"/>
              </a:spcBef>
            </a:pPr>
            <a:r>
              <a:rPr lang="en-US" dirty="0"/>
              <a:t>Develop patient-specific action plans to address barriers to care in AD and optimize outcomes</a:t>
            </a:r>
          </a:p>
        </p:txBody>
      </p:sp>
    </p:spTree>
    <p:extLst>
      <p:ext uri="{BB962C8B-B14F-4D97-AF65-F5344CB8AC3E}">
        <p14:creationId xmlns:p14="http://schemas.microsoft.com/office/powerpoint/2010/main" val="38400054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PCE </a:t>
            </a:r>
            <a:br>
              <a:rPr lang="en-US" altLang="en-US" sz="4000" dirty="0"/>
            </a:br>
            <a:r>
              <a:rPr lang="en-US" altLang="en-US" sz="4000" dirty="0"/>
              <a:t>Coverage of Atopic Dermatitis!</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a:buClr>
                <a:schemeClr val="tx2">
                  <a:lumMod val="20000"/>
                  <a:lumOff val="80000"/>
                </a:schemeClr>
              </a:buClr>
              <a:defRPr/>
            </a:pPr>
            <a:r>
              <a:rPr lang="en-US" sz="2200" dirty="0">
                <a:solidFill>
                  <a:srgbClr val="659932"/>
                </a:solidFill>
              </a:rPr>
              <a:t>ClinicalThought </a:t>
            </a:r>
            <a:r>
              <a:rPr lang="en-US" sz="2200" b="0" dirty="0"/>
              <a:t>with new perspectives in improving pediatric AD care </a:t>
            </a:r>
          </a:p>
          <a:p>
            <a:pPr>
              <a:buClr>
                <a:schemeClr val="tx2">
                  <a:lumMod val="20000"/>
                  <a:lumOff val="80000"/>
                </a:schemeClr>
              </a:buClr>
              <a:defRPr/>
            </a:pPr>
            <a:r>
              <a:rPr lang="en-US" sz="2200" dirty="0">
                <a:solidFill>
                  <a:srgbClr val="659932"/>
                </a:solidFill>
              </a:rPr>
              <a:t>Text module with accompanying slides </a:t>
            </a:r>
            <a:r>
              <a:rPr lang="en-US" sz="2200" b="0" dirty="0"/>
              <a:t>to help improve your practice and optimize outcomes</a:t>
            </a:r>
          </a:p>
          <a:p>
            <a:pPr marL="0" marR="0" lvl="0" indent="0" algn="l" defTabSz="914400" rtl="0" eaLnBrk="1" fontAlgn="base" latinLnBrk="0" hangingPunct="1">
              <a:lnSpc>
                <a:spcPct val="90000"/>
              </a:lnSpc>
              <a:spcBef>
                <a:spcPts val="1000"/>
              </a:spcBef>
              <a:spcAft>
                <a:spcPts val="700"/>
              </a:spcAft>
              <a:buClr>
                <a:srgbClr val="CDCDCF">
                  <a:lumMod val="20000"/>
                  <a:lumOff val="80000"/>
                </a:srgbClr>
              </a:buClr>
              <a:buSzTx/>
              <a:buFontTx/>
              <a:buNone/>
              <a:tabLst/>
              <a:defRPr/>
            </a:pPr>
            <a:r>
              <a:rPr kumimoji="0" lang="en-US" sz="2200" b="1" i="0" u="none" strike="noStrike" kern="0" cap="none" spc="0" normalizeH="0" baseline="0" noProof="0" dirty="0">
                <a:ln>
                  <a:noFill/>
                </a:ln>
                <a:solidFill>
                  <a:srgbClr val="659932"/>
                </a:solidFill>
                <a:effectLst/>
                <a:uLnTx/>
                <a:uFillTx/>
                <a:latin typeface="Calibri" panose="020F0502020204030204" pitchFamily="34" charset="0"/>
                <a:ea typeface="+mn-ea"/>
                <a:cs typeface="+mn-cs"/>
              </a:rPr>
              <a:t>Podcast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with expert-led discussion on managing pediatrics with AD</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pPr marL="0" indent="0">
              <a:buNone/>
            </a:pPr>
            <a:r>
              <a:rPr lang="en-US" sz="2400" b="1" dirty="0">
                <a:solidFill>
                  <a:srgbClr val="659932"/>
                </a:solidFill>
                <a:latin typeface="Calibri"/>
                <a:ea typeface="Calibri"/>
                <a:cs typeface="Calibri"/>
                <a:hlinkClick r:id="rId3">
                  <a:extLst>
                    <a:ext uri="{A12FA001-AC4F-418D-AE19-62706E023703}">
                      <ahyp:hlinkClr xmlns:ahyp="http://schemas.microsoft.com/office/drawing/2018/hyperlinkcolor" val="tx"/>
                    </a:ext>
                  </a:extLst>
                </a:hlinkClick>
              </a:rPr>
              <a:t>practicingclinicians.com</a:t>
            </a:r>
            <a:endParaRPr lang="en-US" sz="2400" b="1" dirty="0">
              <a:solidFill>
                <a:srgbClr val="659932"/>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ags/tag2.xml><?xml version="1.0" encoding="utf-8"?>
<p:tagLst xmlns:a="http://schemas.openxmlformats.org/drawingml/2006/main" xmlns:r="http://schemas.openxmlformats.org/officeDocument/2006/relationships" xmlns:p="http://schemas.openxmlformats.org/presentationml/2006/main">
  <p:tag name="KPI_HAS_CHART" val="false"/>
</p:tagLst>
</file>

<file path=ppt/theme/theme1.xml><?xml version="1.0" encoding="utf-8"?>
<a:theme xmlns:a="http://schemas.openxmlformats.org/drawingml/2006/main" name="1_2022_CCO_Template">
  <a:themeElements>
    <a:clrScheme name="PCE">
      <a:dk1>
        <a:srgbClr val="455560"/>
      </a:dk1>
      <a:lt1>
        <a:srgbClr val="FFFFFF"/>
      </a:lt1>
      <a:dk2>
        <a:srgbClr val="000000"/>
      </a:dk2>
      <a:lt2>
        <a:srgbClr val="CDCDCF"/>
      </a:lt2>
      <a:accent1>
        <a:srgbClr val="00205F"/>
      </a:accent1>
      <a:accent2>
        <a:srgbClr val="669933"/>
      </a:accent2>
      <a:accent3>
        <a:srgbClr val="BFBFBF"/>
      </a:accent3>
      <a:accent4>
        <a:srgbClr val="ED7D31"/>
      </a:accent4>
      <a:accent5>
        <a:srgbClr val="157EC0"/>
      </a:accent5>
      <a:accent6>
        <a:srgbClr val="FFD966"/>
      </a:accent6>
      <a:hlink>
        <a:srgbClr val="669933"/>
      </a:hlink>
      <a:folHlink>
        <a:srgbClr val="00205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a656355-cd6f-4846-bf7f-53f2fb7656a4">
      <Terms xmlns="http://schemas.microsoft.com/office/infopath/2007/PartnerControls"/>
    </lcf76f155ced4ddcb4097134ff3c332f>
    <TaxCatchAll xmlns="22fd6914-46d4-4c7e-bbad-46e82841b69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25BBB4BE5F76F14995306B4651D02828" ma:contentTypeVersion="13" ma:contentTypeDescription="Create a new document." ma:contentTypeScope="" ma:versionID="aee52df26455a9eb7e7dcc663d244fd4">
  <xsd:schema xmlns:xsd="http://www.w3.org/2001/XMLSchema" xmlns:xs="http://www.w3.org/2001/XMLSchema" xmlns:p="http://schemas.microsoft.com/office/2006/metadata/properties" xmlns:ns2="ba656355-cd6f-4846-bf7f-53f2fb7656a4" xmlns:ns3="22fd6914-46d4-4c7e-bbad-46e82841b69d" targetNamespace="http://schemas.microsoft.com/office/2006/metadata/properties" ma:root="true" ma:fieldsID="1dfc1acd650a7a6697aab4bda985ccf9" ns2:_="" ns3:_="">
    <xsd:import namespace="ba656355-cd6f-4846-bf7f-53f2fb7656a4"/>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656355-cd6f-4846-bf7f-53f2fb7656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5BA55BC3-5A03-47C2-8EC3-D964C3B5E779}">
  <ds:schemaRefs>
    <ds:schemaRef ds:uri="http://purl.org/dc/elements/1.1/"/>
    <ds:schemaRef ds:uri="22fd6914-46d4-4c7e-bbad-46e82841b69d"/>
    <ds:schemaRef ds:uri="ba656355-cd6f-4846-bf7f-53f2fb7656a4"/>
    <ds:schemaRef ds:uri="http://schemas.microsoft.com/office/infopath/2007/PartnerControls"/>
    <ds:schemaRef ds:uri="http://purl.org/dc/dcmitype/"/>
    <ds:schemaRef ds:uri="http://schemas.microsoft.com/office/2006/documentManagement/types"/>
    <ds:schemaRef ds:uri="http://www.w3.org/XML/1998/namespace"/>
    <ds:schemaRef ds:uri="http://schemas.microsoft.com/office/2006/metadata/properties"/>
    <ds:schemaRef ds:uri="http://schemas.openxmlformats.org/package/2006/metadata/core-properties"/>
    <ds:schemaRef ds:uri="http://purl.org/dc/term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9C291ADF-BF8D-48E8-9650-E578A821AC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656355-cd6f-4846-bf7f-53f2fb7656a4"/>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TotalTime>
  <Words>5998</Words>
  <Application>Microsoft Office PowerPoint</Application>
  <PresentationFormat>Widescreen</PresentationFormat>
  <Paragraphs>1176</Paragraphs>
  <Slides>48</Slides>
  <Notes>48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Aptos</vt:lpstr>
      <vt:lpstr>Arial</vt:lpstr>
      <vt:lpstr>Calibri</vt:lpstr>
      <vt:lpstr>Cambria</vt:lpstr>
      <vt:lpstr>Merriweather</vt:lpstr>
      <vt:lpstr>Open Sans</vt:lpstr>
      <vt:lpstr>Roboto</vt:lpstr>
      <vt:lpstr>Source Sans Pro</vt:lpstr>
      <vt:lpstr>Times</vt:lpstr>
      <vt:lpstr>Times New Roman</vt:lpstr>
      <vt:lpstr>Wingdings</vt:lpstr>
      <vt:lpstr>1_2022_CCO_Template</vt:lpstr>
      <vt:lpstr>From Flare to Control: Innovative Strategies for NPs and PAs to Optimize the Care of Pediatric Patients With Moderate to Severe Atopic Dermatitis</vt:lpstr>
      <vt:lpstr>About These Slides</vt:lpstr>
      <vt:lpstr>Faculty</vt:lpstr>
      <vt:lpstr>Disclosures</vt:lpstr>
      <vt:lpstr>Learning Objectives</vt:lpstr>
      <vt:lpstr>Addressing the Burden of Pediatric  Moderate to Severe AD</vt:lpstr>
      <vt:lpstr>Atopic Dermatitis: Epidemiology and Pathogenesis</vt:lpstr>
      <vt:lpstr>AD Pathophysiology Is Complex</vt:lpstr>
      <vt:lpstr>Figure 1 Worst-itch severity over the past 24 h, assessed using the Pruritus Numerical Rating Scale (NRS; 0–10), by ...</vt:lpstr>
      <vt:lpstr>Patient Burden: Pain</vt:lpstr>
      <vt:lpstr>Patient Burden: Sleep</vt:lpstr>
      <vt:lpstr>Patient Burden: Quality-of-Life Impact</vt:lpstr>
      <vt:lpstr>Diagnosis of Pediatric AD</vt:lpstr>
      <vt:lpstr>Clinical Presentation Variability </vt:lpstr>
      <vt:lpstr>Presentation on Varying Skin Tones</vt:lpstr>
      <vt:lpstr>Clinical Assessment Tools</vt:lpstr>
      <vt:lpstr>Clinical Assessment Tools</vt:lpstr>
      <vt:lpstr>Differentiating AD Severity</vt:lpstr>
      <vt:lpstr>Therapeutic Options for Atopic Dermatitis</vt:lpstr>
      <vt:lpstr>AAD 2024 Guidelines: Baseline Therapy for AD</vt:lpstr>
      <vt:lpstr>AAD 2024 Guidelines: Topical and Maintenance Treatment for Mild to Severe AD</vt:lpstr>
      <vt:lpstr>AAD 2024 Guidelines: Systemic Therapies for  Moderate to Severe AD</vt:lpstr>
      <vt:lpstr>Available Topical Therapies</vt:lpstr>
      <vt:lpstr>Financial Burden of Topical Therapy</vt:lpstr>
      <vt:lpstr>Safety Concerns With Topical Corticosteroids</vt:lpstr>
      <vt:lpstr>Safety Concerns With Phototherapy</vt:lpstr>
      <vt:lpstr>Who Is a Candidate for Systemic Therapy  in Children With AD?</vt:lpstr>
      <vt:lpstr>Assess AD Severity</vt:lpstr>
      <vt:lpstr>Candidates for Systemic Therapy for AD</vt:lpstr>
      <vt:lpstr>Systemic Therapy Considerations</vt:lpstr>
      <vt:lpstr>Traditional Systemic Therapy: Safety Considerations</vt:lpstr>
      <vt:lpstr>Biologic Targets</vt:lpstr>
      <vt:lpstr>Newer FDA-Approved Systemic Agents for AD</vt:lpstr>
      <vt:lpstr>Biologic Therapy for AD</vt:lpstr>
      <vt:lpstr>LIBERTY AD PED-OLE: Dupilumab for Pediatrics With AD</vt:lpstr>
      <vt:lpstr>ECZTRA 6: Tralokinumab for Adolescents With AD</vt:lpstr>
      <vt:lpstr>ADore: Lebrikizumab for Adolescents With AD</vt:lpstr>
      <vt:lpstr>ARCADIA 1 and 2: Nemolizumab for Adolescents  With AD</vt:lpstr>
      <vt:lpstr>JAK Inhibitor Efficacy and Safety for AD</vt:lpstr>
      <vt:lpstr>JAK Inhibitors</vt:lpstr>
      <vt:lpstr>Emerging Therapeutic Agents</vt:lpstr>
      <vt:lpstr>Shared Decision-making With Patients and Caregivers in Managing AD</vt:lpstr>
      <vt:lpstr>Avoid Common Triggers</vt:lpstr>
      <vt:lpstr>Pediatric AD Action Plan</vt:lpstr>
      <vt:lpstr>Shared Decision-making Principles</vt:lpstr>
      <vt:lpstr> Employing Motivational Interviewing  </vt:lpstr>
      <vt:lpstr>Key Takeaways</vt:lpstr>
      <vt:lpstr>Go Online for More PCE  Coverage of Atopic Dermatitis!</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Flare to Control: Innovative Strategies for NPs and PAs to Optimize the Care of Pediatric Patients With Moderate to Severe Atopic Dermatitis</dc:title>
  <dc:subject/>
  <dc:creator>Preferred User</dc:creator>
  <cp:keywords/>
  <dc:description/>
  <cp:lastModifiedBy>Valerie Wenzel</cp:lastModifiedBy>
  <cp:revision>60</cp:revision>
  <cp:lastPrinted>2016-09-26T20:21:49Z</cp:lastPrinted>
  <dcterms:created xsi:type="dcterms:W3CDTF">2005-05-27T15:08:01Z</dcterms:created>
  <dcterms:modified xsi:type="dcterms:W3CDTF">2025-06-27T13:29:06Z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21dbe0da-0687-46ed-abba-29ef1267cc3e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0x01010025BBB4BE5F76F14995306B4651D02828</vt:lpwstr>
  </property>
  <property fmtid="{D5CDD505-2E9C-101B-9397-08002B2CF9AE}" pid="9" name="MediaServiceImageTags">
    <vt:lpwstr/>
  </property>
</Properties>
</file>