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8" r:id="rId4"/>
    <p:sldMasterId id="2147483851" r:id="rId5"/>
    <p:sldMasterId id="2147483820" r:id="rId6"/>
    <p:sldMasterId id="2147483889" r:id="rId7"/>
  </p:sldMasterIdLst>
  <p:notesMasterIdLst>
    <p:notesMasterId r:id="rId48"/>
  </p:notesMasterIdLst>
  <p:handoutMasterIdLst>
    <p:handoutMasterId r:id="rId49"/>
  </p:handoutMasterIdLst>
  <p:sldIdLst>
    <p:sldId id="2147473689" r:id="rId8"/>
    <p:sldId id="2147483610" r:id="rId9"/>
    <p:sldId id="2147483314" r:id="rId10"/>
    <p:sldId id="2147470264" r:id="rId11"/>
    <p:sldId id="2076137071" r:id="rId12"/>
    <p:sldId id="2147483608" r:id="rId13"/>
    <p:sldId id="2147483577" r:id="rId14"/>
    <p:sldId id="2147473692" r:id="rId15"/>
    <p:sldId id="2147483585" r:id="rId16"/>
    <p:sldId id="2147483574" r:id="rId17"/>
    <p:sldId id="2147483578" r:id="rId18"/>
    <p:sldId id="2147483579" r:id="rId19"/>
    <p:sldId id="2147483586" r:id="rId20"/>
    <p:sldId id="2147483587" r:id="rId21"/>
    <p:sldId id="2147473699" r:id="rId22"/>
    <p:sldId id="2147473697" r:id="rId23"/>
    <p:sldId id="2147473698" r:id="rId24"/>
    <p:sldId id="2147473696" r:id="rId25"/>
    <p:sldId id="2147483588" r:id="rId26"/>
    <p:sldId id="2147483589" r:id="rId27"/>
    <p:sldId id="2147483575" r:id="rId28"/>
    <p:sldId id="2147473678" r:id="rId29"/>
    <p:sldId id="2147483576" r:id="rId30"/>
    <p:sldId id="2147483591" r:id="rId31"/>
    <p:sldId id="2147483592" r:id="rId32"/>
    <p:sldId id="2147483593" r:id="rId33"/>
    <p:sldId id="2147483594" r:id="rId34"/>
    <p:sldId id="2147483595" r:id="rId35"/>
    <p:sldId id="2147483596" r:id="rId36"/>
    <p:sldId id="2147483581" r:id="rId37"/>
    <p:sldId id="2147473700" r:id="rId38"/>
    <p:sldId id="2147483601" r:id="rId39"/>
    <p:sldId id="2147483602" r:id="rId40"/>
    <p:sldId id="2147473675" r:id="rId41"/>
    <p:sldId id="2147473676" r:id="rId42"/>
    <p:sldId id="2147483606" r:id="rId43"/>
    <p:sldId id="2147483604" r:id="rId44"/>
    <p:sldId id="2147483609" r:id="rId45"/>
    <p:sldId id="2147473691" r:id="rId46"/>
    <p:sldId id="318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PD Template" id="{849298C6-8EC0-9D4B-B0AC-AF0329C017DC}">
          <p14:sldIdLst>
            <p14:sldId id="2147473689"/>
            <p14:sldId id="2147483610"/>
            <p14:sldId id="2147483314"/>
            <p14:sldId id="2147470264"/>
            <p14:sldId id="2076137071"/>
            <p14:sldId id="2147483608"/>
            <p14:sldId id="2147483577"/>
            <p14:sldId id="2147473692"/>
            <p14:sldId id="2147483585"/>
            <p14:sldId id="2147483574"/>
            <p14:sldId id="2147483578"/>
            <p14:sldId id="2147483579"/>
            <p14:sldId id="2147483586"/>
            <p14:sldId id="2147483587"/>
            <p14:sldId id="2147473699"/>
            <p14:sldId id="2147473697"/>
            <p14:sldId id="2147473698"/>
            <p14:sldId id="2147473696"/>
            <p14:sldId id="2147483588"/>
            <p14:sldId id="2147483589"/>
            <p14:sldId id="2147483575"/>
            <p14:sldId id="2147473678"/>
            <p14:sldId id="2147483576"/>
            <p14:sldId id="2147483591"/>
            <p14:sldId id="2147483592"/>
            <p14:sldId id="2147483593"/>
            <p14:sldId id="2147483594"/>
            <p14:sldId id="2147483595"/>
            <p14:sldId id="2147483596"/>
            <p14:sldId id="2147483581"/>
            <p14:sldId id="2147473700"/>
            <p14:sldId id="2147483601"/>
            <p14:sldId id="2147483602"/>
            <p14:sldId id="2147473675"/>
            <p14:sldId id="2147473676"/>
            <p14:sldId id="2147483606"/>
            <p14:sldId id="2147483604"/>
            <p14:sldId id="2147483609"/>
            <p14:sldId id="2147473691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3" orient="horz" pos="2136" userDrawn="1">
          <p15:clr>
            <a:srgbClr val="A4A3A4"/>
          </p15:clr>
        </p15:guide>
        <p15:guide id="5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1101E41E-6C76-D344-5A65-F3B00557F242}" name="Andrea Boecler" initials="AB" userId="S::aboecler@clinicaloptions.com::28e82037-1239-4052-943b-ae184e0bc2af" providerId="AD"/>
  <p188:author id="{9191322D-16CF-F623-9A06-CAB2F207C4DA}" name="Leo Honeywell" initials="LH" userId="Leo Honeywell" providerId="None"/>
  <p188:author id="{64B07C39-1D90-5FAD-6D40-8892F55FDE24}" name="Jennifer Eimers" initials="JE" userId="S::jeimers@clinicaloptions.com::e496f3f7-6a48-4339-9b0c-9f426a43f948" providerId="AD"/>
  <p188:author id="{4C6F9B6D-A233-9F2B-4279-1FD88595DDDE}" name="Leo Tarkovsky" initials="LT" userId="S::ltarkovsky@cealliance.com::4247ea2a-8ba1-420c-9d17-04d22e85aa10" providerId="AD"/>
  <p188:author id="{C69E76E7-AD48-C496-9EA9-9FAB380F803F}" name="Alex Parnes" initials="AP" userId="S::aparnes@clinicaloptions.com::f5203fbf-b7ef-430e-a403-4555f7e7f9f2" providerId="AD"/>
  <p188:author id="{854C9FEF-D5D1-5662-B0ED-9DD15504DC88}" name="Davidson, El (NYC-FUB)" initials="DE(F" userId="S::EDavidson@futurebrand.com::ae10976a-980b-4413-b80f-55d5815019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 Fowler" initials="LF" lastIdx="8" clrIdx="0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2" name=" " initials="MAC" lastIdx="17" clrIdx="1"/>
  <p:cmAuthor id="3" name="Andrew Bowser" initials="AB" lastIdx="3" clrIdx="2"/>
  <p:cmAuthor id="4" name="Melanie Couton" initials="MAC" lastIdx="1" clrIdx="3"/>
  <p:cmAuthor id="5" name="Taryn Gross" initials="TG" lastIdx="7" clrIdx="4"/>
  <p:cmAuthor id="6" name="Zachary Schwartz" initials="ZS" lastIdx="11" clrIdx="5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7" name="Kristen Rosenthal" initials="KR" lastIdx="41" clrIdx="6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8" name="Dussadee Royal" initials="DR" lastIdx="2" clrIdx="7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9" name="Leo Honeywell" initials="LH" lastIdx="11" clrIdx="8">
    <p:extLst>
      <p:ext uri="{19B8F6BF-5375-455C-9EA6-DF929625EA0E}">
        <p15:presenceInfo xmlns:p15="http://schemas.microsoft.com/office/powerpoint/2012/main" userId="Leo Honeywell" providerId="None"/>
      </p:ext>
    </p:extLst>
  </p:cmAuthor>
  <p:cmAuthor id="10" name="Sharif Morsalin" initials="SM" lastIdx="36" clrIdx="9">
    <p:extLst>
      <p:ext uri="{19B8F6BF-5375-455C-9EA6-DF929625EA0E}">
        <p15:presenceInfo xmlns:p15="http://schemas.microsoft.com/office/powerpoint/2012/main" userId="S::smorsalin@cealliance.com::f8db66a7-63db-4175-bbd5-08cb4e83d437" providerId="AD"/>
      </p:ext>
    </p:extLst>
  </p:cmAuthor>
  <p:cmAuthor id="11" name="Timothy Quill" initials="TQ" lastIdx="35" clrIdx="10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12" name="Leen Alyaseen" initials="LA" lastIdx="56" clrIdx="11">
    <p:extLst>
      <p:ext uri="{19B8F6BF-5375-455C-9EA6-DF929625EA0E}">
        <p15:presenceInfo xmlns:p15="http://schemas.microsoft.com/office/powerpoint/2012/main" userId="S::lalyaseen@cealliance.com::3d977010-decc-4670-92dc-faf20f56b40d" providerId="AD"/>
      </p:ext>
    </p:extLst>
  </p:cmAuthor>
  <p:cmAuthor id="13" name="Melanie Couton" initials="MC" lastIdx="19" clrIdx="12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14" name="Andrea Boecler" initials="AB" lastIdx="8" clrIdx="13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4507"/>
    <a:srgbClr val="9B6FEF"/>
    <a:srgbClr val="FFFFFF"/>
    <a:srgbClr val="EEE6CA"/>
    <a:srgbClr val="BA3000"/>
    <a:srgbClr val="992000"/>
    <a:srgbClr val="8B8B92"/>
    <a:srgbClr val="7D7D7D"/>
    <a:srgbClr val="B57629"/>
    <a:srgbClr val="A36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88078" autoAdjust="0"/>
  </p:normalViewPr>
  <p:slideViewPr>
    <p:cSldViewPr snapToGrid="0">
      <p:cViewPr varScale="1">
        <p:scale>
          <a:sx n="65" d="100"/>
          <a:sy n="65" d="100"/>
        </p:scale>
        <p:origin x="700" y="52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4" d="100"/>
          <a:sy n="54" d="100"/>
        </p:scale>
        <p:origin x="180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commentAuthors" Target="commentAuthors.xml"/><Relationship Id="rId55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4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029-8F44-8116-8D46E91C575C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29-8F44-8116-8D46E91C57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029-8F44-8116-8D46E91C575C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29-8F44-8116-8D46E91C575C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029-8F44-8116-8D46E91C575C}"/>
              </c:ext>
            </c:extLst>
          </c:dPt>
          <c:cat>
            <c:strRef>
              <c:f>Sheet1!$A$2:$A$6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</c:v>
                </c:pt>
                <c:pt idx="1">
                  <c:v>8</c:v>
                </c:pt>
                <c:pt idx="2">
                  <c:v>22</c:v>
                </c:pt>
                <c:pt idx="3">
                  <c:v>7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29-8F44-8116-8D46E91C57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6295AA-8BC6-76D6-5301-40B4C61A61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14347-B02D-AA1C-D632-503424B71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D2224-C142-D340-8C20-FDA351C18439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73AE1-B2D1-E24D-7843-3CD4FC731E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A4AC3-1E30-89B5-132A-71C2F9DEB9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96A6F-EB25-094F-87AE-1757368BFC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254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23A16C-7964-42FA-905D-8FE7FD8AE7E7}" type="datetimeFigureOut">
              <a:rPr lang="en-US" smtClean="0"/>
              <a:pPr/>
              <a:t>7/7/2026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39CF04-E0F8-4858-A4FE-0F88DB4937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79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2136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5C8260-42BC-4921-8D33-58809AC7BE3C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9938C-110C-3175-3FDB-1CFF6FBF3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E33C00-9E71-DE98-322E-0AD8DD5D4B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FCF34-EE5B-F763-D7C4-C952DE4AE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E6BD2-33D5-3156-FB53-C312DF5EC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518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335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62B8B-962B-F637-E7C3-A1E5E7F5E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B436A4C3-F7ED-AE60-7342-C225722C37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77A2DE-C173-4395-83E9-B5734CC76E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34609B4B-EDB8-3C7D-E235-8202A5F3BD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93D5DA29-66B9-F3EC-9630-79AC2A5DEC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>
                <a:latin typeface="Arial" panose="020B0604020202020204" pitchFamily="34" charset="0"/>
              </a:rPr>
              <a:t>This slide summarizes the target audience, goal, and learning objectives for this CME activity.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864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9F279-AED7-2DB3-CA22-80CFFAD78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BEBE7D-C460-F518-6CF8-45D159649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0220EA-25B7-220C-499A-386775F832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09499-0AF5-B3D9-3F35-010C12DCA9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159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2938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06FB7-3862-0C34-7B0C-847D5D58B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9BCD56-01CF-5242-99AA-DC0F07358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82199-BCB3-7FE6-D8FA-64F30D2C95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13EB61F-48CB-7699-A2E0-00153FD381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60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11C40-EBCF-D87A-1974-2BFDFCF91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DDC80C-059B-2BED-A766-7C34B7DD90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2C9B6F-8668-F300-AECA-086BB5C6FD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0FEAB7B-B67E-F780-06AE-88FCE6FCE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009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0C9AF-2B8E-28E8-4087-2B1E6A704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81DFB7-00D3-482F-7300-49A4E169B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92FFE-A8E3-4365-2E85-18FBB26528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44D7DC4-823B-6DE5-9ED6-3CDFCC03AD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10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413B2-ADAD-27A3-C7E8-D7AAA1CB0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B28286-3EED-7C85-5A4A-7D8124E09C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D1C76-5BB5-321A-8EF4-A696EBF3A9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C87555B-7690-324D-77E7-A370E73418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351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28D40-AE78-AA32-89B4-AF9E8120D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6A716B-E64C-94E2-96C0-B1362EECA0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3A11A-DE50-FFCA-0549-92FAF5E3DB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C97AAD7-F04D-35BF-E6DD-2F1EA9F421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372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92717-CCAA-5D35-FB26-E13D097F9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2D411F-E8C0-F19B-6400-4A29282E8F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B5720-379E-49A8-0B30-AD14B9A81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B1A3919-B542-02B8-7A47-FD6EF3399D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50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3024FB3-EEEA-C7FC-CCEC-2C483B4CDF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617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DF328-965E-B687-1667-E250678B5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1D5E02-901D-0980-FA07-960B12E34D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4E6CC-ED8D-926F-8D3B-729CF0EF35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D56DA6F-2D36-6218-652A-4E19699743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7182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5D357-B215-81D8-9F8A-D38A938C3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F4734F-1DC6-AF15-3003-7A6638EFE3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E71BA2-EBEB-13B6-02C7-92DAD6D794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B89BC0F-1BF4-43F3-5716-E6DB6F9EE8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278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B7589-7C48-C72D-3016-F9E8C1631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CA9EF5-C4F2-7CED-50E0-4821A4AFC3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800CD-EE12-4106-0D6A-2BEF01A28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5CE2235-48FB-AC4E-1C3B-3ADD5C8C16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74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B2546-ACBB-3CFD-94E9-BE6B6E8EE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D35275-561C-58D4-BFE4-1E1BFA1277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E929-76EA-5E2C-D1CF-479FA74A20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CCC536B-6495-B32F-C5D3-EA5C2B7F45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916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3106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2CF7F-4948-794F-38EF-87BFA928C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A5EC9D-03FC-5712-458E-D0F634DE26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E714C8-1E73-26C4-CC14-6B0EB8ED6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2DAF7-DB2B-6F29-A1BE-06BEB97537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095488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B527C-979B-7AFF-5DB5-460E2E1E4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B938C2-82D0-593A-7100-CAE006CBEA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F1C15-EB97-256B-3E8D-529464B7BD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0ABAA2-6C4E-466F-9BAE-1C454D0B24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AED45E0-68B0-A995-EE8E-8B714210B5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2332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4162E-C22E-0E6B-7EA8-187D7339B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3430C7-7FE4-68E0-800E-C7DC7DEF91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23FE7-C05E-02A4-83B1-AA305731CB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1F4F95B-C72C-BC91-52A0-20CAF9E23A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7082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214BC-BBAE-548A-ED83-BDC930CE0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51E317-4AD7-4B54-CE9F-9FE4BD3D27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18447-EA28-993A-7E9C-B4D52DCC7E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0ABAA2-6C4E-466F-9BAE-1C454D0B24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54470F3-B396-5627-D48A-248332DD68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447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2A24E-DFBB-6D5F-5519-3EFB9A274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101C4B-A9E2-A5FD-4F5C-F937627528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5A24F-8D2A-40EE-97C9-A7DA7A7B69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513DC5E-62A5-5D1C-94AD-BA2443B4C6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703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98CD7-BAE5-8F7C-3074-151F40149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5A26842F-3FBA-7C09-FCD9-9C5BF53A35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 dirty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B67A59D3-CCB4-728F-76DC-6FE2B7148A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346E3931-7CB4-1E13-FB26-4143E318A7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5950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099E5-17AD-9B21-9010-306BB40EF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429E4C-14B0-CB9A-53CE-C04B079967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6B167-12F0-45C8-C0E7-571EC0E537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26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31AE9F-7F7A-6E95-E972-186F30B2F7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5169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3D3AC-A56D-72DB-294F-6B51B8530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5B4934-68E0-E5A0-D5C7-BC7F3A57ED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B1E95-E916-BA6B-508D-38CCB7923C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725B722-8F30-A9D3-4A55-1E39583D62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14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8EE8A-A53A-1F8B-F913-C5F7B4DE7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735107-E57A-CBE9-5AAE-5C4B14CB8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B6935-865F-93B2-03D5-BE682A947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28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A00B17EC-8251-68CE-AA58-AC8E5039C1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8808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8339A-5A85-6A62-F001-3FE16BD37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DF8C64-0B61-DBC5-F353-8DA76ABC0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F6236-952E-485F-07EE-32AB0506D3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29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AD4BF662-E75E-64F2-1462-E7250BC66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8616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1531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52476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51A76DDD-270A-46AF-8DD3-48D17FD1A4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 dirty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649E6215-1BF5-4AFE-87D1-05FD6D24D6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891E616-8B68-9ADA-D27C-30226FA45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9C066-55B8-4EA7-2A7D-93F1CC34F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96B505E4-8025-505A-4DC3-C62A5F48E9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33</a:t>
            </a:fld>
            <a:endParaRPr lang="en-US" altLang="en-US" dirty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592B88BC-094B-FA5C-39D1-AEE800F80D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C535CE46-3794-5953-BFF8-40FC9D0E6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6268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DE6D0-B3DD-8FB0-C83C-94CF9E862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49CC79-C76C-D3DD-E078-81D2A4266D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C92A76-D1F2-4A8A-5620-B62780A858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B867F-F767-1AA9-28DF-32B255F39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93780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EFDEF-6492-847C-12AD-2569B7D55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87A7EA-8733-65F2-7C5A-BA55091D9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03D86-286D-7C60-66CE-A24D287EFD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35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A13FDF82-0ADB-9740-1361-49F2AEC5E6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6059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70F96-3D5D-9403-EF7A-F755C4BEC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330BFB-A9FF-24A6-40F2-936597122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2BA32-3336-71AC-2E6F-71B214C82C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36</a:t>
            </a:fld>
            <a:endParaRPr lang="en-US" alt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BE3998A-F374-A92B-029C-39F85E70DB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22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11F8E-54CD-5BC5-9970-74E732973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0D1EE1-5770-BEE7-4F83-0EC227D400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4611D0-09A7-4B6C-DEC3-CFC3E215E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B18DD-8472-63A6-87B7-9F091E788B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142799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A2BE2-06BB-C444-EC7C-1DBBF0B71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ABCCA7-56AA-867C-FD4E-A19B631242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96719A-B89D-C7B0-BBCD-337851CC3C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0ABAA2-6C4E-466F-9BAE-1C454D0B24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D369F78-4111-5D0D-BEBC-9CD9F7566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5787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FD15B-41B6-F5B9-7652-020B37FA9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5A88D5-03CA-E3A1-BB54-E9D6393FC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84FDE0-0499-5DAF-EDE5-42BD629E08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854F58-4E1B-B75E-7380-8AB0769E9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17201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0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83479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0478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7255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065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3054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6362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037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4918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7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624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26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34718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8241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793395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4736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7016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213540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14175702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77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595119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face with a blister on her cheek&#10;&#10;AI-generated content may be incorrect.">
            <a:extLst>
              <a:ext uri="{FF2B5EF4-FFF2-40B4-BE49-F238E27FC236}">
                <a16:creationId xmlns:a16="http://schemas.microsoft.com/office/drawing/2014/main" id="{F757394A-1FBB-6E4D-E3C3-9C4ECEA775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638" b="15427"/>
          <a:stretch>
            <a:fillRect/>
          </a:stretch>
        </p:blipFill>
        <p:spPr>
          <a:xfrm>
            <a:off x="6114257" y="3657600"/>
            <a:ext cx="6081714" cy="3200400"/>
          </a:xfrm>
          <a:prstGeom prst="rect">
            <a:avLst/>
          </a:prstGeom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642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5682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07753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5518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21442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09180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466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028574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</p:spTree>
    <p:extLst>
      <p:ext uri="{BB962C8B-B14F-4D97-AF65-F5344CB8AC3E}">
        <p14:creationId xmlns:p14="http://schemas.microsoft.com/office/powerpoint/2010/main" val="1132474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12385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559470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73594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3438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51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</a:t>
            </a:r>
            <a:r>
              <a:rPr lang="en-US" sz="1800" dirty="0" err="1"/>
              <a:t>slideset</a:t>
            </a:r>
            <a:r>
              <a:rPr lang="en-US" sz="1800" dirty="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 dirty="0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60B28C4-C5E1-53BC-FCBA-67C9C5494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501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face with a blister on her cheek&#10;&#10;AI-generated content may be incorrect.">
            <a:extLst>
              <a:ext uri="{FF2B5EF4-FFF2-40B4-BE49-F238E27FC236}">
                <a16:creationId xmlns:a16="http://schemas.microsoft.com/office/drawing/2014/main" id="{F757394A-1FBB-6E4D-E3C3-9C4ECEA775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638" b="15427"/>
          <a:stretch>
            <a:fillRect/>
          </a:stretch>
        </p:blipFill>
        <p:spPr>
          <a:xfrm>
            <a:off x="6114257" y="3657600"/>
            <a:ext cx="6081714" cy="3200400"/>
          </a:xfrm>
          <a:prstGeom prst="rect">
            <a:avLst/>
          </a:prstGeom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37296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41914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6166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4272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86789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03552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64041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B0C27F-8158-D95C-0270-6C5A18C09C1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15040-51BB-5EAD-7551-4E1CFE3430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50B323-4A45-FF99-0514-1788CD00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32784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174860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27792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95529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A659D-6BF1-8E0D-2D7B-19BCEFEA43F4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5B2744-BE30-7F59-641C-E8EE271BF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61F54A-476D-1E85-D460-3390FD497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828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003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3965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6.sv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77097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9" r:id="rId10"/>
    <p:sldLayoutId id="2147483850" r:id="rId11"/>
    <p:sldLayoutId id="2147483790" r:id="rId12"/>
    <p:sldLayoutId id="2147483777" r:id="rId13"/>
    <p:sldLayoutId id="2147483776" r:id="rId14"/>
    <p:sldLayoutId id="2147483778" r:id="rId15"/>
    <p:sldLayoutId id="2147483787" r:id="rId16"/>
    <p:sldLayoutId id="2147483786" r:id="rId17"/>
    <p:sldLayoutId id="2147483785" r:id="rId18"/>
    <p:sldLayoutId id="2147483788" r:id="rId19"/>
    <p:sldLayoutId id="2147483792" r:id="rId20"/>
    <p:sldLayoutId id="2147483881" r:id="rId21"/>
    <p:sldLayoutId id="2147483884" r:id="rId22"/>
    <p:sldLayoutId id="2147483885" r:id="rId23"/>
    <p:sldLayoutId id="2147483886" r:id="rId24"/>
    <p:sldLayoutId id="2147483887" r:id="rId25"/>
    <p:sldLayoutId id="2147483888" r:id="rId26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0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79" r:id="rId2"/>
    <p:sldLayoutId id="2147483869" r:id="rId3"/>
    <p:sldLayoutId id="2147483880" r:id="rId4"/>
    <p:sldLayoutId id="2147483856" r:id="rId5"/>
    <p:sldLayoutId id="2147483859" r:id="rId6"/>
    <p:sldLayoutId id="2147483860" r:id="rId7"/>
    <p:sldLayoutId id="2147483861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79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83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27704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>
          <p15:clr>
            <a:srgbClr val="F26B43"/>
          </p15:clr>
        </p15:guide>
        <p15:guide id="2" pos="452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4128">
          <p15:clr>
            <a:srgbClr val="F26B43"/>
          </p15:clr>
        </p15:guide>
        <p15:guide id="5" orient="horz" pos="3888">
          <p15:clr>
            <a:srgbClr val="F26B43"/>
          </p15:clr>
        </p15:guide>
        <p15:guide id="6" orient="horz" pos="4032">
          <p15:clr>
            <a:srgbClr val="F26B43"/>
          </p15:clr>
        </p15:guide>
        <p15:guide id="7" pos="312">
          <p15:clr>
            <a:srgbClr val="F26B43"/>
          </p15:clr>
        </p15:guide>
        <p15:guide id="8" pos="7248">
          <p15:clr>
            <a:srgbClr val="F26B43"/>
          </p15:clr>
        </p15:guide>
        <p15:guide id="9" pos="74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08113"/>
            <a:ext cx="11803325" cy="2387600"/>
          </a:xfrm>
        </p:spPr>
        <p:txBody>
          <a:bodyPr>
            <a:normAutofit/>
          </a:bodyPr>
          <a:lstStyle/>
          <a:p>
            <a:r>
              <a:rPr lang="en-US" altLang="en-US" dirty="0"/>
              <a:t>Translating Discoveries to Clinical Practice to Advance the Care of Patients With Cutaneous Squamous Cell Carcinoma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677592-E719-C32E-ED1C-70E8B2BA34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Provided by Clinical Care Options, LLC dba Decera Clinical Education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Supported by an educational grant from Regeneron Pharmaceuticals, Inc.</a:t>
            </a:r>
          </a:p>
        </p:txBody>
      </p:sp>
      <p:sp>
        <p:nvSpPr>
          <p:cNvPr id="9" name="Text Box 21">
            <a:extLst>
              <a:ext uri="{FF2B5EF4-FFF2-40B4-BE49-F238E27FC236}">
                <a16:creationId xmlns:a16="http://schemas.microsoft.com/office/drawing/2014/main" id="{29C97272-D98D-4B80-A5DE-809F0B118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015" y="6374860"/>
            <a:ext cx="54641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Supported by an educational grant from Regeneron Pharmaceuticals, 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0" indent="0">
              <a:spcBef>
                <a:spcPts val="1600"/>
              </a:spcBef>
              <a:buSzPts val="2400"/>
              <a:buNone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0" indent="0">
              <a:spcBef>
                <a:spcPts val="1600"/>
              </a:spcBef>
              <a:buSzPts val="2400"/>
              <a:buNone/>
              <a:defRPr/>
            </a:pPr>
            <a:r>
              <a:rPr lang="en-US" altLang="en-US" sz="2200" dirty="0"/>
              <a:t>When using our slides, please retain the source attribution:</a:t>
            </a:r>
          </a:p>
          <a:p>
            <a:pPr marL="0" indent="0" algn="ctr">
              <a:spcBef>
                <a:spcPts val="1600"/>
              </a:spcBef>
              <a:buSzPts val="2400"/>
              <a:buNone/>
              <a:defRPr/>
            </a:pPr>
            <a:endParaRPr lang="en-US" sz="1600" b="0" dirty="0">
              <a:cs typeface="Calibri" panose="020F0502020204030204" pitchFamily="34" charset="0"/>
            </a:endParaRPr>
          </a:p>
          <a:p>
            <a:pPr marL="0" indent="0" algn="ctr">
              <a:spcBef>
                <a:spcPts val="1600"/>
              </a:spcBef>
              <a:buSzPts val="2400"/>
              <a:buNone/>
              <a:defRPr/>
            </a:pPr>
            <a:r>
              <a:rPr lang="en-US" sz="1600" b="0" dirty="0">
                <a:cs typeface="Calibri" panose="020F0502020204030204" pitchFamily="34" charset="0"/>
              </a:rPr>
              <a:t>Slide credit: </a:t>
            </a:r>
            <a:r>
              <a:rPr lang="en-US" sz="1600" dirty="0" err="1">
                <a:solidFill>
                  <a:schemeClr val="accent1"/>
                </a:solidFill>
                <a:cs typeface="Calibri" panose="020F0502020204030204" pitchFamily="34" charset="0"/>
              </a:rPr>
              <a:t>deceraclinical.com</a:t>
            </a:r>
            <a:r>
              <a:rPr lang="en-US" sz="1600" dirty="0">
                <a:solidFill>
                  <a:schemeClr val="accent1"/>
                </a:solidFill>
                <a:cs typeface="Calibri" panose="020F0502020204030204" pitchFamily="34" charset="0"/>
              </a:rPr>
              <a:t>/education </a:t>
            </a:r>
            <a:endParaRPr lang="en-US" altLang="en-US" sz="2200" dirty="0"/>
          </a:p>
          <a:p>
            <a:pPr marL="0" indent="0">
              <a:spcBef>
                <a:spcPts val="1600"/>
              </a:spcBef>
              <a:buSzPts val="2400"/>
              <a:buNone/>
              <a:defRPr/>
            </a:pPr>
            <a:endParaRPr lang="en-US" altLang="en-US" sz="2200" dirty="0"/>
          </a:p>
          <a:p>
            <a:pPr marL="0" indent="0" eaLnBrk="1" hangingPunct="1">
              <a:spcBef>
                <a:spcPts val="1600"/>
              </a:spcBef>
              <a:buNone/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</p:spTree>
    <p:extLst>
      <p:ext uri="{BB962C8B-B14F-4D97-AF65-F5344CB8AC3E}">
        <p14:creationId xmlns:p14="http://schemas.microsoft.com/office/powerpoint/2010/main" val="327521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1DF6F-68CB-E8A3-FBFB-9A5F07BB4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29AEB-BE67-E05A-6A80-34E0D5680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Faculty and Disclosures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BF12901-CC51-BED5-FB6E-35CBA1E9945D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it-IT" altLang="en-US" sz="2400" b="1" kern="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David M. Miller, MD, PhD, FAAD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Director, Center for Merkel Cell Carcinoma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Co-Director, NMSC Multi-Disciplinary Clinic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Massachusetts General Cancer Center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Assistant Professor of Medicine and Dermatology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Harvard Medical School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Boston, Massachusetts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it-IT" altLang="en-US" sz="2200" b="1" kern="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>
              <a:spcBef>
                <a:spcPts val="0"/>
              </a:spcBef>
              <a:spcAft>
                <a:spcPts val="750"/>
              </a:spcAft>
              <a:buNone/>
            </a:pPr>
            <a:r>
              <a:rPr lang="it-IT" altLang="en-US" sz="2200" b="1" kern="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David M. Miller, MD, PhD, FAAD</a:t>
            </a:r>
            <a:r>
              <a:rPr lang="en-US" altLang="en-US" sz="2200" b="1" kern="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US" sz="2200" b="0" i="1" dirty="0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consultant/advisor/speaker: </a:t>
            </a:r>
            <a:r>
              <a:rPr lang="en-US" sz="2200" dirty="0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Almirall, Bristol Myers Squibb, Checkpoint, EMD Serono, Merck, Regeneron, Sanofi Genzyme, Sun; researcher: </a:t>
            </a:r>
            <a:r>
              <a:rPr lang="en-US" sz="2200" dirty="0" err="1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Kartos</a:t>
            </a:r>
            <a:r>
              <a:rPr lang="en-US" sz="2200" dirty="0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NeoImmune</a:t>
            </a:r>
            <a:r>
              <a:rPr lang="en-US" sz="2200" dirty="0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Tech, Regeneron; stock options: </a:t>
            </a:r>
            <a:r>
              <a:rPr lang="en-US" sz="2200" dirty="0" err="1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Avstera</a:t>
            </a:r>
            <a:r>
              <a:rPr lang="en-US" sz="2200" dirty="0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altLang="en-US" sz="22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113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556F4-8ADB-27C4-9A5F-210A3EF9F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Faculty and Disclosures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B15415F8-FA47-EFE9-096D-2A217DA53A2C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it-IT" altLang="en-US" sz="2400" b="1" kern="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Vishal Anil Patel, MD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Director of Cutaneous Oncology, GW Cancer Center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Director of Dermatologic Surgery, GW Department of Dermatology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Associate Professor of Dermatology &amp; of Medicine (Hematology/Oncology)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George Washington University School of Medicine &amp; Health Sciences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Washington, DC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it-IT" altLang="en-US" sz="2200" b="1" kern="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>
              <a:spcBef>
                <a:spcPts val="0"/>
              </a:spcBef>
              <a:spcAft>
                <a:spcPts val="750"/>
              </a:spcAft>
              <a:buNone/>
            </a:pPr>
            <a:r>
              <a:rPr lang="it-IT" altLang="en-US" sz="2200" b="1" kern="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Vishal Anil Patel, MD</a:t>
            </a:r>
            <a:r>
              <a:rPr lang="en-US" altLang="en-US" sz="2200" b="1" kern="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US" sz="2200" b="0" i="1" dirty="0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consultant/advisor/speaker: </a:t>
            </a: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Almirall, Regeneron, </a:t>
            </a:r>
            <a:r>
              <a:rPr lang="en-US" sz="2200" b="0" dirty="0" err="1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Replimune</a:t>
            </a: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, Sun.</a:t>
            </a:r>
            <a:endParaRPr lang="en-US" altLang="en-US" sz="2200" b="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507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8D4EC-3042-9A5B-3035-3402D3364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C2E36-0682-4EE4-7E55-FB9BDBE49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b="1" dirty="0">
                <a:ea typeface="Calibri"/>
              </a:rPr>
              <a:t>Learning Objectives</a:t>
            </a:r>
            <a:endParaRPr lang="en-US" sz="2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4C0C71-D143-4D17-C0E1-17F52B48367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ct val="15000"/>
              </a:spcBef>
              <a:buClr>
                <a:schemeClr val="accent6"/>
              </a:buClr>
              <a:buNone/>
              <a:defRPr/>
            </a:pP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At the conclusion of this activity, learners should be able to:</a:t>
            </a:r>
            <a:endParaRPr lang="en-US" dirty="0">
              <a:latin typeface="Poppins" panose="00000500000000000000" pitchFamily="2" charset="0"/>
              <a:ea typeface="Calibri"/>
              <a:cs typeface="Poppins" panose="00000500000000000000" pitchFamily="2" charset="0"/>
            </a:endParaRPr>
          </a:p>
          <a:p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Optimize the integration of adjuvant ICI therapy into treatment plans for high-risk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cSCC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patients based on current guidelines and trial data</a:t>
            </a:r>
          </a:p>
          <a:p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Refine evidence-based patient selection criteria for ICI treatment in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cSCC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, emphasizing clinical risk factors over PD-L1 expression</a:t>
            </a:r>
          </a:p>
          <a:p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Proactively monitor patients receiving ICI therapy to promptly identify and manage immunotherapy-associated toxicities</a:t>
            </a:r>
          </a:p>
          <a:p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Develop a multidisciplinary evaluation strategy for considering neoadjuvant ICI in locally advanced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cSCC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cases</a:t>
            </a:r>
          </a:p>
          <a:p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Implement evidence-based, patient-centered treatment plans for advanced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cSCC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populations by integrating novel therapeutic strategies such as radiation-immunotherapy sequencing and intralesional therapies</a:t>
            </a:r>
          </a:p>
          <a:p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04563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5B748-9320-281C-C6D1-07B6634D6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D0C4651-AF8C-0E34-53CA-7E54D8ADB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1298016"/>
            <a:ext cx="11739563" cy="502897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200" dirty="0" err="1"/>
              <a:t>cSCC</a:t>
            </a:r>
            <a:r>
              <a:rPr lang="en-US" sz="2200" dirty="0"/>
              <a:t> is </a:t>
            </a:r>
            <a:r>
              <a:rPr lang="en-US" sz="2000" dirty="0"/>
              <a:t>the</a:t>
            </a:r>
            <a:r>
              <a:rPr lang="en-US" sz="2200" dirty="0"/>
              <a:t> </a:t>
            </a:r>
            <a:r>
              <a:rPr lang="en-US" sz="2000" dirty="0"/>
              <a:t>second most</a:t>
            </a:r>
            <a:r>
              <a:rPr lang="en-US" sz="2200" dirty="0"/>
              <a:t> common keratinocyte carcinoma arising from epidermal </a:t>
            </a:r>
            <a:r>
              <a:rPr lang="en-US" sz="2000" dirty="0"/>
              <a:t>keratinocytes, with approximately 1.8 million cases of cutaneous SCC annually in the US</a:t>
            </a:r>
            <a:endParaRPr lang="en-US" sz="2200" dirty="0"/>
          </a:p>
          <a:p>
            <a:pPr>
              <a:spcAft>
                <a:spcPts val="0"/>
              </a:spcAft>
            </a:pPr>
            <a:r>
              <a:rPr lang="en-US" sz="2200" dirty="0"/>
              <a:t>Incidence rises sharply with age and is higher in men, driven by cumulative UV exposure, aging of the population, and immunosuppression</a:t>
            </a:r>
          </a:p>
          <a:p>
            <a:pPr>
              <a:spcAft>
                <a:spcPts val="0"/>
              </a:spcAft>
            </a:pPr>
            <a:r>
              <a:rPr lang="en-US" sz="2200" dirty="0"/>
              <a:t>Most cases are cured with surgery and/or radiotherapy; however, a subset develop local recurrence, nodal involvement, or distant metastases</a:t>
            </a:r>
          </a:p>
          <a:p>
            <a:pPr>
              <a:spcAft>
                <a:spcPts val="0"/>
              </a:spcAft>
            </a:pPr>
            <a:r>
              <a:rPr lang="en-US" sz="2200" dirty="0"/>
              <a:t>Risk of recurrence and metastasis is concentrated in tumors with high-risk features, including large size, deep invasion, poor differentiation, perineural invasion, immunosuppression, recurrent disease, and high-risk anatomic sites (</a:t>
            </a:r>
            <a:r>
              <a:rPr lang="en-US" sz="2200" dirty="0" err="1"/>
              <a:t>eg</a:t>
            </a:r>
            <a:r>
              <a:rPr lang="en-US" sz="2200" dirty="0"/>
              <a:t>, head and neck)</a:t>
            </a:r>
          </a:p>
          <a:p>
            <a:pPr>
              <a:spcAft>
                <a:spcPts val="0"/>
              </a:spcAft>
            </a:pPr>
            <a:r>
              <a:rPr lang="en-US" sz="2200" dirty="0"/>
              <a:t>Outcomes for unresectable locally advanced or metastatic </a:t>
            </a:r>
            <a:r>
              <a:rPr lang="en-US" sz="2200" dirty="0" err="1"/>
              <a:t>cSCC</a:t>
            </a:r>
            <a:r>
              <a:rPr lang="en-US" sz="2200" dirty="0"/>
              <a:t> were historically poor, but PD-1 inhibitors have transformed management and are now standard systemic therapy when curative surgery or radiotherapy is not feasible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910D830-27D0-4F9D-BD32-C94FE453A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Overview of cSCC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E394FA-BD6C-F818-4996-7417A4F9043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26994"/>
            <a:ext cx="7812290" cy="327025"/>
          </a:xfrm>
        </p:spPr>
        <p:txBody>
          <a:bodyPr/>
          <a:lstStyle/>
          <a:p>
            <a:r>
              <a:rPr lang="da-DK" dirty="0"/>
              <a:t>Mundhenke. J Clin Med. 2024;13:5830. </a:t>
            </a:r>
            <a:r>
              <a:rPr lang="en-US" dirty="0"/>
              <a:t>NCCN. Squamous Cell Carcinoma. 2026. </a:t>
            </a:r>
            <a:r>
              <a:rPr lang="de-DE" dirty="0" err="1"/>
              <a:t>Zakhem</a:t>
            </a:r>
            <a:r>
              <a:rPr lang="de-DE" dirty="0"/>
              <a:t>. J Am Acad </a:t>
            </a:r>
            <a:r>
              <a:rPr lang="de-DE" dirty="0" err="1"/>
              <a:t>Dermatol</a:t>
            </a:r>
            <a:r>
              <a:rPr lang="de-DE" dirty="0"/>
              <a:t>. 2025;92:1064. </a:t>
            </a:r>
            <a:r>
              <a:rPr lang="en-US" dirty="0"/>
              <a:t>Catalano. Curr Treat Options Oncol. 2024;25:1184. Migden. NEJM. 2024;391:702. Miller. J Cutaneous Oncol. 2025;3:2.</a:t>
            </a:r>
          </a:p>
        </p:txBody>
      </p:sp>
    </p:spTree>
    <p:extLst>
      <p:ext uri="{BB962C8B-B14F-4D97-AF65-F5344CB8AC3E}">
        <p14:creationId xmlns:p14="http://schemas.microsoft.com/office/powerpoint/2010/main" val="1236096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Patient With Newly Diagnosed cSCC</a:t>
            </a:r>
            <a:endParaRPr lang="en-US" altLang="en-US" dirty="0"/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4E32E8CE-B378-CEB6-54E1-92992F9A9C77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231775" y="1335088"/>
            <a:ext cx="11739563" cy="3838743"/>
          </a:xfr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Gordie* is an 80-yr-old man who presented with a several-mo </a:t>
            </a:r>
            <a:br>
              <a:rPr lang="en-US" dirty="0"/>
            </a:br>
            <a:r>
              <a:rPr lang="en-US" dirty="0"/>
              <a:t>history of a growing left angle-of-jaw mass</a:t>
            </a:r>
          </a:p>
          <a:p>
            <a:r>
              <a:rPr lang="en-US" dirty="0"/>
              <a:t>His past medical history includes numerous nonmelanoma skin cancers, atrial fibrillation managed with warfarin, hypertension, chronic kidney disease, and chronic bladder outlet obstruction</a:t>
            </a:r>
          </a:p>
          <a:p>
            <a:r>
              <a:rPr lang="en-US" dirty="0"/>
              <a:t>Biopsy confirmed squamous cell carcinoma</a:t>
            </a:r>
          </a:p>
          <a:p>
            <a:r>
              <a:rPr lang="en-US" dirty="0"/>
              <a:t>Cross-sectional imaging at presentation revealed a 7-cm lesion infiltrating the neck and parotid</a:t>
            </a:r>
          </a:p>
          <a:p>
            <a:pPr lvl="2"/>
            <a:r>
              <a:rPr lang="en-US" dirty="0"/>
              <a:t>CT torso showed no evidence of metastatic disease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5AE7C89-11E8-7FB2-C6EC-1D5738B3CDA4}"/>
              </a:ext>
            </a:extLst>
          </p:cNvPr>
          <p:cNvSpPr/>
          <p:nvPr/>
        </p:nvSpPr>
        <p:spPr>
          <a:xfrm>
            <a:off x="10416858" y="87719"/>
            <a:ext cx="1554480" cy="1549695"/>
          </a:xfrm>
          <a:prstGeom prst="ellipse">
            <a:avLst/>
          </a:prstGeom>
          <a:blipFill dpi="0" rotWithShape="1">
            <a:blip r:embed="rId3"/>
            <a:srcRect/>
            <a:stretch>
              <a:fillRect l="-38235" t="-17856" r="-26471" b="-41458"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C9226-C2B7-C2C6-4843-03D43B407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BFFFE86-150B-04B2-8870-0E7B3E7656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Multidisciplinary Care in Nonmelanoma Skin Cancers</a:t>
            </a:r>
            <a:endParaRPr lang="en-US" altLang="en-US" dirty="0"/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8E222E96-8439-B898-AFC6-50007A6BAD57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5911702" y="1335088"/>
            <a:ext cx="6059636" cy="4319644"/>
          </a:xfr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Multidisciplinary care is critical to optimal patient management</a:t>
            </a:r>
          </a:p>
          <a:p>
            <a:r>
              <a:rPr lang="en-US" dirty="0"/>
              <a:t>Advanced NMSCs are multifaceted with a wide range of presentations and responses to treatment</a:t>
            </a:r>
          </a:p>
          <a:p>
            <a:r>
              <a:rPr lang="en-US" dirty="0"/>
              <a:t>Requires skills and expertise across many subspecialists who need to work in coordination</a:t>
            </a:r>
          </a:p>
          <a:p>
            <a:r>
              <a:rPr lang="en-US" dirty="0"/>
              <a:t>Patient perspective is important to ensure treatment choices match patient goals of therapy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D57C7D4-A824-44E8-CED2-DD02E91DAAE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Negbenebor. Cutis. 2021;107:E22.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B9ADB27-0AAF-C31E-D258-0A6FE23DF68D}"/>
              </a:ext>
            </a:extLst>
          </p:cNvPr>
          <p:cNvGrpSpPr/>
          <p:nvPr/>
        </p:nvGrpSpPr>
        <p:grpSpPr>
          <a:xfrm>
            <a:off x="563401" y="1332467"/>
            <a:ext cx="4889442" cy="4901758"/>
            <a:chOff x="563401" y="1194242"/>
            <a:chExt cx="4889442" cy="490175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1310D5B-A5A7-A392-5C8F-782202869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3401" y="1194242"/>
              <a:ext cx="4889442" cy="4901758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DEED2B1-1D34-3FC2-AA2C-4161B272A00B}"/>
                </a:ext>
              </a:extLst>
            </p:cNvPr>
            <p:cNvSpPr/>
            <p:nvPr/>
          </p:nvSpPr>
          <p:spPr>
            <a:xfrm>
              <a:off x="1949536" y="2610491"/>
              <a:ext cx="2093789" cy="2087343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 l="-38235" t="-17856" r="-26471" b="-41458"/>
              </a:stretch>
            </a:blip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D72FE3-1005-26D0-8327-D199EAD2C5AB}"/>
                </a:ext>
              </a:extLst>
            </p:cNvPr>
            <p:cNvSpPr txBox="1"/>
            <p:nvPr/>
          </p:nvSpPr>
          <p:spPr>
            <a:xfrm>
              <a:off x="880845" y="2449585"/>
              <a:ext cx="1065402" cy="72145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Head and Neck Surgeons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3831D3-8127-32DE-4559-E6BA2E2D5FD5}"/>
                </a:ext>
              </a:extLst>
            </p:cNvPr>
            <p:cNvSpPr txBox="1"/>
            <p:nvPr/>
          </p:nvSpPr>
          <p:spPr>
            <a:xfrm>
              <a:off x="2425231" y="1608768"/>
              <a:ext cx="1147308" cy="48584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Medical Oncologists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EEBA043-0912-D508-7267-6386C95F5814}"/>
                </a:ext>
              </a:extLst>
            </p:cNvPr>
            <p:cNvSpPr txBox="1"/>
            <p:nvPr/>
          </p:nvSpPr>
          <p:spPr>
            <a:xfrm>
              <a:off x="4029513" y="2522907"/>
              <a:ext cx="1148543" cy="49673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Surgical Oncologists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A230275-DA64-9EBF-CC73-634E65453C07}"/>
                </a:ext>
              </a:extLst>
            </p:cNvPr>
            <p:cNvSpPr txBox="1"/>
            <p:nvPr/>
          </p:nvSpPr>
          <p:spPr>
            <a:xfrm>
              <a:off x="4047103" y="4262484"/>
              <a:ext cx="1141585" cy="47963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Radiation Oncologists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79A2B3-47E7-FB4D-B21C-B79CF71BFBF5}"/>
                </a:ext>
              </a:extLst>
            </p:cNvPr>
            <p:cNvSpPr txBox="1"/>
            <p:nvPr/>
          </p:nvSpPr>
          <p:spPr>
            <a:xfrm>
              <a:off x="2105247" y="5275521"/>
              <a:ext cx="1775638" cy="4766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Dermatologists and</a:t>
              </a:r>
              <a:br>
                <a:rPr lang="en-US" sz="1400" b="1" dirty="0">
                  <a:solidFill>
                    <a:schemeClr val="bg1"/>
                  </a:solidFill>
                </a:rPr>
              </a:br>
              <a:r>
                <a:rPr lang="en-US" sz="1400" b="1" dirty="0">
                  <a:solidFill>
                    <a:schemeClr val="bg1"/>
                  </a:solidFill>
                </a:rPr>
                <a:t> Mohs Surgeons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9B3EE80-FE5D-D2B7-D002-9CA62500A5A9}"/>
                </a:ext>
              </a:extLst>
            </p:cNvPr>
            <p:cNvSpPr txBox="1"/>
            <p:nvPr/>
          </p:nvSpPr>
          <p:spPr>
            <a:xfrm>
              <a:off x="805069" y="4381426"/>
              <a:ext cx="1201809" cy="31640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Pathologists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7465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50211-F495-C242-B229-F4BB5F117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BFA1C74-7FAE-13B1-F2AA-ED765D0B7E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Rationale for PD-1 Inhibition in </a:t>
            </a:r>
            <a:r>
              <a:rPr lang="en-US" dirty="0" err="1"/>
              <a:t>cSCC</a:t>
            </a:r>
            <a:r>
              <a:rPr lang="en-US" dirty="0"/>
              <a:t>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A5C80D6-0F38-89DF-3B06-E174902377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775" y="1424733"/>
            <a:ext cx="11739563" cy="4754562"/>
          </a:xfrm>
        </p:spPr>
        <p:txBody>
          <a:bodyPr/>
          <a:lstStyle/>
          <a:p>
            <a:r>
              <a:rPr lang="en-US" dirty="0"/>
              <a:t>High UV-driven TMB often observed in cSCC and BCC</a:t>
            </a:r>
          </a:p>
          <a:p>
            <a:pPr lvl="2"/>
            <a:r>
              <a:rPr lang="en-US" dirty="0"/>
              <a:t>High TMB associated with improved immunotherapy response across cancer</a:t>
            </a:r>
          </a:p>
          <a:p>
            <a:r>
              <a:rPr lang="en-US" dirty="0"/>
              <a:t>In cSCC, higher PD-L1 expression correlates with increased risk of metastasis</a:t>
            </a:r>
          </a:p>
          <a:p>
            <a:r>
              <a:rPr lang="en-US" dirty="0"/>
              <a:t>Chronic immunosuppression (eg, solid organ transplant recipients) markedly elevates cSCC risk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62AD468-DB71-7C4D-1DEB-164395F6922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914" y="6302375"/>
            <a:ext cx="6537952" cy="3270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dirty="0"/>
              <a:t>Chen. Immunity. 2013;39:1-10. </a:t>
            </a:r>
            <a:r>
              <a:rPr lang="en-US" dirty="0"/>
              <a:t>Geidel G. Precis Oncol. 2022;6:17. Granata. Front Med. 2023;10:1189680. Stonesifer. Front Oncol. 2021;11:734354. </a:t>
            </a:r>
          </a:p>
        </p:txBody>
      </p:sp>
    </p:spTree>
    <p:extLst>
      <p:ext uri="{BB962C8B-B14F-4D97-AF65-F5344CB8AC3E}">
        <p14:creationId xmlns:p14="http://schemas.microsoft.com/office/powerpoint/2010/main" val="3703865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ED017-1DE2-982D-5F6E-2BEE2B9F9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B196E02-1881-16BC-2418-B82ED4AC40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Clinical Trial Data of Approved Anti–PD-1/PD-L1 Agents in Locally Advanced/Metastatic cSCC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950791-4415-2B56-137D-E2C9F894518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dirty="0"/>
              <a:t>Hughes. J Am Acad Dermatol. 2025;92:68. Muñoz Couselo. JCO. 2024;42:9554. Ruiz. J Am Acad Dermatol. 2026;94:48.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C4D11F26-3F94-7E11-C461-CC44D496B0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752026"/>
              </p:ext>
            </p:extLst>
          </p:nvPr>
        </p:nvGraphicFramePr>
        <p:xfrm>
          <a:off x="228600" y="1333500"/>
          <a:ext cx="11742740" cy="3749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18347">
                  <a:extLst>
                    <a:ext uri="{9D8B030D-6E8A-4147-A177-3AD203B41FA5}">
                      <a16:colId xmlns:a16="http://schemas.microsoft.com/office/drawing/2014/main" val="3980453188"/>
                    </a:ext>
                  </a:extLst>
                </a:gridCol>
                <a:gridCol w="3243490">
                  <a:extLst>
                    <a:ext uri="{9D8B030D-6E8A-4147-A177-3AD203B41FA5}">
                      <a16:colId xmlns:a16="http://schemas.microsoft.com/office/drawing/2014/main" val="572808656"/>
                    </a:ext>
                  </a:extLst>
                </a:gridCol>
                <a:gridCol w="3145218">
                  <a:extLst>
                    <a:ext uri="{9D8B030D-6E8A-4147-A177-3AD203B41FA5}">
                      <a16:colId xmlns:a16="http://schemas.microsoft.com/office/drawing/2014/main" val="3731510509"/>
                    </a:ext>
                  </a:extLst>
                </a:gridCol>
                <a:gridCol w="2935685">
                  <a:extLst>
                    <a:ext uri="{9D8B030D-6E8A-4147-A177-3AD203B41FA5}">
                      <a16:colId xmlns:a16="http://schemas.microsoft.com/office/drawing/2014/main" val="908002016"/>
                    </a:ext>
                  </a:extLst>
                </a:gridCol>
              </a:tblGrid>
              <a:tr h="141145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Poppins" pitchFamily="2" charset="77"/>
                          <a:cs typeface="Poppins" pitchFamily="2" charset="77"/>
                        </a:rPr>
                        <a:t>Cemiplimab</a:t>
                      </a:r>
                      <a:endParaRPr lang="en-US" sz="1600" baseline="30000" dirty="0">
                        <a:solidFill>
                          <a:schemeClr val="bg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Poppins" pitchFamily="2" charset="77"/>
                          <a:cs typeface="Poppins" pitchFamily="2" charset="77"/>
                        </a:rPr>
                        <a:t>Pembrolizumab</a:t>
                      </a:r>
                      <a:endParaRPr lang="en-US" sz="1600" baseline="30000" dirty="0">
                        <a:solidFill>
                          <a:schemeClr val="bg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Poppins" pitchFamily="2" charset="77"/>
                          <a:cs typeface="Poppins" pitchFamily="2" charset="77"/>
                        </a:rPr>
                        <a:t>Cosibelimab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051744"/>
                  </a:ext>
                </a:extLst>
              </a:tr>
              <a:tr h="35286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Phase (design)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Phase II (EMPOWER-CSCC-1; open label, nonrandomized, multicenter)</a:t>
                      </a:r>
                      <a:endParaRPr lang="en-US" sz="160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Phase II (KEYNOTE-629; open label, nonrandomized, multicohort)</a:t>
                      </a:r>
                      <a:endParaRPr lang="en-US" sz="160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Phase I (Pivotal CK-301-101; open label, multicenter, multicohort)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281783"/>
                  </a:ext>
                </a:extLst>
              </a:tr>
              <a:tr h="14114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Patients, 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193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159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109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635509"/>
                  </a:ext>
                </a:extLst>
              </a:tr>
              <a:tr h="33076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Extent of disease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Locally advanced: 40%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Metastatic: 60%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Locally advanced: 34%; Recurrent/metastatic: 66%</a:t>
                      </a:r>
                      <a:endParaRPr lang="en-US" sz="160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Locally advanced: 28%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Metastatic: 72%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182476"/>
                  </a:ext>
                </a:extLst>
              </a:tr>
              <a:tr h="14114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Primary endpoint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ORR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ORR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ORR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422378"/>
                  </a:ext>
                </a:extLst>
              </a:tr>
              <a:tr h="14114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Median follow-up,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42.5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48.0 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24.1; 29.3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494468"/>
                  </a:ext>
                </a:extLst>
              </a:tr>
              <a:tr h="14114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ORR, 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47.2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la: 52.0; m: 35.2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la: 54.8; m: 50.0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635421"/>
                  </a:ext>
                </a:extLst>
              </a:tr>
              <a:tr h="17692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CR, 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17.1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la: 22.2; m: 12.0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la: 25.8; m: 12.8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333213"/>
                  </a:ext>
                </a:extLst>
              </a:tr>
              <a:tr h="14114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PR, 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30.1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la: 30.0; m: 23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la: 29.0; m: 37.2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08742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EFCF0D4-332D-CFCF-AA88-BA07A4813D41}"/>
              </a:ext>
            </a:extLst>
          </p:cNvPr>
          <p:cNvSpPr txBox="1"/>
          <p:nvPr/>
        </p:nvSpPr>
        <p:spPr bwMode="auto">
          <a:xfrm>
            <a:off x="228600" y="5116033"/>
            <a:ext cx="117427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0" i="0" u="none" strike="noStrike" kern="1200" dirty="0">
                <a:effectLst/>
                <a:latin typeface="Poppins" pitchFamily="2" charset="77"/>
                <a:cs typeface="Poppins" pitchFamily="2" charset="77"/>
              </a:rPr>
              <a:t>Approved indications for advanced cSCC: cemiplimab for metastatic or locally advanced cSCC in patients not candidates for curative surgery or curative radiation; pembrolizumab for recurrent or metastatic cSCC or locally advanced cSCC not curable by surgery or radiation; cosibelimab for adults with metastatic or locally advanced cSCC who are not candidates for curative surgery or curative radiation</a:t>
            </a:r>
          </a:p>
        </p:txBody>
      </p:sp>
    </p:spTree>
    <p:extLst>
      <p:ext uri="{BB962C8B-B14F-4D97-AF65-F5344CB8AC3E}">
        <p14:creationId xmlns:p14="http://schemas.microsoft.com/office/powerpoint/2010/main" val="1044510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8BA14-B04E-C160-CD8E-62FD56B7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4250EA5-B6F4-CD7A-6FCB-FCE132EF1B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776" y="530225"/>
            <a:ext cx="10868616" cy="503238"/>
          </a:xfrm>
        </p:spPr>
        <p:txBody>
          <a:bodyPr/>
          <a:lstStyle/>
          <a:p>
            <a:r>
              <a:rPr lang="en-US" dirty="0"/>
              <a:t>Phase II Study of Neoadjuvant Cemiplimab in Resectable Stage II-IV cSCC: Response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4CB327-6A7F-47D0-726C-7D3F4FD6854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>
                <a:sym typeface="PT Sans"/>
              </a:rPr>
              <a:t>Gross. Ann Oncol. 2024;S0923.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9E1F92-C98B-8DF8-5721-7A4B4DB101FC}"/>
              </a:ext>
            </a:extLst>
          </p:cNvPr>
          <p:cNvSpPr txBox="1"/>
          <p:nvPr/>
        </p:nvSpPr>
        <p:spPr bwMode="auto">
          <a:xfrm>
            <a:off x="132483" y="5565226"/>
            <a:ext cx="116629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latin typeface="Poppins" pitchFamily="2" charset="77"/>
                <a:cs typeface="Poppins" pitchFamily="2" charset="77"/>
              </a:rPr>
              <a:t>Neoadjuvant cemiplimab was associated with deep radiographic responses and high pathologic response rates in resectable stage II-IV cSCC, with a pCR observed in 51% of patients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7C1E40-A6B4-D211-9FF4-AD008405CFD8}"/>
              </a:ext>
            </a:extLst>
          </p:cNvPr>
          <p:cNvSpPr txBox="1"/>
          <p:nvPr/>
        </p:nvSpPr>
        <p:spPr bwMode="auto">
          <a:xfrm>
            <a:off x="132483" y="1337061"/>
            <a:ext cx="116629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Poppins" pitchFamily="2" charset="77"/>
                <a:cs typeface="Poppins" pitchFamily="2" charset="77"/>
              </a:rPr>
              <a:t>A nonrandomized, multicenter phase II study of ≤4 doses of neoadjuvant cemiplimab followed by curative-intent surgery in patients with stage II-IV (M0) cSCC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800" dirty="0">
                <a:effectLst/>
                <a:latin typeface="Poppins" pitchFamily="2" charset="77"/>
                <a:cs typeface="Poppins" pitchFamily="2" charset="77"/>
              </a:rPr>
              <a:t>(N = 79)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42CE55-5199-192F-A53D-4D1ACEF14017}"/>
              </a:ext>
            </a:extLst>
          </p:cNvPr>
          <p:cNvSpPr txBox="1"/>
          <p:nvPr/>
        </p:nvSpPr>
        <p:spPr>
          <a:xfrm>
            <a:off x="2167003" y="2131496"/>
            <a:ext cx="465551" cy="2254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100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CB6E2A-EE63-689B-C899-BBAB46BFEBB6}"/>
              </a:ext>
            </a:extLst>
          </p:cNvPr>
          <p:cNvSpPr txBox="1"/>
          <p:nvPr/>
        </p:nvSpPr>
        <p:spPr>
          <a:xfrm>
            <a:off x="2167003" y="2432329"/>
            <a:ext cx="465551" cy="2254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80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31C64D-365C-78C9-D896-6D4C19EEAD4C}"/>
              </a:ext>
            </a:extLst>
          </p:cNvPr>
          <p:cNvSpPr txBox="1"/>
          <p:nvPr/>
        </p:nvSpPr>
        <p:spPr>
          <a:xfrm>
            <a:off x="2167003" y="2733162"/>
            <a:ext cx="465551" cy="2254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60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B76B96-43D2-CC16-6C69-83863D5B1596}"/>
              </a:ext>
            </a:extLst>
          </p:cNvPr>
          <p:cNvSpPr txBox="1"/>
          <p:nvPr/>
        </p:nvSpPr>
        <p:spPr>
          <a:xfrm>
            <a:off x="2167003" y="3033995"/>
            <a:ext cx="465551" cy="2254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40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B4F357-E9FE-40C1-084E-FC0B16904B1F}"/>
              </a:ext>
            </a:extLst>
          </p:cNvPr>
          <p:cNvSpPr txBox="1"/>
          <p:nvPr/>
        </p:nvSpPr>
        <p:spPr>
          <a:xfrm>
            <a:off x="2167003" y="3334828"/>
            <a:ext cx="465551" cy="2254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20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36B3ED-0A8E-B7F4-7498-E38FA48F4A5F}"/>
              </a:ext>
            </a:extLst>
          </p:cNvPr>
          <p:cNvSpPr txBox="1"/>
          <p:nvPr/>
        </p:nvSpPr>
        <p:spPr>
          <a:xfrm>
            <a:off x="2167003" y="3635661"/>
            <a:ext cx="465551" cy="2254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3C5CA35-B94F-686A-5DBD-C822594FC9FF}"/>
              </a:ext>
            </a:extLst>
          </p:cNvPr>
          <p:cNvSpPr txBox="1"/>
          <p:nvPr/>
        </p:nvSpPr>
        <p:spPr>
          <a:xfrm>
            <a:off x="2167003" y="3936494"/>
            <a:ext cx="465551" cy="2254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-20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B8AC26-C421-81A9-0AC2-98DE684AF580}"/>
              </a:ext>
            </a:extLst>
          </p:cNvPr>
          <p:cNvSpPr txBox="1"/>
          <p:nvPr/>
        </p:nvSpPr>
        <p:spPr>
          <a:xfrm>
            <a:off x="2167003" y="4237327"/>
            <a:ext cx="465551" cy="2254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-40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997ADAF-2AF3-FB0C-D693-B8795438C621}"/>
              </a:ext>
            </a:extLst>
          </p:cNvPr>
          <p:cNvSpPr txBox="1"/>
          <p:nvPr/>
        </p:nvSpPr>
        <p:spPr>
          <a:xfrm>
            <a:off x="2167003" y="4538160"/>
            <a:ext cx="465551" cy="2254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-60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245EC6-C656-6E70-D72C-484759FEBFE9}"/>
              </a:ext>
            </a:extLst>
          </p:cNvPr>
          <p:cNvSpPr txBox="1"/>
          <p:nvPr/>
        </p:nvSpPr>
        <p:spPr>
          <a:xfrm>
            <a:off x="2167003" y="4838993"/>
            <a:ext cx="465551" cy="2254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-80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153E5D6-7F97-12B0-6112-F55624A1BD9D}"/>
              </a:ext>
            </a:extLst>
          </p:cNvPr>
          <p:cNvSpPr txBox="1"/>
          <p:nvPr/>
        </p:nvSpPr>
        <p:spPr>
          <a:xfrm>
            <a:off x="2167003" y="5139830"/>
            <a:ext cx="465551" cy="2254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400" dirty="0"/>
              <a:t>-100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1EDEB38-FABC-1299-D799-ED903A5BDE96}"/>
              </a:ext>
            </a:extLst>
          </p:cNvPr>
          <p:cNvSpPr txBox="1"/>
          <p:nvPr/>
        </p:nvSpPr>
        <p:spPr>
          <a:xfrm>
            <a:off x="2711885" y="5240038"/>
            <a:ext cx="6244225" cy="2254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Patients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B804224-1A7F-A35A-A204-5A6A048B98FD}"/>
              </a:ext>
            </a:extLst>
          </p:cNvPr>
          <p:cNvSpPr txBox="1"/>
          <p:nvPr/>
        </p:nvSpPr>
        <p:spPr>
          <a:xfrm rot="16200000">
            <a:off x="181242" y="3445905"/>
            <a:ext cx="3443347" cy="59081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Best Percentage Change From Baseline in the Sum of Target-Lesion Diameters on Imaging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DB4964E-DC36-3A94-D618-58AA73DF896D}"/>
              </a:ext>
            </a:extLst>
          </p:cNvPr>
          <p:cNvSpPr txBox="1"/>
          <p:nvPr/>
        </p:nvSpPr>
        <p:spPr>
          <a:xfrm>
            <a:off x="8853406" y="4166391"/>
            <a:ext cx="1175359" cy="6492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1200" dirty="0"/>
              <a:t>Partial response on imaging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F1DE36C-EC2A-B0BF-29D0-6CEF4CA903C0}"/>
              </a:ext>
            </a:extLst>
          </p:cNvPr>
          <p:cNvSpPr txBox="1"/>
          <p:nvPr/>
        </p:nvSpPr>
        <p:spPr>
          <a:xfrm>
            <a:off x="8853406" y="2825125"/>
            <a:ext cx="979117" cy="64926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1200" dirty="0"/>
              <a:t>Progressive disease on imaging</a:t>
            </a:r>
          </a:p>
        </p:txBody>
      </p:sp>
      <p:grpSp>
        <p:nvGrpSpPr>
          <p:cNvPr id="9429" name="Group 9428">
            <a:extLst>
              <a:ext uri="{FF2B5EF4-FFF2-40B4-BE49-F238E27FC236}">
                <a16:creationId xmlns:a16="http://schemas.microsoft.com/office/drawing/2014/main" id="{2CC96369-6AE8-045A-1BB4-03A3EE7106DF}"/>
              </a:ext>
            </a:extLst>
          </p:cNvPr>
          <p:cNvGrpSpPr/>
          <p:nvPr/>
        </p:nvGrpSpPr>
        <p:grpSpPr>
          <a:xfrm>
            <a:off x="4303644" y="1970761"/>
            <a:ext cx="7577295" cy="866384"/>
            <a:chOff x="4303644" y="1970761"/>
            <a:chExt cx="7577295" cy="86638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B4065E4-B713-8836-0E2E-ACDC91E6484B}"/>
                </a:ext>
              </a:extLst>
            </p:cNvPr>
            <p:cNvSpPr txBox="1"/>
            <p:nvPr/>
          </p:nvSpPr>
          <p:spPr>
            <a:xfrm>
              <a:off x="4488493" y="1970761"/>
              <a:ext cx="6089737" cy="86638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en-US" sz="1200" dirty="0"/>
                <a:t>Pathologic complete response</a:t>
              </a:r>
            </a:p>
            <a:p>
              <a:r>
                <a:rPr lang="en-US" sz="1200" dirty="0"/>
                <a:t>Pathologic major response</a:t>
              </a:r>
            </a:p>
            <a:p>
              <a:r>
                <a:rPr lang="en-US" sz="1200" dirty="0"/>
                <a:t>No pathologic complete response or pathologic major response</a:t>
              </a:r>
            </a:p>
            <a:p>
              <a:r>
                <a:rPr lang="en-US" sz="1200" dirty="0"/>
                <a:t>No pathologic evaluation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2ACE31-F775-1DFC-9BC1-E49A85594A56}"/>
                </a:ext>
              </a:extLst>
            </p:cNvPr>
            <p:cNvSpPr txBox="1"/>
            <p:nvPr/>
          </p:nvSpPr>
          <p:spPr>
            <a:xfrm>
              <a:off x="9870511" y="1970761"/>
              <a:ext cx="2010428" cy="86638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>
                <a:tabLst>
                  <a:tab pos="1598613" algn="l"/>
                </a:tabLst>
              </a:pPr>
              <a:r>
                <a:rPr lang="en-US" sz="1200" dirty="0"/>
                <a:t>pCR	51%</a:t>
              </a:r>
              <a:br>
                <a:rPr lang="en-US" sz="1200" dirty="0"/>
              </a:br>
              <a:r>
                <a:rPr lang="en-US" sz="1200" dirty="0"/>
                <a:t>MPR	13%</a:t>
              </a:r>
              <a:br>
                <a:rPr lang="en-US" sz="1200" dirty="0"/>
              </a:br>
              <a:r>
                <a:rPr lang="en-US" sz="1200" dirty="0"/>
                <a:t>No pCR or MPR	25%</a:t>
              </a:r>
              <a:br>
                <a:rPr lang="en-US" sz="1200" dirty="0"/>
              </a:br>
              <a:r>
                <a:rPr lang="en-US" sz="1200" dirty="0"/>
                <a:t>No path evaluation 	11%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42D7243-2F08-0796-BAC6-DD80D0E5A116}"/>
                </a:ext>
              </a:extLst>
            </p:cNvPr>
            <p:cNvSpPr/>
            <p:nvPr/>
          </p:nvSpPr>
          <p:spPr>
            <a:xfrm>
              <a:off x="4303644" y="2067339"/>
              <a:ext cx="119270" cy="11927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8F18F97-0DDE-9C50-8EAF-B19878C304EC}"/>
                </a:ext>
              </a:extLst>
            </p:cNvPr>
            <p:cNvSpPr/>
            <p:nvPr/>
          </p:nvSpPr>
          <p:spPr>
            <a:xfrm>
              <a:off x="4303644" y="2607365"/>
              <a:ext cx="119270" cy="11927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8458FC4-1752-77EC-4F6D-CEB0218FD1DC}"/>
                </a:ext>
              </a:extLst>
            </p:cNvPr>
            <p:cNvSpPr/>
            <p:nvPr/>
          </p:nvSpPr>
          <p:spPr>
            <a:xfrm>
              <a:off x="4303644" y="2247348"/>
              <a:ext cx="119270" cy="11927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5DB42A1-9824-C6B6-959E-BE79622FD6F7}"/>
                </a:ext>
              </a:extLst>
            </p:cNvPr>
            <p:cNvSpPr/>
            <p:nvPr/>
          </p:nvSpPr>
          <p:spPr>
            <a:xfrm>
              <a:off x="4303644" y="2427357"/>
              <a:ext cx="119270" cy="1192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428" name="Group 9427">
            <a:extLst>
              <a:ext uri="{FF2B5EF4-FFF2-40B4-BE49-F238E27FC236}">
                <a16:creationId xmlns:a16="http://schemas.microsoft.com/office/drawing/2014/main" id="{8ED24AA8-D5D2-6F9C-0B74-5E17436D882C}"/>
              </a:ext>
            </a:extLst>
          </p:cNvPr>
          <p:cNvGrpSpPr/>
          <p:nvPr/>
        </p:nvGrpSpPr>
        <p:grpSpPr>
          <a:xfrm>
            <a:off x="2771775" y="2262038"/>
            <a:ext cx="769727" cy="1479550"/>
            <a:chOff x="2771775" y="2349500"/>
            <a:chExt cx="769727" cy="1479550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2BB42A2-B111-C2E3-39E6-404816E2F6F9}"/>
                </a:ext>
              </a:extLst>
            </p:cNvPr>
            <p:cNvCxnSpPr>
              <a:cxnSpLocks/>
            </p:cNvCxnSpPr>
            <p:nvPr/>
          </p:nvCxnSpPr>
          <p:spPr>
            <a:xfrm>
              <a:off x="2771775" y="2349500"/>
              <a:ext cx="0" cy="1476038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2A7DC88-5B7E-AFDE-F736-C6E082FE3C3D}"/>
                </a:ext>
              </a:extLst>
            </p:cNvPr>
            <p:cNvCxnSpPr>
              <a:cxnSpLocks/>
            </p:cNvCxnSpPr>
            <p:nvPr/>
          </p:nvCxnSpPr>
          <p:spPr>
            <a:xfrm>
              <a:off x="2848748" y="2349500"/>
              <a:ext cx="0" cy="1476038"/>
            </a:xfrm>
            <a:prstGeom prst="line">
              <a:avLst/>
            </a:prstGeom>
            <a:ln w="635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642F049-47F6-BD9D-7D7A-92E7E86786C6}"/>
                </a:ext>
              </a:extLst>
            </p:cNvPr>
            <p:cNvCxnSpPr>
              <a:cxnSpLocks/>
            </p:cNvCxnSpPr>
            <p:nvPr/>
          </p:nvCxnSpPr>
          <p:spPr>
            <a:xfrm>
              <a:off x="2925721" y="3298825"/>
              <a:ext cx="0" cy="526713"/>
            </a:xfrm>
            <a:prstGeom prst="line">
              <a:avLst/>
            </a:prstGeom>
            <a:ln w="635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606F72A-AAE9-382B-F7B4-A11D06291A2F}"/>
                </a:ext>
              </a:extLst>
            </p:cNvPr>
            <p:cNvCxnSpPr>
              <a:cxnSpLocks/>
            </p:cNvCxnSpPr>
            <p:nvPr/>
          </p:nvCxnSpPr>
          <p:spPr>
            <a:xfrm>
              <a:off x="3310586" y="3546475"/>
              <a:ext cx="0" cy="279063"/>
            </a:xfrm>
            <a:prstGeom prst="line">
              <a:avLst/>
            </a:prstGeom>
            <a:ln w="635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043859C-B079-7574-066A-01CCA828F7AD}"/>
                </a:ext>
              </a:extLst>
            </p:cNvPr>
            <p:cNvCxnSpPr>
              <a:cxnSpLocks/>
            </p:cNvCxnSpPr>
            <p:nvPr/>
          </p:nvCxnSpPr>
          <p:spPr>
            <a:xfrm>
              <a:off x="3233613" y="3517900"/>
              <a:ext cx="0" cy="307638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E10D589-0088-E471-2FE3-DAB8DCF6B56B}"/>
                </a:ext>
              </a:extLst>
            </p:cNvPr>
            <p:cNvCxnSpPr>
              <a:cxnSpLocks/>
            </p:cNvCxnSpPr>
            <p:nvPr/>
          </p:nvCxnSpPr>
          <p:spPr>
            <a:xfrm>
              <a:off x="3079667" y="3416300"/>
              <a:ext cx="0" cy="409238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8EA68D2-3281-A1F9-CDE3-4CE5D124F924}"/>
                </a:ext>
              </a:extLst>
            </p:cNvPr>
            <p:cNvCxnSpPr>
              <a:cxnSpLocks/>
            </p:cNvCxnSpPr>
            <p:nvPr/>
          </p:nvCxnSpPr>
          <p:spPr>
            <a:xfrm>
              <a:off x="3464532" y="3759200"/>
              <a:ext cx="0" cy="66338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2ACA312-72CD-5015-57F8-75DD8C0CADB5}"/>
                </a:ext>
              </a:extLst>
            </p:cNvPr>
            <p:cNvCxnSpPr>
              <a:cxnSpLocks/>
            </p:cNvCxnSpPr>
            <p:nvPr/>
          </p:nvCxnSpPr>
          <p:spPr>
            <a:xfrm>
              <a:off x="3002694" y="3381375"/>
              <a:ext cx="0" cy="447675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0915E8B-98C0-A209-72BC-B639958E59FA}"/>
                </a:ext>
              </a:extLst>
            </p:cNvPr>
            <p:cNvCxnSpPr>
              <a:cxnSpLocks/>
            </p:cNvCxnSpPr>
            <p:nvPr/>
          </p:nvCxnSpPr>
          <p:spPr>
            <a:xfrm>
              <a:off x="3156640" y="3489325"/>
              <a:ext cx="0" cy="336213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684503D-2CE8-E7FA-6829-42C4ACF084E6}"/>
                </a:ext>
              </a:extLst>
            </p:cNvPr>
            <p:cNvCxnSpPr>
              <a:cxnSpLocks/>
            </p:cNvCxnSpPr>
            <p:nvPr/>
          </p:nvCxnSpPr>
          <p:spPr>
            <a:xfrm>
              <a:off x="3387559" y="3740150"/>
              <a:ext cx="0" cy="85388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513D8D6-995E-9629-D4E6-B636EBD7AC98}"/>
                </a:ext>
              </a:extLst>
            </p:cNvPr>
            <p:cNvCxnSpPr>
              <a:cxnSpLocks/>
            </p:cNvCxnSpPr>
            <p:nvPr/>
          </p:nvCxnSpPr>
          <p:spPr>
            <a:xfrm>
              <a:off x="3541502" y="3768725"/>
              <a:ext cx="0" cy="56813"/>
            </a:xfrm>
            <a:prstGeom prst="line">
              <a:avLst/>
            </a:prstGeom>
            <a:ln w="635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26" name="Straight Connector 9225">
            <a:extLst>
              <a:ext uri="{FF2B5EF4-FFF2-40B4-BE49-F238E27FC236}">
                <a16:creationId xmlns:a16="http://schemas.microsoft.com/office/drawing/2014/main" id="{B19E434E-7466-0B98-5286-9DFB9FAAD4CE}"/>
              </a:ext>
            </a:extLst>
          </p:cNvPr>
          <p:cNvCxnSpPr>
            <a:cxnSpLocks/>
          </p:cNvCxnSpPr>
          <p:nvPr/>
        </p:nvCxnSpPr>
        <p:spPr>
          <a:xfrm>
            <a:off x="3693132" y="3735068"/>
            <a:ext cx="0" cy="66338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7" name="Straight Connector 9226">
            <a:extLst>
              <a:ext uri="{FF2B5EF4-FFF2-40B4-BE49-F238E27FC236}">
                <a16:creationId xmlns:a16="http://schemas.microsoft.com/office/drawing/2014/main" id="{492A701C-EDE7-2433-05AD-53ACCA87FD5F}"/>
              </a:ext>
            </a:extLst>
          </p:cNvPr>
          <p:cNvCxnSpPr>
            <a:cxnSpLocks/>
          </p:cNvCxnSpPr>
          <p:nvPr/>
        </p:nvCxnSpPr>
        <p:spPr>
          <a:xfrm>
            <a:off x="4305708" y="3735068"/>
            <a:ext cx="0" cy="233519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9" name="Straight Connector 9228">
            <a:extLst>
              <a:ext uri="{FF2B5EF4-FFF2-40B4-BE49-F238E27FC236}">
                <a16:creationId xmlns:a16="http://schemas.microsoft.com/office/drawing/2014/main" id="{E1F60E73-6B61-67B2-7C7B-57FFE9E7434E}"/>
              </a:ext>
            </a:extLst>
          </p:cNvPr>
          <p:cNvCxnSpPr>
            <a:cxnSpLocks/>
          </p:cNvCxnSpPr>
          <p:nvPr/>
        </p:nvCxnSpPr>
        <p:spPr>
          <a:xfrm>
            <a:off x="4841712" y="3735068"/>
            <a:ext cx="0" cy="471644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0" name="Straight Connector 9229">
            <a:extLst>
              <a:ext uri="{FF2B5EF4-FFF2-40B4-BE49-F238E27FC236}">
                <a16:creationId xmlns:a16="http://schemas.microsoft.com/office/drawing/2014/main" id="{D6439A7A-EBEC-28E9-4E1B-265B91CC1D3E}"/>
              </a:ext>
            </a:extLst>
          </p:cNvPr>
          <p:cNvCxnSpPr>
            <a:cxnSpLocks/>
          </p:cNvCxnSpPr>
          <p:nvPr/>
        </p:nvCxnSpPr>
        <p:spPr>
          <a:xfrm>
            <a:off x="5377716" y="3735068"/>
            <a:ext cx="0" cy="541494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1" name="Straight Connector 9230">
            <a:extLst>
              <a:ext uri="{FF2B5EF4-FFF2-40B4-BE49-F238E27FC236}">
                <a16:creationId xmlns:a16="http://schemas.microsoft.com/office/drawing/2014/main" id="{EEEE2DB9-D1E2-6183-8C86-219228E32F94}"/>
              </a:ext>
            </a:extLst>
          </p:cNvPr>
          <p:cNvCxnSpPr>
            <a:cxnSpLocks/>
          </p:cNvCxnSpPr>
          <p:nvPr/>
        </p:nvCxnSpPr>
        <p:spPr>
          <a:xfrm>
            <a:off x="5454288" y="3735068"/>
            <a:ext cx="0" cy="560544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2" name="Straight Connector 9231">
            <a:extLst>
              <a:ext uri="{FF2B5EF4-FFF2-40B4-BE49-F238E27FC236}">
                <a16:creationId xmlns:a16="http://schemas.microsoft.com/office/drawing/2014/main" id="{2C806536-8131-EF43-07F2-24B3053B1537}"/>
              </a:ext>
            </a:extLst>
          </p:cNvPr>
          <p:cNvCxnSpPr>
            <a:cxnSpLocks/>
          </p:cNvCxnSpPr>
          <p:nvPr/>
        </p:nvCxnSpPr>
        <p:spPr>
          <a:xfrm>
            <a:off x="5607432" y="3735068"/>
            <a:ext cx="0" cy="570069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3" name="Straight Connector 9232">
            <a:extLst>
              <a:ext uri="{FF2B5EF4-FFF2-40B4-BE49-F238E27FC236}">
                <a16:creationId xmlns:a16="http://schemas.microsoft.com/office/drawing/2014/main" id="{A45813F4-A509-1899-9BC5-815430EBAF2B}"/>
              </a:ext>
            </a:extLst>
          </p:cNvPr>
          <p:cNvCxnSpPr>
            <a:cxnSpLocks/>
          </p:cNvCxnSpPr>
          <p:nvPr/>
        </p:nvCxnSpPr>
        <p:spPr>
          <a:xfrm>
            <a:off x="6909156" y="3735068"/>
            <a:ext cx="0" cy="811369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4" name="Straight Connector 9233">
            <a:extLst>
              <a:ext uri="{FF2B5EF4-FFF2-40B4-BE49-F238E27FC236}">
                <a16:creationId xmlns:a16="http://schemas.microsoft.com/office/drawing/2014/main" id="{3C5A5967-00B7-1CB3-804F-4FC936DE0A1F}"/>
              </a:ext>
            </a:extLst>
          </p:cNvPr>
          <p:cNvCxnSpPr>
            <a:cxnSpLocks/>
          </p:cNvCxnSpPr>
          <p:nvPr/>
        </p:nvCxnSpPr>
        <p:spPr>
          <a:xfrm>
            <a:off x="6985728" y="3735068"/>
            <a:ext cx="0" cy="824069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5" name="Straight Connector 9234">
            <a:extLst>
              <a:ext uri="{FF2B5EF4-FFF2-40B4-BE49-F238E27FC236}">
                <a16:creationId xmlns:a16="http://schemas.microsoft.com/office/drawing/2014/main" id="{DF2AAA01-36C8-438B-A6DE-15D62AAF3103}"/>
              </a:ext>
            </a:extLst>
          </p:cNvPr>
          <p:cNvCxnSpPr>
            <a:cxnSpLocks/>
          </p:cNvCxnSpPr>
          <p:nvPr/>
        </p:nvCxnSpPr>
        <p:spPr>
          <a:xfrm>
            <a:off x="7521732" y="3735068"/>
            <a:ext cx="0" cy="916144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6" name="Straight Connector 9235">
            <a:extLst>
              <a:ext uri="{FF2B5EF4-FFF2-40B4-BE49-F238E27FC236}">
                <a16:creationId xmlns:a16="http://schemas.microsoft.com/office/drawing/2014/main" id="{3C1CDC97-B180-7D04-B42F-27A3964954C7}"/>
              </a:ext>
            </a:extLst>
          </p:cNvPr>
          <p:cNvCxnSpPr>
            <a:cxnSpLocks/>
          </p:cNvCxnSpPr>
          <p:nvPr/>
        </p:nvCxnSpPr>
        <p:spPr>
          <a:xfrm>
            <a:off x="7445160" y="3735068"/>
            <a:ext cx="0" cy="897094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7" name="Straight Connector 9236">
            <a:extLst>
              <a:ext uri="{FF2B5EF4-FFF2-40B4-BE49-F238E27FC236}">
                <a16:creationId xmlns:a16="http://schemas.microsoft.com/office/drawing/2014/main" id="{CCEC1C93-74CF-E600-6F2D-E7E6394DD06C}"/>
              </a:ext>
            </a:extLst>
          </p:cNvPr>
          <p:cNvCxnSpPr>
            <a:cxnSpLocks/>
          </p:cNvCxnSpPr>
          <p:nvPr/>
        </p:nvCxnSpPr>
        <p:spPr>
          <a:xfrm>
            <a:off x="3769704" y="3735068"/>
            <a:ext cx="0" cy="87469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8" name="Straight Connector 9237">
            <a:extLst>
              <a:ext uri="{FF2B5EF4-FFF2-40B4-BE49-F238E27FC236}">
                <a16:creationId xmlns:a16="http://schemas.microsoft.com/office/drawing/2014/main" id="{55B08DC3-F4CC-1638-F192-C41CD58217A7}"/>
              </a:ext>
            </a:extLst>
          </p:cNvPr>
          <p:cNvCxnSpPr>
            <a:cxnSpLocks/>
          </p:cNvCxnSpPr>
          <p:nvPr/>
        </p:nvCxnSpPr>
        <p:spPr>
          <a:xfrm>
            <a:off x="3922848" y="3735068"/>
            <a:ext cx="0" cy="144619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9" name="Straight Connector 9238">
            <a:extLst>
              <a:ext uri="{FF2B5EF4-FFF2-40B4-BE49-F238E27FC236}">
                <a16:creationId xmlns:a16="http://schemas.microsoft.com/office/drawing/2014/main" id="{72DAE7C8-FD05-5FE3-56A5-76C68AADE979}"/>
              </a:ext>
            </a:extLst>
          </p:cNvPr>
          <p:cNvCxnSpPr>
            <a:cxnSpLocks/>
          </p:cNvCxnSpPr>
          <p:nvPr/>
        </p:nvCxnSpPr>
        <p:spPr>
          <a:xfrm>
            <a:off x="3999420" y="3735068"/>
            <a:ext cx="0" cy="163669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0" name="Straight Connector 9239">
            <a:extLst>
              <a:ext uri="{FF2B5EF4-FFF2-40B4-BE49-F238E27FC236}">
                <a16:creationId xmlns:a16="http://schemas.microsoft.com/office/drawing/2014/main" id="{286DA9DD-2883-D319-62DA-FD65FA42A9B2}"/>
              </a:ext>
            </a:extLst>
          </p:cNvPr>
          <p:cNvCxnSpPr>
            <a:cxnSpLocks/>
          </p:cNvCxnSpPr>
          <p:nvPr/>
        </p:nvCxnSpPr>
        <p:spPr>
          <a:xfrm>
            <a:off x="4075992" y="3735068"/>
            <a:ext cx="0" cy="189069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1" name="Straight Connector 9240">
            <a:extLst>
              <a:ext uri="{FF2B5EF4-FFF2-40B4-BE49-F238E27FC236}">
                <a16:creationId xmlns:a16="http://schemas.microsoft.com/office/drawing/2014/main" id="{85EEB400-9B55-6A5D-9184-BFB6384A47E4}"/>
              </a:ext>
            </a:extLst>
          </p:cNvPr>
          <p:cNvCxnSpPr>
            <a:cxnSpLocks/>
          </p:cNvCxnSpPr>
          <p:nvPr/>
        </p:nvCxnSpPr>
        <p:spPr>
          <a:xfrm>
            <a:off x="4611996" y="3735068"/>
            <a:ext cx="0" cy="379569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2" name="Straight Connector 9241">
            <a:extLst>
              <a:ext uri="{FF2B5EF4-FFF2-40B4-BE49-F238E27FC236}">
                <a16:creationId xmlns:a16="http://schemas.microsoft.com/office/drawing/2014/main" id="{0A416EBB-EECC-0BD9-BDF4-B6FB2BCE5674}"/>
              </a:ext>
            </a:extLst>
          </p:cNvPr>
          <p:cNvCxnSpPr>
            <a:cxnSpLocks/>
          </p:cNvCxnSpPr>
          <p:nvPr/>
        </p:nvCxnSpPr>
        <p:spPr>
          <a:xfrm>
            <a:off x="4688568" y="3735068"/>
            <a:ext cx="0" cy="427194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3" name="Straight Connector 9242">
            <a:extLst>
              <a:ext uri="{FF2B5EF4-FFF2-40B4-BE49-F238E27FC236}">
                <a16:creationId xmlns:a16="http://schemas.microsoft.com/office/drawing/2014/main" id="{CE3D7D2E-6087-3251-65B8-B911464A26A2}"/>
              </a:ext>
            </a:extLst>
          </p:cNvPr>
          <p:cNvCxnSpPr>
            <a:cxnSpLocks/>
          </p:cNvCxnSpPr>
          <p:nvPr/>
        </p:nvCxnSpPr>
        <p:spPr>
          <a:xfrm>
            <a:off x="4765140" y="3735068"/>
            <a:ext cx="0" cy="455769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4" name="Straight Connector 9243">
            <a:extLst>
              <a:ext uri="{FF2B5EF4-FFF2-40B4-BE49-F238E27FC236}">
                <a16:creationId xmlns:a16="http://schemas.microsoft.com/office/drawing/2014/main" id="{97FA27EA-D5E9-2DD6-622E-0FE669350CE8}"/>
              </a:ext>
            </a:extLst>
          </p:cNvPr>
          <p:cNvCxnSpPr>
            <a:cxnSpLocks/>
          </p:cNvCxnSpPr>
          <p:nvPr/>
        </p:nvCxnSpPr>
        <p:spPr>
          <a:xfrm>
            <a:off x="4918284" y="3735068"/>
            <a:ext cx="0" cy="484344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5" name="Straight Connector 9244">
            <a:extLst>
              <a:ext uri="{FF2B5EF4-FFF2-40B4-BE49-F238E27FC236}">
                <a16:creationId xmlns:a16="http://schemas.microsoft.com/office/drawing/2014/main" id="{77F03F71-2533-CB6F-451C-86542329401B}"/>
              </a:ext>
            </a:extLst>
          </p:cNvPr>
          <p:cNvCxnSpPr>
            <a:cxnSpLocks/>
          </p:cNvCxnSpPr>
          <p:nvPr/>
        </p:nvCxnSpPr>
        <p:spPr>
          <a:xfrm>
            <a:off x="5224572" y="3735068"/>
            <a:ext cx="0" cy="531969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6" name="Straight Connector 9245">
            <a:extLst>
              <a:ext uri="{FF2B5EF4-FFF2-40B4-BE49-F238E27FC236}">
                <a16:creationId xmlns:a16="http://schemas.microsoft.com/office/drawing/2014/main" id="{2DE1879F-BE12-1410-188F-7C44B355FD64}"/>
              </a:ext>
            </a:extLst>
          </p:cNvPr>
          <p:cNvCxnSpPr>
            <a:cxnSpLocks/>
          </p:cNvCxnSpPr>
          <p:nvPr/>
        </p:nvCxnSpPr>
        <p:spPr>
          <a:xfrm>
            <a:off x="5530860" y="3735068"/>
            <a:ext cx="0" cy="560544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7" name="Straight Connector 9246">
            <a:extLst>
              <a:ext uri="{FF2B5EF4-FFF2-40B4-BE49-F238E27FC236}">
                <a16:creationId xmlns:a16="http://schemas.microsoft.com/office/drawing/2014/main" id="{FAA402F0-92DA-1A67-9C99-5962A29C7796}"/>
              </a:ext>
            </a:extLst>
          </p:cNvPr>
          <p:cNvCxnSpPr>
            <a:cxnSpLocks/>
          </p:cNvCxnSpPr>
          <p:nvPr/>
        </p:nvCxnSpPr>
        <p:spPr>
          <a:xfrm>
            <a:off x="7062300" y="3735068"/>
            <a:ext cx="0" cy="827244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8" name="Straight Connector 9247">
            <a:extLst>
              <a:ext uri="{FF2B5EF4-FFF2-40B4-BE49-F238E27FC236}">
                <a16:creationId xmlns:a16="http://schemas.microsoft.com/office/drawing/2014/main" id="{2E1FBDF1-0699-A636-E380-FA39C10E3EBD}"/>
              </a:ext>
            </a:extLst>
          </p:cNvPr>
          <p:cNvCxnSpPr>
            <a:cxnSpLocks/>
          </p:cNvCxnSpPr>
          <p:nvPr/>
        </p:nvCxnSpPr>
        <p:spPr>
          <a:xfrm>
            <a:off x="5148000" y="3735068"/>
            <a:ext cx="0" cy="516094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9" name="Straight Connector 9248">
            <a:extLst>
              <a:ext uri="{FF2B5EF4-FFF2-40B4-BE49-F238E27FC236}">
                <a16:creationId xmlns:a16="http://schemas.microsoft.com/office/drawing/2014/main" id="{5D8ACC59-607B-87B7-76B3-39A880800B96}"/>
              </a:ext>
            </a:extLst>
          </p:cNvPr>
          <p:cNvCxnSpPr>
            <a:cxnSpLocks/>
          </p:cNvCxnSpPr>
          <p:nvPr/>
        </p:nvCxnSpPr>
        <p:spPr>
          <a:xfrm>
            <a:off x="5837148" y="3735068"/>
            <a:ext cx="0" cy="589119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50" name="Straight Connector 9249">
            <a:extLst>
              <a:ext uri="{FF2B5EF4-FFF2-40B4-BE49-F238E27FC236}">
                <a16:creationId xmlns:a16="http://schemas.microsoft.com/office/drawing/2014/main" id="{96E9DA5D-22F1-EF8A-DC49-B94BD9BD251C}"/>
              </a:ext>
            </a:extLst>
          </p:cNvPr>
          <p:cNvCxnSpPr>
            <a:cxnSpLocks/>
          </p:cNvCxnSpPr>
          <p:nvPr/>
        </p:nvCxnSpPr>
        <p:spPr>
          <a:xfrm>
            <a:off x="6143436" y="3735068"/>
            <a:ext cx="0" cy="620869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51" name="Straight Connector 9250">
            <a:extLst>
              <a:ext uri="{FF2B5EF4-FFF2-40B4-BE49-F238E27FC236}">
                <a16:creationId xmlns:a16="http://schemas.microsoft.com/office/drawing/2014/main" id="{2F0EC625-E0CC-D83C-1492-03A036F015B2}"/>
              </a:ext>
            </a:extLst>
          </p:cNvPr>
          <p:cNvCxnSpPr>
            <a:cxnSpLocks/>
          </p:cNvCxnSpPr>
          <p:nvPr/>
        </p:nvCxnSpPr>
        <p:spPr>
          <a:xfrm>
            <a:off x="6602868" y="3735068"/>
            <a:ext cx="0" cy="706594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52" name="Straight Connector 9251">
            <a:extLst>
              <a:ext uri="{FF2B5EF4-FFF2-40B4-BE49-F238E27FC236}">
                <a16:creationId xmlns:a16="http://schemas.microsoft.com/office/drawing/2014/main" id="{9BA1EAD1-A5B7-CBBB-F92C-3EB2DDF3D141}"/>
              </a:ext>
            </a:extLst>
          </p:cNvPr>
          <p:cNvCxnSpPr>
            <a:cxnSpLocks/>
          </p:cNvCxnSpPr>
          <p:nvPr/>
        </p:nvCxnSpPr>
        <p:spPr>
          <a:xfrm>
            <a:off x="7215444" y="3735068"/>
            <a:ext cx="0" cy="836769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53" name="Straight Connector 9252">
            <a:extLst>
              <a:ext uri="{FF2B5EF4-FFF2-40B4-BE49-F238E27FC236}">
                <a16:creationId xmlns:a16="http://schemas.microsoft.com/office/drawing/2014/main" id="{1A84FF39-CD14-EC06-94D5-FB256A137B0D}"/>
              </a:ext>
            </a:extLst>
          </p:cNvPr>
          <p:cNvCxnSpPr>
            <a:cxnSpLocks/>
          </p:cNvCxnSpPr>
          <p:nvPr/>
        </p:nvCxnSpPr>
        <p:spPr>
          <a:xfrm>
            <a:off x="3846276" y="3735068"/>
            <a:ext cx="0" cy="14461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54" name="Straight Connector 9253">
            <a:extLst>
              <a:ext uri="{FF2B5EF4-FFF2-40B4-BE49-F238E27FC236}">
                <a16:creationId xmlns:a16="http://schemas.microsoft.com/office/drawing/2014/main" id="{696A0A6A-3D20-8008-2FD7-C19D0898D4EB}"/>
              </a:ext>
            </a:extLst>
          </p:cNvPr>
          <p:cNvCxnSpPr>
            <a:cxnSpLocks/>
          </p:cNvCxnSpPr>
          <p:nvPr/>
        </p:nvCxnSpPr>
        <p:spPr>
          <a:xfrm>
            <a:off x="4152564" y="3735068"/>
            <a:ext cx="0" cy="20176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55" name="Straight Connector 9254">
            <a:extLst>
              <a:ext uri="{FF2B5EF4-FFF2-40B4-BE49-F238E27FC236}">
                <a16:creationId xmlns:a16="http://schemas.microsoft.com/office/drawing/2014/main" id="{3D3CF2AE-77C4-B229-19D5-C7F96953CB11}"/>
              </a:ext>
            </a:extLst>
          </p:cNvPr>
          <p:cNvCxnSpPr>
            <a:cxnSpLocks/>
          </p:cNvCxnSpPr>
          <p:nvPr/>
        </p:nvCxnSpPr>
        <p:spPr>
          <a:xfrm>
            <a:off x="4229136" y="3735068"/>
            <a:ext cx="0" cy="20176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56" name="Straight Connector 9255">
            <a:extLst>
              <a:ext uri="{FF2B5EF4-FFF2-40B4-BE49-F238E27FC236}">
                <a16:creationId xmlns:a16="http://schemas.microsoft.com/office/drawing/2014/main" id="{2A78F7DA-A273-0612-EEED-C3818AAFD823}"/>
              </a:ext>
            </a:extLst>
          </p:cNvPr>
          <p:cNvCxnSpPr>
            <a:cxnSpLocks/>
          </p:cNvCxnSpPr>
          <p:nvPr/>
        </p:nvCxnSpPr>
        <p:spPr>
          <a:xfrm>
            <a:off x="4382280" y="3735068"/>
            <a:ext cx="0" cy="24939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57" name="Straight Connector 9256">
            <a:extLst>
              <a:ext uri="{FF2B5EF4-FFF2-40B4-BE49-F238E27FC236}">
                <a16:creationId xmlns:a16="http://schemas.microsoft.com/office/drawing/2014/main" id="{76162DD7-E131-6B3F-E9BD-D97E74D589C9}"/>
              </a:ext>
            </a:extLst>
          </p:cNvPr>
          <p:cNvCxnSpPr>
            <a:cxnSpLocks/>
          </p:cNvCxnSpPr>
          <p:nvPr/>
        </p:nvCxnSpPr>
        <p:spPr>
          <a:xfrm>
            <a:off x="4458852" y="3735068"/>
            <a:ext cx="0" cy="32241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58" name="Straight Connector 9257">
            <a:extLst>
              <a:ext uri="{FF2B5EF4-FFF2-40B4-BE49-F238E27FC236}">
                <a16:creationId xmlns:a16="http://schemas.microsoft.com/office/drawing/2014/main" id="{5DEE62B1-2B77-0B5D-2072-FCEECC882485}"/>
              </a:ext>
            </a:extLst>
          </p:cNvPr>
          <p:cNvCxnSpPr>
            <a:cxnSpLocks/>
          </p:cNvCxnSpPr>
          <p:nvPr/>
        </p:nvCxnSpPr>
        <p:spPr>
          <a:xfrm>
            <a:off x="4535424" y="3735068"/>
            <a:ext cx="0" cy="37956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59" name="Straight Connector 9258">
            <a:extLst>
              <a:ext uri="{FF2B5EF4-FFF2-40B4-BE49-F238E27FC236}">
                <a16:creationId xmlns:a16="http://schemas.microsoft.com/office/drawing/2014/main" id="{DB550008-1D48-6F37-D3A3-5205807B87CF}"/>
              </a:ext>
            </a:extLst>
          </p:cNvPr>
          <p:cNvCxnSpPr>
            <a:cxnSpLocks/>
          </p:cNvCxnSpPr>
          <p:nvPr/>
        </p:nvCxnSpPr>
        <p:spPr>
          <a:xfrm>
            <a:off x="4994856" y="3735068"/>
            <a:ext cx="0" cy="50021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0" name="Straight Connector 9259">
            <a:extLst>
              <a:ext uri="{FF2B5EF4-FFF2-40B4-BE49-F238E27FC236}">
                <a16:creationId xmlns:a16="http://schemas.microsoft.com/office/drawing/2014/main" id="{FA20B834-F5DB-92F8-6F4C-B28DD951088D}"/>
              </a:ext>
            </a:extLst>
          </p:cNvPr>
          <p:cNvCxnSpPr>
            <a:cxnSpLocks/>
          </p:cNvCxnSpPr>
          <p:nvPr/>
        </p:nvCxnSpPr>
        <p:spPr>
          <a:xfrm>
            <a:off x="5071428" y="3735068"/>
            <a:ext cx="0" cy="51291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1" name="Straight Connector 9260">
            <a:extLst>
              <a:ext uri="{FF2B5EF4-FFF2-40B4-BE49-F238E27FC236}">
                <a16:creationId xmlns:a16="http://schemas.microsoft.com/office/drawing/2014/main" id="{ED620F87-A3B8-63AC-53A5-AB4B44054AAA}"/>
              </a:ext>
            </a:extLst>
          </p:cNvPr>
          <p:cNvCxnSpPr>
            <a:cxnSpLocks/>
          </p:cNvCxnSpPr>
          <p:nvPr/>
        </p:nvCxnSpPr>
        <p:spPr>
          <a:xfrm>
            <a:off x="5301144" y="3735068"/>
            <a:ext cx="0" cy="52879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2" name="Straight Connector 9261">
            <a:extLst>
              <a:ext uri="{FF2B5EF4-FFF2-40B4-BE49-F238E27FC236}">
                <a16:creationId xmlns:a16="http://schemas.microsoft.com/office/drawing/2014/main" id="{0D3365B7-DCFD-6D54-19F2-4FC627AD6ADF}"/>
              </a:ext>
            </a:extLst>
          </p:cNvPr>
          <p:cNvCxnSpPr>
            <a:cxnSpLocks/>
          </p:cNvCxnSpPr>
          <p:nvPr/>
        </p:nvCxnSpPr>
        <p:spPr>
          <a:xfrm>
            <a:off x="5684004" y="3735068"/>
            <a:ext cx="0" cy="57324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3" name="Straight Connector 9262">
            <a:extLst>
              <a:ext uri="{FF2B5EF4-FFF2-40B4-BE49-F238E27FC236}">
                <a16:creationId xmlns:a16="http://schemas.microsoft.com/office/drawing/2014/main" id="{B46668FB-3BBC-F786-8228-23546C4C8ECE}"/>
              </a:ext>
            </a:extLst>
          </p:cNvPr>
          <p:cNvCxnSpPr>
            <a:cxnSpLocks/>
          </p:cNvCxnSpPr>
          <p:nvPr/>
        </p:nvCxnSpPr>
        <p:spPr>
          <a:xfrm>
            <a:off x="5760576" y="3735068"/>
            <a:ext cx="0" cy="58911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4" name="Straight Connector 9263">
            <a:extLst>
              <a:ext uri="{FF2B5EF4-FFF2-40B4-BE49-F238E27FC236}">
                <a16:creationId xmlns:a16="http://schemas.microsoft.com/office/drawing/2014/main" id="{6331A090-8433-03FA-1967-2CA3A3AFD351}"/>
              </a:ext>
            </a:extLst>
          </p:cNvPr>
          <p:cNvCxnSpPr>
            <a:cxnSpLocks/>
          </p:cNvCxnSpPr>
          <p:nvPr/>
        </p:nvCxnSpPr>
        <p:spPr>
          <a:xfrm>
            <a:off x="5913720" y="3735068"/>
            <a:ext cx="0" cy="59864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5" name="Straight Connector 9264">
            <a:extLst>
              <a:ext uri="{FF2B5EF4-FFF2-40B4-BE49-F238E27FC236}">
                <a16:creationId xmlns:a16="http://schemas.microsoft.com/office/drawing/2014/main" id="{EB495940-02D1-99E2-BFB7-137337759570}"/>
              </a:ext>
            </a:extLst>
          </p:cNvPr>
          <p:cNvCxnSpPr>
            <a:cxnSpLocks/>
          </p:cNvCxnSpPr>
          <p:nvPr/>
        </p:nvCxnSpPr>
        <p:spPr>
          <a:xfrm>
            <a:off x="6066864" y="3735068"/>
            <a:ext cx="0" cy="61769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6" name="Straight Connector 9265">
            <a:extLst>
              <a:ext uri="{FF2B5EF4-FFF2-40B4-BE49-F238E27FC236}">
                <a16:creationId xmlns:a16="http://schemas.microsoft.com/office/drawing/2014/main" id="{F5EF4E9F-212A-86C3-E412-9F604CF356C4}"/>
              </a:ext>
            </a:extLst>
          </p:cNvPr>
          <p:cNvCxnSpPr>
            <a:cxnSpLocks/>
          </p:cNvCxnSpPr>
          <p:nvPr/>
        </p:nvCxnSpPr>
        <p:spPr>
          <a:xfrm>
            <a:off x="5990292" y="3735068"/>
            <a:ext cx="0" cy="59864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7" name="Straight Connector 9266">
            <a:extLst>
              <a:ext uri="{FF2B5EF4-FFF2-40B4-BE49-F238E27FC236}">
                <a16:creationId xmlns:a16="http://schemas.microsoft.com/office/drawing/2014/main" id="{74BE2795-9C8C-20C1-8774-7CFA63FE208D}"/>
              </a:ext>
            </a:extLst>
          </p:cNvPr>
          <p:cNvCxnSpPr>
            <a:cxnSpLocks/>
          </p:cNvCxnSpPr>
          <p:nvPr/>
        </p:nvCxnSpPr>
        <p:spPr>
          <a:xfrm>
            <a:off x="6220008" y="3735068"/>
            <a:ext cx="0" cy="63039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8" name="Straight Connector 9267">
            <a:extLst>
              <a:ext uri="{FF2B5EF4-FFF2-40B4-BE49-F238E27FC236}">
                <a16:creationId xmlns:a16="http://schemas.microsoft.com/office/drawing/2014/main" id="{64ACF7E1-DB18-8A35-343C-7F2F0AF70674}"/>
              </a:ext>
            </a:extLst>
          </p:cNvPr>
          <p:cNvCxnSpPr>
            <a:cxnSpLocks/>
          </p:cNvCxnSpPr>
          <p:nvPr/>
        </p:nvCxnSpPr>
        <p:spPr>
          <a:xfrm>
            <a:off x="6526296" y="3735068"/>
            <a:ext cx="0" cy="67801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69" name="Straight Connector 9268">
            <a:extLst>
              <a:ext uri="{FF2B5EF4-FFF2-40B4-BE49-F238E27FC236}">
                <a16:creationId xmlns:a16="http://schemas.microsoft.com/office/drawing/2014/main" id="{7410AB97-6E87-30AC-48D7-FF5436C9E452}"/>
              </a:ext>
            </a:extLst>
          </p:cNvPr>
          <p:cNvCxnSpPr>
            <a:cxnSpLocks/>
          </p:cNvCxnSpPr>
          <p:nvPr/>
        </p:nvCxnSpPr>
        <p:spPr>
          <a:xfrm>
            <a:off x="6296580" y="3735068"/>
            <a:ext cx="0" cy="63039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70" name="Straight Connector 9269">
            <a:extLst>
              <a:ext uri="{FF2B5EF4-FFF2-40B4-BE49-F238E27FC236}">
                <a16:creationId xmlns:a16="http://schemas.microsoft.com/office/drawing/2014/main" id="{4102E93B-6CDE-BE36-FFAB-A7C7CB5AF4FA}"/>
              </a:ext>
            </a:extLst>
          </p:cNvPr>
          <p:cNvCxnSpPr>
            <a:cxnSpLocks/>
          </p:cNvCxnSpPr>
          <p:nvPr/>
        </p:nvCxnSpPr>
        <p:spPr>
          <a:xfrm>
            <a:off x="6373152" y="3735068"/>
            <a:ext cx="0" cy="64626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71" name="Straight Connector 9270">
            <a:extLst>
              <a:ext uri="{FF2B5EF4-FFF2-40B4-BE49-F238E27FC236}">
                <a16:creationId xmlns:a16="http://schemas.microsoft.com/office/drawing/2014/main" id="{D966A31E-8FA0-A311-3636-4D4513D98485}"/>
              </a:ext>
            </a:extLst>
          </p:cNvPr>
          <p:cNvCxnSpPr>
            <a:cxnSpLocks/>
          </p:cNvCxnSpPr>
          <p:nvPr/>
        </p:nvCxnSpPr>
        <p:spPr>
          <a:xfrm>
            <a:off x="6449724" y="3735068"/>
            <a:ext cx="0" cy="65896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72" name="Straight Connector 9271">
            <a:extLst>
              <a:ext uri="{FF2B5EF4-FFF2-40B4-BE49-F238E27FC236}">
                <a16:creationId xmlns:a16="http://schemas.microsoft.com/office/drawing/2014/main" id="{A9DDF2C2-E2AE-F949-5444-FCF7929D540E}"/>
              </a:ext>
            </a:extLst>
          </p:cNvPr>
          <p:cNvCxnSpPr>
            <a:cxnSpLocks/>
          </p:cNvCxnSpPr>
          <p:nvPr/>
        </p:nvCxnSpPr>
        <p:spPr>
          <a:xfrm>
            <a:off x="6679440" y="3735068"/>
            <a:ext cx="0" cy="73199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73" name="Straight Connector 9272">
            <a:extLst>
              <a:ext uri="{FF2B5EF4-FFF2-40B4-BE49-F238E27FC236}">
                <a16:creationId xmlns:a16="http://schemas.microsoft.com/office/drawing/2014/main" id="{7F4F2DAD-41AE-A89C-6A32-55ED5F909E92}"/>
              </a:ext>
            </a:extLst>
          </p:cNvPr>
          <p:cNvCxnSpPr>
            <a:cxnSpLocks/>
          </p:cNvCxnSpPr>
          <p:nvPr/>
        </p:nvCxnSpPr>
        <p:spPr>
          <a:xfrm>
            <a:off x="6756012" y="3735068"/>
            <a:ext cx="0" cy="76374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74" name="Straight Connector 9273">
            <a:extLst>
              <a:ext uri="{FF2B5EF4-FFF2-40B4-BE49-F238E27FC236}">
                <a16:creationId xmlns:a16="http://schemas.microsoft.com/office/drawing/2014/main" id="{CF7250EA-A9D7-35D5-424F-2A20B9EC10EA}"/>
              </a:ext>
            </a:extLst>
          </p:cNvPr>
          <p:cNvCxnSpPr>
            <a:cxnSpLocks/>
          </p:cNvCxnSpPr>
          <p:nvPr/>
        </p:nvCxnSpPr>
        <p:spPr>
          <a:xfrm>
            <a:off x="6832584" y="3735068"/>
            <a:ext cx="0" cy="79549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75" name="Straight Connector 9274">
            <a:extLst>
              <a:ext uri="{FF2B5EF4-FFF2-40B4-BE49-F238E27FC236}">
                <a16:creationId xmlns:a16="http://schemas.microsoft.com/office/drawing/2014/main" id="{7DF1693D-FCBD-8A67-E869-129A684F24CB}"/>
              </a:ext>
            </a:extLst>
          </p:cNvPr>
          <p:cNvCxnSpPr>
            <a:cxnSpLocks/>
          </p:cNvCxnSpPr>
          <p:nvPr/>
        </p:nvCxnSpPr>
        <p:spPr>
          <a:xfrm>
            <a:off x="7138872" y="3735068"/>
            <a:ext cx="0" cy="83676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76" name="Straight Connector 9275">
            <a:extLst>
              <a:ext uri="{FF2B5EF4-FFF2-40B4-BE49-F238E27FC236}">
                <a16:creationId xmlns:a16="http://schemas.microsoft.com/office/drawing/2014/main" id="{351EDCC1-ECE8-8680-E8C4-458779F827BF}"/>
              </a:ext>
            </a:extLst>
          </p:cNvPr>
          <p:cNvCxnSpPr>
            <a:cxnSpLocks/>
          </p:cNvCxnSpPr>
          <p:nvPr/>
        </p:nvCxnSpPr>
        <p:spPr>
          <a:xfrm>
            <a:off x="7292016" y="3735068"/>
            <a:ext cx="0" cy="85264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77" name="Straight Connector 9276">
            <a:extLst>
              <a:ext uri="{FF2B5EF4-FFF2-40B4-BE49-F238E27FC236}">
                <a16:creationId xmlns:a16="http://schemas.microsoft.com/office/drawing/2014/main" id="{FDA7F5AD-C56A-9C5D-0F90-9B3DFAF40A80}"/>
              </a:ext>
            </a:extLst>
          </p:cNvPr>
          <p:cNvCxnSpPr>
            <a:cxnSpLocks/>
          </p:cNvCxnSpPr>
          <p:nvPr/>
        </p:nvCxnSpPr>
        <p:spPr>
          <a:xfrm>
            <a:off x="7368588" y="3735068"/>
            <a:ext cx="0" cy="86851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78" name="Straight Connector 9277">
            <a:extLst>
              <a:ext uri="{FF2B5EF4-FFF2-40B4-BE49-F238E27FC236}">
                <a16:creationId xmlns:a16="http://schemas.microsoft.com/office/drawing/2014/main" id="{DE905AF6-C9F7-8DBB-ED83-F819ED620295}"/>
              </a:ext>
            </a:extLst>
          </p:cNvPr>
          <p:cNvCxnSpPr>
            <a:cxnSpLocks/>
          </p:cNvCxnSpPr>
          <p:nvPr/>
        </p:nvCxnSpPr>
        <p:spPr>
          <a:xfrm>
            <a:off x="7598304" y="3735068"/>
            <a:ext cx="0" cy="92566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79" name="Straight Connector 9278">
            <a:extLst>
              <a:ext uri="{FF2B5EF4-FFF2-40B4-BE49-F238E27FC236}">
                <a16:creationId xmlns:a16="http://schemas.microsoft.com/office/drawing/2014/main" id="{3B043100-70F9-998B-BC47-78B54A505C4F}"/>
              </a:ext>
            </a:extLst>
          </p:cNvPr>
          <p:cNvCxnSpPr>
            <a:cxnSpLocks/>
          </p:cNvCxnSpPr>
          <p:nvPr/>
        </p:nvCxnSpPr>
        <p:spPr>
          <a:xfrm>
            <a:off x="7674876" y="3735068"/>
            <a:ext cx="0" cy="94154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81" name="Straight Connector 9280">
            <a:extLst>
              <a:ext uri="{FF2B5EF4-FFF2-40B4-BE49-F238E27FC236}">
                <a16:creationId xmlns:a16="http://schemas.microsoft.com/office/drawing/2014/main" id="{F946C5DE-D25C-3235-4FD2-4822ED565088}"/>
              </a:ext>
            </a:extLst>
          </p:cNvPr>
          <p:cNvCxnSpPr>
            <a:cxnSpLocks/>
          </p:cNvCxnSpPr>
          <p:nvPr/>
        </p:nvCxnSpPr>
        <p:spPr>
          <a:xfrm>
            <a:off x="7751448" y="3735068"/>
            <a:ext cx="0" cy="94471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82" name="Straight Connector 9281">
            <a:extLst>
              <a:ext uri="{FF2B5EF4-FFF2-40B4-BE49-F238E27FC236}">
                <a16:creationId xmlns:a16="http://schemas.microsoft.com/office/drawing/2014/main" id="{887EDF35-E919-BBCE-A30A-9CEAAFECFB94}"/>
              </a:ext>
            </a:extLst>
          </p:cNvPr>
          <p:cNvCxnSpPr>
            <a:cxnSpLocks/>
          </p:cNvCxnSpPr>
          <p:nvPr/>
        </p:nvCxnSpPr>
        <p:spPr>
          <a:xfrm>
            <a:off x="7828020" y="3735068"/>
            <a:ext cx="0" cy="102726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83" name="Straight Connector 9282">
            <a:extLst>
              <a:ext uri="{FF2B5EF4-FFF2-40B4-BE49-F238E27FC236}">
                <a16:creationId xmlns:a16="http://schemas.microsoft.com/office/drawing/2014/main" id="{2E6B1CD1-F91D-6125-BE78-69BA6420F06F}"/>
              </a:ext>
            </a:extLst>
          </p:cNvPr>
          <p:cNvCxnSpPr>
            <a:cxnSpLocks/>
          </p:cNvCxnSpPr>
          <p:nvPr/>
        </p:nvCxnSpPr>
        <p:spPr>
          <a:xfrm>
            <a:off x="7904592" y="3735068"/>
            <a:ext cx="0" cy="105901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84" name="Straight Connector 9283">
            <a:extLst>
              <a:ext uri="{FF2B5EF4-FFF2-40B4-BE49-F238E27FC236}">
                <a16:creationId xmlns:a16="http://schemas.microsoft.com/office/drawing/2014/main" id="{7CCFDC8A-66D7-953F-29A5-B9A6B04BFF3F}"/>
              </a:ext>
            </a:extLst>
          </p:cNvPr>
          <p:cNvCxnSpPr>
            <a:cxnSpLocks/>
          </p:cNvCxnSpPr>
          <p:nvPr/>
        </p:nvCxnSpPr>
        <p:spPr>
          <a:xfrm>
            <a:off x="7981164" y="3735068"/>
            <a:ext cx="0" cy="117966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85" name="Straight Connector 9284">
            <a:extLst>
              <a:ext uri="{FF2B5EF4-FFF2-40B4-BE49-F238E27FC236}">
                <a16:creationId xmlns:a16="http://schemas.microsoft.com/office/drawing/2014/main" id="{66A920F2-498B-120B-ABD6-58661F29162B}"/>
              </a:ext>
            </a:extLst>
          </p:cNvPr>
          <p:cNvCxnSpPr>
            <a:cxnSpLocks/>
          </p:cNvCxnSpPr>
          <p:nvPr/>
        </p:nvCxnSpPr>
        <p:spPr>
          <a:xfrm>
            <a:off x="8057736" y="3735068"/>
            <a:ext cx="0" cy="1208244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86" name="Straight Connector 9285">
            <a:extLst>
              <a:ext uri="{FF2B5EF4-FFF2-40B4-BE49-F238E27FC236}">
                <a16:creationId xmlns:a16="http://schemas.microsoft.com/office/drawing/2014/main" id="{4B387998-6ABC-A7A0-34C2-BE27ED99C3C9}"/>
              </a:ext>
            </a:extLst>
          </p:cNvPr>
          <p:cNvCxnSpPr>
            <a:cxnSpLocks/>
          </p:cNvCxnSpPr>
          <p:nvPr/>
        </p:nvCxnSpPr>
        <p:spPr>
          <a:xfrm>
            <a:off x="8134308" y="3735068"/>
            <a:ext cx="0" cy="125586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87" name="Straight Connector 9286">
            <a:extLst>
              <a:ext uri="{FF2B5EF4-FFF2-40B4-BE49-F238E27FC236}">
                <a16:creationId xmlns:a16="http://schemas.microsoft.com/office/drawing/2014/main" id="{D9D5EB40-8EE5-F490-F025-1F7B8402ECC3}"/>
              </a:ext>
            </a:extLst>
          </p:cNvPr>
          <p:cNvCxnSpPr>
            <a:cxnSpLocks/>
          </p:cNvCxnSpPr>
          <p:nvPr/>
        </p:nvCxnSpPr>
        <p:spPr>
          <a:xfrm>
            <a:off x="8210880" y="3736812"/>
            <a:ext cx="0" cy="128270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88" name="Straight Connector 9287">
            <a:extLst>
              <a:ext uri="{FF2B5EF4-FFF2-40B4-BE49-F238E27FC236}">
                <a16:creationId xmlns:a16="http://schemas.microsoft.com/office/drawing/2014/main" id="{148920A3-096F-9AD1-2CE2-625B536565CD}"/>
              </a:ext>
            </a:extLst>
          </p:cNvPr>
          <p:cNvCxnSpPr>
            <a:cxnSpLocks/>
          </p:cNvCxnSpPr>
          <p:nvPr/>
        </p:nvCxnSpPr>
        <p:spPr>
          <a:xfrm>
            <a:off x="8287452" y="3735068"/>
            <a:ext cx="0" cy="132571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89" name="Straight Connector 9288">
            <a:extLst>
              <a:ext uri="{FF2B5EF4-FFF2-40B4-BE49-F238E27FC236}">
                <a16:creationId xmlns:a16="http://schemas.microsoft.com/office/drawing/2014/main" id="{8B799486-9188-A18A-D247-B9E0615A7CAA}"/>
              </a:ext>
            </a:extLst>
          </p:cNvPr>
          <p:cNvCxnSpPr>
            <a:cxnSpLocks/>
          </p:cNvCxnSpPr>
          <p:nvPr/>
        </p:nvCxnSpPr>
        <p:spPr>
          <a:xfrm>
            <a:off x="8364024" y="3735068"/>
            <a:ext cx="0" cy="135746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90" name="Straight Connector 9289">
            <a:extLst>
              <a:ext uri="{FF2B5EF4-FFF2-40B4-BE49-F238E27FC236}">
                <a16:creationId xmlns:a16="http://schemas.microsoft.com/office/drawing/2014/main" id="{6455EA51-C848-A772-EC1F-BCE4C12BE660}"/>
              </a:ext>
            </a:extLst>
          </p:cNvPr>
          <p:cNvCxnSpPr>
            <a:cxnSpLocks/>
          </p:cNvCxnSpPr>
          <p:nvPr/>
        </p:nvCxnSpPr>
        <p:spPr>
          <a:xfrm>
            <a:off x="8440596" y="3735068"/>
            <a:ext cx="0" cy="1389219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27" name="Group 9426">
            <a:extLst>
              <a:ext uri="{FF2B5EF4-FFF2-40B4-BE49-F238E27FC236}">
                <a16:creationId xmlns:a16="http://schemas.microsoft.com/office/drawing/2014/main" id="{0BFFEAFD-1E22-900B-014F-7C5805A24AAF}"/>
              </a:ext>
            </a:extLst>
          </p:cNvPr>
          <p:cNvGrpSpPr/>
          <p:nvPr/>
        </p:nvGrpSpPr>
        <p:grpSpPr>
          <a:xfrm>
            <a:off x="8517168" y="3735068"/>
            <a:ext cx="229743" cy="1474944"/>
            <a:chOff x="8517168" y="3830481"/>
            <a:chExt cx="229743" cy="152810"/>
          </a:xfrm>
        </p:grpSpPr>
        <p:cxnSp>
          <p:nvCxnSpPr>
            <p:cNvPr id="9280" name="Straight Connector 9279">
              <a:extLst>
                <a:ext uri="{FF2B5EF4-FFF2-40B4-BE49-F238E27FC236}">
                  <a16:creationId xmlns:a16="http://schemas.microsoft.com/office/drawing/2014/main" id="{F98306C0-6B3C-9B26-873D-AFC2A419F178}"/>
                </a:ext>
              </a:extLst>
            </p:cNvPr>
            <p:cNvCxnSpPr>
              <a:cxnSpLocks/>
            </p:cNvCxnSpPr>
            <p:nvPr/>
          </p:nvCxnSpPr>
          <p:spPr>
            <a:xfrm>
              <a:off x="8746911" y="3830481"/>
              <a:ext cx="0" cy="152810"/>
            </a:xfrm>
            <a:prstGeom prst="line">
              <a:avLst/>
            </a:prstGeom>
            <a:ln w="635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1" name="Straight Connector 9290">
              <a:extLst>
                <a:ext uri="{FF2B5EF4-FFF2-40B4-BE49-F238E27FC236}">
                  <a16:creationId xmlns:a16="http://schemas.microsoft.com/office/drawing/2014/main" id="{68B8836F-0AE1-5125-A4A1-73DB3295B6F0}"/>
                </a:ext>
              </a:extLst>
            </p:cNvPr>
            <p:cNvCxnSpPr>
              <a:cxnSpLocks/>
            </p:cNvCxnSpPr>
            <p:nvPr/>
          </p:nvCxnSpPr>
          <p:spPr>
            <a:xfrm>
              <a:off x="8517168" y="3830481"/>
              <a:ext cx="0" cy="152810"/>
            </a:xfrm>
            <a:prstGeom prst="line">
              <a:avLst/>
            </a:prstGeom>
            <a:ln w="635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2" name="Straight Connector 9291">
              <a:extLst>
                <a:ext uri="{FF2B5EF4-FFF2-40B4-BE49-F238E27FC236}">
                  <a16:creationId xmlns:a16="http://schemas.microsoft.com/office/drawing/2014/main" id="{DDEF0C2A-4D07-A927-8CF8-88547A250867}"/>
                </a:ext>
              </a:extLst>
            </p:cNvPr>
            <p:cNvCxnSpPr>
              <a:cxnSpLocks/>
            </p:cNvCxnSpPr>
            <p:nvPr/>
          </p:nvCxnSpPr>
          <p:spPr>
            <a:xfrm>
              <a:off x="8593740" y="3830481"/>
              <a:ext cx="0" cy="152810"/>
            </a:xfrm>
            <a:prstGeom prst="line">
              <a:avLst/>
            </a:prstGeom>
            <a:ln w="635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3" name="Straight Connector 9292">
              <a:extLst>
                <a:ext uri="{FF2B5EF4-FFF2-40B4-BE49-F238E27FC236}">
                  <a16:creationId xmlns:a16="http://schemas.microsoft.com/office/drawing/2014/main" id="{16DD4B02-EE1B-2D52-CF58-B1DA94F81EC0}"/>
                </a:ext>
              </a:extLst>
            </p:cNvPr>
            <p:cNvCxnSpPr>
              <a:cxnSpLocks/>
            </p:cNvCxnSpPr>
            <p:nvPr/>
          </p:nvCxnSpPr>
          <p:spPr>
            <a:xfrm>
              <a:off x="8670312" y="3830481"/>
              <a:ext cx="0" cy="152810"/>
            </a:xfrm>
            <a:prstGeom prst="line">
              <a:avLst/>
            </a:prstGeom>
            <a:ln w="635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504DF47-A703-C608-6E48-1D212E015D98}"/>
              </a:ext>
            </a:extLst>
          </p:cNvPr>
          <p:cNvGrpSpPr/>
          <p:nvPr/>
        </p:nvGrpSpPr>
        <p:grpSpPr>
          <a:xfrm>
            <a:off x="2647245" y="2245313"/>
            <a:ext cx="6333066" cy="2991556"/>
            <a:chOff x="2647245" y="2161822"/>
            <a:chExt cx="6333066" cy="299155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E260237-F257-0DD1-3B5A-5A557DB9C921}"/>
                </a:ext>
              </a:extLst>
            </p:cNvPr>
            <p:cNvCxnSpPr/>
            <p:nvPr/>
          </p:nvCxnSpPr>
          <p:spPr>
            <a:xfrm>
              <a:off x="2703689" y="2161822"/>
              <a:ext cx="0" cy="29915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14070A8-947E-663F-5061-ED678BE91AE6}"/>
                </a:ext>
              </a:extLst>
            </p:cNvPr>
            <p:cNvCxnSpPr>
              <a:cxnSpLocks/>
            </p:cNvCxnSpPr>
            <p:nvPr/>
          </p:nvCxnSpPr>
          <p:spPr>
            <a:xfrm>
              <a:off x="2709333" y="3653366"/>
              <a:ext cx="627097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C1345CC-7DB6-812C-F14C-CD3935685B3E}"/>
                </a:ext>
              </a:extLst>
            </p:cNvPr>
            <p:cNvCxnSpPr/>
            <p:nvPr/>
          </p:nvCxnSpPr>
          <p:spPr>
            <a:xfrm>
              <a:off x="2709333" y="4092223"/>
              <a:ext cx="6270978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7825A4C-4AD1-3FF5-5BC5-D512473DC09D}"/>
                </a:ext>
              </a:extLst>
            </p:cNvPr>
            <p:cNvCxnSpPr/>
            <p:nvPr/>
          </p:nvCxnSpPr>
          <p:spPr>
            <a:xfrm>
              <a:off x="2709333" y="3351392"/>
              <a:ext cx="6270978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37873EF-6A5B-7355-CC2C-F03822BB91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7245" y="2161822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1ED8B9B-E983-0166-B1A2-E3AD6A1AFC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7245" y="2460413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03F6B16-A4E4-3C70-0B77-8C2B64DCE7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7245" y="2759004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BA7045C-B92F-D2B0-AFB7-4C9F483277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7245" y="3057595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9E256EB-902A-31EE-63E9-AE4715D43A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7245" y="335618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D2897BC-5DEC-1E4A-758D-3B7727D406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7245" y="365336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9248D96-5B93-5E81-B71A-1DBB3D40FD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7245" y="395336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6F9D9CF-0E95-CA80-05A2-81914299A2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7245" y="4251959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60DC6DD-9DBC-2D0B-9752-A6592BDCAB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7245" y="4550550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32F1372-E2C6-46A0-1F49-BC2FC7BE8A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7245" y="4849141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DF1BAC5-2A8D-A4DA-C5C9-3FBA6C1D8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47245" y="5147733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88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B3C64-63F0-7F76-884A-6A36D50BB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5C09ECB-A9D6-A5CA-6934-04B94F4E5B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Phase II Study of Neoadjuvant Cemiplimab in Resectable </a:t>
            </a:r>
            <a:br>
              <a:rPr lang="en-US" dirty="0"/>
            </a:br>
            <a:r>
              <a:rPr lang="en-US" dirty="0"/>
              <a:t>Stage II-IV cSCC: EFS by Response</a:t>
            </a:r>
            <a:endParaRPr lang="en-US" alt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A9848EB-5558-9300-6045-95EB79672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949" y="1335088"/>
            <a:ext cx="3954389" cy="4754562"/>
          </a:xfrm>
        </p:spPr>
        <p:txBody>
          <a:bodyPr/>
          <a:lstStyle/>
          <a:p>
            <a:r>
              <a:rPr lang="en-US" dirty="0"/>
              <a:t>Post surgery, 60% of patients with pCR received no adjuvant treatment</a:t>
            </a:r>
          </a:p>
          <a:p>
            <a:r>
              <a:rPr lang="en-US" dirty="0"/>
              <a:t>Median follow-up: </a:t>
            </a:r>
            <a:br>
              <a:rPr lang="en-US" dirty="0"/>
            </a:br>
            <a:r>
              <a:rPr lang="en-US" dirty="0"/>
              <a:t>18.7 mo (IQR: 15.6-22.1)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2026667-B042-AE65-4036-61C2C0ECA02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Gross. Lancet Oncol. 2023;24:1196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13F360F-4542-BDBD-94BC-844FD08993C1}"/>
              </a:ext>
            </a:extLst>
          </p:cNvPr>
          <p:cNvSpPr txBox="1">
            <a:spLocks/>
          </p:cNvSpPr>
          <p:nvPr/>
        </p:nvSpPr>
        <p:spPr>
          <a:xfrm>
            <a:off x="245966" y="5284132"/>
            <a:ext cx="9057522" cy="48167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*</a:t>
            </a:r>
            <a:r>
              <a:rPr lang="en-US" sz="1400" b="0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No patients who achieved pCR experienced disease recurrence; 3 patients died.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kern="0" baseline="3000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†</a:t>
            </a:r>
            <a:r>
              <a:rPr lang="en-US" sz="1400" b="0" kern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9 patients did not have surgery (NS) and 13 surgical patients were nonresponders (NR).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094FFB-7942-54DB-79F5-BAF29C5AAEE9}"/>
              </a:ext>
            </a:extLst>
          </p:cNvPr>
          <p:cNvSpPr txBox="1"/>
          <p:nvPr/>
        </p:nvSpPr>
        <p:spPr bwMode="auto">
          <a:xfrm>
            <a:off x="228600" y="5862651"/>
            <a:ext cx="105693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latin typeface="Poppins" pitchFamily="2" charset="77"/>
                <a:cs typeface="Poppins" pitchFamily="2" charset="77"/>
              </a:rPr>
              <a:t>Primary endpoint: </a:t>
            </a:r>
            <a:r>
              <a:rPr lang="en-US" sz="1600" b="0" dirty="0">
                <a:latin typeface="Poppins" pitchFamily="2" charset="77"/>
                <a:cs typeface="Poppins" pitchFamily="2" charset="77"/>
              </a:rPr>
              <a:t>pCR in the surgical specimen after neoadjuvant cemiplimab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ED7D88A-D962-44AE-5559-FB550C05259A}"/>
              </a:ext>
            </a:extLst>
          </p:cNvPr>
          <p:cNvGrpSpPr/>
          <p:nvPr/>
        </p:nvGrpSpPr>
        <p:grpSpPr>
          <a:xfrm>
            <a:off x="1304013" y="1693294"/>
            <a:ext cx="6090700" cy="2775005"/>
            <a:chOff x="1304013" y="1741336"/>
            <a:chExt cx="6090700" cy="277500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3783870-555D-E469-9652-E820953D90AF}"/>
                </a:ext>
              </a:extLst>
            </p:cNvPr>
            <p:cNvCxnSpPr/>
            <p:nvPr/>
          </p:nvCxnSpPr>
          <p:spPr>
            <a:xfrm>
              <a:off x="1367624" y="1741336"/>
              <a:ext cx="0" cy="277500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39A3FFE-C5AE-FF36-9056-6F613D7BD619}"/>
                </a:ext>
              </a:extLst>
            </p:cNvPr>
            <p:cNvCxnSpPr>
              <a:cxnSpLocks/>
            </p:cNvCxnSpPr>
            <p:nvPr/>
          </p:nvCxnSpPr>
          <p:spPr>
            <a:xfrm>
              <a:off x="1359673" y="4516341"/>
              <a:ext cx="60350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373DD72-AE3B-629B-5CBD-61AFBA4C49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04013" y="1749287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2638E58-660A-AAD1-F4DF-1DC3AA97AA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04013" y="230269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634FAAD-467B-220B-8A4F-8D58A9FD98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04013" y="2856109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E2E737F-D418-F9A0-9A88-AFEF407A2D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04013" y="3409520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CDB37F-793E-DDE4-2DC6-46EDFC28E6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04013" y="3962931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23C7233-2F9E-0625-867F-740466BCD4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04013" y="4516341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C1B2A82-4A33-5E34-2240-E010E13E3ACA}"/>
              </a:ext>
            </a:extLst>
          </p:cNvPr>
          <p:cNvGrpSpPr/>
          <p:nvPr/>
        </p:nvGrpSpPr>
        <p:grpSpPr>
          <a:xfrm>
            <a:off x="1367624" y="4462902"/>
            <a:ext cx="6024438" cy="64008"/>
            <a:chOff x="1367624" y="4476250"/>
            <a:chExt cx="6024438" cy="6400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5F60AA4-DC27-5551-50DF-61AA2FBF6D19}"/>
                </a:ext>
              </a:extLst>
            </p:cNvPr>
            <p:cNvCxnSpPr>
              <a:cxnSpLocks/>
            </p:cNvCxnSpPr>
            <p:nvPr/>
          </p:nvCxnSpPr>
          <p:spPr>
            <a:xfrm>
              <a:off x="1367624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D10BD8F-2902-ADD0-9C0D-31964911B7AC}"/>
                </a:ext>
              </a:extLst>
            </p:cNvPr>
            <p:cNvCxnSpPr>
              <a:cxnSpLocks/>
            </p:cNvCxnSpPr>
            <p:nvPr/>
          </p:nvCxnSpPr>
          <p:spPr>
            <a:xfrm>
              <a:off x="1744151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89292A8-BBD1-452B-2A49-B1BA53A703C5}"/>
                </a:ext>
              </a:extLst>
            </p:cNvPr>
            <p:cNvCxnSpPr>
              <a:cxnSpLocks/>
            </p:cNvCxnSpPr>
            <p:nvPr/>
          </p:nvCxnSpPr>
          <p:spPr>
            <a:xfrm>
              <a:off x="2120678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AB19131-CDA7-7645-9C78-29FE6347636B}"/>
                </a:ext>
              </a:extLst>
            </p:cNvPr>
            <p:cNvCxnSpPr>
              <a:cxnSpLocks/>
            </p:cNvCxnSpPr>
            <p:nvPr/>
          </p:nvCxnSpPr>
          <p:spPr>
            <a:xfrm>
              <a:off x="2497205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F6DDE2A-15DA-4AAE-7B77-5BFA32BBDBDA}"/>
                </a:ext>
              </a:extLst>
            </p:cNvPr>
            <p:cNvCxnSpPr>
              <a:cxnSpLocks/>
            </p:cNvCxnSpPr>
            <p:nvPr/>
          </p:nvCxnSpPr>
          <p:spPr>
            <a:xfrm>
              <a:off x="2873732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3732F7B-F90B-6284-3D9C-57D788BD645D}"/>
                </a:ext>
              </a:extLst>
            </p:cNvPr>
            <p:cNvCxnSpPr>
              <a:cxnSpLocks/>
            </p:cNvCxnSpPr>
            <p:nvPr/>
          </p:nvCxnSpPr>
          <p:spPr>
            <a:xfrm>
              <a:off x="3250259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2744246-4D66-F1E2-1C55-2F7BF347F0E1}"/>
                </a:ext>
              </a:extLst>
            </p:cNvPr>
            <p:cNvCxnSpPr>
              <a:cxnSpLocks/>
            </p:cNvCxnSpPr>
            <p:nvPr/>
          </p:nvCxnSpPr>
          <p:spPr>
            <a:xfrm>
              <a:off x="3626786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ABB70AD-4B07-44A5-7B61-F7FA49C8F7A2}"/>
                </a:ext>
              </a:extLst>
            </p:cNvPr>
            <p:cNvCxnSpPr>
              <a:cxnSpLocks/>
            </p:cNvCxnSpPr>
            <p:nvPr/>
          </p:nvCxnSpPr>
          <p:spPr>
            <a:xfrm>
              <a:off x="4003313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0521EC5-0B6E-4D88-2ACA-C953CE9D66B1}"/>
                </a:ext>
              </a:extLst>
            </p:cNvPr>
            <p:cNvCxnSpPr>
              <a:cxnSpLocks/>
            </p:cNvCxnSpPr>
            <p:nvPr/>
          </p:nvCxnSpPr>
          <p:spPr>
            <a:xfrm>
              <a:off x="4379840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E8F857-54C2-2708-B3B9-03716497E4ED}"/>
                </a:ext>
              </a:extLst>
            </p:cNvPr>
            <p:cNvCxnSpPr>
              <a:cxnSpLocks/>
            </p:cNvCxnSpPr>
            <p:nvPr/>
          </p:nvCxnSpPr>
          <p:spPr>
            <a:xfrm>
              <a:off x="4756367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9F18A66-BB59-6A0A-7FC2-3389E44AEBEE}"/>
                </a:ext>
              </a:extLst>
            </p:cNvPr>
            <p:cNvCxnSpPr>
              <a:cxnSpLocks/>
            </p:cNvCxnSpPr>
            <p:nvPr/>
          </p:nvCxnSpPr>
          <p:spPr>
            <a:xfrm>
              <a:off x="5132894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9DB69BF-220B-B803-0374-D1679CEF2767}"/>
                </a:ext>
              </a:extLst>
            </p:cNvPr>
            <p:cNvCxnSpPr>
              <a:cxnSpLocks/>
            </p:cNvCxnSpPr>
            <p:nvPr/>
          </p:nvCxnSpPr>
          <p:spPr>
            <a:xfrm>
              <a:off x="5509421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23A9463-AF12-9F3C-F2FB-896E8B013CFF}"/>
                </a:ext>
              </a:extLst>
            </p:cNvPr>
            <p:cNvCxnSpPr>
              <a:cxnSpLocks/>
            </p:cNvCxnSpPr>
            <p:nvPr/>
          </p:nvCxnSpPr>
          <p:spPr>
            <a:xfrm>
              <a:off x="5885948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94C6BE9-9E04-FDA1-D932-4B7C267491D0}"/>
                </a:ext>
              </a:extLst>
            </p:cNvPr>
            <p:cNvCxnSpPr>
              <a:cxnSpLocks/>
            </p:cNvCxnSpPr>
            <p:nvPr/>
          </p:nvCxnSpPr>
          <p:spPr>
            <a:xfrm>
              <a:off x="6262475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B17F23E-5F7D-30A2-0671-D6A487E7C5BA}"/>
                </a:ext>
              </a:extLst>
            </p:cNvPr>
            <p:cNvCxnSpPr>
              <a:cxnSpLocks/>
            </p:cNvCxnSpPr>
            <p:nvPr/>
          </p:nvCxnSpPr>
          <p:spPr>
            <a:xfrm>
              <a:off x="6639002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C419BD7-3EC2-2C9F-1EC7-7BC03B4CC159}"/>
                </a:ext>
              </a:extLst>
            </p:cNvPr>
            <p:cNvCxnSpPr>
              <a:cxnSpLocks/>
            </p:cNvCxnSpPr>
            <p:nvPr/>
          </p:nvCxnSpPr>
          <p:spPr>
            <a:xfrm>
              <a:off x="7015529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370B3A6-CF77-B15E-CF0D-B8008ED9CDCE}"/>
                </a:ext>
              </a:extLst>
            </p:cNvPr>
            <p:cNvCxnSpPr>
              <a:cxnSpLocks/>
            </p:cNvCxnSpPr>
            <p:nvPr/>
          </p:nvCxnSpPr>
          <p:spPr>
            <a:xfrm>
              <a:off x="7392062" y="447625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35051FE-C9D5-D2F3-3136-CED9D7E49887}"/>
              </a:ext>
            </a:extLst>
          </p:cNvPr>
          <p:cNvCxnSpPr>
            <a:cxnSpLocks/>
          </p:cNvCxnSpPr>
          <p:nvPr/>
        </p:nvCxnSpPr>
        <p:spPr>
          <a:xfrm>
            <a:off x="3626786" y="1542219"/>
            <a:ext cx="0" cy="291189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F89C6E5-1E90-0083-7444-A5DFB19C50DF}"/>
              </a:ext>
            </a:extLst>
          </p:cNvPr>
          <p:cNvSpPr txBox="1"/>
          <p:nvPr/>
        </p:nvSpPr>
        <p:spPr>
          <a:xfrm>
            <a:off x="1359673" y="4938093"/>
            <a:ext cx="6042991" cy="3014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678AE1C-69F8-8A54-1B62-617E3333D96F}"/>
              </a:ext>
            </a:extLst>
          </p:cNvPr>
          <p:cNvSpPr txBox="1"/>
          <p:nvPr/>
        </p:nvSpPr>
        <p:spPr>
          <a:xfrm rot="16200000">
            <a:off x="-666583" y="2934028"/>
            <a:ext cx="2782956" cy="3014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Event-Free Survival (%)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B7CAA0A-FD4A-ADA0-ADBC-F5F75A22FFA0}"/>
              </a:ext>
            </a:extLst>
          </p:cNvPr>
          <p:cNvSpPr txBox="1"/>
          <p:nvPr/>
        </p:nvSpPr>
        <p:spPr>
          <a:xfrm>
            <a:off x="769951" y="1542219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100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CF38429-83D3-7D77-DBFB-9EDA35018DD1}"/>
              </a:ext>
            </a:extLst>
          </p:cNvPr>
          <p:cNvSpPr txBox="1"/>
          <p:nvPr/>
        </p:nvSpPr>
        <p:spPr>
          <a:xfrm>
            <a:off x="769951" y="2100136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80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0F2931C-91F5-0A25-2F06-A5FA078C2658}"/>
              </a:ext>
            </a:extLst>
          </p:cNvPr>
          <p:cNvSpPr txBox="1"/>
          <p:nvPr/>
        </p:nvSpPr>
        <p:spPr>
          <a:xfrm>
            <a:off x="769951" y="2658053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60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AA3E7A6-20D1-ADC5-A737-6AEA0806469A}"/>
              </a:ext>
            </a:extLst>
          </p:cNvPr>
          <p:cNvSpPr txBox="1"/>
          <p:nvPr/>
        </p:nvSpPr>
        <p:spPr>
          <a:xfrm>
            <a:off x="769951" y="3215970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40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3BC6F06-60EC-40EE-F319-1789B3CC8347}"/>
              </a:ext>
            </a:extLst>
          </p:cNvPr>
          <p:cNvSpPr txBox="1"/>
          <p:nvPr/>
        </p:nvSpPr>
        <p:spPr>
          <a:xfrm>
            <a:off x="769951" y="3773887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20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28215F4-B6E7-CC65-E5F4-4F135B13BFA7}"/>
              </a:ext>
            </a:extLst>
          </p:cNvPr>
          <p:cNvSpPr txBox="1"/>
          <p:nvPr/>
        </p:nvSpPr>
        <p:spPr>
          <a:xfrm>
            <a:off x="769951" y="4331802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4DEDE66-54E7-574C-09FE-E692949E73B9}"/>
              </a:ext>
            </a:extLst>
          </p:cNvPr>
          <p:cNvSpPr txBox="1"/>
          <p:nvPr/>
        </p:nvSpPr>
        <p:spPr>
          <a:xfrm>
            <a:off x="7148222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32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895475A-FFFE-D452-BF3E-CEFEC7313E17}"/>
              </a:ext>
            </a:extLst>
          </p:cNvPr>
          <p:cNvSpPr txBox="1"/>
          <p:nvPr/>
        </p:nvSpPr>
        <p:spPr>
          <a:xfrm>
            <a:off x="112245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690D356-431B-4124-5BAF-63434AA49538}"/>
              </a:ext>
            </a:extLst>
          </p:cNvPr>
          <p:cNvSpPr txBox="1"/>
          <p:nvPr/>
        </p:nvSpPr>
        <p:spPr>
          <a:xfrm>
            <a:off x="149906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C55154C-A402-546A-6334-DE05EAD79E53}"/>
              </a:ext>
            </a:extLst>
          </p:cNvPr>
          <p:cNvSpPr txBox="1"/>
          <p:nvPr/>
        </p:nvSpPr>
        <p:spPr>
          <a:xfrm>
            <a:off x="187567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A116165-D725-84A3-E23D-B9C9D2EFA18C}"/>
              </a:ext>
            </a:extLst>
          </p:cNvPr>
          <p:cNvSpPr txBox="1"/>
          <p:nvPr/>
        </p:nvSpPr>
        <p:spPr>
          <a:xfrm>
            <a:off x="225228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84ADEF6-CF7B-3E40-51E6-2F0AA47F03A5}"/>
              </a:ext>
            </a:extLst>
          </p:cNvPr>
          <p:cNvSpPr txBox="1"/>
          <p:nvPr/>
        </p:nvSpPr>
        <p:spPr>
          <a:xfrm>
            <a:off x="262889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273A224-E91B-A85B-39BD-294A58394F0D}"/>
              </a:ext>
            </a:extLst>
          </p:cNvPr>
          <p:cNvSpPr txBox="1"/>
          <p:nvPr/>
        </p:nvSpPr>
        <p:spPr>
          <a:xfrm>
            <a:off x="300550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6EABB87-E95F-4800-441A-C436ED6BF511}"/>
              </a:ext>
            </a:extLst>
          </p:cNvPr>
          <p:cNvSpPr txBox="1"/>
          <p:nvPr/>
        </p:nvSpPr>
        <p:spPr>
          <a:xfrm>
            <a:off x="338211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12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92C5990-236D-AFCA-221E-694F57265678}"/>
              </a:ext>
            </a:extLst>
          </p:cNvPr>
          <p:cNvSpPr txBox="1"/>
          <p:nvPr/>
        </p:nvSpPr>
        <p:spPr>
          <a:xfrm>
            <a:off x="375872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14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686AD14-9B6C-B732-3A34-6A17AA61EEEA}"/>
              </a:ext>
            </a:extLst>
          </p:cNvPr>
          <p:cNvSpPr txBox="1"/>
          <p:nvPr/>
        </p:nvSpPr>
        <p:spPr>
          <a:xfrm>
            <a:off x="413533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16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660EE7C-1A6E-E06A-5B3F-6915E45B4B5C}"/>
              </a:ext>
            </a:extLst>
          </p:cNvPr>
          <p:cNvSpPr txBox="1"/>
          <p:nvPr/>
        </p:nvSpPr>
        <p:spPr>
          <a:xfrm>
            <a:off x="451194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33BF2D8-23D3-BFE4-8068-1C5977E5871A}"/>
              </a:ext>
            </a:extLst>
          </p:cNvPr>
          <p:cNvSpPr txBox="1"/>
          <p:nvPr/>
        </p:nvSpPr>
        <p:spPr>
          <a:xfrm>
            <a:off x="488855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20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8AA97A1-1750-206A-818D-CB9F59C2C2FC}"/>
              </a:ext>
            </a:extLst>
          </p:cNvPr>
          <p:cNvSpPr txBox="1"/>
          <p:nvPr/>
        </p:nvSpPr>
        <p:spPr>
          <a:xfrm>
            <a:off x="526516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22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7B7B406-C059-60A8-0ECB-3A9DA462AAD8}"/>
              </a:ext>
            </a:extLst>
          </p:cNvPr>
          <p:cNvSpPr txBox="1"/>
          <p:nvPr/>
        </p:nvSpPr>
        <p:spPr>
          <a:xfrm>
            <a:off x="564177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24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81FD726-070B-3D77-4D81-97B632015623}"/>
              </a:ext>
            </a:extLst>
          </p:cNvPr>
          <p:cNvSpPr txBox="1"/>
          <p:nvPr/>
        </p:nvSpPr>
        <p:spPr>
          <a:xfrm>
            <a:off x="601838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26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D63289F-2B7F-76E3-61BF-DD81F1A91327}"/>
              </a:ext>
            </a:extLst>
          </p:cNvPr>
          <p:cNvSpPr txBox="1"/>
          <p:nvPr/>
        </p:nvSpPr>
        <p:spPr>
          <a:xfrm>
            <a:off x="639499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0F25DEB-4232-2E51-FE30-38BFAAEC5C31}"/>
              </a:ext>
            </a:extLst>
          </p:cNvPr>
          <p:cNvSpPr txBox="1"/>
          <p:nvPr/>
        </p:nvSpPr>
        <p:spPr>
          <a:xfrm>
            <a:off x="6771608" y="4555765"/>
            <a:ext cx="485029" cy="3101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30</a:t>
            </a:r>
          </a:p>
        </p:txBody>
      </p:sp>
      <p:sp>
        <p:nvSpPr>
          <p:cNvPr id="9221" name="Freeform 9220">
            <a:extLst>
              <a:ext uri="{FF2B5EF4-FFF2-40B4-BE49-F238E27FC236}">
                <a16:creationId xmlns:a16="http://schemas.microsoft.com/office/drawing/2014/main" id="{F5AA27F3-630C-61DD-405B-9A338CC3C706}"/>
              </a:ext>
            </a:extLst>
          </p:cNvPr>
          <p:cNvSpPr/>
          <p:nvPr/>
        </p:nvSpPr>
        <p:spPr>
          <a:xfrm>
            <a:off x="2130950" y="1685342"/>
            <a:ext cx="4969565" cy="222637"/>
          </a:xfrm>
          <a:custGeom>
            <a:avLst/>
            <a:gdLst>
              <a:gd name="csX0" fmla="*/ 0 w 4969565"/>
              <a:gd name="csY0" fmla="*/ 0 h 222637"/>
              <a:gd name="csX1" fmla="*/ 0 w 4969565"/>
              <a:gd name="csY1" fmla="*/ 79513 h 222637"/>
              <a:gd name="csX2" fmla="*/ 429370 w 4969565"/>
              <a:gd name="csY2" fmla="*/ 79513 h 222637"/>
              <a:gd name="csX3" fmla="*/ 429370 w 4969565"/>
              <a:gd name="csY3" fmla="*/ 151075 h 222637"/>
              <a:gd name="csX4" fmla="*/ 1852653 w 4969565"/>
              <a:gd name="csY4" fmla="*/ 151075 h 222637"/>
              <a:gd name="csX5" fmla="*/ 1852653 w 4969565"/>
              <a:gd name="csY5" fmla="*/ 151075 h 222637"/>
              <a:gd name="csX6" fmla="*/ 1852653 w 4969565"/>
              <a:gd name="csY6" fmla="*/ 151075 h 222637"/>
              <a:gd name="csX7" fmla="*/ 1852653 w 4969565"/>
              <a:gd name="csY7" fmla="*/ 151075 h 222637"/>
              <a:gd name="csX8" fmla="*/ 1852653 w 4969565"/>
              <a:gd name="csY8" fmla="*/ 222637 h 222637"/>
              <a:gd name="csX9" fmla="*/ 4969565 w 4969565"/>
              <a:gd name="csY9" fmla="*/ 222637 h 2226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969565" h="222637">
                <a:moveTo>
                  <a:pt x="0" y="0"/>
                </a:moveTo>
                <a:lnTo>
                  <a:pt x="0" y="79513"/>
                </a:lnTo>
                <a:lnTo>
                  <a:pt x="429370" y="79513"/>
                </a:lnTo>
                <a:lnTo>
                  <a:pt x="429370" y="151075"/>
                </a:lnTo>
                <a:lnTo>
                  <a:pt x="1852653" y="151075"/>
                </a:lnTo>
                <a:lnTo>
                  <a:pt x="1852653" y="151075"/>
                </a:lnTo>
                <a:lnTo>
                  <a:pt x="1852653" y="151075"/>
                </a:lnTo>
                <a:lnTo>
                  <a:pt x="1852653" y="151075"/>
                </a:lnTo>
                <a:lnTo>
                  <a:pt x="1852653" y="222637"/>
                </a:lnTo>
                <a:lnTo>
                  <a:pt x="4969565" y="222637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2" name="Freeform 9221">
            <a:extLst>
              <a:ext uri="{FF2B5EF4-FFF2-40B4-BE49-F238E27FC236}">
                <a16:creationId xmlns:a16="http://schemas.microsoft.com/office/drawing/2014/main" id="{7687422C-C76F-1559-17CD-017259D9AF2E}"/>
              </a:ext>
            </a:extLst>
          </p:cNvPr>
          <p:cNvSpPr/>
          <p:nvPr/>
        </p:nvSpPr>
        <p:spPr>
          <a:xfrm>
            <a:off x="2934031" y="1701245"/>
            <a:ext cx="3967701" cy="294198"/>
          </a:xfrm>
          <a:custGeom>
            <a:avLst/>
            <a:gdLst>
              <a:gd name="csX0" fmla="*/ 0 w 3967701"/>
              <a:gd name="csY0" fmla="*/ 0 h 294198"/>
              <a:gd name="csX1" fmla="*/ 0 w 3967701"/>
              <a:gd name="csY1" fmla="*/ 294198 h 294198"/>
              <a:gd name="csX2" fmla="*/ 3967701 w 3967701"/>
              <a:gd name="csY2" fmla="*/ 294198 h 2941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967701" h="294198">
                <a:moveTo>
                  <a:pt x="0" y="0"/>
                </a:moveTo>
                <a:lnTo>
                  <a:pt x="0" y="294198"/>
                </a:lnTo>
                <a:lnTo>
                  <a:pt x="3967701" y="294198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3" name="Freeform 9222">
            <a:extLst>
              <a:ext uri="{FF2B5EF4-FFF2-40B4-BE49-F238E27FC236}">
                <a16:creationId xmlns:a16="http://schemas.microsoft.com/office/drawing/2014/main" id="{586E795B-859E-2A56-504F-3A6B5BD2B2A6}"/>
              </a:ext>
            </a:extLst>
          </p:cNvPr>
          <p:cNvSpPr/>
          <p:nvPr/>
        </p:nvSpPr>
        <p:spPr>
          <a:xfrm>
            <a:off x="1502797" y="1685342"/>
            <a:ext cx="5287617" cy="1661823"/>
          </a:xfrm>
          <a:custGeom>
            <a:avLst/>
            <a:gdLst>
              <a:gd name="csX0" fmla="*/ 0 w 5287617"/>
              <a:gd name="csY0" fmla="*/ 0 h 1661823"/>
              <a:gd name="csX1" fmla="*/ 0 w 5287617"/>
              <a:gd name="csY1" fmla="*/ 143124 h 1661823"/>
              <a:gd name="csX2" fmla="*/ 103366 w 5287617"/>
              <a:gd name="csY2" fmla="*/ 143124 h 1661823"/>
              <a:gd name="csX3" fmla="*/ 103366 w 5287617"/>
              <a:gd name="csY3" fmla="*/ 246491 h 1661823"/>
              <a:gd name="csX4" fmla="*/ 119269 w 5287617"/>
              <a:gd name="csY4" fmla="*/ 246491 h 1661823"/>
              <a:gd name="csX5" fmla="*/ 119269 w 5287617"/>
              <a:gd name="csY5" fmla="*/ 397566 h 1661823"/>
              <a:gd name="csX6" fmla="*/ 564542 w 5287617"/>
              <a:gd name="csY6" fmla="*/ 397566 h 1661823"/>
              <a:gd name="csX7" fmla="*/ 564542 w 5287617"/>
              <a:gd name="csY7" fmla="*/ 580446 h 1661823"/>
              <a:gd name="csX8" fmla="*/ 1391478 w 5287617"/>
              <a:gd name="csY8" fmla="*/ 580446 h 1661823"/>
              <a:gd name="csX9" fmla="*/ 1391478 w 5287617"/>
              <a:gd name="csY9" fmla="*/ 795131 h 1661823"/>
              <a:gd name="csX10" fmla="*/ 3419060 w 5287617"/>
              <a:gd name="csY10" fmla="*/ 795131 h 1661823"/>
              <a:gd name="csX11" fmla="*/ 3419060 w 5287617"/>
              <a:gd name="csY11" fmla="*/ 1073426 h 1661823"/>
              <a:gd name="csX12" fmla="*/ 4603805 w 5287617"/>
              <a:gd name="csY12" fmla="*/ 1073426 h 1661823"/>
              <a:gd name="csX13" fmla="*/ 4603805 w 5287617"/>
              <a:gd name="csY13" fmla="*/ 1661823 h 1661823"/>
              <a:gd name="csX14" fmla="*/ 5287617 w 5287617"/>
              <a:gd name="csY14" fmla="*/ 1661823 h 16618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5287617" h="1661823">
                <a:moveTo>
                  <a:pt x="0" y="0"/>
                </a:moveTo>
                <a:lnTo>
                  <a:pt x="0" y="143124"/>
                </a:lnTo>
                <a:lnTo>
                  <a:pt x="103366" y="143124"/>
                </a:lnTo>
                <a:lnTo>
                  <a:pt x="103366" y="246491"/>
                </a:lnTo>
                <a:lnTo>
                  <a:pt x="119269" y="246491"/>
                </a:lnTo>
                <a:lnTo>
                  <a:pt x="119269" y="397566"/>
                </a:lnTo>
                <a:lnTo>
                  <a:pt x="564542" y="397566"/>
                </a:lnTo>
                <a:lnTo>
                  <a:pt x="564542" y="580446"/>
                </a:lnTo>
                <a:lnTo>
                  <a:pt x="1391478" y="580446"/>
                </a:lnTo>
                <a:lnTo>
                  <a:pt x="1391478" y="795131"/>
                </a:lnTo>
                <a:lnTo>
                  <a:pt x="3419060" y="795131"/>
                </a:lnTo>
                <a:lnTo>
                  <a:pt x="3419060" y="1073426"/>
                </a:lnTo>
                <a:lnTo>
                  <a:pt x="4603805" y="1073426"/>
                </a:lnTo>
                <a:lnTo>
                  <a:pt x="4603805" y="1661823"/>
                </a:lnTo>
                <a:lnTo>
                  <a:pt x="5287617" y="1661823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219" name="Straight Connector 9218">
            <a:extLst>
              <a:ext uri="{FF2B5EF4-FFF2-40B4-BE49-F238E27FC236}">
                <a16:creationId xmlns:a16="http://schemas.microsoft.com/office/drawing/2014/main" id="{9BBD0413-36AF-9F96-287D-2C766D8ED518}"/>
              </a:ext>
            </a:extLst>
          </p:cNvPr>
          <p:cNvCxnSpPr/>
          <p:nvPr/>
        </p:nvCxnSpPr>
        <p:spPr>
          <a:xfrm>
            <a:off x="1359673" y="1693294"/>
            <a:ext cx="560567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4" name="TextBox 9223">
            <a:extLst>
              <a:ext uri="{FF2B5EF4-FFF2-40B4-BE49-F238E27FC236}">
                <a16:creationId xmlns:a16="http://schemas.microsoft.com/office/drawing/2014/main" id="{22F072A6-DF85-1C9D-3B9C-F0F647DDA8E4}"/>
              </a:ext>
            </a:extLst>
          </p:cNvPr>
          <p:cNvSpPr txBox="1"/>
          <p:nvPr/>
        </p:nvSpPr>
        <p:spPr>
          <a:xfrm>
            <a:off x="4428876" y="3342858"/>
            <a:ext cx="1049573" cy="98231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/>
              <a:t>pPR</a:t>
            </a:r>
            <a:br>
              <a:rPr lang="en-US" sz="1600" dirty="0"/>
            </a:br>
            <a:r>
              <a:rPr lang="en-US" sz="1600" dirty="0"/>
              <a:t>pCR*</a:t>
            </a:r>
            <a:br>
              <a:rPr lang="en-US" sz="1600" dirty="0"/>
            </a:br>
            <a:r>
              <a:rPr lang="en-US" sz="1600" dirty="0"/>
              <a:t>MPR</a:t>
            </a:r>
            <a:br>
              <a:rPr lang="en-US" sz="1600" dirty="0"/>
            </a:br>
            <a:r>
              <a:rPr lang="en-US" sz="1600" dirty="0"/>
              <a:t>NS/NR</a:t>
            </a:r>
            <a:r>
              <a:rPr lang="en-US" sz="1600" baseline="30000" dirty="0"/>
              <a:t>†</a:t>
            </a:r>
          </a:p>
        </p:txBody>
      </p:sp>
      <p:cxnSp>
        <p:nvCxnSpPr>
          <p:cNvPr id="9226" name="Straight Connector 9225">
            <a:extLst>
              <a:ext uri="{FF2B5EF4-FFF2-40B4-BE49-F238E27FC236}">
                <a16:creationId xmlns:a16="http://schemas.microsoft.com/office/drawing/2014/main" id="{E39C46C4-D605-6EFA-E2EE-2891D0ADA304}"/>
              </a:ext>
            </a:extLst>
          </p:cNvPr>
          <p:cNvCxnSpPr>
            <a:cxnSpLocks/>
          </p:cNvCxnSpPr>
          <p:nvPr/>
        </p:nvCxnSpPr>
        <p:spPr>
          <a:xfrm>
            <a:off x="4126727" y="3474386"/>
            <a:ext cx="238539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7" name="Straight Connector 9226">
            <a:extLst>
              <a:ext uri="{FF2B5EF4-FFF2-40B4-BE49-F238E27FC236}">
                <a16:creationId xmlns:a16="http://schemas.microsoft.com/office/drawing/2014/main" id="{36F0E9E4-A2BF-D209-F234-C5302BC960A7}"/>
              </a:ext>
            </a:extLst>
          </p:cNvPr>
          <p:cNvCxnSpPr>
            <a:cxnSpLocks/>
          </p:cNvCxnSpPr>
          <p:nvPr/>
        </p:nvCxnSpPr>
        <p:spPr>
          <a:xfrm>
            <a:off x="4126727" y="3711600"/>
            <a:ext cx="238539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8" name="Straight Connector 9227">
            <a:extLst>
              <a:ext uri="{FF2B5EF4-FFF2-40B4-BE49-F238E27FC236}">
                <a16:creationId xmlns:a16="http://schemas.microsoft.com/office/drawing/2014/main" id="{CB867C70-6347-5B72-2B0D-719141FB96C2}"/>
              </a:ext>
            </a:extLst>
          </p:cNvPr>
          <p:cNvCxnSpPr>
            <a:cxnSpLocks/>
          </p:cNvCxnSpPr>
          <p:nvPr/>
        </p:nvCxnSpPr>
        <p:spPr>
          <a:xfrm>
            <a:off x="4126727" y="3948814"/>
            <a:ext cx="23853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9" name="Straight Connector 9228">
            <a:extLst>
              <a:ext uri="{FF2B5EF4-FFF2-40B4-BE49-F238E27FC236}">
                <a16:creationId xmlns:a16="http://schemas.microsoft.com/office/drawing/2014/main" id="{EF2224D5-F78E-2E45-71AE-404E26E12A95}"/>
              </a:ext>
            </a:extLst>
          </p:cNvPr>
          <p:cNvCxnSpPr>
            <a:cxnSpLocks/>
          </p:cNvCxnSpPr>
          <p:nvPr/>
        </p:nvCxnSpPr>
        <p:spPr>
          <a:xfrm>
            <a:off x="4126727" y="4186028"/>
            <a:ext cx="238539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0" name="TextBox 9229">
            <a:extLst>
              <a:ext uri="{FF2B5EF4-FFF2-40B4-BE49-F238E27FC236}">
                <a16:creationId xmlns:a16="http://schemas.microsoft.com/office/drawing/2014/main" id="{A1820617-9D96-2B68-8742-A5B77BF0E568}"/>
              </a:ext>
            </a:extLst>
          </p:cNvPr>
          <p:cNvSpPr txBox="1"/>
          <p:nvPr/>
        </p:nvSpPr>
        <p:spPr>
          <a:xfrm>
            <a:off x="7028953" y="1550170"/>
            <a:ext cx="604299" cy="2862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dirty="0">
                <a:solidFill>
                  <a:schemeClr val="accent6"/>
                </a:solidFill>
              </a:rPr>
              <a:t>100%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4D8A7E0C-525E-57D8-2836-6ADB3A1326DD}"/>
              </a:ext>
            </a:extLst>
          </p:cNvPr>
          <p:cNvSpPr txBox="1"/>
          <p:nvPr/>
        </p:nvSpPr>
        <p:spPr>
          <a:xfrm>
            <a:off x="7173402" y="1790035"/>
            <a:ext cx="604299" cy="2862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dirty="0">
                <a:solidFill>
                  <a:schemeClr val="accent1"/>
                </a:solidFill>
              </a:rPr>
              <a:t>95%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CA953D85-80A1-8659-0AF0-799DD386FB81}"/>
              </a:ext>
            </a:extLst>
          </p:cNvPr>
          <p:cNvSpPr txBox="1"/>
          <p:nvPr/>
        </p:nvSpPr>
        <p:spPr>
          <a:xfrm>
            <a:off x="6459110" y="2053753"/>
            <a:ext cx="604299" cy="2862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dirty="0">
                <a:solidFill>
                  <a:schemeClr val="accent2"/>
                </a:solidFill>
              </a:rPr>
              <a:t>89%</a:t>
            </a:r>
          </a:p>
        </p:txBody>
      </p:sp>
      <p:sp>
        <p:nvSpPr>
          <p:cNvPr id="9233" name="TextBox 9232">
            <a:extLst>
              <a:ext uri="{FF2B5EF4-FFF2-40B4-BE49-F238E27FC236}">
                <a16:creationId xmlns:a16="http://schemas.microsoft.com/office/drawing/2014/main" id="{6FE0EFC7-9D61-9B4C-17B3-0B34D4259D86}"/>
              </a:ext>
            </a:extLst>
          </p:cNvPr>
          <p:cNvSpPr txBox="1"/>
          <p:nvPr/>
        </p:nvSpPr>
        <p:spPr>
          <a:xfrm>
            <a:off x="6905709" y="3199735"/>
            <a:ext cx="604299" cy="2862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dirty="0">
                <a:solidFill>
                  <a:schemeClr val="accent3"/>
                </a:solidFill>
              </a:rPr>
              <a:t>72%</a:t>
            </a:r>
          </a:p>
        </p:txBody>
      </p:sp>
    </p:spTree>
    <p:extLst>
      <p:ext uri="{BB962C8B-B14F-4D97-AF65-F5344CB8AC3E}">
        <p14:creationId xmlns:p14="http://schemas.microsoft.com/office/powerpoint/2010/main" val="1308563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A9D88-D34A-9DB6-535A-141FF9606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Freeform 9223">
            <a:extLst>
              <a:ext uri="{FF2B5EF4-FFF2-40B4-BE49-F238E27FC236}">
                <a16:creationId xmlns:a16="http://schemas.microsoft.com/office/drawing/2014/main" id="{8B3B8273-BF80-A26E-6F7D-BC84AED603FB}"/>
              </a:ext>
            </a:extLst>
          </p:cNvPr>
          <p:cNvSpPr/>
          <p:nvPr/>
        </p:nvSpPr>
        <p:spPr>
          <a:xfrm>
            <a:off x="1367624" y="1963972"/>
            <a:ext cx="5764696" cy="381663"/>
          </a:xfrm>
          <a:custGeom>
            <a:avLst/>
            <a:gdLst>
              <a:gd name="csX0" fmla="*/ 0 w 5764696"/>
              <a:gd name="csY0" fmla="*/ 0 h 381663"/>
              <a:gd name="csX1" fmla="*/ 238539 w 5764696"/>
              <a:gd name="csY1" fmla="*/ 0 h 381663"/>
              <a:gd name="csX2" fmla="*/ 238539 w 5764696"/>
              <a:gd name="csY2" fmla="*/ 39757 h 381663"/>
              <a:gd name="csX3" fmla="*/ 318053 w 5764696"/>
              <a:gd name="csY3" fmla="*/ 39757 h 381663"/>
              <a:gd name="csX4" fmla="*/ 318053 w 5764696"/>
              <a:gd name="csY4" fmla="*/ 39757 h 381663"/>
              <a:gd name="csX5" fmla="*/ 318053 w 5764696"/>
              <a:gd name="csY5" fmla="*/ 103367 h 381663"/>
              <a:gd name="csX6" fmla="*/ 683813 w 5764696"/>
              <a:gd name="csY6" fmla="*/ 103367 h 381663"/>
              <a:gd name="csX7" fmla="*/ 683813 w 5764696"/>
              <a:gd name="csY7" fmla="*/ 119270 h 381663"/>
              <a:gd name="csX8" fmla="*/ 771277 w 5764696"/>
              <a:gd name="csY8" fmla="*/ 119270 h 381663"/>
              <a:gd name="csX9" fmla="*/ 771277 w 5764696"/>
              <a:gd name="csY9" fmla="*/ 151075 h 381663"/>
              <a:gd name="csX10" fmla="*/ 1200647 w 5764696"/>
              <a:gd name="csY10" fmla="*/ 151075 h 381663"/>
              <a:gd name="csX11" fmla="*/ 1200647 w 5764696"/>
              <a:gd name="csY11" fmla="*/ 190831 h 381663"/>
              <a:gd name="csX12" fmla="*/ 1375576 w 5764696"/>
              <a:gd name="csY12" fmla="*/ 190831 h 381663"/>
              <a:gd name="csX13" fmla="*/ 1375576 w 5764696"/>
              <a:gd name="csY13" fmla="*/ 238539 h 381663"/>
              <a:gd name="csX14" fmla="*/ 2608028 w 5764696"/>
              <a:gd name="csY14" fmla="*/ 238539 h 381663"/>
              <a:gd name="csX15" fmla="*/ 2608028 w 5764696"/>
              <a:gd name="csY15" fmla="*/ 278296 h 381663"/>
              <a:gd name="csX16" fmla="*/ 3172571 w 5764696"/>
              <a:gd name="csY16" fmla="*/ 278296 h 381663"/>
              <a:gd name="csX17" fmla="*/ 3172571 w 5764696"/>
              <a:gd name="csY17" fmla="*/ 333955 h 381663"/>
              <a:gd name="csX18" fmla="*/ 3546282 w 5764696"/>
              <a:gd name="csY18" fmla="*/ 333955 h 381663"/>
              <a:gd name="csX19" fmla="*/ 3546282 w 5764696"/>
              <a:gd name="csY19" fmla="*/ 381663 h 381663"/>
              <a:gd name="csX20" fmla="*/ 5764696 w 5764696"/>
              <a:gd name="csY20" fmla="*/ 381663 h 3816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764696" h="381663">
                <a:moveTo>
                  <a:pt x="0" y="0"/>
                </a:moveTo>
                <a:lnTo>
                  <a:pt x="238539" y="0"/>
                </a:lnTo>
                <a:lnTo>
                  <a:pt x="238539" y="39757"/>
                </a:lnTo>
                <a:lnTo>
                  <a:pt x="318053" y="39757"/>
                </a:lnTo>
                <a:lnTo>
                  <a:pt x="318053" y="39757"/>
                </a:lnTo>
                <a:lnTo>
                  <a:pt x="318053" y="103367"/>
                </a:lnTo>
                <a:lnTo>
                  <a:pt x="683813" y="103367"/>
                </a:lnTo>
                <a:lnTo>
                  <a:pt x="683813" y="119270"/>
                </a:lnTo>
                <a:lnTo>
                  <a:pt x="771277" y="119270"/>
                </a:lnTo>
                <a:lnTo>
                  <a:pt x="771277" y="151075"/>
                </a:lnTo>
                <a:lnTo>
                  <a:pt x="1200647" y="151075"/>
                </a:lnTo>
                <a:lnTo>
                  <a:pt x="1200647" y="190831"/>
                </a:lnTo>
                <a:lnTo>
                  <a:pt x="1375576" y="190831"/>
                </a:lnTo>
                <a:lnTo>
                  <a:pt x="1375576" y="238539"/>
                </a:lnTo>
                <a:lnTo>
                  <a:pt x="2608028" y="238539"/>
                </a:lnTo>
                <a:lnTo>
                  <a:pt x="2608028" y="278296"/>
                </a:lnTo>
                <a:lnTo>
                  <a:pt x="3172571" y="278296"/>
                </a:lnTo>
                <a:lnTo>
                  <a:pt x="3172571" y="333955"/>
                </a:lnTo>
                <a:lnTo>
                  <a:pt x="3546282" y="333955"/>
                </a:lnTo>
                <a:lnTo>
                  <a:pt x="3546282" y="381663"/>
                </a:lnTo>
                <a:lnTo>
                  <a:pt x="5764696" y="381663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00A0EBF5-0426-AA79-1D79-AC24A3F11B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0773620" cy="502445"/>
          </a:xfrm>
        </p:spPr>
        <p:txBody>
          <a:bodyPr/>
          <a:lstStyle/>
          <a:p>
            <a:r>
              <a:rPr lang="en-US" altLang="en-US" dirty="0"/>
              <a:t>Phase II Study of Neoadjuvant Cemiplimab in Resectable Stage II-IV cSCC: OS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C7C3A7C-1610-BF01-21C4-CCDCA499D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6436" y="2813965"/>
            <a:ext cx="3794901" cy="748219"/>
          </a:xfrm>
        </p:spPr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Median overall survival: not reached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D7B482D-FC9C-3CFF-D16C-5266550F526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Gross. Lancet Oncol. 2023;24:1196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536F474-DD19-F23A-4E2E-A6D8EA1F23B0}"/>
              </a:ext>
            </a:extLst>
          </p:cNvPr>
          <p:cNvGrpSpPr/>
          <p:nvPr/>
        </p:nvGrpSpPr>
        <p:grpSpPr>
          <a:xfrm>
            <a:off x="574151" y="1796661"/>
            <a:ext cx="7059100" cy="3697361"/>
            <a:chOff x="574151" y="1590261"/>
            <a:chExt cx="7059100" cy="369736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4079D6A-9744-A1A8-A58E-0D16F1B9553A}"/>
                </a:ext>
              </a:extLst>
            </p:cNvPr>
            <p:cNvGrpSpPr/>
            <p:nvPr/>
          </p:nvGrpSpPr>
          <p:grpSpPr>
            <a:xfrm>
              <a:off x="1304013" y="1741336"/>
              <a:ext cx="6090700" cy="2775005"/>
              <a:chOff x="1304013" y="1741336"/>
              <a:chExt cx="6090700" cy="2775005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12617B77-544A-9B90-8C1C-0A0A72231311}"/>
                  </a:ext>
                </a:extLst>
              </p:cNvPr>
              <p:cNvCxnSpPr/>
              <p:nvPr/>
            </p:nvCxnSpPr>
            <p:spPr>
              <a:xfrm>
                <a:off x="1367624" y="1741336"/>
                <a:ext cx="0" cy="277500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6" name="Straight Connector 9215">
                <a:extLst>
                  <a:ext uri="{FF2B5EF4-FFF2-40B4-BE49-F238E27FC236}">
                    <a16:creationId xmlns:a16="http://schemas.microsoft.com/office/drawing/2014/main" id="{2FE99CA6-2BAD-C0EF-A001-D7872A609B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59673" y="4516341"/>
                <a:ext cx="603504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7" name="Straight Connector 9216">
                <a:extLst>
                  <a:ext uri="{FF2B5EF4-FFF2-40B4-BE49-F238E27FC236}">
                    <a16:creationId xmlns:a16="http://schemas.microsoft.com/office/drawing/2014/main" id="{70CAD0B6-41ED-F969-C276-3BB1B40036E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04013" y="1749287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9" name="Straight Connector 9218">
                <a:extLst>
                  <a:ext uri="{FF2B5EF4-FFF2-40B4-BE49-F238E27FC236}">
                    <a16:creationId xmlns:a16="http://schemas.microsoft.com/office/drawing/2014/main" id="{298F1A50-5C62-2412-1BA2-6C37B3D76D2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04013" y="230269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20" name="Straight Connector 9219">
                <a:extLst>
                  <a:ext uri="{FF2B5EF4-FFF2-40B4-BE49-F238E27FC236}">
                    <a16:creationId xmlns:a16="http://schemas.microsoft.com/office/drawing/2014/main" id="{2955E3FA-E8C3-B324-556E-AFFC70D1F8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04013" y="2856109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21" name="Straight Connector 9220">
                <a:extLst>
                  <a:ext uri="{FF2B5EF4-FFF2-40B4-BE49-F238E27FC236}">
                    <a16:creationId xmlns:a16="http://schemas.microsoft.com/office/drawing/2014/main" id="{F397C9B3-F3FE-E53F-0B2F-E82C35F95A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04013" y="340952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22" name="Straight Connector 9221">
                <a:extLst>
                  <a:ext uri="{FF2B5EF4-FFF2-40B4-BE49-F238E27FC236}">
                    <a16:creationId xmlns:a16="http://schemas.microsoft.com/office/drawing/2014/main" id="{C75B8E41-A80D-9B74-5641-9424CF730D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04013" y="3962931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23" name="Straight Connector 9222">
                <a:extLst>
                  <a:ext uri="{FF2B5EF4-FFF2-40B4-BE49-F238E27FC236}">
                    <a16:creationId xmlns:a16="http://schemas.microsoft.com/office/drawing/2014/main" id="{674955C1-DA43-4DE6-2A37-5625C05FDDD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04013" y="4516341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AFF2BC7-58B1-36D1-1B9B-AF489278A7DE}"/>
                </a:ext>
              </a:extLst>
            </p:cNvPr>
            <p:cNvCxnSpPr>
              <a:cxnSpLocks/>
            </p:cNvCxnSpPr>
            <p:nvPr/>
          </p:nvCxnSpPr>
          <p:spPr>
            <a:xfrm>
              <a:off x="1367624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5F4CB87-1694-640A-2948-8DDBC40A5293}"/>
                </a:ext>
              </a:extLst>
            </p:cNvPr>
            <p:cNvCxnSpPr>
              <a:cxnSpLocks/>
            </p:cNvCxnSpPr>
            <p:nvPr/>
          </p:nvCxnSpPr>
          <p:spPr>
            <a:xfrm>
              <a:off x="1744151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8A01B1D-645F-9FE1-7F7C-D75EA4CEAE16}"/>
                </a:ext>
              </a:extLst>
            </p:cNvPr>
            <p:cNvCxnSpPr>
              <a:cxnSpLocks/>
            </p:cNvCxnSpPr>
            <p:nvPr/>
          </p:nvCxnSpPr>
          <p:spPr>
            <a:xfrm>
              <a:off x="2120678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84D89C6-3529-88BB-9721-D46AF81DDBD0}"/>
                </a:ext>
              </a:extLst>
            </p:cNvPr>
            <p:cNvCxnSpPr>
              <a:cxnSpLocks/>
            </p:cNvCxnSpPr>
            <p:nvPr/>
          </p:nvCxnSpPr>
          <p:spPr>
            <a:xfrm>
              <a:off x="2497205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827D864-E3A2-1256-C547-18C3E52221EE}"/>
                </a:ext>
              </a:extLst>
            </p:cNvPr>
            <p:cNvCxnSpPr>
              <a:cxnSpLocks/>
            </p:cNvCxnSpPr>
            <p:nvPr/>
          </p:nvCxnSpPr>
          <p:spPr>
            <a:xfrm>
              <a:off x="2873732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88B6B74-F9EF-3962-C8A6-E8A0DC47BF4A}"/>
                </a:ext>
              </a:extLst>
            </p:cNvPr>
            <p:cNvCxnSpPr>
              <a:cxnSpLocks/>
            </p:cNvCxnSpPr>
            <p:nvPr/>
          </p:nvCxnSpPr>
          <p:spPr>
            <a:xfrm>
              <a:off x="3250259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CE3595F-328A-3267-F70A-DD65183AB456}"/>
                </a:ext>
              </a:extLst>
            </p:cNvPr>
            <p:cNvCxnSpPr>
              <a:cxnSpLocks/>
            </p:cNvCxnSpPr>
            <p:nvPr/>
          </p:nvCxnSpPr>
          <p:spPr>
            <a:xfrm>
              <a:off x="3626786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87D4F4C-B593-FCFE-F26A-C8D2F79123EC}"/>
                </a:ext>
              </a:extLst>
            </p:cNvPr>
            <p:cNvCxnSpPr>
              <a:cxnSpLocks/>
            </p:cNvCxnSpPr>
            <p:nvPr/>
          </p:nvCxnSpPr>
          <p:spPr>
            <a:xfrm>
              <a:off x="4003313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E6B3336-4519-12A8-1C8C-8FF04C18C99F}"/>
                </a:ext>
              </a:extLst>
            </p:cNvPr>
            <p:cNvCxnSpPr>
              <a:cxnSpLocks/>
            </p:cNvCxnSpPr>
            <p:nvPr/>
          </p:nvCxnSpPr>
          <p:spPr>
            <a:xfrm>
              <a:off x="4379840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0B25EE0-92D8-73C3-1B6A-CCFD51EF5618}"/>
                </a:ext>
              </a:extLst>
            </p:cNvPr>
            <p:cNvCxnSpPr>
              <a:cxnSpLocks/>
            </p:cNvCxnSpPr>
            <p:nvPr/>
          </p:nvCxnSpPr>
          <p:spPr>
            <a:xfrm>
              <a:off x="4756367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EDF37E0-2EDA-B041-42B3-5EEB35F188FA}"/>
                </a:ext>
              </a:extLst>
            </p:cNvPr>
            <p:cNvCxnSpPr>
              <a:cxnSpLocks/>
            </p:cNvCxnSpPr>
            <p:nvPr/>
          </p:nvCxnSpPr>
          <p:spPr>
            <a:xfrm>
              <a:off x="5132894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8D7E345-098A-8FDA-05C2-2F7EB2934CA2}"/>
                </a:ext>
              </a:extLst>
            </p:cNvPr>
            <p:cNvCxnSpPr>
              <a:cxnSpLocks/>
            </p:cNvCxnSpPr>
            <p:nvPr/>
          </p:nvCxnSpPr>
          <p:spPr>
            <a:xfrm>
              <a:off x="5509421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B4D8403-6492-898A-F560-FA996556D34E}"/>
                </a:ext>
              </a:extLst>
            </p:cNvPr>
            <p:cNvCxnSpPr>
              <a:cxnSpLocks/>
            </p:cNvCxnSpPr>
            <p:nvPr/>
          </p:nvCxnSpPr>
          <p:spPr>
            <a:xfrm>
              <a:off x="5885948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15F3E2A-8B4E-C4FA-6B62-06B29480A153}"/>
                </a:ext>
              </a:extLst>
            </p:cNvPr>
            <p:cNvCxnSpPr>
              <a:cxnSpLocks/>
            </p:cNvCxnSpPr>
            <p:nvPr/>
          </p:nvCxnSpPr>
          <p:spPr>
            <a:xfrm>
              <a:off x="6262475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A7F5773-72FB-2575-DDE0-9806644B970D}"/>
                </a:ext>
              </a:extLst>
            </p:cNvPr>
            <p:cNvCxnSpPr>
              <a:cxnSpLocks/>
            </p:cNvCxnSpPr>
            <p:nvPr/>
          </p:nvCxnSpPr>
          <p:spPr>
            <a:xfrm>
              <a:off x="6639002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ED3EBF2-96DB-3CDB-F606-1144471A446D}"/>
                </a:ext>
              </a:extLst>
            </p:cNvPr>
            <p:cNvCxnSpPr>
              <a:cxnSpLocks/>
            </p:cNvCxnSpPr>
            <p:nvPr/>
          </p:nvCxnSpPr>
          <p:spPr>
            <a:xfrm>
              <a:off x="7015529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52E00F5-A1A9-6E93-D002-0E2CAD2C70EA}"/>
                </a:ext>
              </a:extLst>
            </p:cNvPr>
            <p:cNvCxnSpPr>
              <a:cxnSpLocks/>
            </p:cNvCxnSpPr>
            <p:nvPr/>
          </p:nvCxnSpPr>
          <p:spPr>
            <a:xfrm>
              <a:off x="7392062" y="452429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7B5DB40-EF0D-450A-682E-49CFE320D3E7}"/>
                </a:ext>
              </a:extLst>
            </p:cNvPr>
            <p:cNvSpPr txBox="1"/>
            <p:nvPr/>
          </p:nvSpPr>
          <p:spPr>
            <a:xfrm>
              <a:off x="1359673" y="4986135"/>
              <a:ext cx="6042991" cy="30148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itchFamily="2" charset="77"/>
                  <a:cs typeface="Poppins Medium" pitchFamily="2" charset="77"/>
                </a:rPr>
                <a:t>Mo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D24754-3072-F1A7-D206-FEF95863349E}"/>
                </a:ext>
              </a:extLst>
            </p:cNvPr>
            <p:cNvSpPr txBox="1"/>
            <p:nvPr/>
          </p:nvSpPr>
          <p:spPr>
            <a:xfrm rot="16200000">
              <a:off x="-666583" y="2982070"/>
              <a:ext cx="2782956" cy="30148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itchFamily="2" charset="77"/>
                  <a:cs typeface="Poppins Medium" pitchFamily="2" charset="77"/>
                </a:rPr>
                <a:t>Overall Survival (%)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204AC73-E21D-7C12-0366-88A04E4D70B2}"/>
                </a:ext>
              </a:extLst>
            </p:cNvPr>
            <p:cNvSpPr txBox="1"/>
            <p:nvPr/>
          </p:nvSpPr>
          <p:spPr>
            <a:xfrm>
              <a:off x="769951" y="1590261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r"/>
              <a:r>
                <a:rPr lang="en-US" dirty="0"/>
                <a:t>100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F3BE1F1-C17F-F02B-D88A-58F12E318046}"/>
                </a:ext>
              </a:extLst>
            </p:cNvPr>
            <p:cNvSpPr txBox="1"/>
            <p:nvPr/>
          </p:nvSpPr>
          <p:spPr>
            <a:xfrm>
              <a:off x="769951" y="2148178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r"/>
              <a:r>
                <a:rPr lang="en-US" dirty="0"/>
                <a:t>80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5D2B7BB-1840-1BC3-E156-CFC81F994C81}"/>
                </a:ext>
              </a:extLst>
            </p:cNvPr>
            <p:cNvSpPr txBox="1"/>
            <p:nvPr/>
          </p:nvSpPr>
          <p:spPr>
            <a:xfrm>
              <a:off x="769951" y="2706095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r"/>
              <a:r>
                <a:rPr lang="en-US" dirty="0"/>
                <a:t>60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0665643-28F4-7BD5-85B5-2199C6B16209}"/>
                </a:ext>
              </a:extLst>
            </p:cNvPr>
            <p:cNvSpPr txBox="1"/>
            <p:nvPr/>
          </p:nvSpPr>
          <p:spPr>
            <a:xfrm>
              <a:off x="769951" y="3264012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r"/>
              <a:r>
                <a:rPr lang="en-US" dirty="0"/>
                <a:t>40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7969194-C82F-3F98-D7C4-1DAAD59FD5E6}"/>
                </a:ext>
              </a:extLst>
            </p:cNvPr>
            <p:cNvSpPr txBox="1"/>
            <p:nvPr/>
          </p:nvSpPr>
          <p:spPr>
            <a:xfrm>
              <a:off x="769951" y="3821929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r"/>
              <a:r>
                <a:rPr lang="en-US" dirty="0"/>
                <a:t>20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FDD1A9C-4B4A-96DC-3E80-0B3DE9B7B4B8}"/>
                </a:ext>
              </a:extLst>
            </p:cNvPr>
            <p:cNvSpPr txBox="1"/>
            <p:nvPr/>
          </p:nvSpPr>
          <p:spPr>
            <a:xfrm>
              <a:off x="769951" y="4379844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r"/>
              <a:r>
                <a:rPr lang="en-US" dirty="0"/>
                <a:t>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9771826-295D-FACC-891A-352DF90AA549}"/>
                </a:ext>
              </a:extLst>
            </p:cNvPr>
            <p:cNvSpPr txBox="1"/>
            <p:nvPr/>
          </p:nvSpPr>
          <p:spPr>
            <a:xfrm>
              <a:off x="7148222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32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087FBAC-60EE-A1EB-99C9-A843F79C7855}"/>
                </a:ext>
              </a:extLst>
            </p:cNvPr>
            <p:cNvSpPr txBox="1"/>
            <p:nvPr/>
          </p:nvSpPr>
          <p:spPr>
            <a:xfrm>
              <a:off x="112245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918FC07-CF51-C6C6-BCE0-6B8E890D192D}"/>
                </a:ext>
              </a:extLst>
            </p:cNvPr>
            <p:cNvSpPr txBox="1"/>
            <p:nvPr/>
          </p:nvSpPr>
          <p:spPr>
            <a:xfrm>
              <a:off x="149906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045A6D9-6A79-2811-FBEA-582D37369C4E}"/>
                </a:ext>
              </a:extLst>
            </p:cNvPr>
            <p:cNvSpPr txBox="1"/>
            <p:nvPr/>
          </p:nvSpPr>
          <p:spPr>
            <a:xfrm>
              <a:off x="187567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4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1844096-8216-3463-3D06-3BFF79E825EB}"/>
                </a:ext>
              </a:extLst>
            </p:cNvPr>
            <p:cNvSpPr txBox="1"/>
            <p:nvPr/>
          </p:nvSpPr>
          <p:spPr>
            <a:xfrm>
              <a:off x="225228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6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D1144C3-764D-2137-12F5-E5C8FB878FD5}"/>
                </a:ext>
              </a:extLst>
            </p:cNvPr>
            <p:cNvSpPr txBox="1"/>
            <p:nvPr/>
          </p:nvSpPr>
          <p:spPr>
            <a:xfrm>
              <a:off x="262889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8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EAC8D0E-F96C-0610-31B1-994F9436EAA0}"/>
                </a:ext>
              </a:extLst>
            </p:cNvPr>
            <p:cNvSpPr txBox="1"/>
            <p:nvPr/>
          </p:nvSpPr>
          <p:spPr>
            <a:xfrm>
              <a:off x="300550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590CC2A-DF23-97F2-332C-5379F2CB1FFF}"/>
                </a:ext>
              </a:extLst>
            </p:cNvPr>
            <p:cNvSpPr txBox="1"/>
            <p:nvPr/>
          </p:nvSpPr>
          <p:spPr>
            <a:xfrm>
              <a:off x="338211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12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BDDB67C-2CE7-93C9-E451-156773D23F95}"/>
                </a:ext>
              </a:extLst>
            </p:cNvPr>
            <p:cNvSpPr txBox="1"/>
            <p:nvPr/>
          </p:nvSpPr>
          <p:spPr>
            <a:xfrm>
              <a:off x="375872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14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FE59DA6-2136-61BB-621C-B468F89B49D2}"/>
                </a:ext>
              </a:extLst>
            </p:cNvPr>
            <p:cNvSpPr txBox="1"/>
            <p:nvPr/>
          </p:nvSpPr>
          <p:spPr>
            <a:xfrm>
              <a:off x="413533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16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4BF04A1-0FE2-F1DA-AABB-6E0C3B065CCD}"/>
                </a:ext>
              </a:extLst>
            </p:cNvPr>
            <p:cNvSpPr txBox="1"/>
            <p:nvPr/>
          </p:nvSpPr>
          <p:spPr>
            <a:xfrm>
              <a:off x="451194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18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CF1158D-9951-D302-4DC5-C86BCB11005D}"/>
                </a:ext>
              </a:extLst>
            </p:cNvPr>
            <p:cNvSpPr txBox="1"/>
            <p:nvPr/>
          </p:nvSpPr>
          <p:spPr>
            <a:xfrm>
              <a:off x="488855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20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8338A79-69D6-7375-9223-9D839B282E4D}"/>
                </a:ext>
              </a:extLst>
            </p:cNvPr>
            <p:cNvSpPr txBox="1"/>
            <p:nvPr/>
          </p:nvSpPr>
          <p:spPr>
            <a:xfrm>
              <a:off x="526516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22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4747968-1717-3A0D-7E31-BC7657CD81E0}"/>
                </a:ext>
              </a:extLst>
            </p:cNvPr>
            <p:cNvSpPr txBox="1"/>
            <p:nvPr/>
          </p:nvSpPr>
          <p:spPr>
            <a:xfrm>
              <a:off x="564177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24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0ADDDBB-346F-DDFB-5406-B8038837DA56}"/>
                </a:ext>
              </a:extLst>
            </p:cNvPr>
            <p:cNvSpPr txBox="1"/>
            <p:nvPr/>
          </p:nvSpPr>
          <p:spPr>
            <a:xfrm>
              <a:off x="601838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26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BFC6A41-F615-D442-892C-F2A9B3B56E20}"/>
                </a:ext>
              </a:extLst>
            </p:cNvPr>
            <p:cNvSpPr txBox="1"/>
            <p:nvPr/>
          </p:nvSpPr>
          <p:spPr>
            <a:xfrm>
              <a:off x="639499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28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A67FEE-E811-40B8-A91A-2CA554FACA56}"/>
                </a:ext>
              </a:extLst>
            </p:cNvPr>
            <p:cNvSpPr txBox="1"/>
            <p:nvPr/>
          </p:nvSpPr>
          <p:spPr>
            <a:xfrm>
              <a:off x="6771608" y="4603807"/>
              <a:ext cx="485029" cy="310101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dirty="0"/>
                <a:t>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1074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1DBBB-383E-AB84-1166-7CE357790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Phase II Study of (Neo)adjuvant Pembrolizumab in Resectable Stage II-IV cSCC: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6DA1A-80A2-3D0E-6D34-38B726CCB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1441963"/>
            <a:ext cx="11739563" cy="63193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Single-arm phase II study in PD-1–naive resectable la cSCC (N = 26) using pembrolizumab </a:t>
            </a:r>
            <a:br>
              <a:rPr lang="en-US" sz="2000" dirty="0"/>
            </a:br>
            <a:r>
              <a:rPr lang="en-US" sz="2000" dirty="0"/>
              <a:t>2 preoperative doses followed by surgery, then 15 postoperative doses (as tolerated)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7A134A-BE21-53CA-CC15-17CD4BDBCE5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Amatore. ASCO 2024. Abstr 9591.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3FB921-03F3-3C10-4138-16BC7E1AEF70}"/>
              </a:ext>
            </a:extLst>
          </p:cNvPr>
          <p:cNvSpPr txBox="1"/>
          <p:nvPr/>
        </p:nvSpPr>
        <p:spPr>
          <a:xfrm>
            <a:off x="2528515" y="5741894"/>
            <a:ext cx="6178163" cy="2689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Patients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1DA3C71-92C2-8CE6-AED4-89B9B7A25CAC}"/>
              </a:ext>
            </a:extLst>
          </p:cNvPr>
          <p:cNvSpPr txBox="1"/>
          <p:nvPr/>
        </p:nvSpPr>
        <p:spPr>
          <a:xfrm rot="16200000">
            <a:off x="216118" y="4116882"/>
            <a:ext cx="3222543" cy="20229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Change From BL RECIST 1.1 (%)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A8E27E3-52AC-0F99-C27F-82C9A125A455}"/>
              </a:ext>
            </a:extLst>
          </p:cNvPr>
          <p:cNvSpPr txBox="1"/>
          <p:nvPr/>
        </p:nvSpPr>
        <p:spPr>
          <a:xfrm>
            <a:off x="1965513" y="2669241"/>
            <a:ext cx="450476" cy="228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100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B8584A-8817-F5CC-31F5-5536E9CCCF0B}"/>
              </a:ext>
            </a:extLst>
          </p:cNvPr>
          <p:cNvSpPr txBox="1"/>
          <p:nvPr/>
        </p:nvSpPr>
        <p:spPr>
          <a:xfrm>
            <a:off x="1965513" y="2969559"/>
            <a:ext cx="450476" cy="228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80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0B3162-82F0-58D3-F7D6-787FE0DF3D44}"/>
              </a:ext>
            </a:extLst>
          </p:cNvPr>
          <p:cNvSpPr txBox="1"/>
          <p:nvPr/>
        </p:nvSpPr>
        <p:spPr>
          <a:xfrm>
            <a:off x="1965513" y="3269877"/>
            <a:ext cx="450476" cy="228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60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6AC6B2-5409-CD0A-06B8-4CBD5E230C35}"/>
              </a:ext>
            </a:extLst>
          </p:cNvPr>
          <p:cNvSpPr txBox="1"/>
          <p:nvPr/>
        </p:nvSpPr>
        <p:spPr>
          <a:xfrm>
            <a:off x="1965513" y="3570195"/>
            <a:ext cx="450476" cy="228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40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8B1ED1-F581-A089-D502-C7BB4C44E3B9}"/>
              </a:ext>
            </a:extLst>
          </p:cNvPr>
          <p:cNvSpPr txBox="1"/>
          <p:nvPr/>
        </p:nvSpPr>
        <p:spPr>
          <a:xfrm>
            <a:off x="1965513" y="3870513"/>
            <a:ext cx="450476" cy="228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20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90B1637-FCA4-3AFD-D077-E785D46FB9FB}"/>
              </a:ext>
            </a:extLst>
          </p:cNvPr>
          <p:cNvSpPr txBox="1"/>
          <p:nvPr/>
        </p:nvSpPr>
        <p:spPr>
          <a:xfrm>
            <a:off x="1965513" y="4170831"/>
            <a:ext cx="450476" cy="228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6375EF-C86C-018A-4484-64364DB44400}"/>
              </a:ext>
            </a:extLst>
          </p:cNvPr>
          <p:cNvSpPr txBox="1"/>
          <p:nvPr/>
        </p:nvSpPr>
        <p:spPr>
          <a:xfrm>
            <a:off x="1965513" y="4471149"/>
            <a:ext cx="450476" cy="228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-20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E8E5246-836A-5E7A-BF62-9C3E850CF136}"/>
              </a:ext>
            </a:extLst>
          </p:cNvPr>
          <p:cNvSpPr txBox="1"/>
          <p:nvPr/>
        </p:nvSpPr>
        <p:spPr>
          <a:xfrm>
            <a:off x="1965513" y="4771467"/>
            <a:ext cx="450476" cy="228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-40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81FA57-561C-853B-E773-AA6C2159819F}"/>
              </a:ext>
            </a:extLst>
          </p:cNvPr>
          <p:cNvSpPr txBox="1"/>
          <p:nvPr/>
        </p:nvSpPr>
        <p:spPr>
          <a:xfrm>
            <a:off x="1965513" y="5071785"/>
            <a:ext cx="450476" cy="228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-60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730CF2-08FA-864B-785A-52E8576305EA}"/>
              </a:ext>
            </a:extLst>
          </p:cNvPr>
          <p:cNvSpPr txBox="1"/>
          <p:nvPr/>
        </p:nvSpPr>
        <p:spPr>
          <a:xfrm>
            <a:off x="1965513" y="5372103"/>
            <a:ext cx="450476" cy="228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-80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7A77C2F-2A2A-D553-11FA-4E4D8E31EC10}"/>
              </a:ext>
            </a:extLst>
          </p:cNvPr>
          <p:cNvSpPr txBox="1"/>
          <p:nvPr/>
        </p:nvSpPr>
        <p:spPr>
          <a:xfrm>
            <a:off x="1880347" y="5672419"/>
            <a:ext cx="535642" cy="228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-100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77F3187-E822-7EB7-89F6-0EA53A4A6C16}"/>
              </a:ext>
            </a:extLst>
          </p:cNvPr>
          <p:cNvGrpSpPr/>
          <p:nvPr/>
        </p:nvGrpSpPr>
        <p:grpSpPr>
          <a:xfrm>
            <a:off x="9011329" y="2714766"/>
            <a:ext cx="2960009" cy="1017495"/>
            <a:chOff x="9077350" y="2579593"/>
            <a:chExt cx="2960009" cy="101749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4327D4C-7BB3-11F1-8307-2F30F6D2A40D}"/>
                </a:ext>
              </a:extLst>
            </p:cNvPr>
            <p:cNvSpPr txBox="1"/>
            <p:nvPr/>
          </p:nvSpPr>
          <p:spPr>
            <a:xfrm>
              <a:off x="9258301" y="2579593"/>
              <a:ext cx="2779058" cy="101749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600" dirty="0"/>
                <a:t>pCR	57%</a:t>
              </a:r>
              <a:br>
                <a:rPr lang="en-US" sz="1600" dirty="0"/>
              </a:br>
              <a:r>
                <a:rPr lang="en-US" sz="1600" dirty="0"/>
                <a:t>pPR	10%</a:t>
              </a:r>
              <a:br>
                <a:rPr lang="en-US" sz="1600" dirty="0"/>
              </a:br>
              <a:r>
                <a:rPr lang="en-US" sz="1600" dirty="0"/>
                <a:t>pNR	31%</a:t>
              </a:r>
              <a:br>
                <a:rPr lang="en-US" sz="1600" dirty="0"/>
              </a:br>
              <a:r>
                <a:rPr lang="en-US" sz="1600" dirty="0"/>
                <a:t>No pathologic evaluation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9CFC32E-A637-5C29-A392-DEF35906E635}"/>
                </a:ext>
              </a:extLst>
            </p:cNvPr>
            <p:cNvSpPr/>
            <p:nvPr/>
          </p:nvSpPr>
          <p:spPr>
            <a:xfrm>
              <a:off x="9077350" y="2679180"/>
              <a:ext cx="119270" cy="11927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3F1C70F-753A-ADE1-A419-7D2BC6C4DFC8}"/>
                </a:ext>
              </a:extLst>
            </p:cNvPr>
            <p:cNvSpPr/>
            <p:nvPr/>
          </p:nvSpPr>
          <p:spPr>
            <a:xfrm>
              <a:off x="9077350" y="3370728"/>
              <a:ext cx="119270" cy="11927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DD9D47B-B29C-08F9-5199-DAB1A0DC22FA}"/>
                </a:ext>
              </a:extLst>
            </p:cNvPr>
            <p:cNvSpPr/>
            <p:nvPr/>
          </p:nvSpPr>
          <p:spPr>
            <a:xfrm>
              <a:off x="9077350" y="2909696"/>
              <a:ext cx="119270" cy="11927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825D041-7935-1AA6-51E8-E1385C1FC08C}"/>
                </a:ext>
              </a:extLst>
            </p:cNvPr>
            <p:cNvSpPr/>
            <p:nvPr/>
          </p:nvSpPr>
          <p:spPr>
            <a:xfrm>
              <a:off x="9077350" y="3140212"/>
              <a:ext cx="119270" cy="1192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559E71F1-2E06-7454-D44A-20AFE3B6B28E}"/>
              </a:ext>
            </a:extLst>
          </p:cNvPr>
          <p:cNvSpPr txBox="1"/>
          <p:nvPr/>
        </p:nvSpPr>
        <p:spPr>
          <a:xfrm>
            <a:off x="2544417" y="2181794"/>
            <a:ext cx="6273580" cy="5057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b="1" dirty="0"/>
              <a:t>Phase II study in </a:t>
            </a:r>
            <a:r>
              <a:rPr lang="en-US" b="1" dirty="0">
                <a:solidFill>
                  <a:schemeClr val="accent1"/>
                </a:solidFill>
              </a:rPr>
              <a:t>PD-1–naive resectable locally advanced</a:t>
            </a:r>
            <a:r>
              <a:rPr lang="en-US" b="1" dirty="0"/>
              <a:t> cSCC</a:t>
            </a:r>
            <a:r>
              <a:rPr lang="en-US" dirty="0"/>
              <a:t>(N = 26)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BE819316-5191-5D02-FEA7-D292AC281931}"/>
              </a:ext>
            </a:extLst>
          </p:cNvPr>
          <p:cNvSpPr/>
          <p:nvPr/>
        </p:nvSpPr>
        <p:spPr>
          <a:xfrm>
            <a:off x="3684494" y="2967317"/>
            <a:ext cx="4498041" cy="847165"/>
          </a:xfrm>
          <a:prstGeom prst="roundRect">
            <a:avLst>
              <a:gd name="adj" fmla="val 1478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21775E5-AD15-A5C8-C1FC-07B5A23AAC00}"/>
              </a:ext>
            </a:extLst>
          </p:cNvPr>
          <p:cNvSpPr txBox="1"/>
          <p:nvPr/>
        </p:nvSpPr>
        <p:spPr>
          <a:xfrm>
            <a:off x="3825688" y="3095064"/>
            <a:ext cx="4242547" cy="6185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34950" indent="-23495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b="1" dirty="0"/>
              <a:t>ORR</a:t>
            </a:r>
            <a:r>
              <a:rPr lang="en-US" sz="1400" dirty="0"/>
              <a:t> per RECIST 1.1: 30%</a:t>
            </a:r>
          </a:p>
          <a:p>
            <a:pPr marL="234950" indent="-23495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400" b="1" dirty="0"/>
              <a:t>mRFS</a:t>
            </a:r>
            <a:r>
              <a:rPr lang="en-US" sz="1400" dirty="0"/>
              <a:t> for pCR: 13.0 vs 10.5 mo for non-pCR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2115CFC-C191-B722-64C0-374916D35D15}"/>
              </a:ext>
            </a:extLst>
          </p:cNvPr>
          <p:cNvSpPr/>
          <p:nvPr/>
        </p:nvSpPr>
        <p:spPr>
          <a:xfrm>
            <a:off x="2593625" y="3863975"/>
            <a:ext cx="176469" cy="418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7931A97-D48B-D1C2-236B-19CC47943E6F}"/>
              </a:ext>
            </a:extLst>
          </p:cNvPr>
          <p:cNvSpPr/>
          <p:nvPr/>
        </p:nvSpPr>
        <p:spPr>
          <a:xfrm>
            <a:off x="2816622" y="4022725"/>
            <a:ext cx="176469" cy="2601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F50769E-6190-8B04-1F19-DA52C81BBAF3}"/>
              </a:ext>
            </a:extLst>
          </p:cNvPr>
          <p:cNvSpPr/>
          <p:nvPr/>
        </p:nvSpPr>
        <p:spPr>
          <a:xfrm>
            <a:off x="3039619" y="4003675"/>
            <a:ext cx="176469" cy="2792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5AEFC0A-FDDB-F2BC-E5C5-489CDF2A6965}"/>
              </a:ext>
            </a:extLst>
          </p:cNvPr>
          <p:cNvSpPr/>
          <p:nvPr/>
        </p:nvSpPr>
        <p:spPr>
          <a:xfrm>
            <a:off x="3262616" y="4237169"/>
            <a:ext cx="176469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4870202-A931-A4C8-2796-B6A7AE4D4A04}"/>
              </a:ext>
            </a:extLst>
          </p:cNvPr>
          <p:cNvSpPr/>
          <p:nvPr/>
        </p:nvSpPr>
        <p:spPr>
          <a:xfrm>
            <a:off x="3485613" y="4237169"/>
            <a:ext cx="176469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609D418-EF75-2FD6-C74E-CE40693E5519}"/>
              </a:ext>
            </a:extLst>
          </p:cNvPr>
          <p:cNvSpPr/>
          <p:nvPr/>
        </p:nvSpPr>
        <p:spPr>
          <a:xfrm>
            <a:off x="4171414" y="4281620"/>
            <a:ext cx="176469" cy="49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B115730-7A03-C94D-9875-DA6A67F58FC0}"/>
              </a:ext>
            </a:extLst>
          </p:cNvPr>
          <p:cNvSpPr/>
          <p:nvPr/>
        </p:nvSpPr>
        <p:spPr>
          <a:xfrm>
            <a:off x="4396357" y="4281620"/>
            <a:ext cx="176469" cy="52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C1459C-001C-6CBF-FB60-549177538D44}"/>
              </a:ext>
            </a:extLst>
          </p:cNvPr>
          <p:cNvSpPr/>
          <p:nvPr/>
        </p:nvSpPr>
        <p:spPr>
          <a:xfrm>
            <a:off x="4621300" y="4281621"/>
            <a:ext cx="176469" cy="554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35517A6-C0E4-CCF9-2473-364552765EBD}"/>
              </a:ext>
            </a:extLst>
          </p:cNvPr>
          <p:cNvSpPr/>
          <p:nvPr/>
        </p:nvSpPr>
        <p:spPr>
          <a:xfrm>
            <a:off x="4846243" y="4281621"/>
            <a:ext cx="176469" cy="681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FEFE434-4C2B-02C5-2146-AF9B15CD02BB}"/>
              </a:ext>
            </a:extLst>
          </p:cNvPr>
          <p:cNvSpPr/>
          <p:nvPr/>
        </p:nvSpPr>
        <p:spPr>
          <a:xfrm>
            <a:off x="5071186" y="4281621"/>
            <a:ext cx="176469" cy="1887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B1A39C7-3BB8-848E-3F56-0722673C529B}"/>
              </a:ext>
            </a:extLst>
          </p:cNvPr>
          <p:cNvSpPr/>
          <p:nvPr/>
        </p:nvSpPr>
        <p:spPr>
          <a:xfrm>
            <a:off x="5296129" y="4281621"/>
            <a:ext cx="176469" cy="2141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384D6EF-4EEF-8BE6-4D83-D3A430410D18}"/>
              </a:ext>
            </a:extLst>
          </p:cNvPr>
          <p:cNvSpPr/>
          <p:nvPr/>
        </p:nvSpPr>
        <p:spPr>
          <a:xfrm>
            <a:off x="5521072" y="4281620"/>
            <a:ext cx="176469" cy="2364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D45049A-1A76-DAFA-D127-0FF2AEA185A4}"/>
              </a:ext>
            </a:extLst>
          </p:cNvPr>
          <p:cNvSpPr/>
          <p:nvPr/>
        </p:nvSpPr>
        <p:spPr>
          <a:xfrm>
            <a:off x="5746015" y="4281620"/>
            <a:ext cx="176469" cy="2237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2652DF8-9FA3-E9C4-F69C-3AB72A68E168}"/>
              </a:ext>
            </a:extLst>
          </p:cNvPr>
          <p:cNvSpPr/>
          <p:nvPr/>
        </p:nvSpPr>
        <p:spPr>
          <a:xfrm>
            <a:off x="5970958" y="4281620"/>
            <a:ext cx="176469" cy="2681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447173C-4E59-973F-4750-D725BBFCB289}"/>
              </a:ext>
            </a:extLst>
          </p:cNvPr>
          <p:cNvSpPr/>
          <p:nvPr/>
        </p:nvSpPr>
        <p:spPr>
          <a:xfrm>
            <a:off x="6195901" y="4281620"/>
            <a:ext cx="176469" cy="2745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C5F391A-B753-E18C-8D98-948BC9A4A528}"/>
              </a:ext>
            </a:extLst>
          </p:cNvPr>
          <p:cNvSpPr/>
          <p:nvPr/>
        </p:nvSpPr>
        <p:spPr>
          <a:xfrm>
            <a:off x="6420844" y="4281620"/>
            <a:ext cx="176469" cy="3507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EB5183C-6EEC-E66B-6319-4EB79133301B}"/>
              </a:ext>
            </a:extLst>
          </p:cNvPr>
          <p:cNvSpPr/>
          <p:nvPr/>
        </p:nvSpPr>
        <p:spPr>
          <a:xfrm>
            <a:off x="6645787" y="4281620"/>
            <a:ext cx="176469" cy="3634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7A15277-FF2D-299F-6B36-93E65E03A639}"/>
              </a:ext>
            </a:extLst>
          </p:cNvPr>
          <p:cNvSpPr/>
          <p:nvPr/>
        </p:nvSpPr>
        <p:spPr>
          <a:xfrm>
            <a:off x="6870730" y="4281620"/>
            <a:ext cx="176469" cy="5094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5593BED-7F10-34CC-66E2-05CCE26BC0F2}"/>
              </a:ext>
            </a:extLst>
          </p:cNvPr>
          <p:cNvSpPr/>
          <p:nvPr/>
        </p:nvSpPr>
        <p:spPr>
          <a:xfrm>
            <a:off x="7095673" y="4281620"/>
            <a:ext cx="176469" cy="560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A0FCC5C-75FF-E769-5DB4-0856515C40EB}"/>
              </a:ext>
            </a:extLst>
          </p:cNvPr>
          <p:cNvSpPr/>
          <p:nvPr/>
        </p:nvSpPr>
        <p:spPr>
          <a:xfrm>
            <a:off x="7320616" y="4281620"/>
            <a:ext cx="176469" cy="6682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40421F3-4F99-4157-90D5-1C7DD7CC174C}"/>
              </a:ext>
            </a:extLst>
          </p:cNvPr>
          <p:cNvSpPr/>
          <p:nvPr/>
        </p:nvSpPr>
        <p:spPr>
          <a:xfrm>
            <a:off x="7545559" y="4281620"/>
            <a:ext cx="176469" cy="719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9EC4705-382F-6158-6E8D-3EAFC64BB872}"/>
              </a:ext>
            </a:extLst>
          </p:cNvPr>
          <p:cNvSpPr/>
          <p:nvPr/>
        </p:nvSpPr>
        <p:spPr>
          <a:xfrm>
            <a:off x="7770502" y="4281620"/>
            <a:ext cx="176469" cy="1496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CDB475E-16D6-1E57-BBA8-F730D2940DFE}"/>
              </a:ext>
            </a:extLst>
          </p:cNvPr>
          <p:cNvSpPr/>
          <p:nvPr/>
        </p:nvSpPr>
        <p:spPr>
          <a:xfrm>
            <a:off x="7995445" y="4281620"/>
            <a:ext cx="176469" cy="14873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5756095-11F3-B82C-659A-7581C425897C}"/>
              </a:ext>
            </a:extLst>
          </p:cNvPr>
          <p:cNvSpPr/>
          <p:nvPr/>
        </p:nvSpPr>
        <p:spPr>
          <a:xfrm>
            <a:off x="8220388" y="4281620"/>
            <a:ext cx="176469" cy="14873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8F1F7A1-B639-B844-211D-3E1B24AF0D7C}"/>
              </a:ext>
            </a:extLst>
          </p:cNvPr>
          <p:cNvSpPr/>
          <p:nvPr/>
        </p:nvSpPr>
        <p:spPr>
          <a:xfrm>
            <a:off x="8445336" y="4281621"/>
            <a:ext cx="176469" cy="14778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0C3F814-DAFD-99DD-559F-BBFEF1BF1292}"/>
              </a:ext>
            </a:extLst>
          </p:cNvPr>
          <p:cNvGrpSpPr/>
          <p:nvPr/>
        </p:nvGrpSpPr>
        <p:grpSpPr>
          <a:xfrm>
            <a:off x="2460812" y="2783541"/>
            <a:ext cx="6237194" cy="3012141"/>
            <a:chOff x="2460812" y="2783541"/>
            <a:chExt cx="6237194" cy="301214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7C588CB-F4B3-FC53-37E7-55DD8E961E4F}"/>
                </a:ext>
              </a:extLst>
            </p:cNvPr>
            <p:cNvCxnSpPr/>
            <p:nvPr/>
          </p:nvCxnSpPr>
          <p:spPr>
            <a:xfrm>
              <a:off x="2528047" y="2783541"/>
              <a:ext cx="0" cy="30121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C5848BC-7E90-7D88-89F6-1235FB052E0A}"/>
                </a:ext>
              </a:extLst>
            </p:cNvPr>
            <p:cNvCxnSpPr>
              <a:cxnSpLocks/>
            </p:cNvCxnSpPr>
            <p:nvPr/>
          </p:nvCxnSpPr>
          <p:spPr>
            <a:xfrm>
              <a:off x="2521324" y="4282888"/>
              <a:ext cx="61722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F375C1C-2C2C-599B-E2E6-DAE6BFE926E7}"/>
                </a:ext>
              </a:extLst>
            </p:cNvPr>
            <p:cNvCxnSpPr/>
            <p:nvPr/>
          </p:nvCxnSpPr>
          <p:spPr>
            <a:xfrm>
              <a:off x="2525806" y="4758018"/>
              <a:ext cx="6172200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8F12D95-BBEE-CC5C-24BB-5BE2FC6167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0812" y="2790265"/>
              <a:ext cx="605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9E4939C-9527-1933-30E5-D14C2505BE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0812" y="3089910"/>
              <a:ext cx="605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6C7822-BA14-D29A-6181-9CA2129FAB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0812" y="3389555"/>
              <a:ext cx="605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3FA4386-3DB3-3442-0B8E-B1B80B0674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0812" y="3689200"/>
              <a:ext cx="605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1D4D448-67A8-0179-F57C-B5A2429AC0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0812" y="3988845"/>
              <a:ext cx="605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067E607-102C-35C3-0A6B-07B9018B8B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0812" y="4282888"/>
              <a:ext cx="605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0510551-BC3D-F453-4856-FE01C0CAF6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0812" y="4588135"/>
              <a:ext cx="605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B84AB5E-B9F2-F34E-390F-553DA53566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0812" y="4887780"/>
              <a:ext cx="605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FF6FF80-5078-32CC-4FDD-3236965017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0812" y="5187425"/>
              <a:ext cx="605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CF161B-092C-07D9-68AE-C9B07955AD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0812" y="5487070"/>
              <a:ext cx="605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46652DB-96A4-ADAE-9629-32404A83DC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60812" y="5786718"/>
              <a:ext cx="6051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07351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4B385-3C3C-2BA2-2466-C4CF23E25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6" name="Chart 9225">
            <a:extLst>
              <a:ext uri="{FF2B5EF4-FFF2-40B4-BE49-F238E27FC236}">
                <a16:creationId xmlns:a16="http://schemas.microsoft.com/office/drawing/2014/main" id="{5B1AFB85-3B72-28F8-4D2A-1391560457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3105917"/>
              </p:ext>
            </p:extLst>
          </p:nvPr>
        </p:nvGraphicFramePr>
        <p:xfrm>
          <a:off x="-114852" y="1900031"/>
          <a:ext cx="5402469" cy="3601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2EF7D1-FD9E-4E58-16E2-1C9EF3CDB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Phase II study of neoadjuvant pembrolizumab with 4 preoperative doses (N = 27; minimum FU, 6 mo)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De-Squamate trial tested a neoadjuvant-only approach using 4 preoperative doses to enable de-escalation of surgery or radiotherapy</a:t>
            </a:r>
          </a:p>
          <a:p>
            <a:endParaRPr lang="en-US" sz="2000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FDDC42AA-772A-2EE1-8E6C-C34B5F5797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775" y="530225"/>
            <a:ext cx="11739563" cy="503238"/>
          </a:xfrm>
        </p:spPr>
        <p:txBody>
          <a:bodyPr wrap="square" anchor="ctr">
            <a:noAutofit/>
          </a:bodyPr>
          <a:lstStyle/>
          <a:p>
            <a:r>
              <a:rPr lang="en-US" dirty="0"/>
              <a:t>De-Squamate: </a:t>
            </a:r>
            <a:r>
              <a:rPr lang="en-US" dirty="0">
                <a:sym typeface="PT Sans Narrow"/>
              </a:rPr>
              <a:t>Neoadjuvant Pembrolizumab in cSCC: Responses With 4 Preoperative Doses</a:t>
            </a:r>
            <a:endParaRPr lang="en-US" alt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06564F-A5C3-8B2C-BA4A-D39CAEA4600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pt-BR" dirty="0"/>
              <a:t>Ladwa. ASCO 2024. Abstr 9514.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86B9CD3-FBF1-5839-192B-004B4671C167}"/>
              </a:ext>
            </a:extLst>
          </p:cNvPr>
          <p:cNvGrpSpPr/>
          <p:nvPr/>
        </p:nvGrpSpPr>
        <p:grpSpPr>
          <a:xfrm>
            <a:off x="5446643" y="2337683"/>
            <a:ext cx="4842345" cy="2456954"/>
            <a:chOff x="5446643" y="2337683"/>
            <a:chExt cx="4842345" cy="2456954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F8B3BC5-58A8-9D9E-EF64-3635ADB05F00}"/>
                </a:ext>
              </a:extLst>
            </p:cNvPr>
            <p:cNvCxnSpPr/>
            <p:nvPr/>
          </p:nvCxnSpPr>
          <p:spPr>
            <a:xfrm>
              <a:off x="5446643" y="2337683"/>
              <a:ext cx="0" cy="24569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98ED0FF-8859-1F5A-22A1-6CD9D8C8C200}"/>
                </a:ext>
              </a:extLst>
            </p:cNvPr>
            <p:cNvCxnSpPr/>
            <p:nvPr/>
          </p:nvCxnSpPr>
          <p:spPr>
            <a:xfrm>
              <a:off x="5454595" y="4786685"/>
              <a:ext cx="483439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C32B1A9-5C2F-BC07-DD5D-9A85B0CCD7EC}"/>
              </a:ext>
            </a:extLst>
          </p:cNvPr>
          <p:cNvCxnSpPr>
            <a:cxnSpLocks/>
          </p:cNvCxnSpPr>
          <p:nvPr/>
        </p:nvCxnSpPr>
        <p:spPr>
          <a:xfrm flipH="1">
            <a:off x="5375082" y="234563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14934A-8C53-81BD-A843-C52AEDEB232E}"/>
              </a:ext>
            </a:extLst>
          </p:cNvPr>
          <p:cNvCxnSpPr>
            <a:cxnSpLocks/>
          </p:cNvCxnSpPr>
          <p:nvPr/>
        </p:nvCxnSpPr>
        <p:spPr>
          <a:xfrm flipH="1">
            <a:off x="5375082" y="283490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3E1DAF5-AEA5-AA1E-49C4-1E7AE182E820}"/>
              </a:ext>
            </a:extLst>
          </p:cNvPr>
          <p:cNvCxnSpPr>
            <a:cxnSpLocks/>
          </p:cNvCxnSpPr>
          <p:nvPr/>
        </p:nvCxnSpPr>
        <p:spPr>
          <a:xfrm flipH="1">
            <a:off x="5375082" y="332417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C8A6CEF-F828-5B14-8F0E-F94828B538A8}"/>
              </a:ext>
            </a:extLst>
          </p:cNvPr>
          <p:cNvCxnSpPr>
            <a:cxnSpLocks/>
          </p:cNvCxnSpPr>
          <p:nvPr/>
        </p:nvCxnSpPr>
        <p:spPr>
          <a:xfrm flipH="1">
            <a:off x="5375082" y="381344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4E9069E-E672-2A0D-26C2-727503D23EB8}"/>
              </a:ext>
            </a:extLst>
          </p:cNvPr>
          <p:cNvCxnSpPr>
            <a:cxnSpLocks/>
          </p:cNvCxnSpPr>
          <p:nvPr/>
        </p:nvCxnSpPr>
        <p:spPr>
          <a:xfrm flipH="1">
            <a:off x="5375082" y="4791987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FC38C4E-C6B3-8DC1-1F7A-FFBE71DC2F70}"/>
              </a:ext>
            </a:extLst>
          </p:cNvPr>
          <p:cNvCxnSpPr>
            <a:cxnSpLocks/>
          </p:cNvCxnSpPr>
          <p:nvPr/>
        </p:nvCxnSpPr>
        <p:spPr>
          <a:xfrm flipH="1">
            <a:off x="5375082" y="430271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697D75-164C-28BF-7337-856F10578EBF}"/>
              </a:ext>
            </a:extLst>
          </p:cNvPr>
          <p:cNvCxnSpPr>
            <a:cxnSpLocks/>
          </p:cNvCxnSpPr>
          <p:nvPr/>
        </p:nvCxnSpPr>
        <p:spPr>
          <a:xfrm>
            <a:off x="5446644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5D176A4-2601-A326-D8C0-3817878176A3}"/>
              </a:ext>
            </a:extLst>
          </p:cNvPr>
          <p:cNvCxnSpPr>
            <a:cxnSpLocks/>
          </p:cNvCxnSpPr>
          <p:nvPr/>
        </p:nvCxnSpPr>
        <p:spPr>
          <a:xfrm>
            <a:off x="5850173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3519532-EE5F-0183-F493-AAAAB4FB8BA8}"/>
              </a:ext>
            </a:extLst>
          </p:cNvPr>
          <p:cNvCxnSpPr>
            <a:cxnSpLocks/>
          </p:cNvCxnSpPr>
          <p:nvPr/>
        </p:nvCxnSpPr>
        <p:spPr>
          <a:xfrm>
            <a:off x="6253702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721E5AA-4607-310E-493B-1E92A712DDCF}"/>
              </a:ext>
            </a:extLst>
          </p:cNvPr>
          <p:cNvCxnSpPr>
            <a:cxnSpLocks/>
          </p:cNvCxnSpPr>
          <p:nvPr/>
        </p:nvCxnSpPr>
        <p:spPr>
          <a:xfrm>
            <a:off x="6657231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96F5206-498A-FC2A-989E-95537E38F67B}"/>
              </a:ext>
            </a:extLst>
          </p:cNvPr>
          <p:cNvCxnSpPr>
            <a:cxnSpLocks/>
          </p:cNvCxnSpPr>
          <p:nvPr/>
        </p:nvCxnSpPr>
        <p:spPr>
          <a:xfrm>
            <a:off x="7060760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10D75DC-1C06-B199-7490-4D15DACA21F7}"/>
              </a:ext>
            </a:extLst>
          </p:cNvPr>
          <p:cNvCxnSpPr>
            <a:cxnSpLocks/>
          </p:cNvCxnSpPr>
          <p:nvPr/>
        </p:nvCxnSpPr>
        <p:spPr>
          <a:xfrm>
            <a:off x="7464289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18291C2-192E-AC68-D270-BD636FF45F1D}"/>
              </a:ext>
            </a:extLst>
          </p:cNvPr>
          <p:cNvCxnSpPr>
            <a:cxnSpLocks/>
          </p:cNvCxnSpPr>
          <p:nvPr/>
        </p:nvCxnSpPr>
        <p:spPr>
          <a:xfrm>
            <a:off x="7867818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E910704-944C-3EE2-9281-57E764CC39E2}"/>
              </a:ext>
            </a:extLst>
          </p:cNvPr>
          <p:cNvCxnSpPr>
            <a:cxnSpLocks/>
          </p:cNvCxnSpPr>
          <p:nvPr/>
        </p:nvCxnSpPr>
        <p:spPr>
          <a:xfrm>
            <a:off x="8271347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8BF5A1C-81CB-6023-BDAD-BFF3B3995799}"/>
              </a:ext>
            </a:extLst>
          </p:cNvPr>
          <p:cNvCxnSpPr>
            <a:cxnSpLocks/>
          </p:cNvCxnSpPr>
          <p:nvPr/>
        </p:nvCxnSpPr>
        <p:spPr>
          <a:xfrm>
            <a:off x="8674876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E7D6AAD-4665-9171-011A-A6B237313AB8}"/>
              </a:ext>
            </a:extLst>
          </p:cNvPr>
          <p:cNvCxnSpPr>
            <a:cxnSpLocks/>
          </p:cNvCxnSpPr>
          <p:nvPr/>
        </p:nvCxnSpPr>
        <p:spPr>
          <a:xfrm>
            <a:off x="9078405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03DEB17-CCC9-753E-F817-F1CF3E318F9D}"/>
              </a:ext>
            </a:extLst>
          </p:cNvPr>
          <p:cNvCxnSpPr>
            <a:cxnSpLocks/>
          </p:cNvCxnSpPr>
          <p:nvPr/>
        </p:nvCxnSpPr>
        <p:spPr>
          <a:xfrm>
            <a:off x="9481934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C05B8B4-8C67-79E4-FA54-E08CA885C0CE}"/>
              </a:ext>
            </a:extLst>
          </p:cNvPr>
          <p:cNvCxnSpPr>
            <a:cxnSpLocks/>
          </p:cNvCxnSpPr>
          <p:nvPr/>
        </p:nvCxnSpPr>
        <p:spPr>
          <a:xfrm>
            <a:off x="9885463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8657581-7296-FEBE-96CC-0149A9EE5D09}"/>
              </a:ext>
            </a:extLst>
          </p:cNvPr>
          <p:cNvCxnSpPr>
            <a:cxnSpLocks/>
          </p:cNvCxnSpPr>
          <p:nvPr/>
        </p:nvCxnSpPr>
        <p:spPr>
          <a:xfrm>
            <a:off x="10288988" y="4786685"/>
            <a:ext cx="0" cy="636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3CF7F43-D33E-8E2D-7EE1-5290BA6E7274}"/>
              </a:ext>
            </a:extLst>
          </p:cNvPr>
          <p:cNvCxnSpPr/>
          <p:nvPr/>
        </p:nvCxnSpPr>
        <p:spPr>
          <a:xfrm flipV="1">
            <a:off x="7863840" y="2194561"/>
            <a:ext cx="0" cy="258417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33">
            <a:extLst>
              <a:ext uri="{FF2B5EF4-FFF2-40B4-BE49-F238E27FC236}">
                <a16:creationId xmlns:a16="http://schemas.microsoft.com/office/drawing/2014/main" id="{BF008324-D5C9-00B3-419B-A4C7D830F30D}"/>
              </a:ext>
            </a:extLst>
          </p:cNvPr>
          <p:cNvSpPr/>
          <p:nvPr/>
        </p:nvSpPr>
        <p:spPr>
          <a:xfrm>
            <a:off x="6265628" y="2202511"/>
            <a:ext cx="1804946" cy="1637969"/>
          </a:xfrm>
          <a:custGeom>
            <a:avLst/>
            <a:gdLst>
              <a:gd name="csX0" fmla="*/ 0 w 1804946"/>
              <a:gd name="csY0" fmla="*/ 0 h 1637969"/>
              <a:gd name="csX1" fmla="*/ 0 w 1804946"/>
              <a:gd name="csY1" fmla="*/ 803082 h 1637969"/>
              <a:gd name="csX2" fmla="*/ 588396 w 1804946"/>
              <a:gd name="csY2" fmla="*/ 803082 h 1637969"/>
              <a:gd name="csX3" fmla="*/ 588396 w 1804946"/>
              <a:gd name="csY3" fmla="*/ 1224501 h 1637969"/>
              <a:gd name="csX4" fmla="*/ 1001864 w 1804946"/>
              <a:gd name="csY4" fmla="*/ 1224501 h 1637969"/>
              <a:gd name="csX5" fmla="*/ 1001864 w 1804946"/>
              <a:gd name="csY5" fmla="*/ 1637969 h 1637969"/>
              <a:gd name="csX6" fmla="*/ 1804946 w 1804946"/>
              <a:gd name="csY6" fmla="*/ 1637969 h 16379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04946" h="1637969">
                <a:moveTo>
                  <a:pt x="0" y="0"/>
                </a:moveTo>
                <a:lnTo>
                  <a:pt x="0" y="803082"/>
                </a:lnTo>
                <a:lnTo>
                  <a:pt x="588396" y="803082"/>
                </a:lnTo>
                <a:lnTo>
                  <a:pt x="588396" y="1224501"/>
                </a:lnTo>
                <a:lnTo>
                  <a:pt x="1001864" y="1224501"/>
                </a:lnTo>
                <a:lnTo>
                  <a:pt x="1001864" y="1637969"/>
                </a:lnTo>
                <a:lnTo>
                  <a:pt x="1804946" y="1637969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DC93DDE-3BD1-814E-D600-2C7DBF6A6D02}"/>
              </a:ext>
            </a:extLst>
          </p:cNvPr>
          <p:cNvCxnSpPr>
            <a:cxnSpLocks/>
          </p:cNvCxnSpPr>
          <p:nvPr/>
        </p:nvCxnSpPr>
        <p:spPr>
          <a:xfrm>
            <a:off x="5438692" y="2216077"/>
            <a:ext cx="4261899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AEE3DCF-FD1E-F054-5BCC-3F29D3F04EC5}"/>
              </a:ext>
            </a:extLst>
          </p:cNvPr>
          <p:cNvSpPr txBox="1"/>
          <p:nvPr/>
        </p:nvSpPr>
        <p:spPr>
          <a:xfrm>
            <a:off x="5120639" y="1765190"/>
            <a:ext cx="5104738" cy="373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/>
              <a:t>De-escalation of Surgery or Radiotherapy in 63%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C1F8DE0-54DC-D401-0CBF-95FF6B119C07}"/>
              </a:ext>
            </a:extLst>
          </p:cNvPr>
          <p:cNvSpPr txBox="1"/>
          <p:nvPr/>
        </p:nvSpPr>
        <p:spPr>
          <a:xfrm>
            <a:off x="5438692" y="5233285"/>
            <a:ext cx="4842345" cy="23721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725D716-EBFB-E7CE-F85C-6D54A21D0153}"/>
              </a:ext>
            </a:extLst>
          </p:cNvPr>
          <p:cNvSpPr txBox="1"/>
          <p:nvPr/>
        </p:nvSpPr>
        <p:spPr>
          <a:xfrm rot="16200000">
            <a:off x="3523091" y="3495260"/>
            <a:ext cx="2568271" cy="23721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Relapse-Free Survival (%)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1664D7D-3755-E27C-B9A4-6ADD424B41C9}"/>
              </a:ext>
            </a:extLst>
          </p:cNvPr>
          <p:cNvSpPr txBox="1"/>
          <p:nvPr/>
        </p:nvSpPr>
        <p:spPr>
          <a:xfrm>
            <a:off x="4754880" y="2250219"/>
            <a:ext cx="596348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100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8F472EF-6AA6-449C-3B7D-9396A7CD600D}"/>
              </a:ext>
            </a:extLst>
          </p:cNvPr>
          <p:cNvSpPr txBox="1"/>
          <p:nvPr/>
        </p:nvSpPr>
        <p:spPr>
          <a:xfrm>
            <a:off x="4754880" y="2733393"/>
            <a:ext cx="596348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80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701F582-8175-DFE1-D1E0-FB60465427AF}"/>
              </a:ext>
            </a:extLst>
          </p:cNvPr>
          <p:cNvSpPr txBox="1"/>
          <p:nvPr/>
        </p:nvSpPr>
        <p:spPr>
          <a:xfrm>
            <a:off x="4754880" y="3216567"/>
            <a:ext cx="596348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60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0D979B2-ECC7-7FEB-691B-1173EFB5BEAA}"/>
              </a:ext>
            </a:extLst>
          </p:cNvPr>
          <p:cNvSpPr txBox="1"/>
          <p:nvPr/>
        </p:nvSpPr>
        <p:spPr>
          <a:xfrm>
            <a:off x="4754880" y="3699741"/>
            <a:ext cx="596348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40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B30923D-7350-B4EA-E649-F3C747A51D43}"/>
              </a:ext>
            </a:extLst>
          </p:cNvPr>
          <p:cNvSpPr txBox="1"/>
          <p:nvPr/>
        </p:nvSpPr>
        <p:spPr>
          <a:xfrm>
            <a:off x="4754880" y="4182915"/>
            <a:ext cx="596348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20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A0CB083-8662-3D19-0D6E-FE6056AD278C}"/>
              </a:ext>
            </a:extLst>
          </p:cNvPr>
          <p:cNvSpPr txBox="1"/>
          <p:nvPr/>
        </p:nvSpPr>
        <p:spPr>
          <a:xfrm>
            <a:off x="4754880" y="4666090"/>
            <a:ext cx="596348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A5698E4-E3F7-2D88-FB24-9DAF2A1E8A7A}"/>
              </a:ext>
            </a:extLst>
          </p:cNvPr>
          <p:cNvSpPr txBox="1"/>
          <p:nvPr/>
        </p:nvSpPr>
        <p:spPr>
          <a:xfrm>
            <a:off x="10107433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24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92BEC5-8C26-35D8-E6D3-FCB133D32CF8}"/>
              </a:ext>
            </a:extLst>
          </p:cNvPr>
          <p:cNvSpPr txBox="1"/>
          <p:nvPr/>
        </p:nvSpPr>
        <p:spPr>
          <a:xfrm>
            <a:off x="5266414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7F5CA75-F6B5-18BD-AC4B-86E32B7F4BDC}"/>
              </a:ext>
            </a:extLst>
          </p:cNvPr>
          <p:cNvSpPr txBox="1"/>
          <p:nvPr/>
        </p:nvSpPr>
        <p:spPr>
          <a:xfrm>
            <a:off x="5669832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CDE25DB-511D-96A6-5020-9600C6D31B5B}"/>
              </a:ext>
            </a:extLst>
          </p:cNvPr>
          <p:cNvSpPr txBox="1"/>
          <p:nvPr/>
        </p:nvSpPr>
        <p:spPr>
          <a:xfrm>
            <a:off x="6073250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556ABB2-F9B7-7168-204C-135329DE40BC}"/>
              </a:ext>
            </a:extLst>
          </p:cNvPr>
          <p:cNvSpPr txBox="1"/>
          <p:nvPr/>
        </p:nvSpPr>
        <p:spPr>
          <a:xfrm>
            <a:off x="6476668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5C1FA4-0C7F-9A40-FCE0-D4E46E13D9C2}"/>
              </a:ext>
            </a:extLst>
          </p:cNvPr>
          <p:cNvSpPr txBox="1"/>
          <p:nvPr/>
        </p:nvSpPr>
        <p:spPr>
          <a:xfrm>
            <a:off x="6880086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84826BC-0B56-7053-8E41-172E81BB4BBE}"/>
              </a:ext>
            </a:extLst>
          </p:cNvPr>
          <p:cNvSpPr txBox="1"/>
          <p:nvPr/>
        </p:nvSpPr>
        <p:spPr>
          <a:xfrm>
            <a:off x="7283504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499E944-99BC-BA34-B8F1-249ED496D1C1}"/>
              </a:ext>
            </a:extLst>
          </p:cNvPr>
          <p:cNvSpPr txBox="1"/>
          <p:nvPr/>
        </p:nvSpPr>
        <p:spPr>
          <a:xfrm>
            <a:off x="7686922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F36F6A8-D2F8-D87A-2F24-8D1585702C4C}"/>
              </a:ext>
            </a:extLst>
          </p:cNvPr>
          <p:cNvSpPr txBox="1"/>
          <p:nvPr/>
        </p:nvSpPr>
        <p:spPr>
          <a:xfrm>
            <a:off x="8090340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CC24BA8-7A26-2ED7-7703-4CBC04D2C694}"/>
              </a:ext>
            </a:extLst>
          </p:cNvPr>
          <p:cNvSpPr txBox="1"/>
          <p:nvPr/>
        </p:nvSpPr>
        <p:spPr>
          <a:xfrm>
            <a:off x="8493758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0FEFAFA-D5EC-2621-D475-056E7F662274}"/>
              </a:ext>
            </a:extLst>
          </p:cNvPr>
          <p:cNvSpPr txBox="1"/>
          <p:nvPr/>
        </p:nvSpPr>
        <p:spPr>
          <a:xfrm>
            <a:off x="8897176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C6C275B-66A5-762F-EDFF-C1AD639FDCA7}"/>
              </a:ext>
            </a:extLst>
          </p:cNvPr>
          <p:cNvSpPr txBox="1"/>
          <p:nvPr/>
        </p:nvSpPr>
        <p:spPr>
          <a:xfrm>
            <a:off x="9300594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20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23E32ED-F9D5-8B22-CD75-A00D571B66AB}"/>
              </a:ext>
            </a:extLst>
          </p:cNvPr>
          <p:cNvSpPr txBox="1"/>
          <p:nvPr/>
        </p:nvSpPr>
        <p:spPr>
          <a:xfrm>
            <a:off x="9704012" y="4884751"/>
            <a:ext cx="356484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22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F527F85-E1E9-E3D6-F9C9-B80A88EF8B56}"/>
              </a:ext>
            </a:extLst>
          </p:cNvPr>
          <p:cNvSpPr txBox="1"/>
          <p:nvPr/>
        </p:nvSpPr>
        <p:spPr>
          <a:xfrm>
            <a:off x="9192280" y="3200069"/>
            <a:ext cx="1534030" cy="10174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/>
              <a:t>cCR	100%</a:t>
            </a:r>
            <a:br>
              <a:rPr lang="en-US" sz="1600" dirty="0"/>
            </a:br>
            <a:r>
              <a:rPr lang="en-US" sz="1600" dirty="0"/>
              <a:t>pCR	100%</a:t>
            </a:r>
            <a:br>
              <a:rPr lang="en-US" sz="1600" dirty="0"/>
            </a:br>
            <a:r>
              <a:rPr lang="en-US" sz="1600" dirty="0"/>
              <a:t>pPR	100%</a:t>
            </a:r>
            <a:br>
              <a:rPr lang="en-US" sz="1600" dirty="0"/>
            </a:br>
            <a:r>
              <a:rPr lang="en-US" sz="1600" dirty="0"/>
              <a:t>pPD	33%</a:t>
            </a:r>
          </a:p>
        </p:txBody>
      </p:sp>
      <p:cxnSp>
        <p:nvCxnSpPr>
          <p:cNvPr id="9219" name="Straight Connector 9218">
            <a:extLst>
              <a:ext uri="{FF2B5EF4-FFF2-40B4-BE49-F238E27FC236}">
                <a16:creationId xmlns:a16="http://schemas.microsoft.com/office/drawing/2014/main" id="{B171A6C5-F1D6-FFDD-E4F8-F99F869086E4}"/>
              </a:ext>
            </a:extLst>
          </p:cNvPr>
          <p:cNvCxnSpPr>
            <a:cxnSpLocks/>
          </p:cNvCxnSpPr>
          <p:nvPr/>
        </p:nvCxnSpPr>
        <p:spPr>
          <a:xfrm>
            <a:off x="6259606" y="2216077"/>
            <a:ext cx="222212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0" name="Straight Connector 9219">
            <a:extLst>
              <a:ext uri="{FF2B5EF4-FFF2-40B4-BE49-F238E27FC236}">
                <a16:creationId xmlns:a16="http://schemas.microsoft.com/office/drawing/2014/main" id="{A2A488BB-3139-069B-2FD0-A10EAEA156A3}"/>
              </a:ext>
            </a:extLst>
          </p:cNvPr>
          <p:cNvCxnSpPr>
            <a:cxnSpLocks/>
          </p:cNvCxnSpPr>
          <p:nvPr/>
        </p:nvCxnSpPr>
        <p:spPr>
          <a:xfrm>
            <a:off x="8481732" y="2216077"/>
            <a:ext cx="995083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7" name="TextBox 9226">
            <a:extLst>
              <a:ext uri="{FF2B5EF4-FFF2-40B4-BE49-F238E27FC236}">
                <a16:creationId xmlns:a16="http://schemas.microsoft.com/office/drawing/2014/main" id="{6A452120-627A-1E87-D413-5BE0EEADDE43}"/>
              </a:ext>
            </a:extLst>
          </p:cNvPr>
          <p:cNvSpPr txBox="1"/>
          <p:nvPr/>
        </p:nvSpPr>
        <p:spPr>
          <a:xfrm>
            <a:off x="2405268" y="2403282"/>
            <a:ext cx="815009" cy="4591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pCR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15%</a:t>
            </a:r>
          </a:p>
        </p:txBody>
      </p:sp>
      <p:sp>
        <p:nvSpPr>
          <p:cNvPr id="9228" name="TextBox 9227">
            <a:extLst>
              <a:ext uri="{FF2B5EF4-FFF2-40B4-BE49-F238E27FC236}">
                <a16:creationId xmlns:a16="http://schemas.microsoft.com/office/drawing/2014/main" id="{FD09CAC9-FA06-6056-4949-C2E05235BE18}"/>
              </a:ext>
            </a:extLst>
          </p:cNvPr>
          <p:cNvSpPr txBox="1"/>
          <p:nvPr/>
        </p:nvSpPr>
        <p:spPr>
          <a:xfrm>
            <a:off x="2855842" y="3911711"/>
            <a:ext cx="815009" cy="4591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cCR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48%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A1AADBC0-10EF-ED9B-88BE-B461EA786035}"/>
              </a:ext>
            </a:extLst>
          </p:cNvPr>
          <p:cNvSpPr txBox="1"/>
          <p:nvPr/>
        </p:nvSpPr>
        <p:spPr>
          <a:xfrm>
            <a:off x="1636642" y="2324763"/>
            <a:ext cx="815009" cy="4591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NE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7%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529A2248-120C-0D0E-08CC-675CB6B611F0}"/>
              </a:ext>
            </a:extLst>
          </p:cNvPr>
          <p:cNvSpPr txBox="1"/>
          <p:nvPr/>
        </p:nvSpPr>
        <p:spPr>
          <a:xfrm>
            <a:off x="974035" y="3302111"/>
            <a:ext cx="1311966" cy="4591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pSD/pPD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22%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6A0394BC-37DD-DC1B-CDAB-CE269A505FA6}"/>
              </a:ext>
            </a:extLst>
          </p:cNvPr>
          <p:cNvSpPr txBox="1"/>
          <p:nvPr/>
        </p:nvSpPr>
        <p:spPr>
          <a:xfrm>
            <a:off x="1017105" y="4309276"/>
            <a:ext cx="1311966" cy="4591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8%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pPR</a:t>
            </a:r>
          </a:p>
        </p:txBody>
      </p:sp>
      <p:cxnSp>
        <p:nvCxnSpPr>
          <p:cNvPr id="9239" name="Straight Connector 9238">
            <a:extLst>
              <a:ext uri="{FF2B5EF4-FFF2-40B4-BE49-F238E27FC236}">
                <a16:creationId xmlns:a16="http://schemas.microsoft.com/office/drawing/2014/main" id="{1BE26ABF-807A-A9C3-64C9-2F2FB84592D9}"/>
              </a:ext>
            </a:extLst>
          </p:cNvPr>
          <p:cNvCxnSpPr>
            <a:cxnSpLocks/>
          </p:cNvCxnSpPr>
          <p:nvPr/>
        </p:nvCxnSpPr>
        <p:spPr>
          <a:xfrm flipH="1">
            <a:off x="8859419" y="3331266"/>
            <a:ext cx="248479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0" name="Straight Connector 9239">
            <a:extLst>
              <a:ext uri="{FF2B5EF4-FFF2-40B4-BE49-F238E27FC236}">
                <a16:creationId xmlns:a16="http://schemas.microsoft.com/office/drawing/2014/main" id="{7C0E750F-4ECC-EF83-1F8F-8EB8BA323110}"/>
              </a:ext>
            </a:extLst>
          </p:cNvPr>
          <p:cNvCxnSpPr>
            <a:cxnSpLocks/>
          </p:cNvCxnSpPr>
          <p:nvPr/>
        </p:nvCxnSpPr>
        <p:spPr>
          <a:xfrm flipH="1">
            <a:off x="8859419" y="3573118"/>
            <a:ext cx="248479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1" name="Straight Connector 9240">
            <a:extLst>
              <a:ext uri="{FF2B5EF4-FFF2-40B4-BE49-F238E27FC236}">
                <a16:creationId xmlns:a16="http://schemas.microsoft.com/office/drawing/2014/main" id="{82CBF5B0-61A9-DE0A-6448-A5DA7DB7E3A0}"/>
              </a:ext>
            </a:extLst>
          </p:cNvPr>
          <p:cNvCxnSpPr>
            <a:cxnSpLocks/>
          </p:cNvCxnSpPr>
          <p:nvPr/>
        </p:nvCxnSpPr>
        <p:spPr>
          <a:xfrm flipH="1">
            <a:off x="8859419" y="3814970"/>
            <a:ext cx="248479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2" name="Straight Connector 9241">
            <a:extLst>
              <a:ext uri="{FF2B5EF4-FFF2-40B4-BE49-F238E27FC236}">
                <a16:creationId xmlns:a16="http://schemas.microsoft.com/office/drawing/2014/main" id="{A6A7CFF3-E869-76FB-5BFA-ADF129D325EB}"/>
              </a:ext>
            </a:extLst>
          </p:cNvPr>
          <p:cNvCxnSpPr>
            <a:cxnSpLocks/>
          </p:cNvCxnSpPr>
          <p:nvPr/>
        </p:nvCxnSpPr>
        <p:spPr>
          <a:xfrm flipH="1">
            <a:off x="8859419" y="4056822"/>
            <a:ext cx="248479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3700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05448-9E7A-5963-E4F8-C83513DF9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161FE1B-DF5E-3310-8195-BFD1D542CC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39563" cy="502445"/>
          </a:xfrm>
        </p:spPr>
        <p:txBody>
          <a:bodyPr wrap="square" anchor="ctr">
            <a:noAutofit/>
          </a:bodyPr>
          <a:lstStyle/>
          <a:p>
            <a:r>
              <a:rPr lang="en-US" dirty="0">
                <a:sym typeface="PT Sans Narrow"/>
              </a:rPr>
              <a:t>Neoadjuvant Atezolizumab in cSCC: Responses With </a:t>
            </a:r>
            <a:br>
              <a:rPr lang="en-US" dirty="0">
                <a:sym typeface="PT Sans Narrow"/>
              </a:rPr>
            </a:br>
            <a:r>
              <a:rPr lang="en-US" dirty="0">
                <a:sym typeface="PT Sans Narrow"/>
              </a:rPr>
              <a:t>3 Preoperative Doses</a:t>
            </a:r>
            <a:endParaRPr lang="en-US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C5C8B3-BAF5-E7E0-7C19-6474A28E8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1370714"/>
            <a:ext cx="11739563" cy="883326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Phase II study in </a:t>
            </a:r>
            <a:r>
              <a:rPr lang="en-US" sz="2000" dirty="0">
                <a:sym typeface="PT Sans"/>
              </a:rPr>
              <a:t>resectable stage III-IV cSCC or stage II cSCC for which standard therapy would incur an unacceptable morbidity, evaluating 3 preoperative doses of neoadjuvant atezolizumab followed by surgery </a:t>
            </a:r>
            <a:r>
              <a:rPr lang="en-US" sz="2000" dirty="0"/>
              <a:t>(N = 20; mFU: 14 mo)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CC842B3-8205-C42A-81CF-25BD0912E7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Divi. JCO Oncol Adv. 2024;1:e2400058.</a:t>
            </a:r>
            <a:endParaRPr lang="en-US" alt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3D7D8E-BA92-F38D-A6A5-CD0FE2A25675}"/>
              </a:ext>
            </a:extLst>
          </p:cNvPr>
          <p:cNvSpPr txBox="1"/>
          <p:nvPr/>
        </p:nvSpPr>
        <p:spPr>
          <a:xfrm>
            <a:off x="1908313" y="2409245"/>
            <a:ext cx="620202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100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16BB6E-6EFC-25BF-AAAF-96928FA03C0B}"/>
              </a:ext>
            </a:extLst>
          </p:cNvPr>
          <p:cNvSpPr txBox="1"/>
          <p:nvPr/>
        </p:nvSpPr>
        <p:spPr>
          <a:xfrm>
            <a:off x="1908313" y="2750091"/>
            <a:ext cx="620202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80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F2EE58-CC47-5324-633F-4DA946AA87A6}"/>
              </a:ext>
            </a:extLst>
          </p:cNvPr>
          <p:cNvSpPr txBox="1"/>
          <p:nvPr/>
        </p:nvSpPr>
        <p:spPr>
          <a:xfrm>
            <a:off x="1908313" y="3090937"/>
            <a:ext cx="620202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60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64B852-C31E-A61E-840D-9162143F8387}"/>
              </a:ext>
            </a:extLst>
          </p:cNvPr>
          <p:cNvSpPr txBox="1"/>
          <p:nvPr/>
        </p:nvSpPr>
        <p:spPr>
          <a:xfrm>
            <a:off x="1908313" y="3431783"/>
            <a:ext cx="620202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40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49CE89F-6028-7C9A-01B2-E018FEE3770F}"/>
              </a:ext>
            </a:extLst>
          </p:cNvPr>
          <p:cNvSpPr txBox="1"/>
          <p:nvPr/>
        </p:nvSpPr>
        <p:spPr>
          <a:xfrm>
            <a:off x="1908313" y="3772629"/>
            <a:ext cx="620202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20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902E9D-817C-13BB-7BE0-8B6509D2EA32}"/>
              </a:ext>
            </a:extLst>
          </p:cNvPr>
          <p:cNvSpPr txBox="1"/>
          <p:nvPr/>
        </p:nvSpPr>
        <p:spPr>
          <a:xfrm>
            <a:off x="1908313" y="4113475"/>
            <a:ext cx="620202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AF2FC3-76E3-5EEF-160A-842FF3068986}"/>
              </a:ext>
            </a:extLst>
          </p:cNvPr>
          <p:cNvSpPr txBox="1"/>
          <p:nvPr/>
        </p:nvSpPr>
        <p:spPr>
          <a:xfrm>
            <a:off x="1908313" y="4454321"/>
            <a:ext cx="620202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-20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D62D61-E27B-BCB2-DC9F-74FBBA3C8355}"/>
              </a:ext>
            </a:extLst>
          </p:cNvPr>
          <p:cNvSpPr txBox="1"/>
          <p:nvPr/>
        </p:nvSpPr>
        <p:spPr>
          <a:xfrm>
            <a:off x="1908313" y="4795167"/>
            <a:ext cx="620202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-40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90FF27-4042-7801-7096-85B46022AC4A}"/>
              </a:ext>
            </a:extLst>
          </p:cNvPr>
          <p:cNvSpPr txBox="1"/>
          <p:nvPr/>
        </p:nvSpPr>
        <p:spPr>
          <a:xfrm>
            <a:off x="1908313" y="5136013"/>
            <a:ext cx="620202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-60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A64826D-8620-568C-C976-067E58D1BA7E}"/>
              </a:ext>
            </a:extLst>
          </p:cNvPr>
          <p:cNvSpPr txBox="1"/>
          <p:nvPr/>
        </p:nvSpPr>
        <p:spPr>
          <a:xfrm>
            <a:off x="1908313" y="5476859"/>
            <a:ext cx="620202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-80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CE19AA4-B597-C5E0-217C-A0E09E572B1E}"/>
              </a:ext>
            </a:extLst>
          </p:cNvPr>
          <p:cNvSpPr txBox="1"/>
          <p:nvPr/>
        </p:nvSpPr>
        <p:spPr>
          <a:xfrm>
            <a:off x="1908313" y="5817704"/>
            <a:ext cx="620202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-100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CB5D12B-80CC-5011-2E52-BCC10BBBE570}"/>
              </a:ext>
            </a:extLst>
          </p:cNvPr>
          <p:cNvSpPr txBox="1"/>
          <p:nvPr/>
        </p:nvSpPr>
        <p:spPr>
          <a:xfrm>
            <a:off x="2623930" y="5765748"/>
            <a:ext cx="5454595" cy="2689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Patients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FDDAFA8-A8CB-0158-F992-61DEE665E9D8}"/>
              </a:ext>
            </a:extLst>
          </p:cNvPr>
          <p:cNvSpPr txBox="1"/>
          <p:nvPr/>
        </p:nvSpPr>
        <p:spPr>
          <a:xfrm rot="16200000">
            <a:off x="-159689" y="4112199"/>
            <a:ext cx="3873280" cy="2374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Change in Tumor Size by RECIST (%)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9E5935A-1F3C-F8EE-7F09-C57325E46828}"/>
              </a:ext>
            </a:extLst>
          </p:cNvPr>
          <p:cNvGrpSpPr/>
          <p:nvPr/>
        </p:nvGrpSpPr>
        <p:grpSpPr>
          <a:xfrm>
            <a:off x="8359321" y="2722716"/>
            <a:ext cx="2960009" cy="736101"/>
            <a:chOff x="9077350" y="2603446"/>
            <a:chExt cx="2960009" cy="73610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69489E1-DE6C-A196-C1DC-B087AACC300C}"/>
                </a:ext>
              </a:extLst>
            </p:cNvPr>
            <p:cNvSpPr txBox="1"/>
            <p:nvPr/>
          </p:nvSpPr>
          <p:spPr>
            <a:xfrm>
              <a:off x="9258301" y="2603446"/>
              <a:ext cx="2779058" cy="73610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600" dirty="0"/>
                <a:t>pCR		35%</a:t>
              </a:r>
              <a:br>
                <a:rPr lang="en-US" sz="1600" dirty="0"/>
              </a:br>
              <a:r>
                <a:rPr lang="en-US" sz="1600" dirty="0"/>
                <a:t>MPR		20%</a:t>
              </a:r>
              <a:br>
                <a:rPr lang="en-US" sz="1600" dirty="0"/>
              </a:br>
              <a:r>
                <a:rPr lang="en-US" sz="1600" dirty="0"/>
                <a:t>No pCR or MPR	40%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62260BC-26FE-0962-AC54-FD6ED9D4EF24}"/>
                </a:ext>
              </a:extLst>
            </p:cNvPr>
            <p:cNvSpPr/>
            <p:nvPr/>
          </p:nvSpPr>
          <p:spPr>
            <a:xfrm>
              <a:off x="9077350" y="2679180"/>
              <a:ext cx="119270" cy="11927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CDC8666-44B8-B58B-5B03-882501A7A946}"/>
                </a:ext>
              </a:extLst>
            </p:cNvPr>
            <p:cNvSpPr/>
            <p:nvPr/>
          </p:nvSpPr>
          <p:spPr>
            <a:xfrm>
              <a:off x="9077350" y="2909696"/>
              <a:ext cx="119270" cy="11927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FF2BD0A-5858-86AA-4A42-7C6D26FBC587}"/>
                </a:ext>
              </a:extLst>
            </p:cNvPr>
            <p:cNvSpPr/>
            <p:nvPr/>
          </p:nvSpPr>
          <p:spPr>
            <a:xfrm>
              <a:off x="9077350" y="3140212"/>
              <a:ext cx="119270" cy="1192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FD39178-B72B-6FAD-F81B-A524603DA387}"/>
              </a:ext>
            </a:extLst>
          </p:cNvPr>
          <p:cNvGrpSpPr/>
          <p:nvPr/>
        </p:nvGrpSpPr>
        <p:grpSpPr>
          <a:xfrm>
            <a:off x="8351910" y="3762448"/>
            <a:ext cx="2411506" cy="423583"/>
            <a:chOff x="3684495" y="2967317"/>
            <a:chExt cx="2411506" cy="423583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F0B4A671-689B-A8E0-047D-EDC7735A2079}"/>
                </a:ext>
              </a:extLst>
            </p:cNvPr>
            <p:cNvSpPr/>
            <p:nvPr/>
          </p:nvSpPr>
          <p:spPr>
            <a:xfrm>
              <a:off x="3684495" y="2967317"/>
              <a:ext cx="2411506" cy="423583"/>
            </a:xfrm>
            <a:prstGeom prst="roundRect">
              <a:avLst>
                <a:gd name="adj" fmla="val 1478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69494ED-5180-B190-28B4-45D88A709098}"/>
                </a:ext>
              </a:extLst>
            </p:cNvPr>
            <p:cNvSpPr txBox="1"/>
            <p:nvPr/>
          </p:nvSpPr>
          <p:spPr>
            <a:xfrm>
              <a:off x="3825689" y="3095064"/>
              <a:ext cx="2185498" cy="29583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234950" indent="-234950" algn="l">
                <a:spcBef>
                  <a:spcPts val="1000"/>
                </a:spcBef>
                <a:buFont typeface="Arial" panose="020B0604020202020204" pitchFamily="34" charset="0"/>
                <a:buChar char="•"/>
              </a:pPr>
              <a:r>
                <a:rPr lang="en-US" sz="1400" b="1" dirty="0"/>
                <a:t>CR</a:t>
              </a:r>
              <a:r>
                <a:rPr lang="en-US" sz="1400" dirty="0"/>
                <a:t> in 1 patient (5%)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62DB1BCD-E7FE-6B88-DD9B-945F9E5F1915}"/>
              </a:ext>
            </a:extLst>
          </p:cNvPr>
          <p:cNvSpPr txBox="1"/>
          <p:nvPr/>
        </p:nvSpPr>
        <p:spPr>
          <a:xfrm>
            <a:off x="3220278" y="3585946"/>
            <a:ext cx="4741148" cy="30224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1200" dirty="0"/>
              <a:t>Progressive disease on imaging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AD3C9D1-3A68-3539-9C4A-81D74926A174}"/>
              </a:ext>
            </a:extLst>
          </p:cNvPr>
          <p:cNvSpPr txBox="1"/>
          <p:nvPr/>
        </p:nvSpPr>
        <p:spPr>
          <a:xfrm>
            <a:off x="3220278" y="4851529"/>
            <a:ext cx="4741148" cy="30224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1200" dirty="0"/>
              <a:t>Partial response on imaging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793BC0-19AB-E68B-D14F-BD54054EF979}"/>
              </a:ext>
            </a:extLst>
          </p:cNvPr>
          <p:cNvSpPr/>
          <p:nvPr/>
        </p:nvSpPr>
        <p:spPr>
          <a:xfrm>
            <a:off x="2651609" y="3760910"/>
            <a:ext cx="266519" cy="4837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9315246-0379-87F5-86DB-0E9999C474A9}"/>
              </a:ext>
            </a:extLst>
          </p:cNvPr>
          <p:cNvSpPr/>
          <p:nvPr/>
        </p:nvSpPr>
        <p:spPr>
          <a:xfrm>
            <a:off x="2933880" y="3935536"/>
            <a:ext cx="266519" cy="309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4F60C5E-9C33-AE3F-1B46-1A5A5CCD76AF}"/>
              </a:ext>
            </a:extLst>
          </p:cNvPr>
          <p:cNvSpPr/>
          <p:nvPr/>
        </p:nvSpPr>
        <p:spPr>
          <a:xfrm>
            <a:off x="3216151" y="3935536"/>
            <a:ext cx="266519" cy="3091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550F1B1-6D5C-B71A-3CD2-9CC5B85FC26E}"/>
              </a:ext>
            </a:extLst>
          </p:cNvPr>
          <p:cNvSpPr/>
          <p:nvPr/>
        </p:nvSpPr>
        <p:spPr>
          <a:xfrm>
            <a:off x="3498422" y="4014910"/>
            <a:ext cx="266519" cy="2297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92E2BE9-A707-BECB-3669-8A6DE5DC64C5}"/>
              </a:ext>
            </a:extLst>
          </p:cNvPr>
          <p:cNvSpPr/>
          <p:nvPr/>
        </p:nvSpPr>
        <p:spPr>
          <a:xfrm>
            <a:off x="3780693" y="4014910"/>
            <a:ext cx="266519" cy="2297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4875894-6733-B0B4-0337-0E5B0272C1D5}"/>
              </a:ext>
            </a:extLst>
          </p:cNvPr>
          <p:cNvSpPr/>
          <p:nvPr/>
        </p:nvSpPr>
        <p:spPr>
          <a:xfrm>
            <a:off x="4062964" y="4148260"/>
            <a:ext cx="266519" cy="964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4B8DC00-3344-AF50-D7C3-8C7B21B224AA}"/>
              </a:ext>
            </a:extLst>
          </p:cNvPr>
          <p:cNvSpPr/>
          <p:nvPr/>
        </p:nvSpPr>
        <p:spPr>
          <a:xfrm>
            <a:off x="4345237" y="4198952"/>
            <a:ext cx="266519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236C3C9-B085-A386-B293-D190F3A96F0B}"/>
              </a:ext>
            </a:extLst>
          </p:cNvPr>
          <p:cNvSpPr/>
          <p:nvPr/>
        </p:nvSpPr>
        <p:spPr>
          <a:xfrm>
            <a:off x="4615112" y="4245459"/>
            <a:ext cx="266519" cy="1335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97A49B2-D55C-244F-551F-BF7009D83E89}"/>
              </a:ext>
            </a:extLst>
          </p:cNvPr>
          <p:cNvSpPr/>
          <p:nvPr/>
        </p:nvSpPr>
        <p:spPr>
          <a:xfrm>
            <a:off x="5739868" y="4245459"/>
            <a:ext cx="266519" cy="5352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C342160-460C-20D3-423B-0597ED1264F0}"/>
              </a:ext>
            </a:extLst>
          </p:cNvPr>
          <p:cNvSpPr/>
          <p:nvPr/>
        </p:nvSpPr>
        <p:spPr>
          <a:xfrm>
            <a:off x="6021057" y="4245459"/>
            <a:ext cx="266519" cy="6658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89EBF7C-4F4A-6FC3-1E30-29B99F65440B}"/>
              </a:ext>
            </a:extLst>
          </p:cNvPr>
          <p:cNvSpPr/>
          <p:nvPr/>
        </p:nvSpPr>
        <p:spPr>
          <a:xfrm>
            <a:off x="6583435" y="4245459"/>
            <a:ext cx="266519" cy="8063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D477992-220C-D06E-9230-159A77B5C422}"/>
              </a:ext>
            </a:extLst>
          </p:cNvPr>
          <p:cNvSpPr/>
          <p:nvPr/>
        </p:nvSpPr>
        <p:spPr>
          <a:xfrm>
            <a:off x="7427002" y="4245459"/>
            <a:ext cx="266519" cy="12308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6022E02-00C4-F589-A869-4F09FE6F0BF4}"/>
              </a:ext>
            </a:extLst>
          </p:cNvPr>
          <p:cNvSpPr/>
          <p:nvPr/>
        </p:nvSpPr>
        <p:spPr>
          <a:xfrm>
            <a:off x="7708188" y="4245459"/>
            <a:ext cx="266519" cy="17239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BE505FE-A5E5-8E00-363B-458C77B114B1}"/>
              </a:ext>
            </a:extLst>
          </p:cNvPr>
          <p:cNvSpPr/>
          <p:nvPr/>
        </p:nvSpPr>
        <p:spPr>
          <a:xfrm>
            <a:off x="4896301" y="4245459"/>
            <a:ext cx="266519" cy="2086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16" name="Rectangle 9215">
            <a:extLst>
              <a:ext uri="{FF2B5EF4-FFF2-40B4-BE49-F238E27FC236}">
                <a16:creationId xmlns:a16="http://schemas.microsoft.com/office/drawing/2014/main" id="{AC6C36FF-6BD6-FD42-A5F8-31D09A86D83C}"/>
              </a:ext>
            </a:extLst>
          </p:cNvPr>
          <p:cNvSpPr/>
          <p:nvPr/>
        </p:nvSpPr>
        <p:spPr>
          <a:xfrm>
            <a:off x="6864624" y="4245459"/>
            <a:ext cx="266519" cy="10839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17" name="Rectangle 9216">
            <a:extLst>
              <a:ext uri="{FF2B5EF4-FFF2-40B4-BE49-F238E27FC236}">
                <a16:creationId xmlns:a16="http://schemas.microsoft.com/office/drawing/2014/main" id="{736B1C32-608F-0604-6E31-D3F1B6DDB760}"/>
              </a:ext>
            </a:extLst>
          </p:cNvPr>
          <p:cNvSpPr/>
          <p:nvPr/>
        </p:nvSpPr>
        <p:spPr>
          <a:xfrm>
            <a:off x="5177490" y="4245459"/>
            <a:ext cx="266519" cy="3197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19" name="Rectangle 9218">
            <a:extLst>
              <a:ext uri="{FF2B5EF4-FFF2-40B4-BE49-F238E27FC236}">
                <a16:creationId xmlns:a16="http://schemas.microsoft.com/office/drawing/2014/main" id="{F40718BE-732D-F9A0-1F21-F34692F31513}"/>
              </a:ext>
            </a:extLst>
          </p:cNvPr>
          <p:cNvSpPr/>
          <p:nvPr/>
        </p:nvSpPr>
        <p:spPr>
          <a:xfrm>
            <a:off x="5458679" y="4245459"/>
            <a:ext cx="266519" cy="4960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0" name="Rectangle 9219">
            <a:extLst>
              <a:ext uri="{FF2B5EF4-FFF2-40B4-BE49-F238E27FC236}">
                <a16:creationId xmlns:a16="http://schemas.microsoft.com/office/drawing/2014/main" id="{F0F1E1A8-4E32-4042-2773-3E62E2E23BA3}"/>
              </a:ext>
            </a:extLst>
          </p:cNvPr>
          <p:cNvSpPr/>
          <p:nvPr/>
        </p:nvSpPr>
        <p:spPr>
          <a:xfrm>
            <a:off x="6302246" y="4245459"/>
            <a:ext cx="266519" cy="70507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1" name="Rectangle 9220">
            <a:extLst>
              <a:ext uri="{FF2B5EF4-FFF2-40B4-BE49-F238E27FC236}">
                <a16:creationId xmlns:a16="http://schemas.microsoft.com/office/drawing/2014/main" id="{87CF17A3-B22B-CEE1-8055-20642A5C46E9}"/>
              </a:ext>
            </a:extLst>
          </p:cNvPr>
          <p:cNvSpPr/>
          <p:nvPr/>
        </p:nvSpPr>
        <p:spPr>
          <a:xfrm>
            <a:off x="7145813" y="4245459"/>
            <a:ext cx="266519" cy="115248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438AE5E-25C9-6180-95AC-BFF4CCF69534}"/>
              </a:ext>
            </a:extLst>
          </p:cNvPr>
          <p:cNvGrpSpPr/>
          <p:nvPr/>
        </p:nvGrpSpPr>
        <p:grpSpPr>
          <a:xfrm>
            <a:off x="2568270" y="2544417"/>
            <a:ext cx="5471824" cy="3403158"/>
            <a:chOff x="2274072" y="2472856"/>
            <a:chExt cx="5471824" cy="340315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EDEDF6A-AC98-534C-374C-310DEB1404B1}"/>
                </a:ext>
              </a:extLst>
            </p:cNvPr>
            <p:cNvGrpSpPr/>
            <p:nvPr/>
          </p:nvGrpSpPr>
          <p:grpSpPr>
            <a:xfrm>
              <a:off x="2337683" y="2472856"/>
              <a:ext cx="5408213" cy="3403158"/>
              <a:chOff x="2337683" y="2472856"/>
              <a:chExt cx="5408213" cy="3403158"/>
            </a:xfrm>
          </p:grpSpPr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F75B3046-4C22-9695-7247-2C5A94660D2B}"/>
                  </a:ext>
                </a:extLst>
              </p:cNvPr>
              <p:cNvCxnSpPr/>
              <p:nvPr/>
            </p:nvCxnSpPr>
            <p:spPr>
              <a:xfrm>
                <a:off x="2337683" y="2472856"/>
                <a:ext cx="0" cy="340315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D0B95238-740C-F306-3923-29FF0B994BF0}"/>
                  </a:ext>
                </a:extLst>
              </p:cNvPr>
              <p:cNvCxnSpPr/>
              <p:nvPr/>
            </p:nvCxnSpPr>
            <p:spPr>
              <a:xfrm>
                <a:off x="2337683" y="4174435"/>
                <a:ext cx="5390985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6615597B-9739-60A5-4FFF-3FED765D2CA4}"/>
                  </a:ext>
                </a:extLst>
              </p:cNvPr>
              <p:cNvCxnSpPr/>
              <p:nvPr/>
            </p:nvCxnSpPr>
            <p:spPr>
              <a:xfrm>
                <a:off x="2354911" y="4684644"/>
                <a:ext cx="5390985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2CB72080-8C50-1081-E674-9F8B6982FF01}"/>
                  </a:ext>
                </a:extLst>
              </p:cNvPr>
              <p:cNvCxnSpPr/>
              <p:nvPr/>
            </p:nvCxnSpPr>
            <p:spPr>
              <a:xfrm>
                <a:off x="2340334" y="3827228"/>
                <a:ext cx="5390985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ED39FD9-D7C8-C360-7CF1-3571244613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4072" y="247285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A1B05AD-83BD-5115-ED87-70920B572B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4072" y="2812907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8AB82D9-A7C4-962A-0F44-C29D52E50D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4072" y="315295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727C718-F839-3555-DFA2-B7DBB751F1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4072" y="3493009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5362F3F-94FF-D8BC-6C8E-75829B7E47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4072" y="3833060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D63A2D5-3933-47BE-F5DF-24590A6696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4072" y="4173111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088FAFA-816C-06B8-4307-F1472CB482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4072" y="4513162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C5854DC-BA77-0043-FA4F-09850D9CF6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4072" y="4853213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7007D2A-0204-FD7B-F358-374A0FE9B3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4072" y="5193264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E97E9F2-F176-1851-1865-C123D524D8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4072" y="5533315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C0D1660-9B6B-B4E3-AA09-7F4700E70A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4072" y="5873364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5081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9F17E-F08C-6134-D74B-0C17BDD26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50" name="Group 9249">
            <a:extLst>
              <a:ext uri="{FF2B5EF4-FFF2-40B4-BE49-F238E27FC236}">
                <a16:creationId xmlns:a16="http://schemas.microsoft.com/office/drawing/2014/main" id="{050A5C39-E075-49E0-9ECB-0116803D48A1}"/>
              </a:ext>
            </a:extLst>
          </p:cNvPr>
          <p:cNvGrpSpPr/>
          <p:nvPr/>
        </p:nvGrpSpPr>
        <p:grpSpPr>
          <a:xfrm>
            <a:off x="6542074" y="2981636"/>
            <a:ext cx="3451242" cy="3019115"/>
            <a:chOff x="6542074" y="3045135"/>
            <a:chExt cx="3451242" cy="3025776"/>
          </a:xfrm>
        </p:grpSpPr>
        <p:sp>
          <p:nvSpPr>
            <p:cNvPr id="9224" name="Rectangle 9223">
              <a:extLst>
                <a:ext uri="{FF2B5EF4-FFF2-40B4-BE49-F238E27FC236}">
                  <a16:creationId xmlns:a16="http://schemas.microsoft.com/office/drawing/2014/main" id="{532D8836-6035-0A4E-EFD0-010C74EFE1FB}"/>
                </a:ext>
              </a:extLst>
            </p:cNvPr>
            <p:cNvSpPr/>
            <p:nvPr/>
          </p:nvSpPr>
          <p:spPr>
            <a:xfrm>
              <a:off x="6542074" y="3045136"/>
              <a:ext cx="130644" cy="3025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25" name="Rectangle 9224">
              <a:extLst>
                <a:ext uri="{FF2B5EF4-FFF2-40B4-BE49-F238E27FC236}">
                  <a16:creationId xmlns:a16="http://schemas.microsoft.com/office/drawing/2014/main" id="{1C8748D0-FE5D-226E-39D9-C9FE2D25010D}"/>
                </a:ext>
              </a:extLst>
            </p:cNvPr>
            <p:cNvSpPr/>
            <p:nvPr/>
          </p:nvSpPr>
          <p:spPr>
            <a:xfrm>
              <a:off x="6686448" y="3045136"/>
              <a:ext cx="130644" cy="3025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26" name="Rectangle 9225">
              <a:extLst>
                <a:ext uri="{FF2B5EF4-FFF2-40B4-BE49-F238E27FC236}">
                  <a16:creationId xmlns:a16="http://schemas.microsoft.com/office/drawing/2014/main" id="{0B2B442C-015A-F076-90FB-5583D547E9E8}"/>
                </a:ext>
              </a:extLst>
            </p:cNvPr>
            <p:cNvSpPr/>
            <p:nvPr/>
          </p:nvSpPr>
          <p:spPr>
            <a:xfrm>
              <a:off x="6830822" y="3045136"/>
              <a:ext cx="130644" cy="3025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27" name="Rectangle 9226">
              <a:extLst>
                <a:ext uri="{FF2B5EF4-FFF2-40B4-BE49-F238E27FC236}">
                  <a16:creationId xmlns:a16="http://schemas.microsoft.com/office/drawing/2014/main" id="{F0B1ACA3-45A6-2580-8DC8-BE700B9DCC6B}"/>
                </a:ext>
              </a:extLst>
            </p:cNvPr>
            <p:cNvSpPr/>
            <p:nvPr/>
          </p:nvSpPr>
          <p:spPr>
            <a:xfrm>
              <a:off x="6975196" y="3045136"/>
              <a:ext cx="130644" cy="3025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28" name="Rectangle 9227">
              <a:extLst>
                <a:ext uri="{FF2B5EF4-FFF2-40B4-BE49-F238E27FC236}">
                  <a16:creationId xmlns:a16="http://schemas.microsoft.com/office/drawing/2014/main" id="{6B4267DB-3CB4-F832-0BB1-387A769E395A}"/>
                </a:ext>
              </a:extLst>
            </p:cNvPr>
            <p:cNvSpPr/>
            <p:nvPr/>
          </p:nvSpPr>
          <p:spPr>
            <a:xfrm>
              <a:off x="7119570" y="3045136"/>
              <a:ext cx="130644" cy="30257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29" name="Rectangle 9228">
              <a:extLst>
                <a:ext uri="{FF2B5EF4-FFF2-40B4-BE49-F238E27FC236}">
                  <a16:creationId xmlns:a16="http://schemas.microsoft.com/office/drawing/2014/main" id="{36D8DA9C-8940-0988-97E6-0D924FC484C1}"/>
                </a:ext>
              </a:extLst>
            </p:cNvPr>
            <p:cNvSpPr/>
            <p:nvPr/>
          </p:nvSpPr>
          <p:spPr>
            <a:xfrm>
              <a:off x="7263944" y="3045137"/>
              <a:ext cx="130644" cy="302577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30" name="Rectangle 9229">
              <a:extLst>
                <a:ext uri="{FF2B5EF4-FFF2-40B4-BE49-F238E27FC236}">
                  <a16:creationId xmlns:a16="http://schemas.microsoft.com/office/drawing/2014/main" id="{3AC934D9-DF7C-AFBA-775F-C6A4761BC29D}"/>
                </a:ext>
              </a:extLst>
            </p:cNvPr>
            <p:cNvSpPr/>
            <p:nvPr/>
          </p:nvSpPr>
          <p:spPr>
            <a:xfrm>
              <a:off x="8996432" y="3045135"/>
              <a:ext cx="130644" cy="15111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31" name="Rectangle 9230">
              <a:extLst>
                <a:ext uri="{FF2B5EF4-FFF2-40B4-BE49-F238E27FC236}">
                  <a16:creationId xmlns:a16="http://schemas.microsoft.com/office/drawing/2014/main" id="{D14682CF-FD1F-9B7C-280B-FD55B2999A16}"/>
                </a:ext>
              </a:extLst>
            </p:cNvPr>
            <p:cNvSpPr/>
            <p:nvPr/>
          </p:nvSpPr>
          <p:spPr>
            <a:xfrm>
              <a:off x="9140806" y="3045136"/>
              <a:ext cx="130644" cy="15079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34" name="Rectangle 9233">
              <a:extLst>
                <a:ext uri="{FF2B5EF4-FFF2-40B4-BE49-F238E27FC236}">
                  <a16:creationId xmlns:a16="http://schemas.microsoft.com/office/drawing/2014/main" id="{ACA7393F-32C7-EC94-2A54-B2D15DD44544}"/>
                </a:ext>
              </a:extLst>
            </p:cNvPr>
            <p:cNvSpPr/>
            <p:nvPr/>
          </p:nvSpPr>
          <p:spPr>
            <a:xfrm>
              <a:off x="9429554" y="3045137"/>
              <a:ext cx="130644" cy="135840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35" name="Rectangle 9234">
              <a:extLst>
                <a:ext uri="{FF2B5EF4-FFF2-40B4-BE49-F238E27FC236}">
                  <a16:creationId xmlns:a16="http://schemas.microsoft.com/office/drawing/2014/main" id="{56651320-A3B1-1041-CB52-8618B412D8F5}"/>
                </a:ext>
              </a:extLst>
            </p:cNvPr>
            <p:cNvSpPr/>
            <p:nvPr/>
          </p:nvSpPr>
          <p:spPr>
            <a:xfrm>
              <a:off x="9573928" y="3045136"/>
              <a:ext cx="130644" cy="8779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36" name="Rectangle 9235">
              <a:extLst>
                <a:ext uri="{FF2B5EF4-FFF2-40B4-BE49-F238E27FC236}">
                  <a16:creationId xmlns:a16="http://schemas.microsoft.com/office/drawing/2014/main" id="{5FDFAF5A-E691-F964-FB9A-F32DABC3D704}"/>
                </a:ext>
              </a:extLst>
            </p:cNvPr>
            <p:cNvSpPr/>
            <p:nvPr/>
          </p:nvSpPr>
          <p:spPr>
            <a:xfrm>
              <a:off x="9718302" y="3045136"/>
              <a:ext cx="130644" cy="3019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37" name="Rectangle 9236">
              <a:extLst>
                <a:ext uri="{FF2B5EF4-FFF2-40B4-BE49-F238E27FC236}">
                  <a16:creationId xmlns:a16="http://schemas.microsoft.com/office/drawing/2014/main" id="{540CCE53-A9CF-CB37-E59C-9039AE4A911C}"/>
                </a:ext>
              </a:extLst>
            </p:cNvPr>
            <p:cNvSpPr/>
            <p:nvPr/>
          </p:nvSpPr>
          <p:spPr>
            <a:xfrm>
              <a:off x="9862672" y="3045136"/>
              <a:ext cx="130644" cy="633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38" name="Rectangle 9237">
              <a:extLst>
                <a:ext uri="{FF2B5EF4-FFF2-40B4-BE49-F238E27FC236}">
                  <a16:creationId xmlns:a16="http://schemas.microsoft.com/office/drawing/2014/main" id="{68597794-2186-E578-CAE3-BF84071605C5}"/>
                </a:ext>
              </a:extLst>
            </p:cNvPr>
            <p:cNvSpPr/>
            <p:nvPr/>
          </p:nvSpPr>
          <p:spPr>
            <a:xfrm>
              <a:off x="9285180" y="3045137"/>
              <a:ext cx="130644" cy="15047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39" name="Rectangle 9238">
              <a:extLst>
                <a:ext uri="{FF2B5EF4-FFF2-40B4-BE49-F238E27FC236}">
                  <a16:creationId xmlns:a16="http://schemas.microsoft.com/office/drawing/2014/main" id="{E3737966-47E4-4B5A-CA7A-F659F1727EB3}"/>
                </a:ext>
              </a:extLst>
            </p:cNvPr>
            <p:cNvSpPr/>
            <p:nvPr/>
          </p:nvSpPr>
          <p:spPr>
            <a:xfrm>
              <a:off x="7408318" y="3045136"/>
              <a:ext cx="130644" cy="30257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0" name="Rectangle 9239">
              <a:extLst>
                <a:ext uri="{FF2B5EF4-FFF2-40B4-BE49-F238E27FC236}">
                  <a16:creationId xmlns:a16="http://schemas.microsoft.com/office/drawing/2014/main" id="{F1B05E42-AEBD-D97A-10DD-1B1BFBE1E661}"/>
                </a:ext>
              </a:extLst>
            </p:cNvPr>
            <p:cNvSpPr/>
            <p:nvPr/>
          </p:nvSpPr>
          <p:spPr>
            <a:xfrm>
              <a:off x="7552692" y="3045136"/>
              <a:ext cx="130644" cy="30257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1" name="Rectangle 9240">
              <a:extLst>
                <a:ext uri="{FF2B5EF4-FFF2-40B4-BE49-F238E27FC236}">
                  <a16:creationId xmlns:a16="http://schemas.microsoft.com/office/drawing/2014/main" id="{E8B1A922-C763-F620-00C8-68BC4C7067FE}"/>
                </a:ext>
              </a:extLst>
            </p:cNvPr>
            <p:cNvSpPr/>
            <p:nvPr/>
          </p:nvSpPr>
          <p:spPr>
            <a:xfrm>
              <a:off x="8418936" y="3045137"/>
              <a:ext cx="130644" cy="268529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2" name="Rectangle 9241">
              <a:extLst>
                <a:ext uri="{FF2B5EF4-FFF2-40B4-BE49-F238E27FC236}">
                  <a16:creationId xmlns:a16="http://schemas.microsoft.com/office/drawing/2014/main" id="{7916F57E-A51D-BFA0-19C8-3D70037E15EB}"/>
                </a:ext>
              </a:extLst>
            </p:cNvPr>
            <p:cNvSpPr/>
            <p:nvPr/>
          </p:nvSpPr>
          <p:spPr>
            <a:xfrm>
              <a:off x="8563310" y="3045136"/>
              <a:ext cx="130644" cy="251665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3" name="Rectangle 9242">
              <a:extLst>
                <a:ext uri="{FF2B5EF4-FFF2-40B4-BE49-F238E27FC236}">
                  <a16:creationId xmlns:a16="http://schemas.microsoft.com/office/drawing/2014/main" id="{DD63EA1C-FCAE-4ADA-2A2B-4107C62C4BC1}"/>
                </a:ext>
              </a:extLst>
            </p:cNvPr>
            <p:cNvSpPr/>
            <p:nvPr/>
          </p:nvSpPr>
          <p:spPr>
            <a:xfrm>
              <a:off x="7841440" y="3045136"/>
              <a:ext cx="130644" cy="274257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4" name="Rectangle 9243">
              <a:extLst>
                <a:ext uri="{FF2B5EF4-FFF2-40B4-BE49-F238E27FC236}">
                  <a16:creationId xmlns:a16="http://schemas.microsoft.com/office/drawing/2014/main" id="{AE7159AB-E3E0-86E3-976F-A831D3E090EC}"/>
                </a:ext>
              </a:extLst>
            </p:cNvPr>
            <p:cNvSpPr/>
            <p:nvPr/>
          </p:nvSpPr>
          <p:spPr>
            <a:xfrm>
              <a:off x="7985814" y="3045136"/>
              <a:ext cx="130644" cy="274575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5" name="Rectangle 9244">
              <a:extLst>
                <a:ext uri="{FF2B5EF4-FFF2-40B4-BE49-F238E27FC236}">
                  <a16:creationId xmlns:a16="http://schemas.microsoft.com/office/drawing/2014/main" id="{1D4C58AE-BA67-8EA7-28CF-4E1C38CE380F}"/>
                </a:ext>
              </a:extLst>
            </p:cNvPr>
            <p:cNvSpPr/>
            <p:nvPr/>
          </p:nvSpPr>
          <p:spPr>
            <a:xfrm>
              <a:off x="8130188" y="3045136"/>
              <a:ext cx="130644" cy="274575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6" name="Rectangle 9245">
              <a:extLst>
                <a:ext uri="{FF2B5EF4-FFF2-40B4-BE49-F238E27FC236}">
                  <a16:creationId xmlns:a16="http://schemas.microsoft.com/office/drawing/2014/main" id="{29FCDE44-46C2-7D78-E5A9-95C659640128}"/>
                </a:ext>
              </a:extLst>
            </p:cNvPr>
            <p:cNvSpPr/>
            <p:nvPr/>
          </p:nvSpPr>
          <p:spPr>
            <a:xfrm>
              <a:off x="8274562" y="3045137"/>
              <a:ext cx="130644" cy="274893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7" name="Rectangle 9246">
              <a:extLst>
                <a:ext uri="{FF2B5EF4-FFF2-40B4-BE49-F238E27FC236}">
                  <a16:creationId xmlns:a16="http://schemas.microsoft.com/office/drawing/2014/main" id="{66DA626E-ECEB-ACD6-0B78-0CC027C513A5}"/>
                </a:ext>
              </a:extLst>
            </p:cNvPr>
            <p:cNvSpPr/>
            <p:nvPr/>
          </p:nvSpPr>
          <p:spPr>
            <a:xfrm>
              <a:off x="7697066" y="3045136"/>
              <a:ext cx="130644" cy="30257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8" name="Rectangle 9247">
              <a:extLst>
                <a:ext uri="{FF2B5EF4-FFF2-40B4-BE49-F238E27FC236}">
                  <a16:creationId xmlns:a16="http://schemas.microsoft.com/office/drawing/2014/main" id="{BB4A21BB-F4A2-C6B8-4661-B39009FA4560}"/>
                </a:ext>
              </a:extLst>
            </p:cNvPr>
            <p:cNvSpPr/>
            <p:nvPr/>
          </p:nvSpPr>
          <p:spPr>
            <a:xfrm>
              <a:off x="8707684" y="3045137"/>
              <a:ext cx="130644" cy="21443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49" name="Rectangle 9248">
              <a:extLst>
                <a:ext uri="{FF2B5EF4-FFF2-40B4-BE49-F238E27FC236}">
                  <a16:creationId xmlns:a16="http://schemas.microsoft.com/office/drawing/2014/main" id="{8B10C7B5-1497-F449-6A44-F8FB4A1DC929}"/>
                </a:ext>
              </a:extLst>
            </p:cNvPr>
            <p:cNvSpPr/>
            <p:nvPr/>
          </p:nvSpPr>
          <p:spPr>
            <a:xfrm>
              <a:off x="8852058" y="3045137"/>
              <a:ext cx="130644" cy="21443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222" name="Group 9221">
            <a:extLst>
              <a:ext uri="{FF2B5EF4-FFF2-40B4-BE49-F238E27FC236}">
                <a16:creationId xmlns:a16="http://schemas.microsoft.com/office/drawing/2014/main" id="{FACFC16F-0D23-FA46-AE06-F9905D352865}"/>
              </a:ext>
            </a:extLst>
          </p:cNvPr>
          <p:cNvGrpSpPr/>
          <p:nvPr/>
        </p:nvGrpSpPr>
        <p:grpSpPr>
          <a:xfrm>
            <a:off x="2472856" y="2981636"/>
            <a:ext cx="3753788" cy="3025775"/>
            <a:chOff x="2472856" y="2981636"/>
            <a:chExt cx="3753788" cy="3025775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BA3B56B-D6CA-E791-70FD-10BE41E38E37}"/>
                </a:ext>
              </a:extLst>
            </p:cNvPr>
            <p:cNvSpPr/>
            <p:nvPr/>
          </p:nvSpPr>
          <p:spPr>
            <a:xfrm>
              <a:off x="2472856" y="2981636"/>
              <a:ext cx="130644" cy="3025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A95BBA1-5442-8D5A-6517-06D1F2B293E8}"/>
                </a:ext>
              </a:extLst>
            </p:cNvPr>
            <p:cNvSpPr/>
            <p:nvPr/>
          </p:nvSpPr>
          <p:spPr>
            <a:xfrm>
              <a:off x="2617782" y="2981636"/>
              <a:ext cx="130644" cy="3025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1D3D415-00D0-4B9A-4587-DE9D01223A98}"/>
                </a:ext>
              </a:extLst>
            </p:cNvPr>
            <p:cNvSpPr/>
            <p:nvPr/>
          </p:nvSpPr>
          <p:spPr>
            <a:xfrm>
              <a:off x="2762708" y="2981636"/>
              <a:ext cx="130644" cy="3025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904A446-44A9-5CB8-2DE8-177EA7E3FD58}"/>
                </a:ext>
              </a:extLst>
            </p:cNvPr>
            <p:cNvSpPr/>
            <p:nvPr/>
          </p:nvSpPr>
          <p:spPr>
            <a:xfrm>
              <a:off x="2907634" y="2981636"/>
              <a:ext cx="130644" cy="3025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D9EC675-77A9-F62B-3D7E-EC07D138CC55}"/>
                </a:ext>
              </a:extLst>
            </p:cNvPr>
            <p:cNvSpPr/>
            <p:nvPr/>
          </p:nvSpPr>
          <p:spPr>
            <a:xfrm>
              <a:off x="3052560" y="2981636"/>
              <a:ext cx="130644" cy="30257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D9E1381-4631-4FF5-653A-DA63969D79E9}"/>
                </a:ext>
              </a:extLst>
            </p:cNvPr>
            <p:cNvSpPr/>
            <p:nvPr/>
          </p:nvSpPr>
          <p:spPr>
            <a:xfrm>
              <a:off x="3197486" y="2981637"/>
              <a:ext cx="130644" cy="536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1F63EF3-9217-D967-E0F1-8B80B611883A}"/>
                </a:ext>
              </a:extLst>
            </p:cNvPr>
            <p:cNvSpPr/>
            <p:nvPr/>
          </p:nvSpPr>
          <p:spPr>
            <a:xfrm>
              <a:off x="4936598" y="2981636"/>
              <a:ext cx="130644" cy="12061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204BA37-3548-2122-591A-97C1986EB132}"/>
                </a:ext>
              </a:extLst>
            </p:cNvPr>
            <p:cNvSpPr/>
            <p:nvPr/>
          </p:nvSpPr>
          <p:spPr>
            <a:xfrm>
              <a:off x="5081524" y="2981636"/>
              <a:ext cx="130644" cy="104743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9D0B0AE-5517-7A7C-1A7C-E29D47FFB12E}"/>
                </a:ext>
              </a:extLst>
            </p:cNvPr>
            <p:cNvSpPr/>
            <p:nvPr/>
          </p:nvSpPr>
          <p:spPr>
            <a:xfrm>
              <a:off x="5951080" y="2981636"/>
              <a:ext cx="130644" cy="631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745D46B-EB6E-1AE7-098A-8191CD0FBAA2}"/>
                </a:ext>
              </a:extLst>
            </p:cNvPr>
            <p:cNvSpPr/>
            <p:nvPr/>
          </p:nvSpPr>
          <p:spPr>
            <a:xfrm>
              <a:off x="6096000" y="2981636"/>
              <a:ext cx="130644" cy="631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DCB74BE-CECD-98F8-E90E-442A72543AF4}"/>
                </a:ext>
              </a:extLst>
            </p:cNvPr>
            <p:cNvSpPr/>
            <p:nvPr/>
          </p:nvSpPr>
          <p:spPr>
            <a:xfrm>
              <a:off x="5371376" y="2981637"/>
              <a:ext cx="130644" cy="89821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DB44D80-B8F5-8668-5502-8A7455134C14}"/>
                </a:ext>
              </a:extLst>
            </p:cNvPr>
            <p:cNvSpPr/>
            <p:nvPr/>
          </p:nvSpPr>
          <p:spPr>
            <a:xfrm>
              <a:off x="5516302" y="2981637"/>
              <a:ext cx="130644" cy="60611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B552054-962D-A907-F312-A4ED788AC9B8}"/>
                </a:ext>
              </a:extLst>
            </p:cNvPr>
            <p:cNvSpPr/>
            <p:nvPr/>
          </p:nvSpPr>
          <p:spPr>
            <a:xfrm>
              <a:off x="5661228" y="2981636"/>
              <a:ext cx="130644" cy="5711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E6E3D50-9FDC-AB22-B9DD-5CAF629EB062}"/>
                </a:ext>
              </a:extLst>
            </p:cNvPr>
            <p:cNvSpPr/>
            <p:nvPr/>
          </p:nvSpPr>
          <p:spPr>
            <a:xfrm>
              <a:off x="5806154" y="2981636"/>
              <a:ext cx="130644" cy="1393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0B7CE7A-A6C7-8287-2B14-552DA7CCD978}"/>
                </a:ext>
              </a:extLst>
            </p:cNvPr>
            <p:cNvSpPr/>
            <p:nvPr/>
          </p:nvSpPr>
          <p:spPr>
            <a:xfrm>
              <a:off x="5226450" y="2981637"/>
              <a:ext cx="130644" cy="99981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2BD881D-71A2-080E-DD4F-CE9E3FD06009}"/>
                </a:ext>
              </a:extLst>
            </p:cNvPr>
            <p:cNvSpPr/>
            <p:nvPr/>
          </p:nvSpPr>
          <p:spPr>
            <a:xfrm>
              <a:off x="3342412" y="2981636"/>
              <a:ext cx="130644" cy="30257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1C3CB5A-6587-8907-3A8A-C42D04A8EA2B}"/>
                </a:ext>
              </a:extLst>
            </p:cNvPr>
            <p:cNvSpPr/>
            <p:nvPr/>
          </p:nvSpPr>
          <p:spPr>
            <a:xfrm>
              <a:off x="3487338" y="2981636"/>
              <a:ext cx="130644" cy="30257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05556B3-8CF0-A19D-A91B-A729AD82DC8D}"/>
                </a:ext>
              </a:extLst>
            </p:cNvPr>
            <p:cNvSpPr/>
            <p:nvPr/>
          </p:nvSpPr>
          <p:spPr>
            <a:xfrm>
              <a:off x="4356894" y="2981636"/>
              <a:ext cx="130644" cy="28603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C62DFB7-0C01-32DB-E28F-013A8F12E214}"/>
                </a:ext>
              </a:extLst>
            </p:cNvPr>
            <p:cNvSpPr/>
            <p:nvPr/>
          </p:nvSpPr>
          <p:spPr>
            <a:xfrm>
              <a:off x="4501820" y="2981636"/>
              <a:ext cx="130644" cy="277781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67049F5D-CBFA-26C3-3AD8-F8C0B5B6B18A}"/>
                </a:ext>
              </a:extLst>
            </p:cNvPr>
            <p:cNvSpPr/>
            <p:nvPr/>
          </p:nvSpPr>
          <p:spPr>
            <a:xfrm>
              <a:off x="3777190" y="2981636"/>
              <a:ext cx="130644" cy="30257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3D5AC16-2F72-40D2-1263-C30DA612717C}"/>
                </a:ext>
              </a:extLst>
            </p:cNvPr>
            <p:cNvSpPr/>
            <p:nvPr/>
          </p:nvSpPr>
          <p:spPr>
            <a:xfrm>
              <a:off x="3922116" y="2981636"/>
              <a:ext cx="130644" cy="30257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16" name="Rectangle 9215">
              <a:extLst>
                <a:ext uri="{FF2B5EF4-FFF2-40B4-BE49-F238E27FC236}">
                  <a16:creationId xmlns:a16="http://schemas.microsoft.com/office/drawing/2014/main" id="{1854E8CA-6A0A-8FE2-C9C3-908A3D2866CB}"/>
                </a:ext>
              </a:extLst>
            </p:cNvPr>
            <p:cNvSpPr/>
            <p:nvPr/>
          </p:nvSpPr>
          <p:spPr>
            <a:xfrm>
              <a:off x="4067042" y="2981636"/>
              <a:ext cx="130644" cy="300006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17" name="Rectangle 9216">
              <a:extLst>
                <a:ext uri="{FF2B5EF4-FFF2-40B4-BE49-F238E27FC236}">
                  <a16:creationId xmlns:a16="http://schemas.microsoft.com/office/drawing/2014/main" id="{BF8BD3F0-F8F7-BDAA-315F-B12E222385CC}"/>
                </a:ext>
              </a:extLst>
            </p:cNvPr>
            <p:cNvSpPr/>
            <p:nvPr/>
          </p:nvSpPr>
          <p:spPr>
            <a:xfrm>
              <a:off x="4211968" y="2981637"/>
              <a:ext cx="130644" cy="30000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19" name="Rectangle 9218">
              <a:extLst>
                <a:ext uri="{FF2B5EF4-FFF2-40B4-BE49-F238E27FC236}">
                  <a16:creationId xmlns:a16="http://schemas.microsoft.com/office/drawing/2014/main" id="{B2810098-D613-DE1A-7411-D1C17C3171C0}"/>
                </a:ext>
              </a:extLst>
            </p:cNvPr>
            <p:cNvSpPr/>
            <p:nvPr/>
          </p:nvSpPr>
          <p:spPr>
            <a:xfrm>
              <a:off x="3632264" y="2981636"/>
              <a:ext cx="130644" cy="30257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20" name="Rectangle 9219">
              <a:extLst>
                <a:ext uri="{FF2B5EF4-FFF2-40B4-BE49-F238E27FC236}">
                  <a16:creationId xmlns:a16="http://schemas.microsoft.com/office/drawing/2014/main" id="{3D25FEFA-D4D1-030B-3BE6-C78EC4F6117A}"/>
                </a:ext>
              </a:extLst>
            </p:cNvPr>
            <p:cNvSpPr/>
            <p:nvPr/>
          </p:nvSpPr>
          <p:spPr>
            <a:xfrm>
              <a:off x="4646746" y="2981637"/>
              <a:ext cx="130644" cy="252381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21" name="Rectangle 9220">
              <a:extLst>
                <a:ext uri="{FF2B5EF4-FFF2-40B4-BE49-F238E27FC236}">
                  <a16:creationId xmlns:a16="http://schemas.microsoft.com/office/drawing/2014/main" id="{D19BDF9D-0904-3F97-6675-F12295C6DC6C}"/>
                </a:ext>
              </a:extLst>
            </p:cNvPr>
            <p:cNvSpPr/>
            <p:nvPr/>
          </p:nvSpPr>
          <p:spPr>
            <a:xfrm>
              <a:off x="4791672" y="2981637"/>
              <a:ext cx="130644" cy="23364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C2EC7D4-41B9-8C0A-E6E9-35867ACFCF22}"/>
              </a:ext>
            </a:extLst>
          </p:cNvPr>
          <p:cNvSpPr txBox="1"/>
          <p:nvPr/>
        </p:nvSpPr>
        <p:spPr>
          <a:xfrm>
            <a:off x="2450327" y="5726264"/>
            <a:ext cx="2568270" cy="3180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400" dirty="0"/>
              <a:t>cCR and MPR: 54%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48B94820-A7A1-F2EF-F39D-2763737AC4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 wrap="square" anchor="ctr">
            <a:noAutofit/>
          </a:bodyPr>
          <a:lstStyle/>
          <a:p>
            <a:r>
              <a:rPr lang="en-US" dirty="0">
                <a:sym typeface="PT Sans Narrow"/>
              </a:rPr>
              <a:t>Phase II MATISSE Study: Neoadjuvant Nivolumab ± Ipilimumab in Stage I-IVa cSCC</a:t>
            </a:r>
            <a:endParaRPr lang="en-US" alt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67C492-D325-03B6-0383-12D1BD96F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1382588"/>
            <a:ext cx="11836178" cy="63193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A multicenter, noncomparative phase II trial of 2 preoperative doses of nivolumab ± ipilimumab, with or without RT, in patients with primary or recurrent stage I-IVa cSCC (N = 50)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64CA6B8-EA1B-A6AF-E515-973630C25B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altLang="en-US" dirty="0"/>
              <a:t>Breukers. Nat Med. 2025;31:4055.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CF4057-DF0F-A74D-C3EB-B0E2E5ABA15C}"/>
              </a:ext>
            </a:extLst>
          </p:cNvPr>
          <p:cNvSpPr txBox="1"/>
          <p:nvPr/>
        </p:nvSpPr>
        <p:spPr bwMode="auto">
          <a:xfrm>
            <a:off x="1796902" y="1988470"/>
            <a:ext cx="88316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Poppins" pitchFamily="2" charset="77"/>
                <a:cs typeface="Poppins" pitchFamily="2" charset="77"/>
              </a:rPr>
              <a:t>MATISSE: Phase II Study in Stage I-IVa cSCC(N = 50; mFU: 14 mo)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FB78D0-99B5-7FB5-12B3-351D578E1926}"/>
              </a:ext>
            </a:extLst>
          </p:cNvPr>
          <p:cNvGrpSpPr/>
          <p:nvPr/>
        </p:nvGrpSpPr>
        <p:grpSpPr>
          <a:xfrm>
            <a:off x="2218414" y="2926080"/>
            <a:ext cx="7810831" cy="3169920"/>
            <a:chOff x="2218414" y="2926080"/>
            <a:chExt cx="7810831" cy="316992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CC5EA6B-32AE-7C4D-AEBF-88D711775B12}"/>
                </a:ext>
              </a:extLst>
            </p:cNvPr>
            <p:cNvGrpSpPr/>
            <p:nvPr/>
          </p:nvGrpSpPr>
          <p:grpSpPr>
            <a:xfrm>
              <a:off x="2274073" y="2935357"/>
              <a:ext cx="7755172" cy="2760428"/>
              <a:chOff x="2274073" y="2935357"/>
              <a:chExt cx="7755172" cy="2760428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9F46F84A-CB87-972E-E4CA-DFEFA8C6D56F}"/>
                  </a:ext>
                </a:extLst>
              </p:cNvPr>
              <p:cNvCxnSpPr/>
              <p:nvPr/>
            </p:nvCxnSpPr>
            <p:spPr>
              <a:xfrm>
                <a:off x="2274073" y="4508390"/>
                <a:ext cx="7736619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99E23F5F-FFED-09E6-DD15-79E5438C2E70}"/>
                  </a:ext>
                </a:extLst>
              </p:cNvPr>
              <p:cNvCxnSpPr/>
              <p:nvPr/>
            </p:nvCxnSpPr>
            <p:spPr>
              <a:xfrm>
                <a:off x="2291300" y="2935357"/>
                <a:ext cx="7736619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C03987B5-BA63-533F-178C-6E3E6DB044C6}"/>
                  </a:ext>
                </a:extLst>
              </p:cNvPr>
              <p:cNvCxnSpPr/>
              <p:nvPr/>
            </p:nvCxnSpPr>
            <p:spPr>
              <a:xfrm>
                <a:off x="2292626" y="5695785"/>
                <a:ext cx="7736619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425A016-35A2-1166-BAAC-77280A675910}"/>
                </a:ext>
              </a:extLst>
            </p:cNvPr>
            <p:cNvCxnSpPr/>
            <p:nvPr/>
          </p:nvCxnSpPr>
          <p:spPr>
            <a:xfrm>
              <a:off x="2289976" y="2926080"/>
              <a:ext cx="0" cy="316992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50A7189-B76A-AD06-9E85-52718C78ED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18414" y="2934032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8A234B7-287B-43F4-E5C0-5AD829B722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18414" y="450971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9A8F1EF-F898-6760-693C-B8801F5C6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18414" y="6096000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7B7BDE69-2CA2-D7C3-DB4E-11728D1E89CA}"/>
              </a:ext>
            </a:extLst>
          </p:cNvPr>
          <p:cNvSpPr/>
          <p:nvPr/>
        </p:nvSpPr>
        <p:spPr>
          <a:xfrm rot="5400000">
            <a:off x="4297677" y="894522"/>
            <a:ext cx="100551" cy="3898955"/>
          </a:xfrm>
          <a:prstGeom prst="leftBracket">
            <a:avLst>
              <a:gd name="adj" fmla="val 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AAED6541-FEDA-1653-5A6D-1B7F00B00869}"/>
              </a:ext>
            </a:extLst>
          </p:cNvPr>
          <p:cNvSpPr/>
          <p:nvPr/>
        </p:nvSpPr>
        <p:spPr>
          <a:xfrm rot="5400000">
            <a:off x="8214359" y="1034332"/>
            <a:ext cx="100551" cy="3619336"/>
          </a:xfrm>
          <a:prstGeom prst="leftBracket">
            <a:avLst>
              <a:gd name="adj" fmla="val 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385D1E-737E-F25B-8EF8-79A84DD420FE}"/>
              </a:ext>
            </a:extLst>
          </p:cNvPr>
          <p:cNvSpPr txBox="1"/>
          <p:nvPr/>
        </p:nvSpPr>
        <p:spPr>
          <a:xfrm>
            <a:off x="2377439" y="2504661"/>
            <a:ext cx="3919993" cy="2067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/>
              <a:t>Nivolumab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B86EE1-14F3-666F-D1C0-87002B43D2DF}"/>
              </a:ext>
            </a:extLst>
          </p:cNvPr>
          <p:cNvSpPr txBox="1"/>
          <p:nvPr/>
        </p:nvSpPr>
        <p:spPr>
          <a:xfrm>
            <a:off x="6448508" y="2504661"/>
            <a:ext cx="3617843" cy="2067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/>
              <a:t>Nivolumab + Ipilimumab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6975403-7E11-FD6C-B71C-2CC5455CE118}"/>
              </a:ext>
            </a:extLst>
          </p:cNvPr>
          <p:cNvGrpSpPr/>
          <p:nvPr/>
        </p:nvGrpSpPr>
        <p:grpSpPr>
          <a:xfrm>
            <a:off x="10569785" y="2933396"/>
            <a:ext cx="752873" cy="946811"/>
            <a:chOff x="8216198" y="6121899"/>
            <a:chExt cx="752873" cy="94681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454F392-21ED-1411-EFEB-75FA662CFEE9}"/>
                </a:ext>
              </a:extLst>
            </p:cNvPr>
            <p:cNvSpPr txBox="1"/>
            <p:nvPr/>
          </p:nvSpPr>
          <p:spPr>
            <a:xfrm>
              <a:off x="8397149" y="6121899"/>
              <a:ext cx="571922" cy="94681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600" dirty="0"/>
                <a:t>cCR</a:t>
              </a:r>
              <a:br>
                <a:rPr lang="en-US" sz="1600" dirty="0"/>
              </a:br>
              <a:r>
                <a:rPr lang="en-US" sz="1600" dirty="0"/>
                <a:t>MPR</a:t>
              </a:r>
              <a:br>
                <a:rPr lang="en-US" sz="1600" dirty="0"/>
              </a:br>
              <a:r>
                <a:rPr lang="en-US" sz="1600" dirty="0"/>
                <a:t>pPR</a:t>
              </a:r>
            </a:p>
            <a:p>
              <a:r>
                <a:rPr lang="en-US" sz="1600" dirty="0"/>
                <a:t>NR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8250A03-75BF-1A8F-AA0B-A91C949CF531}"/>
                </a:ext>
              </a:extLst>
            </p:cNvPr>
            <p:cNvSpPr/>
            <p:nvPr/>
          </p:nvSpPr>
          <p:spPr>
            <a:xfrm>
              <a:off x="8216198" y="6197633"/>
              <a:ext cx="119270" cy="11927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7CBA0E1-EE21-C4E7-D8A0-5DE1F6B7DB89}"/>
                </a:ext>
              </a:extLst>
            </p:cNvPr>
            <p:cNvSpPr/>
            <p:nvPr/>
          </p:nvSpPr>
          <p:spPr>
            <a:xfrm>
              <a:off x="8216198" y="6436566"/>
              <a:ext cx="119270" cy="11927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610C78C-5A8D-557C-F979-528FF5BEEA85}"/>
                </a:ext>
              </a:extLst>
            </p:cNvPr>
            <p:cNvSpPr/>
            <p:nvPr/>
          </p:nvSpPr>
          <p:spPr>
            <a:xfrm>
              <a:off x="8216198" y="6675499"/>
              <a:ext cx="119270" cy="1192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57DE80E-B62A-4E32-6F94-A74F0BB261D6}"/>
                </a:ext>
              </a:extLst>
            </p:cNvPr>
            <p:cNvSpPr/>
            <p:nvPr/>
          </p:nvSpPr>
          <p:spPr>
            <a:xfrm>
              <a:off x="8216198" y="6914432"/>
              <a:ext cx="119270" cy="11927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3161C09-A5CE-DC37-1848-518B5025F747}"/>
              </a:ext>
            </a:extLst>
          </p:cNvPr>
          <p:cNvSpPr txBox="1"/>
          <p:nvPr/>
        </p:nvSpPr>
        <p:spPr>
          <a:xfrm rot="16200000">
            <a:off x="-217331" y="4252624"/>
            <a:ext cx="3686752" cy="3339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Pathologic of Clinical Response (%)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53DA12F-A1C8-CD54-92EE-3AA7B3F7838F}"/>
              </a:ext>
            </a:extLst>
          </p:cNvPr>
          <p:cNvSpPr txBox="1"/>
          <p:nvPr/>
        </p:nvSpPr>
        <p:spPr>
          <a:xfrm>
            <a:off x="1685676" y="2814761"/>
            <a:ext cx="485029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A9137D6-B4D3-9C93-3A73-5A8F7431D8CC}"/>
              </a:ext>
            </a:extLst>
          </p:cNvPr>
          <p:cNvSpPr txBox="1"/>
          <p:nvPr/>
        </p:nvSpPr>
        <p:spPr>
          <a:xfrm>
            <a:off x="1685676" y="4395746"/>
            <a:ext cx="485029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-50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3A3AE4B-9836-F4C1-C278-ECE23DD154E7}"/>
              </a:ext>
            </a:extLst>
          </p:cNvPr>
          <p:cNvSpPr txBox="1"/>
          <p:nvPr/>
        </p:nvSpPr>
        <p:spPr>
          <a:xfrm>
            <a:off x="1685676" y="5976730"/>
            <a:ext cx="485029" cy="2385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-100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0246C44-5A5C-AEDD-AE78-332E4F058E21}"/>
              </a:ext>
            </a:extLst>
          </p:cNvPr>
          <p:cNvSpPr txBox="1"/>
          <p:nvPr/>
        </p:nvSpPr>
        <p:spPr>
          <a:xfrm>
            <a:off x="2393344" y="4524293"/>
            <a:ext cx="2568270" cy="3180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400" dirty="0"/>
              <a:t>Partial response: 62%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90068BD-BF98-6D8C-8792-9E7DB5518FB7}"/>
              </a:ext>
            </a:extLst>
          </p:cNvPr>
          <p:cNvSpPr txBox="1"/>
          <p:nvPr/>
        </p:nvSpPr>
        <p:spPr>
          <a:xfrm>
            <a:off x="6488263" y="4524293"/>
            <a:ext cx="2949935" cy="3180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400" dirty="0"/>
              <a:t>Partial response: 83%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313CE4B-57D8-1909-2F14-A71294F751B7}"/>
              </a:ext>
            </a:extLst>
          </p:cNvPr>
          <p:cNvSpPr txBox="1"/>
          <p:nvPr/>
        </p:nvSpPr>
        <p:spPr>
          <a:xfrm>
            <a:off x="6545246" y="5726264"/>
            <a:ext cx="2949935" cy="3180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400" dirty="0"/>
              <a:t>cCR and MPR: 58%</a:t>
            </a:r>
          </a:p>
        </p:txBody>
      </p:sp>
    </p:spTree>
    <p:extLst>
      <p:ext uri="{BB962C8B-B14F-4D97-AF65-F5344CB8AC3E}">
        <p14:creationId xmlns:p14="http://schemas.microsoft.com/office/powerpoint/2010/main" val="585369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93CBE-F750-49B4-040C-D6655D390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8CB85CA-966F-4F08-F906-6DD0A5E035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 wrap="square" anchor="ctr">
            <a:noAutofit/>
          </a:bodyPr>
          <a:lstStyle/>
          <a:p>
            <a:r>
              <a:rPr lang="en-US" altLang="en-US" dirty="0"/>
              <a:t>MATISSE Study: RFS With Neoadjuvant Nivolumab ± Ipilimumab in Stage I-IVa cSCC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F087AD-6395-094C-C969-B99A372BBAB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altLang="en-US" dirty="0"/>
              <a:t>Breukers. Nat Med. 2025;31:4055.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DD6C71-3947-6F33-2259-6E4E360698C9}"/>
              </a:ext>
            </a:extLst>
          </p:cNvPr>
          <p:cNvSpPr txBox="1"/>
          <p:nvPr/>
        </p:nvSpPr>
        <p:spPr bwMode="auto">
          <a:xfrm>
            <a:off x="1320509" y="1321420"/>
            <a:ext cx="93014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Poppins" pitchFamily="2" charset="77"/>
                <a:cs typeface="Poppins" pitchFamily="2" charset="77"/>
              </a:rPr>
              <a:t>MATISSE: Phase II Study in Stage I-IVa cSCC(N = 50; mFU: 14 mo)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25B9862-031B-BF16-9D86-9D2CB7A6546F}"/>
              </a:ext>
            </a:extLst>
          </p:cNvPr>
          <p:cNvGrpSpPr/>
          <p:nvPr/>
        </p:nvGrpSpPr>
        <p:grpSpPr>
          <a:xfrm>
            <a:off x="2817541" y="2215377"/>
            <a:ext cx="6140605" cy="2579649"/>
            <a:chOff x="2817541" y="2289717"/>
            <a:chExt cx="6140605" cy="2579649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F52207CD-7669-DB44-77E2-9A7361BBDAD0}"/>
                </a:ext>
              </a:extLst>
            </p:cNvPr>
            <p:cNvCxnSpPr/>
            <p:nvPr/>
          </p:nvCxnSpPr>
          <p:spPr>
            <a:xfrm>
              <a:off x="2884449" y="2289717"/>
              <a:ext cx="0" cy="257964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A26070F-5ECB-CED0-2986-23E1DA88ADB5}"/>
                </a:ext>
              </a:extLst>
            </p:cNvPr>
            <p:cNvCxnSpPr>
              <a:cxnSpLocks/>
            </p:cNvCxnSpPr>
            <p:nvPr/>
          </p:nvCxnSpPr>
          <p:spPr>
            <a:xfrm>
              <a:off x="2884448" y="4869366"/>
              <a:ext cx="607369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AFB0B02-C7F2-3017-C2A4-F8BDB4D047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17541" y="2289717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13FA070-69CA-2406-00E6-10B88FD6C7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17541" y="2805647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7452C08-29BB-CE62-F28A-4EAFD5F168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17541" y="3321577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DFD9727-96B4-7CD1-16C4-F0E705527F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17541" y="3837507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E075305-36B5-2710-2604-8D6760496E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17541" y="4353437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B181194-5D42-AC8D-620F-6B0C59BB52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17541" y="486936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664A1B8-396C-CFC5-5315-A1F25A1EC377}"/>
              </a:ext>
            </a:extLst>
          </p:cNvPr>
          <p:cNvCxnSpPr>
            <a:cxnSpLocks/>
          </p:cNvCxnSpPr>
          <p:nvPr/>
        </p:nvCxnSpPr>
        <p:spPr>
          <a:xfrm>
            <a:off x="2884449" y="4787592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17DF80E-7567-C3D5-79C6-E01389613CD3}"/>
              </a:ext>
            </a:extLst>
          </p:cNvPr>
          <p:cNvCxnSpPr>
            <a:cxnSpLocks/>
          </p:cNvCxnSpPr>
          <p:nvPr/>
        </p:nvCxnSpPr>
        <p:spPr>
          <a:xfrm>
            <a:off x="3642732" y="4787592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6DDD210-D018-21FF-9F4C-6D3B6D1F7466}"/>
              </a:ext>
            </a:extLst>
          </p:cNvPr>
          <p:cNvCxnSpPr>
            <a:cxnSpLocks/>
          </p:cNvCxnSpPr>
          <p:nvPr/>
        </p:nvCxnSpPr>
        <p:spPr>
          <a:xfrm>
            <a:off x="4401015" y="4787592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A63B668-FE6B-C212-1149-49787E9F1AFF}"/>
              </a:ext>
            </a:extLst>
          </p:cNvPr>
          <p:cNvCxnSpPr>
            <a:cxnSpLocks/>
          </p:cNvCxnSpPr>
          <p:nvPr/>
        </p:nvCxnSpPr>
        <p:spPr>
          <a:xfrm>
            <a:off x="5159298" y="4787592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9FE3D6F-5904-67BE-F9FD-BB7726C038B8}"/>
              </a:ext>
            </a:extLst>
          </p:cNvPr>
          <p:cNvCxnSpPr>
            <a:cxnSpLocks/>
          </p:cNvCxnSpPr>
          <p:nvPr/>
        </p:nvCxnSpPr>
        <p:spPr>
          <a:xfrm>
            <a:off x="5917581" y="4787592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8152130-071F-ACE3-1D51-076A6DBD94CA}"/>
              </a:ext>
            </a:extLst>
          </p:cNvPr>
          <p:cNvCxnSpPr>
            <a:cxnSpLocks/>
          </p:cNvCxnSpPr>
          <p:nvPr/>
        </p:nvCxnSpPr>
        <p:spPr>
          <a:xfrm>
            <a:off x="6675864" y="4787592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C81457E-74C7-28FC-259F-5588A7B36237}"/>
              </a:ext>
            </a:extLst>
          </p:cNvPr>
          <p:cNvCxnSpPr>
            <a:cxnSpLocks/>
          </p:cNvCxnSpPr>
          <p:nvPr/>
        </p:nvCxnSpPr>
        <p:spPr>
          <a:xfrm>
            <a:off x="7434147" y="4787592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4E31788-E5ED-8FC8-9618-848C4805A816}"/>
              </a:ext>
            </a:extLst>
          </p:cNvPr>
          <p:cNvCxnSpPr>
            <a:cxnSpLocks/>
          </p:cNvCxnSpPr>
          <p:nvPr/>
        </p:nvCxnSpPr>
        <p:spPr>
          <a:xfrm>
            <a:off x="8192430" y="4787592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FCCBF7F-DE5E-93B6-89FE-AC6071BB148B}"/>
              </a:ext>
            </a:extLst>
          </p:cNvPr>
          <p:cNvCxnSpPr>
            <a:cxnSpLocks/>
          </p:cNvCxnSpPr>
          <p:nvPr/>
        </p:nvCxnSpPr>
        <p:spPr>
          <a:xfrm>
            <a:off x="8950712" y="4787592"/>
            <a:ext cx="0" cy="64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D306736-FD62-4FC6-4103-3069045D3989}"/>
              </a:ext>
            </a:extLst>
          </p:cNvPr>
          <p:cNvSpPr txBox="1"/>
          <p:nvPr/>
        </p:nvSpPr>
        <p:spPr>
          <a:xfrm>
            <a:off x="2252547" y="2096430"/>
            <a:ext cx="505522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100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8069778-DDBC-F9F7-3ECE-EAEA28E836ED}"/>
              </a:ext>
            </a:extLst>
          </p:cNvPr>
          <p:cNvSpPr txBox="1"/>
          <p:nvPr/>
        </p:nvSpPr>
        <p:spPr>
          <a:xfrm>
            <a:off x="2252547" y="2613846"/>
            <a:ext cx="505522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80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5D3053-5900-B56D-437E-E72CD7A3C42D}"/>
              </a:ext>
            </a:extLst>
          </p:cNvPr>
          <p:cNvSpPr txBox="1"/>
          <p:nvPr/>
        </p:nvSpPr>
        <p:spPr>
          <a:xfrm>
            <a:off x="2252547" y="3131262"/>
            <a:ext cx="505522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60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8022F83-F43B-2360-4441-E57A354F7B3F}"/>
              </a:ext>
            </a:extLst>
          </p:cNvPr>
          <p:cNvSpPr txBox="1"/>
          <p:nvPr/>
        </p:nvSpPr>
        <p:spPr>
          <a:xfrm>
            <a:off x="2252547" y="3648678"/>
            <a:ext cx="505522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40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DE7EB2-3C45-C564-4896-67F21286DD5C}"/>
              </a:ext>
            </a:extLst>
          </p:cNvPr>
          <p:cNvSpPr txBox="1"/>
          <p:nvPr/>
        </p:nvSpPr>
        <p:spPr>
          <a:xfrm>
            <a:off x="2252547" y="4166094"/>
            <a:ext cx="505522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20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E0FA1FC-4C25-D32C-13E3-54111E6E243C}"/>
              </a:ext>
            </a:extLst>
          </p:cNvPr>
          <p:cNvSpPr txBox="1"/>
          <p:nvPr/>
        </p:nvSpPr>
        <p:spPr>
          <a:xfrm>
            <a:off x="2252547" y="4683513"/>
            <a:ext cx="505522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6E3985-D34B-42FD-BD04-977B889F8E04}"/>
              </a:ext>
            </a:extLst>
          </p:cNvPr>
          <p:cNvSpPr txBox="1"/>
          <p:nvPr/>
        </p:nvSpPr>
        <p:spPr>
          <a:xfrm>
            <a:off x="8776011" y="4858215"/>
            <a:ext cx="330818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48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1AD2E16-8490-C93D-4A18-2FC75E445026}"/>
              </a:ext>
            </a:extLst>
          </p:cNvPr>
          <p:cNvSpPr txBox="1"/>
          <p:nvPr/>
        </p:nvSpPr>
        <p:spPr>
          <a:xfrm>
            <a:off x="2720899" y="4861932"/>
            <a:ext cx="330818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E056CEA-4338-D407-D7E8-6B7D24AD0DED}"/>
              </a:ext>
            </a:extLst>
          </p:cNvPr>
          <p:cNvSpPr txBox="1"/>
          <p:nvPr/>
        </p:nvSpPr>
        <p:spPr>
          <a:xfrm>
            <a:off x="3477788" y="4861932"/>
            <a:ext cx="330818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2A9CD44-58FE-3128-4419-E7E958E4ED7B}"/>
              </a:ext>
            </a:extLst>
          </p:cNvPr>
          <p:cNvSpPr txBox="1"/>
          <p:nvPr/>
        </p:nvSpPr>
        <p:spPr>
          <a:xfrm>
            <a:off x="4234677" y="4861932"/>
            <a:ext cx="330818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598EBA3-A1BC-AB0D-EAB6-5D9B06CE5FEB}"/>
              </a:ext>
            </a:extLst>
          </p:cNvPr>
          <p:cNvSpPr txBox="1"/>
          <p:nvPr/>
        </p:nvSpPr>
        <p:spPr>
          <a:xfrm>
            <a:off x="4991566" y="4861932"/>
            <a:ext cx="330818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9D56F6E-C102-A7FF-C22A-F9316DC80D30}"/>
              </a:ext>
            </a:extLst>
          </p:cNvPr>
          <p:cNvSpPr txBox="1"/>
          <p:nvPr/>
        </p:nvSpPr>
        <p:spPr>
          <a:xfrm>
            <a:off x="5748455" y="4861932"/>
            <a:ext cx="330818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DD16ABF-6602-BB71-A5CA-B1D699A359BA}"/>
              </a:ext>
            </a:extLst>
          </p:cNvPr>
          <p:cNvSpPr txBox="1"/>
          <p:nvPr/>
        </p:nvSpPr>
        <p:spPr>
          <a:xfrm>
            <a:off x="6505344" y="4861932"/>
            <a:ext cx="330818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30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E84EA6E-5110-D88B-1F17-77077D19E65D}"/>
              </a:ext>
            </a:extLst>
          </p:cNvPr>
          <p:cNvSpPr txBox="1"/>
          <p:nvPr/>
        </p:nvSpPr>
        <p:spPr>
          <a:xfrm>
            <a:off x="7262233" y="4861932"/>
            <a:ext cx="330818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36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5FE0A24-913B-14D4-3BD3-6E201D383091}"/>
              </a:ext>
            </a:extLst>
          </p:cNvPr>
          <p:cNvSpPr txBox="1"/>
          <p:nvPr/>
        </p:nvSpPr>
        <p:spPr>
          <a:xfrm>
            <a:off x="8019122" y="4861932"/>
            <a:ext cx="330818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42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E493112-F45C-6C57-693D-455839C89F46}"/>
              </a:ext>
            </a:extLst>
          </p:cNvPr>
          <p:cNvSpPr txBox="1"/>
          <p:nvPr/>
        </p:nvSpPr>
        <p:spPr>
          <a:xfrm>
            <a:off x="2877015" y="5096108"/>
            <a:ext cx="6073697" cy="2304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Mon Since End of Treatment</a:t>
            </a:r>
          </a:p>
        </p:txBody>
      </p:sp>
      <p:grpSp>
        <p:nvGrpSpPr>
          <p:cNvPr id="9217" name="Group 9216">
            <a:extLst>
              <a:ext uri="{FF2B5EF4-FFF2-40B4-BE49-F238E27FC236}">
                <a16:creationId xmlns:a16="http://schemas.microsoft.com/office/drawing/2014/main" id="{675C87D5-2E6A-1A98-7458-3C0BF1A14E33}"/>
              </a:ext>
            </a:extLst>
          </p:cNvPr>
          <p:cNvGrpSpPr/>
          <p:nvPr/>
        </p:nvGrpSpPr>
        <p:grpSpPr>
          <a:xfrm>
            <a:off x="9240424" y="2657299"/>
            <a:ext cx="1566248" cy="946811"/>
            <a:chOff x="9660048" y="2969611"/>
            <a:chExt cx="1566248" cy="94681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824DC35-431B-DF2E-4DB5-54AE70A57F5C}"/>
                </a:ext>
              </a:extLst>
            </p:cNvPr>
            <p:cNvSpPr txBox="1"/>
            <p:nvPr/>
          </p:nvSpPr>
          <p:spPr>
            <a:xfrm>
              <a:off x="10071725" y="2969611"/>
              <a:ext cx="1154571" cy="94681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600" dirty="0"/>
                <a:t>cCR</a:t>
              </a:r>
              <a:br>
                <a:rPr lang="en-US" sz="1600" dirty="0"/>
              </a:br>
              <a:r>
                <a:rPr lang="en-US" sz="1600" dirty="0"/>
                <a:t>MPR</a:t>
              </a:r>
              <a:br>
                <a:rPr lang="en-US" sz="1600" dirty="0"/>
              </a:br>
              <a:r>
                <a:rPr lang="en-US" sz="1600" dirty="0"/>
                <a:t>pPR</a:t>
              </a:r>
            </a:p>
            <a:p>
              <a:r>
                <a:rPr lang="en-US" sz="1600" dirty="0"/>
                <a:t>NPR + CNR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2AF6BB8-1540-B341-2368-D6750F2F0C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60048" y="3104980"/>
              <a:ext cx="322837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B509798-B6EA-1F8A-6FD9-DADB7359E7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60048" y="3341879"/>
              <a:ext cx="322837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1BB0948-79F9-46E1-EBED-D92CFECA37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60048" y="3578778"/>
              <a:ext cx="322837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6" name="Straight Connector 9215">
              <a:extLst>
                <a:ext uri="{FF2B5EF4-FFF2-40B4-BE49-F238E27FC236}">
                  <a16:creationId xmlns:a16="http://schemas.microsoft.com/office/drawing/2014/main" id="{3B1152CE-7E5B-A687-7C5F-C02B313398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60048" y="3815677"/>
              <a:ext cx="322837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20" name="Straight Connector 9219">
            <a:extLst>
              <a:ext uri="{FF2B5EF4-FFF2-40B4-BE49-F238E27FC236}">
                <a16:creationId xmlns:a16="http://schemas.microsoft.com/office/drawing/2014/main" id="{F2F5F26A-61ED-B0A8-23E9-64B3FEC233A5}"/>
              </a:ext>
            </a:extLst>
          </p:cNvPr>
          <p:cNvCxnSpPr>
            <a:cxnSpLocks/>
          </p:cNvCxnSpPr>
          <p:nvPr/>
        </p:nvCxnSpPr>
        <p:spPr>
          <a:xfrm flipV="1">
            <a:off x="4399984" y="1899315"/>
            <a:ext cx="0" cy="287900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1" name="Straight Connector 9220">
            <a:extLst>
              <a:ext uri="{FF2B5EF4-FFF2-40B4-BE49-F238E27FC236}">
                <a16:creationId xmlns:a16="http://schemas.microsoft.com/office/drawing/2014/main" id="{C94CB02A-0D02-285C-A736-4102752B6A35}"/>
              </a:ext>
            </a:extLst>
          </p:cNvPr>
          <p:cNvCxnSpPr>
            <a:cxnSpLocks/>
          </p:cNvCxnSpPr>
          <p:nvPr/>
        </p:nvCxnSpPr>
        <p:spPr>
          <a:xfrm flipV="1">
            <a:off x="5910403" y="1899315"/>
            <a:ext cx="0" cy="287900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2" name="Straight Connector 9221">
            <a:extLst>
              <a:ext uri="{FF2B5EF4-FFF2-40B4-BE49-F238E27FC236}">
                <a16:creationId xmlns:a16="http://schemas.microsoft.com/office/drawing/2014/main" id="{DE8F1799-66B4-050F-1874-3B365FDA1AF1}"/>
              </a:ext>
            </a:extLst>
          </p:cNvPr>
          <p:cNvCxnSpPr>
            <a:cxnSpLocks/>
          </p:cNvCxnSpPr>
          <p:nvPr/>
        </p:nvCxnSpPr>
        <p:spPr>
          <a:xfrm flipV="1">
            <a:off x="7429877" y="1899315"/>
            <a:ext cx="0" cy="287900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3" name="TextBox 9222">
            <a:extLst>
              <a:ext uri="{FF2B5EF4-FFF2-40B4-BE49-F238E27FC236}">
                <a16:creationId xmlns:a16="http://schemas.microsoft.com/office/drawing/2014/main" id="{A0061CCA-7149-3F26-BF7F-5DC38CD37DA7}"/>
              </a:ext>
            </a:extLst>
          </p:cNvPr>
          <p:cNvSpPr txBox="1"/>
          <p:nvPr/>
        </p:nvSpPr>
        <p:spPr>
          <a:xfrm>
            <a:off x="2625505" y="5356374"/>
            <a:ext cx="525101" cy="995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9</a:t>
            </a:r>
            <a:br>
              <a:rPr lang="en-US" sz="1600" dirty="0"/>
            </a:br>
            <a:r>
              <a:rPr lang="en-US" sz="1600" dirty="0"/>
              <a:t>19</a:t>
            </a:r>
            <a:br>
              <a:rPr lang="en-US" sz="1600" dirty="0"/>
            </a:br>
            <a:r>
              <a:rPr lang="en-US" sz="1600" dirty="0"/>
              <a:t>8</a:t>
            </a:r>
            <a:br>
              <a:rPr lang="en-US" sz="1600" dirty="0"/>
            </a:br>
            <a:r>
              <a:rPr lang="en-US" sz="1600" dirty="0"/>
              <a:t>14</a:t>
            </a: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F5CB017E-2A0E-3A6A-5C24-8BDE21FC7762}"/>
              </a:ext>
            </a:extLst>
          </p:cNvPr>
          <p:cNvSpPr txBox="1"/>
          <p:nvPr/>
        </p:nvSpPr>
        <p:spPr>
          <a:xfrm>
            <a:off x="1550904" y="5350499"/>
            <a:ext cx="1154571" cy="9468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b="1" dirty="0">
                <a:solidFill>
                  <a:schemeClr val="accent1"/>
                </a:solidFill>
              </a:rPr>
              <a:t>cCR</a:t>
            </a:r>
            <a:br>
              <a:rPr lang="en-US" sz="1600" b="1" dirty="0">
                <a:solidFill>
                  <a:schemeClr val="accent1"/>
                </a:solidFill>
              </a:rPr>
            </a:br>
            <a:r>
              <a:rPr lang="en-US" sz="1600" b="1" dirty="0">
                <a:solidFill>
                  <a:schemeClr val="accent6"/>
                </a:solidFill>
              </a:rPr>
              <a:t>MPR</a:t>
            </a:r>
            <a:br>
              <a:rPr lang="en-US" sz="1600" b="1" dirty="0"/>
            </a:br>
            <a:r>
              <a:rPr lang="en-US" sz="1600" b="1" dirty="0"/>
              <a:t>pPR</a:t>
            </a:r>
          </a:p>
          <a:p>
            <a:pPr algn="r"/>
            <a:r>
              <a:rPr lang="en-US" sz="1600" b="1" dirty="0">
                <a:solidFill>
                  <a:schemeClr val="accent3"/>
                </a:solidFill>
              </a:rPr>
              <a:t>NPR + CNR</a:t>
            </a:r>
          </a:p>
        </p:txBody>
      </p:sp>
      <p:sp>
        <p:nvSpPr>
          <p:cNvPr id="9225" name="TextBox 9224">
            <a:extLst>
              <a:ext uri="{FF2B5EF4-FFF2-40B4-BE49-F238E27FC236}">
                <a16:creationId xmlns:a16="http://schemas.microsoft.com/office/drawing/2014/main" id="{3868E38E-1D8D-310F-736D-736A61A19E5D}"/>
              </a:ext>
            </a:extLst>
          </p:cNvPr>
          <p:cNvSpPr txBox="1"/>
          <p:nvPr/>
        </p:nvSpPr>
        <p:spPr>
          <a:xfrm>
            <a:off x="3386751" y="5356374"/>
            <a:ext cx="525101" cy="995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9</a:t>
            </a:r>
            <a:br>
              <a:rPr lang="en-US" sz="1600" dirty="0"/>
            </a:br>
            <a:r>
              <a:rPr lang="en-US" sz="1600" dirty="0"/>
              <a:t>19</a:t>
            </a:r>
            <a:br>
              <a:rPr lang="en-US" sz="1600" dirty="0"/>
            </a:br>
            <a:r>
              <a:rPr lang="en-US" sz="1600" dirty="0"/>
              <a:t>7</a:t>
            </a:r>
            <a:br>
              <a:rPr lang="en-US" sz="1600" dirty="0"/>
            </a:br>
            <a:r>
              <a:rPr lang="en-US" sz="1600" dirty="0"/>
              <a:t>12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C8C011D7-C55B-C91D-CD30-A73121F6DF74}"/>
              </a:ext>
            </a:extLst>
          </p:cNvPr>
          <p:cNvSpPr txBox="1"/>
          <p:nvPr/>
        </p:nvSpPr>
        <p:spPr>
          <a:xfrm>
            <a:off x="4147997" y="5356374"/>
            <a:ext cx="525101" cy="995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9</a:t>
            </a:r>
            <a:br>
              <a:rPr lang="en-US" sz="1600" dirty="0"/>
            </a:br>
            <a:r>
              <a:rPr lang="en-US" sz="1600" dirty="0"/>
              <a:t>19</a:t>
            </a:r>
            <a:br>
              <a:rPr lang="en-US" sz="1600" dirty="0"/>
            </a:br>
            <a:r>
              <a:rPr lang="en-US" sz="1600" dirty="0"/>
              <a:t>7</a:t>
            </a:r>
            <a:br>
              <a:rPr lang="en-US" sz="1600" dirty="0"/>
            </a:br>
            <a:r>
              <a:rPr lang="en-US" sz="1600" dirty="0"/>
              <a:t>10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2695E3A0-F13B-0351-DBCE-F0A452E04D3F}"/>
              </a:ext>
            </a:extLst>
          </p:cNvPr>
          <p:cNvSpPr txBox="1"/>
          <p:nvPr/>
        </p:nvSpPr>
        <p:spPr>
          <a:xfrm>
            <a:off x="4909243" y="5356374"/>
            <a:ext cx="525101" cy="995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9</a:t>
            </a:r>
            <a:br>
              <a:rPr lang="en-US" sz="1600" dirty="0"/>
            </a:br>
            <a:r>
              <a:rPr lang="en-US" sz="1600" dirty="0"/>
              <a:t>19</a:t>
            </a:r>
            <a:br>
              <a:rPr lang="en-US" sz="1600" dirty="0"/>
            </a:br>
            <a:r>
              <a:rPr lang="en-US" sz="1600" dirty="0"/>
              <a:t>7</a:t>
            </a:r>
            <a:br>
              <a:rPr lang="en-US" sz="1600" dirty="0"/>
            </a:br>
            <a:r>
              <a:rPr lang="en-US" sz="1600" dirty="0"/>
              <a:t>10</a:t>
            </a:r>
          </a:p>
        </p:txBody>
      </p:sp>
      <p:sp>
        <p:nvSpPr>
          <p:cNvPr id="9228" name="TextBox 9227">
            <a:extLst>
              <a:ext uri="{FF2B5EF4-FFF2-40B4-BE49-F238E27FC236}">
                <a16:creationId xmlns:a16="http://schemas.microsoft.com/office/drawing/2014/main" id="{D27F6CFA-1100-405C-AB1E-808170C97E40}"/>
              </a:ext>
            </a:extLst>
          </p:cNvPr>
          <p:cNvSpPr txBox="1"/>
          <p:nvPr/>
        </p:nvSpPr>
        <p:spPr>
          <a:xfrm>
            <a:off x="5670489" y="5356374"/>
            <a:ext cx="525101" cy="995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9</a:t>
            </a:r>
            <a:br>
              <a:rPr lang="en-US" sz="1600" dirty="0"/>
            </a:br>
            <a:r>
              <a:rPr lang="en-US" sz="1600" dirty="0"/>
              <a:t>16</a:t>
            </a:r>
            <a:br>
              <a:rPr lang="en-US" sz="1600" dirty="0"/>
            </a:br>
            <a:r>
              <a:rPr lang="en-US" sz="1600" dirty="0"/>
              <a:t>4</a:t>
            </a:r>
            <a:br>
              <a:rPr lang="en-US" sz="1600" dirty="0"/>
            </a:br>
            <a:r>
              <a:rPr lang="en-US" sz="1600" dirty="0"/>
              <a:t>8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1A8E18B7-AED4-C60A-19D6-C9415AB00D4E}"/>
              </a:ext>
            </a:extLst>
          </p:cNvPr>
          <p:cNvSpPr txBox="1"/>
          <p:nvPr/>
        </p:nvSpPr>
        <p:spPr>
          <a:xfrm>
            <a:off x="6431735" y="5356374"/>
            <a:ext cx="525101" cy="995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6</a:t>
            </a:r>
            <a:br>
              <a:rPr lang="en-US" sz="1600" dirty="0"/>
            </a:br>
            <a:r>
              <a:rPr lang="en-US" sz="1600" dirty="0"/>
              <a:t>10</a:t>
            </a:r>
            <a:br>
              <a:rPr lang="en-US" sz="1600" dirty="0"/>
            </a:br>
            <a:r>
              <a:rPr lang="en-US" sz="1600" dirty="0"/>
              <a:t>1</a:t>
            </a:r>
            <a:br>
              <a:rPr lang="en-US" sz="1600" dirty="0"/>
            </a:br>
            <a:r>
              <a:rPr lang="en-US" sz="1600" dirty="0"/>
              <a:t>4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7A07F496-1A91-AF8D-404A-A9BF4D369A2F}"/>
              </a:ext>
            </a:extLst>
          </p:cNvPr>
          <p:cNvSpPr txBox="1"/>
          <p:nvPr/>
        </p:nvSpPr>
        <p:spPr>
          <a:xfrm>
            <a:off x="7192981" y="5356374"/>
            <a:ext cx="525101" cy="995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4</a:t>
            </a:r>
            <a:br>
              <a:rPr lang="en-US" sz="1600" dirty="0"/>
            </a:br>
            <a:r>
              <a:rPr lang="en-US" sz="1600" dirty="0"/>
              <a:t>5</a:t>
            </a:r>
            <a:br>
              <a:rPr lang="en-US" sz="1600" dirty="0"/>
            </a:br>
            <a:r>
              <a:rPr lang="en-US" sz="1600" dirty="0"/>
              <a:t>1</a:t>
            </a:r>
            <a:br>
              <a:rPr lang="en-US" sz="1600" dirty="0"/>
            </a:br>
            <a:r>
              <a:rPr lang="en-US" sz="1600" dirty="0"/>
              <a:t>1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611C13A1-218C-0FF4-5A63-11B1DB101A90}"/>
              </a:ext>
            </a:extLst>
          </p:cNvPr>
          <p:cNvSpPr txBox="1"/>
          <p:nvPr/>
        </p:nvSpPr>
        <p:spPr>
          <a:xfrm>
            <a:off x="7954227" y="5356374"/>
            <a:ext cx="525101" cy="995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</a:t>
            </a:r>
            <a:br>
              <a:rPr lang="en-US" sz="1600" dirty="0"/>
            </a:br>
            <a:r>
              <a:rPr lang="en-US" sz="1600" dirty="0"/>
              <a:t>3</a:t>
            </a:r>
            <a:br>
              <a:rPr lang="en-US" sz="1600" dirty="0"/>
            </a:br>
            <a:r>
              <a:rPr lang="en-US" sz="1600" dirty="0"/>
              <a:t>0</a:t>
            </a:r>
            <a:br>
              <a:rPr lang="en-US" sz="1600" dirty="0"/>
            </a:br>
            <a:r>
              <a:rPr lang="en-US" sz="1600" dirty="0"/>
              <a:t>0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D3608625-E9CA-094E-C22C-064E414DFA08}"/>
              </a:ext>
            </a:extLst>
          </p:cNvPr>
          <p:cNvSpPr txBox="1"/>
          <p:nvPr/>
        </p:nvSpPr>
        <p:spPr>
          <a:xfrm>
            <a:off x="8693166" y="5356374"/>
            <a:ext cx="525101" cy="9952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</a:t>
            </a:r>
            <a:br>
              <a:rPr lang="en-US" sz="1600" dirty="0"/>
            </a:br>
            <a:r>
              <a:rPr lang="en-US" sz="1600" dirty="0"/>
              <a:t>0</a:t>
            </a:r>
            <a:br>
              <a:rPr lang="en-US" sz="1600" dirty="0"/>
            </a:br>
            <a:r>
              <a:rPr lang="en-US" sz="1600" dirty="0"/>
              <a:t>0</a:t>
            </a:r>
            <a:br>
              <a:rPr lang="en-US" sz="1600" dirty="0"/>
            </a:br>
            <a:r>
              <a:rPr lang="en-US" sz="1600" dirty="0"/>
              <a:t>0</a:t>
            </a:r>
          </a:p>
        </p:txBody>
      </p:sp>
      <p:sp>
        <p:nvSpPr>
          <p:cNvPr id="9233" name="TextBox 9232">
            <a:extLst>
              <a:ext uri="{FF2B5EF4-FFF2-40B4-BE49-F238E27FC236}">
                <a16:creationId xmlns:a16="http://schemas.microsoft.com/office/drawing/2014/main" id="{461DAA42-7B3A-68EE-EB4C-0B917BA31984}"/>
              </a:ext>
            </a:extLst>
          </p:cNvPr>
          <p:cNvSpPr txBox="1"/>
          <p:nvPr/>
        </p:nvSpPr>
        <p:spPr>
          <a:xfrm>
            <a:off x="9252239" y="3660724"/>
            <a:ext cx="2525811" cy="9468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/>
              <a:t>MPR + PPR vw NPR: </a:t>
            </a:r>
            <a:br>
              <a:rPr lang="en-US" sz="1600" dirty="0"/>
            </a:br>
            <a:r>
              <a:rPr lang="en-US" sz="1600" i="1" dirty="0"/>
              <a:t>P</a:t>
            </a:r>
            <a:r>
              <a:rPr lang="en-US" sz="1600" dirty="0"/>
              <a:t> = .1</a:t>
            </a:r>
            <a:br>
              <a:rPr lang="en-US" sz="1600" dirty="0"/>
            </a:br>
            <a:r>
              <a:rPr lang="en-US" sz="1600" dirty="0"/>
              <a:t>CCR + MRP + PPR vs NPR + CNR: </a:t>
            </a:r>
            <a:r>
              <a:rPr lang="en-US" sz="1600" i="1" dirty="0"/>
              <a:t>P</a:t>
            </a:r>
            <a:r>
              <a:rPr lang="en-US" sz="1600" dirty="0"/>
              <a:t> = .01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9A05DDC1-704A-0E55-042E-7152F6B52892}"/>
              </a:ext>
            </a:extLst>
          </p:cNvPr>
          <p:cNvSpPr txBox="1"/>
          <p:nvPr/>
        </p:nvSpPr>
        <p:spPr>
          <a:xfrm>
            <a:off x="4461594" y="1723151"/>
            <a:ext cx="526864" cy="45682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100%</a:t>
            </a:r>
            <a:br>
              <a:rPr lang="en-US" sz="1600" dirty="0"/>
            </a:br>
            <a:r>
              <a:rPr lang="en-US" sz="1600" dirty="0">
                <a:solidFill>
                  <a:schemeClr val="accent6"/>
                </a:solidFill>
              </a:rPr>
              <a:t>100%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4D7BA9DD-7A06-3808-ACAD-974F4F8B3386}"/>
              </a:ext>
            </a:extLst>
          </p:cNvPr>
          <p:cNvSpPr txBox="1"/>
          <p:nvPr/>
        </p:nvSpPr>
        <p:spPr>
          <a:xfrm>
            <a:off x="5990121" y="1721642"/>
            <a:ext cx="526864" cy="45682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100%</a:t>
            </a:r>
            <a:br>
              <a:rPr lang="en-US" sz="1600" dirty="0"/>
            </a:br>
            <a:r>
              <a:rPr lang="en-US" sz="1600" dirty="0">
                <a:solidFill>
                  <a:schemeClr val="accent6"/>
                </a:solidFill>
              </a:rPr>
              <a:t>100%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3476BD36-FF12-7019-AF9C-8CA63F530520}"/>
              </a:ext>
            </a:extLst>
          </p:cNvPr>
          <p:cNvSpPr txBox="1"/>
          <p:nvPr/>
        </p:nvSpPr>
        <p:spPr>
          <a:xfrm>
            <a:off x="7500540" y="1973630"/>
            <a:ext cx="526864" cy="45682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100%</a:t>
            </a:r>
            <a:br>
              <a:rPr lang="en-US" sz="1600" dirty="0"/>
            </a:br>
            <a:endParaRPr lang="en-US" sz="1600" dirty="0"/>
          </a:p>
          <a:p>
            <a:r>
              <a:rPr lang="en-US" sz="1600" dirty="0">
                <a:solidFill>
                  <a:schemeClr val="accent6"/>
                </a:solidFill>
              </a:rPr>
              <a:t>93%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FA62BB57-F511-193D-EEC3-684EAEEDFC7A}"/>
              </a:ext>
            </a:extLst>
          </p:cNvPr>
          <p:cNvSpPr txBox="1"/>
          <p:nvPr/>
        </p:nvSpPr>
        <p:spPr>
          <a:xfrm>
            <a:off x="4461594" y="2599829"/>
            <a:ext cx="483108" cy="2410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/>
              <a:t>88%</a:t>
            </a:r>
          </a:p>
        </p:txBody>
      </p:sp>
      <p:sp>
        <p:nvSpPr>
          <p:cNvPr id="9238" name="TextBox 9237">
            <a:extLst>
              <a:ext uri="{FF2B5EF4-FFF2-40B4-BE49-F238E27FC236}">
                <a16:creationId xmlns:a16="http://schemas.microsoft.com/office/drawing/2014/main" id="{AB636814-1610-8E6D-8DC2-BF9B6B77862C}"/>
              </a:ext>
            </a:extLst>
          </p:cNvPr>
          <p:cNvSpPr txBox="1"/>
          <p:nvPr/>
        </p:nvSpPr>
        <p:spPr>
          <a:xfrm>
            <a:off x="4461594" y="3005726"/>
            <a:ext cx="483108" cy="2410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>
                <a:solidFill>
                  <a:schemeClr val="accent3"/>
                </a:solidFill>
              </a:rPr>
              <a:t>71%</a:t>
            </a:r>
          </a:p>
        </p:txBody>
      </p:sp>
      <p:sp>
        <p:nvSpPr>
          <p:cNvPr id="9239" name="TextBox 9238">
            <a:extLst>
              <a:ext uri="{FF2B5EF4-FFF2-40B4-BE49-F238E27FC236}">
                <a16:creationId xmlns:a16="http://schemas.microsoft.com/office/drawing/2014/main" id="{841D6787-9D85-5F53-DB24-1498910DB326}"/>
              </a:ext>
            </a:extLst>
          </p:cNvPr>
          <p:cNvSpPr txBox="1"/>
          <p:nvPr/>
        </p:nvSpPr>
        <p:spPr>
          <a:xfrm>
            <a:off x="5972013" y="2897083"/>
            <a:ext cx="483108" cy="2410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/>
              <a:t>75%</a:t>
            </a:r>
          </a:p>
        </p:txBody>
      </p:sp>
      <p:sp>
        <p:nvSpPr>
          <p:cNvPr id="9240" name="TextBox 9239">
            <a:extLst>
              <a:ext uri="{FF2B5EF4-FFF2-40B4-BE49-F238E27FC236}">
                <a16:creationId xmlns:a16="http://schemas.microsoft.com/office/drawing/2014/main" id="{3F0FCC6A-4238-B55E-0DE6-B52318CEB140}"/>
              </a:ext>
            </a:extLst>
          </p:cNvPr>
          <p:cNvSpPr txBox="1"/>
          <p:nvPr/>
        </p:nvSpPr>
        <p:spPr>
          <a:xfrm>
            <a:off x="5972013" y="3223195"/>
            <a:ext cx="483108" cy="2410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>
                <a:solidFill>
                  <a:schemeClr val="accent3"/>
                </a:solidFill>
              </a:rPr>
              <a:t>64%</a:t>
            </a:r>
          </a:p>
        </p:txBody>
      </p:sp>
      <p:sp>
        <p:nvSpPr>
          <p:cNvPr id="9241" name="TextBox 9240">
            <a:extLst>
              <a:ext uri="{FF2B5EF4-FFF2-40B4-BE49-F238E27FC236}">
                <a16:creationId xmlns:a16="http://schemas.microsoft.com/office/drawing/2014/main" id="{279EB814-BCE3-DC77-ECB8-B852431FA8AA}"/>
              </a:ext>
            </a:extLst>
          </p:cNvPr>
          <p:cNvSpPr txBox="1"/>
          <p:nvPr/>
        </p:nvSpPr>
        <p:spPr>
          <a:xfrm>
            <a:off x="7491486" y="2913681"/>
            <a:ext cx="483108" cy="2410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/>
              <a:t>75%</a:t>
            </a:r>
          </a:p>
        </p:txBody>
      </p:sp>
      <p:sp>
        <p:nvSpPr>
          <p:cNvPr id="9242" name="TextBox 9241">
            <a:extLst>
              <a:ext uri="{FF2B5EF4-FFF2-40B4-BE49-F238E27FC236}">
                <a16:creationId xmlns:a16="http://schemas.microsoft.com/office/drawing/2014/main" id="{44D513C9-1A41-7BAC-C654-C42FDD3EBD80}"/>
              </a:ext>
            </a:extLst>
          </p:cNvPr>
          <p:cNvSpPr txBox="1"/>
          <p:nvPr/>
        </p:nvSpPr>
        <p:spPr>
          <a:xfrm>
            <a:off x="7491486" y="3239793"/>
            <a:ext cx="483108" cy="2410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>
                <a:solidFill>
                  <a:schemeClr val="accent3"/>
                </a:solidFill>
              </a:rPr>
              <a:t>64%</a:t>
            </a:r>
          </a:p>
        </p:txBody>
      </p:sp>
      <p:sp>
        <p:nvSpPr>
          <p:cNvPr id="9243" name="Freeform 9242">
            <a:extLst>
              <a:ext uri="{FF2B5EF4-FFF2-40B4-BE49-F238E27FC236}">
                <a16:creationId xmlns:a16="http://schemas.microsoft.com/office/drawing/2014/main" id="{A2186407-1471-7407-1184-F200B7E6D148}"/>
              </a:ext>
            </a:extLst>
          </p:cNvPr>
          <p:cNvSpPr/>
          <p:nvPr/>
        </p:nvSpPr>
        <p:spPr>
          <a:xfrm>
            <a:off x="2879558" y="2227704"/>
            <a:ext cx="6172200" cy="0"/>
          </a:xfrm>
          <a:custGeom>
            <a:avLst/>
            <a:gdLst>
              <a:gd name="csX0" fmla="*/ 0 w 6172200"/>
              <a:gd name="csY0" fmla="*/ 0 h 0"/>
              <a:gd name="csX1" fmla="*/ 6172200 w 6172200"/>
              <a:gd name="csY1" fmla="*/ 0 h 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172200">
                <a:moveTo>
                  <a:pt x="0" y="0"/>
                </a:moveTo>
                <a:lnTo>
                  <a:pt x="617220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44" name="Freeform 9243">
            <a:extLst>
              <a:ext uri="{FF2B5EF4-FFF2-40B4-BE49-F238E27FC236}">
                <a16:creationId xmlns:a16="http://schemas.microsoft.com/office/drawing/2014/main" id="{F56912BE-BBD2-18A0-A00C-CB46A0036AE5}"/>
              </a:ext>
            </a:extLst>
          </p:cNvPr>
          <p:cNvSpPr/>
          <p:nvPr/>
        </p:nvSpPr>
        <p:spPr>
          <a:xfrm>
            <a:off x="2887579" y="2223692"/>
            <a:ext cx="4644189" cy="649705"/>
          </a:xfrm>
          <a:custGeom>
            <a:avLst/>
            <a:gdLst>
              <a:gd name="csX0" fmla="*/ 0 w 4644189"/>
              <a:gd name="csY0" fmla="*/ 0 h 649705"/>
              <a:gd name="csX1" fmla="*/ 745958 w 4644189"/>
              <a:gd name="csY1" fmla="*/ 0 h 649705"/>
              <a:gd name="csX2" fmla="*/ 745958 w 4644189"/>
              <a:gd name="csY2" fmla="*/ 324852 h 649705"/>
              <a:gd name="csX3" fmla="*/ 2362200 w 4644189"/>
              <a:gd name="csY3" fmla="*/ 324852 h 649705"/>
              <a:gd name="csX4" fmla="*/ 2362200 w 4644189"/>
              <a:gd name="csY4" fmla="*/ 649705 h 649705"/>
              <a:gd name="csX5" fmla="*/ 4644189 w 4644189"/>
              <a:gd name="csY5" fmla="*/ 649705 h 6497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644189" h="649705">
                <a:moveTo>
                  <a:pt x="0" y="0"/>
                </a:moveTo>
                <a:lnTo>
                  <a:pt x="745958" y="0"/>
                </a:lnTo>
                <a:lnTo>
                  <a:pt x="745958" y="324852"/>
                </a:lnTo>
                <a:lnTo>
                  <a:pt x="2362200" y="324852"/>
                </a:lnTo>
                <a:lnTo>
                  <a:pt x="2362200" y="649705"/>
                </a:lnTo>
                <a:lnTo>
                  <a:pt x="4644189" y="649705"/>
                </a:lnTo>
              </a:path>
            </a:pathLst>
          </a:custGeom>
          <a:noFill/>
          <a:ln w="28575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46" name="Freeform 9245">
            <a:extLst>
              <a:ext uri="{FF2B5EF4-FFF2-40B4-BE49-F238E27FC236}">
                <a16:creationId xmlns:a16="http://schemas.microsoft.com/office/drawing/2014/main" id="{C505A91E-F01F-9215-AFE6-D9A72FABBDE9}"/>
              </a:ext>
            </a:extLst>
          </p:cNvPr>
          <p:cNvSpPr/>
          <p:nvPr/>
        </p:nvSpPr>
        <p:spPr>
          <a:xfrm>
            <a:off x="2891589" y="2223692"/>
            <a:ext cx="5771148" cy="196515"/>
          </a:xfrm>
          <a:custGeom>
            <a:avLst/>
            <a:gdLst>
              <a:gd name="csX0" fmla="*/ 0 w 5771148"/>
              <a:gd name="csY0" fmla="*/ 0 h 196515"/>
              <a:gd name="csX1" fmla="*/ 3340769 w 5771148"/>
              <a:gd name="csY1" fmla="*/ 0 h 196515"/>
              <a:gd name="csX2" fmla="*/ 3340769 w 5771148"/>
              <a:gd name="csY2" fmla="*/ 196515 h 196515"/>
              <a:gd name="csX3" fmla="*/ 5771148 w 5771148"/>
              <a:gd name="csY3" fmla="*/ 196515 h 1965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771148" h="196515">
                <a:moveTo>
                  <a:pt x="0" y="0"/>
                </a:moveTo>
                <a:lnTo>
                  <a:pt x="3340769" y="0"/>
                </a:lnTo>
                <a:lnTo>
                  <a:pt x="3340769" y="196515"/>
                </a:lnTo>
                <a:lnTo>
                  <a:pt x="5771148" y="196515"/>
                </a:lnTo>
              </a:path>
            </a:pathLst>
          </a:custGeom>
          <a:noFill/>
          <a:ln w="28575">
            <a:solidFill>
              <a:schemeClr val="accent6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47" name="Freeform 9246">
            <a:extLst>
              <a:ext uri="{FF2B5EF4-FFF2-40B4-BE49-F238E27FC236}">
                <a16:creationId xmlns:a16="http://schemas.microsoft.com/office/drawing/2014/main" id="{D5BC2B0F-32E4-6417-31E3-BDEC3B5CC5C0}"/>
              </a:ext>
            </a:extLst>
          </p:cNvPr>
          <p:cNvSpPr/>
          <p:nvPr/>
        </p:nvSpPr>
        <p:spPr>
          <a:xfrm>
            <a:off x="2891589" y="2227702"/>
            <a:ext cx="5097379" cy="938463"/>
          </a:xfrm>
          <a:custGeom>
            <a:avLst/>
            <a:gdLst>
              <a:gd name="csX0" fmla="*/ 5097379 w 5097379"/>
              <a:gd name="csY0" fmla="*/ 938463 h 938463"/>
              <a:gd name="csX1" fmla="*/ 2979822 w 5097379"/>
              <a:gd name="csY1" fmla="*/ 938463 h 938463"/>
              <a:gd name="csX2" fmla="*/ 2979822 w 5097379"/>
              <a:gd name="csY2" fmla="*/ 733926 h 938463"/>
              <a:gd name="csX3" fmla="*/ 814137 w 5097379"/>
              <a:gd name="csY3" fmla="*/ 733926 h 938463"/>
              <a:gd name="csX4" fmla="*/ 814137 w 5097379"/>
              <a:gd name="csY4" fmla="*/ 557463 h 938463"/>
              <a:gd name="csX5" fmla="*/ 786064 w 5097379"/>
              <a:gd name="csY5" fmla="*/ 557463 h 938463"/>
              <a:gd name="csX6" fmla="*/ 786064 w 5097379"/>
              <a:gd name="csY6" fmla="*/ 376990 h 938463"/>
              <a:gd name="csX7" fmla="*/ 533400 w 5097379"/>
              <a:gd name="csY7" fmla="*/ 376990 h 938463"/>
              <a:gd name="csX8" fmla="*/ 533400 w 5097379"/>
              <a:gd name="csY8" fmla="*/ 184484 h 938463"/>
              <a:gd name="csX9" fmla="*/ 401053 w 5097379"/>
              <a:gd name="csY9" fmla="*/ 184484 h 938463"/>
              <a:gd name="csX10" fmla="*/ 401053 w 5097379"/>
              <a:gd name="csY10" fmla="*/ 0 h 938463"/>
              <a:gd name="csX11" fmla="*/ 0 w 5097379"/>
              <a:gd name="csY11" fmla="*/ 0 h 9384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5097379" h="938463">
                <a:moveTo>
                  <a:pt x="5097379" y="938463"/>
                </a:moveTo>
                <a:lnTo>
                  <a:pt x="2979822" y="938463"/>
                </a:lnTo>
                <a:lnTo>
                  <a:pt x="2979822" y="733926"/>
                </a:lnTo>
                <a:lnTo>
                  <a:pt x="814137" y="733926"/>
                </a:lnTo>
                <a:lnTo>
                  <a:pt x="814137" y="557463"/>
                </a:lnTo>
                <a:lnTo>
                  <a:pt x="786064" y="557463"/>
                </a:lnTo>
                <a:lnTo>
                  <a:pt x="786064" y="376990"/>
                </a:lnTo>
                <a:lnTo>
                  <a:pt x="533400" y="376990"/>
                </a:lnTo>
                <a:lnTo>
                  <a:pt x="533400" y="184484"/>
                </a:lnTo>
                <a:lnTo>
                  <a:pt x="401053" y="184484"/>
                </a:lnTo>
                <a:lnTo>
                  <a:pt x="401053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286" name="Group 9285">
            <a:extLst>
              <a:ext uri="{FF2B5EF4-FFF2-40B4-BE49-F238E27FC236}">
                <a16:creationId xmlns:a16="http://schemas.microsoft.com/office/drawing/2014/main" id="{CD4B4F2B-116C-B3EE-64F0-A5FE45BF90F2}"/>
              </a:ext>
            </a:extLst>
          </p:cNvPr>
          <p:cNvGrpSpPr/>
          <p:nvPr/>
        </p:nvGrpSpPr>
        <p:grpSpPr>
          <a:xfrm>
            <a:off x="7026441" y="2107386"/>
            <a:ext cx="2029327" cy="232611"/>
            <a:chOff x="7026441" y="2181726"/>
            <a:chExt cx="2029327" cy="232611"/>
          </a:xfrm>
        </p:grpSpPr>
        <p:sp>
          <p:nvSpPr>
            <p:cNvPr id="9248" name="TextBox 9247">
              <a:extLst>
                <a:ext uri="{FF2B5EF4-FFF2-40B4-BE49-F238E27FC236}">
                  <a16:creationId xmlns:a16="http://schemas.microsoft.com/office/drawing/2014/main" id="{35BF0583-EF65-4B64-9DF7-698BB84348BE}"/>
                </a:ext>
              </a:extLst>
            </p:cNvPr>
            <p:cNvSpPr txBox="1"/>
            <p:nvPr/>
          </p:nvSpPr>
          <p:spPr>
            <a:xfrm>
              <a:off x="7026441" y="2181726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249" name="TextBox 9248">
              <a:extLst>
                <a:ext uri="{FF2B5EF4-FFF2-40B4-BE49-F238E27FC236}">
                  <a16:creationId xmlns:a16="http://schemas.microsoft.com/office/drawing/2014/main" id="{6FB1CA73-A060-24E1-81FB-B44B9360FC9A}"/>
                </a:ext>
              </a:extLst>
            </p:cNvPr>
            <p:cNvSpPr txBox="1"/>
            <p:nvPr/>
          </p:nvSpPr>
          <p:spPr>
            <a:xfrm>
              <a:off x="7086599" y="2181726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250" name="TextBox 9249">
              <a:extLst>
                <a:ext uri="{FF2B5EF4-FFF2-40B4-BE49-F238E27FC236}">
                  <a16:creationId xmlns:a16="http://schemas.microsoft.com/office/drawing/2014/main" id="{F22DD642-3301-73C2-B25E-FF99C0D8DA22}"/>
                </a:ext>
              </a:extLst>
            </p:cNvPr>
            <p:cNvSpPr txBox="1"/>
            <p:nvPr/>
          </p:nvSpPr>
          <p:spPr>
            <a:xfrm>
              <a:off x="7395410" y="2185737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251" name="TextBox 9250">
              <a:extLst>
                <a:ext uri="{FF2B5EF4-FFF2-40B4-BE49-F238E27FC236}">
                  <a16:creationId xmlns:a16="http://schemas.microsoft.com/office/drawing/2014/main" id="{20FB0DC5-0119-EAA0-3452-B01A46D59187}"/>
                </a:ext>
              </a:extLst>
            </p:cNvPr>
            <p:cNvSpPr txBox="1"/>
            <p:nvPr/>
          </p:nvSpPr>
          <p:spPr>
            <a:xfrm>
              <a:off x="7567862" y="2181726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252" name="TextBox 9251">
              <a:extLst>
                <a:ext uri="{FF2B5EF4-FFF2-40B4-BE49-F238E27FC236}">
                  <a16:creationId xmlns:a16="http://schemas.microsoft.com/office/drawing/2014/main" id="{0F36456F-BF33-DEB9-84B4-F2EA70ECFE7F}"/>
                </a:ext>
              </a:extLst>
            </p:cNvPr>
            <p:cNvSpPr txBox="1"/>
            <p:nvPr/>
          </p:nvSpPr>
          <p:spPr>
            <a:xfrm>
              <a:off x="8013030" y="2181726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+</a:t>
              </a:r>
            </a:p>
          </p:txBody>
        </p:sp>
        <p:cxnSp>
          <p:nvCxnSpPr>
            <p:cNvPr id="9266" name="Straight Connector 9265">
              <a:extLst>
                <a:ext uri="{FF2B5EF4-FFF2-40B4-BE49-F238E27FC236}">
                  <a16:creationId xmlns:a16="http://schemas.microsoft.com/office/drawing/2014/main" id="{74E54937-C126-352C-0674-B2C0C6E652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55768" y="2247901"/>
              <a:ext cx="0" cy="11430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87" name="Group 9286">
            <a:extLst>
              <a:ext uri="{FF2B5EF4-FFF2-40B4-BE49-F238E27FC236}">
                <a16:creationId xmlns:a16="http://schemas.microsoft.com/office/drawing/2014/main" id="{3F9D82AC-7CC3-7061-2299-67D5A446C141}"/>
              </a:ext>
            </a:extLst>
          </p:cNvPr>
          <p:cNvGrpSpPr/>
          <p:nvPr/>
        </p:nvGrpSpPr>
        <p:grpSpPr>
          <a:xfrm>
            <a:off x="5402178" y="2103375"/>
            <a:ext cx="3264569" cy="429126"/>
            <a:chOff x="5402178" y="2177715"/>
            <a:chExt cx="3264569" cy="429126"/>
          </a:xfrm>
        </p:grpSpPr>
        <p:sp>
          <p:nvSpPr>
            <p:cNvPr id="9254" name="TextBox 9253">
              <a:extLst>
                <a:ext uri="{FF2B5EF4-FFF2-40B4-BE49-F238E27FC236}">
                  <a16:creationId xmlns:a16="http://schemas.microsoft.com/office/drawing/2014/main" id="{0378FAAD-DDB5-44A7-E2FD-77DFDCFF3F15}"/>
                </a:ext>
              </a:extLst>
            </p:cNvPr>
            <p:cNvSpPr txBox="1"/>
            <p:nvPr/>
          </p:nvSpPr>
          <p:spPr>
            <a:xfrm>
              <a:off x="5402178" y="2177715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55" name="TextBox 9254">
              <a:extLst>
                <a:ext uri="{FF2B5EF4-FFF2-40B4-BE49-F238E27FC236}">
                  <a16:creationId xmlns:a16="http://schemas.microsoft.com/office/drawing/2014/main" id="{8A4CB938-D896-DA4B-4010-9F30E49BDD49}"/>
                </a:ext>
              </a:extLst>
            </p:cNvPr>
            <p:cNvSpPr txBox="1"/>
            <p:nvPr/>
          </p:nvSpPr>
          <p:spPr>
            <a:xfrm>
              <a:off x="5630778" y="2177715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56" name="TextBox 9255">
              <a:extLst>
                <a:ext uri="{FF2B5EF4-FFF2-40B4-BE49-F238E27FC236}">
                  <a16:creationId xmlns:a16="http://schemas.microsoft.com/office/drawing/2014/main" id="{B0A289B1-1423-9EF7-E77E-DD26B3E81F5F}"/>
                </a:ext>
              </a:extLst>
            </p:cNvPr>
            <p:cNvSpPr txBox="1"/>
            <p:nvPr/>
          </p:nvSpPr>
          <p:spPr>
            <a:xfrm>
              <a:off x="5807241" y="2177715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57" name="TextBox 9256">
              <a:extLst>
                <a:ext uri="{FF2B5EF4-FFF2-40B4-BE49-F238E27FC236}">
                  <a16:creationId xmlns:a16="http://schemas.microsoft.com/office/drawing/2014/main" id="{82E92FE7-4CDE-073B-FD6E-50B9ABB1D600}"/>
                </a:ext>
              </a:extLst>
            </p:cNvPr>
            <p:cNvSpPr txBox="1"/>
            <p:nvPr/>
          </p:nvSpPr>
          <p:spPr>
            <a:xfrm>
              <a:off x="5927557" y="2181726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58" name="TextBox 9257">
              <a:extLst>
                <a:ext uri="{FF2B5EF4-FFF2-40B4-BE49-F238E27FC236}">
                  <a16:creationId xmlns:a16="http://schemas.microsoft.com/office/drawing/2014/main" id="{E8D874A6-C05D-F0BE-C191-9018D13448BC}"/>
                </a:ext>
              </a:extLst>
            </p:cNvPr>
            <p:cNvSpPr txBox="1"/>
            <p:nvPr/>
          </p:nvSpPr>
          <p:spPr>
            <a:xfrm>
              <a:off x="6031828" y="2177715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59" name="TextBox 9258">
              <a:extLst>
                <a:ext uri="{FF2B5EF4-FFF2-40B4-BE49-F238E27FC236}">
                  <a16:creationId xmlns:a16="http://schemas.microsoft.com/office/drawing/2014/main" id="{31ECC4B6-E01B-48EA-4C77-BEE7169A7BD9}"/>
                </a:ext>
              </a:extLst>
            </p:cNvPr>
            <p:cNvSpPr txBox="1"/>
            <p:nvPr/>
          </p:nvSpPr>
          <p:spPr>
            <a:xfrm>
              <a:off x="6232356" y="2370220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60" name="TextBox 9259">
              <a:extLst>
                <a:ext uri="{FF2B5EF4-FFF2-40B4-BE49-F238E27FC236}">
                  <a16:creationId xmlns:a16="http://schemas.microsoft.com/office/drawing/2014/main" id="{E3FD7A9F-7F65-629B-B6BF-8CEAF3ED44A5}"/>
                </a:ext>
              </a:extLst>
            </p:cNvPr>
            <p:cNvSpPr txBox="1"/>
            <p:nvPr/>
          </p:nvSpPr>
          <p:spPr>
            <a:xfrm>
              <a:off x="6493041" y="2378241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61" name="TextBox 9260">
              <a:extLst>
                <a:ext uri="{FF2B5EF4-FFF2-40B4-BE49-F238E27FC236}">
                  <a16:creationId xmlns:a16="http://schemas.microsoft.com/office/drawing/2014/main" id="{933762B4-43F3-12BF-72AC-4EC62D0FFD70}"/>
                </a:ext>
              </a:extLst>
            </p:cNvPr>
            <p:cNvSpPr txBox="1"/>
            <p:nvPr/>
          </p:nvSpPr>
          <p:spPr>
            <a:xfrm>
              <a:off x="6268450" y="2370220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62" name="TextBox 9261">
              <a:extLst>
                <a:ext uri="{FF2B5EF4-FFF2-40B4-BE49-F238E27FC236}">
                  <a16:creationId xmlns:a16="http://schemas.microsoft.com/office/drawing/2014/main" id="{1BCE9C8C-0BFC-FAEC-F273-44D83874C782}"/>
                </a:ext>
              </a:extLst>
            </p:cNvPr>
            <p:cNvSpPr txBox="1"/>
            <p:nvPr/>
          </p:nvSpPr>
          <p:spPr>
            <a:xfrm>
              <a:off x="6886071" y="2374231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63" name="TextBox 9262">
              <a:extLst>
                <a:ext uri="{FF2B5EF4-FFF2-40B4-BE49-F238E27FC236}">
                  <a16:creationId xmlns:a16="http://schemas.microsoft.com/office/drawing/2014/main" id="{3F6847C1-3715-5CA5-90D1-A55B5A06FA1C}"/>
                </a:ext>
              </a:extLst>
            </p:cNvPr>
            <p:cNvSpPr txBox="1"/>
            <p:nvPr/>
          </p:nvSpPr>
          <p:spPr>
            <a:xfrm>
              <a:off x="7339261" y="2374231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64" name="TextBox 9263">
              <a:extLst>
                <a:ext uri="{FF2B5EF4-FFF2-40B4-BE49-F238E27FC236}">
                  <a16:creationId xmlns:a16="http://schemas.microsoft.com/office/drawing/2014/main" id="{07CEA342-ACC8-8E0E-8E86-744C54007E77}"/>
                </a:ext>
              </a:extLst>
            </p:cNvPr>
            <p:cNvSpPr txBox="1"/>
            <p:nvPr/>
          </p:nvSpPr>
          <p:spPr>
            <a:xfrm>
              <a:off x="7110662" y="2370220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67" name="TextBox 9266">
              <a:extLst>
                <a:ext uri="{FF2B5EF4-FFF2-40B4-BE49-F238E27FC236}">
                  <a16:creationId xmlns:a16="http://schemas.microsoft.com/office/drawing/2014/main" id="{060222C4-C427-7618-3C58-55308B29442D}"/>
                </a:ext>
              </a:extLst>
            </p:cNvPr>
            <p:cNvSpPr txBox="1"/>
            <p:nvPr/>
          </p:nvSpPr>
          <p:spPr>
            <a:xfrm>
              <a:off x="8225587" y="2374231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68" name="TextBox 9267">
              <a:extLst>
                <a:ext uri="{FF2B5EF4-FFF2-40B4-BE49-F238E27FC236}">
                  <a16:creationId xmlns:a16="http://schemas.microsoft.com/office/drawing/2014/main" id="{63544452-AA04-37B5-7DFA-4B3D3B2240BB}"/>
                </a:ext>
              </a:extLst>
            </p:cNvPr>
            <p:cNvSpPr txBox="1"/>
            <p:nvPr/>
          </p:nvSpPr>
          <p:spPr>
            <a:xfrm>
              <a:off x="7628019" y="2370221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69" name="TextBox 9268">
              <a:extLst>
                <a:ext uri="{FF2B5EF4-FFF2-40B4-BE49-F238E27FC236}">
                  <a16:creationId xmlns:a16="http://schemas.microsoft.com/office/drawing/2014/main" id="{38FF27AD-A49B-BF41-AE7D-5FE25C4B0E92}"/>
                </a:ext>
              </a:extLst>
            </p:cNvPr>
            <p:cNvSpPr txBox="1"/>
            <p:nvPr/>
          </p:nvSpPr>
          <p:spPr>
            <a:xfrm>
              <a:off x="8450176" y="2378241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70" name="TextBox 9269">
              <a:extLst>
                <a:ext uri="{FF2B5EF4-FFF2-40B4-BE49-F238E27FC236}">
                  <a16:creationId xmlns:a16="http://schemas.microsoft.com/office/drawing/2014/main" id="{172A7262-33BF-5F56-8ED0-A1401D5BAD87}"/>
                </a:ext>
              </a:extLst>
            </p:cNvPr>
            <p:cNvSpPr txBox="1"/>
            <p:nvPr/>
          </p:nvSpPr>
          <p:spPr>
            <a:xfrm>
              <a:off x="7423482" y="2374231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71" name="TextBox 9270">
              <a:extLst>
                <a:ext uri="{FF2B5EF4-FFF2-40B4-BE49-F238E27FC236}">
                  <a16:creationId xmlns:a16="http://schemas.microsoft.com/office/drawing/2014/main" id="{C9FA91E4-AE77-9F30-F885-50C8B0A0B21A}"/>
                </a:ext>
              </a:extLst>
            </p:cNvPr>
            <p:cNvSpPr txBox="1"/>
            <p:nvPr/>
          </p:nvSpPr>
          <p:spPr>
            <a:xfrm>
              <a:off x="7022428" y="2370220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9272" name="TextBox 9271">
              <a:extLst>
                <a:ext uri="{FF2B5EF4-FFF2-40B4-BE49-F238E27FC236}">
                  <a16:creationId xmlns:a16="http://schemas.microsoft.com/office/drawing/2014/main" id="{DC2DCC7A-077F-2980-0338-0861145A19DB}"/>
                </a:ext>
              </a:extLst>
            </p:cNvPr>
            <p:cNvSpPr txBox="1"/>
            <p:nvPr/>
          </p:nvSpPr>
          <p:spPr>
            <a:xfrm>
              <a:off x="6998366" y="2370220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6"/>
                  </a:solidFill>
                </a:rPr>
                <a:t>+</a:t>
              </a:r>
            </a:p>
          </p:txBody>
        </p:sp>
        <p:cxnSp>
          <p:nvCxnSpPr>
            <p:cNvPr id="9273" name="Straight Connector 9272">
              <a:extLst>
                <a:ext uri="{FF2B5EF4-FFF2-40B4-BE49-F238E27FC236}">
                  <a16:creationId xmlns:a16="http://schemas.microsoft.com/office/drawing/2014/main" id="{0B1B84A1-936A-738D-6857-3BCF81E6B4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66747" y="2440406"/>
              <a:ext cx="0" cy="11430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88" name="Group 9287">
            <a:extLst>
              <a:ext uri="{FF2B5EF4-FFF2-40B4-BE49-F238E27FC236}">
                <a16:creationId xmlns:a16="http://schemas.microsoft.com/office/drawing/2014/main" id="{EBBB542C-4C3F-10BD-D2CE-EC8FF7084B2F}"/>
              </a:ext>
            </a:extLst>
          </p:cNvPr>
          <p:cNvGrpSpPr/>
          <p:nvPr/>
        </p:nvGrpSpPr>
        <p:grpSpPr>
          <a:xfrm>
            <a:off x="5478378" y="2753081"/>
            <a:ext cx="2057400" cy="228600"/>
            <a:chOff x="5478378" y="2827421"/>
            <a:chExt cx="2057400" cy="228600"/>
          </a:xfrm>
        </p:grpSpPr>
        <p:cxnSp>
          <p:nvCxnSpPr>
            <p:cNvPr id="9274" name="Straight Connector 9273">
              <a:extLst>
                <a:ext uri="{FF2B5EF4-FFF2-40B4-BE49-F238E27FC236}">
                  <a16:creationId xmlns:a16="http://schemas.microsoft.com/office/drawing/2014/main" id="{D1A109BA-8EDA-0F7A-32BC-396D4BB3D9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35778" y="2893595"/>
              <a:ext cx="0" cy="1143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76" name="TextBox 9275">
              <a:extLst>
                <a:ext uri="{FF2B5EF4-FFF2-40B4-BE49-F238E27FC236}">
                  <a16:creationId xmlns:a16="http://schemas.microsoft.com/office/drawing/2014/main" id="{1F45A9FE-BA9A-7A71-F705-215FFFD76993}"/>
                </a:ext>
              </a:extLst>
            </p:cNvPr>
            <p:cNvSpPr txBox="1"/>
            <p:nvPr/>
          </p:nvSpPr>
          <p:spPr>
            <a:xfrm>
              <a:off x="5478378" y="2827421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/>
                <a:t>+</a:t>
              </a:r>
            </a:p>
          </p:txBody>
        </p:sp>
        <p:sp>
          <p:nvSpPr>
            <p:cNvPr id="9277" name="TextBox 9276">
              <a:extLst>
                <a:ext uri="{FF2B5EF4-FFF2-40B4-BE49-F238E27FC236}">
                  <a16:creationId xmlns:a16="http://schemas.microsoft.com/office/drawing/2014/main" id="{55383DC4-0306-7AD5-B094-C4A3636A4E75}"/>
                </a:ext>
              </a:extLst>
            </p:cNvPr>
            <p:cNvSpPr txBox="1"/>
            <p:nvPr/>
          </p:nvSpPr>
          <p:spPr>
            <a:xfrm>
              <a:off x="6320588" y="2827421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/>
                <a:t>+</a:t>
              </a:r>
            </a:p>
          </p:txBody>
        </p:sp>
        <p:sp>
          <p:nvSpPr>
            <p:cNvPr id="9278" name="TextBox 9277">
              <a:extLst>
                <a:ext uri="{FF2B5EF4-FFF2-40B4-BE49-F238E27FC236}">
                  <a16:creationId xmlns:a16="http://schemas.microsoft.com/office/drawing/2014/main" id="{5B06B218-9449-3AF4-1462-86D20E91EC39}"/>
                </a:ext>
              </a:extLst>
            </p:cNvPr>
            <p:cNvSpPr txBox="1"/>
            <p:nvPr/>
          </p:nvSpPr>
          <p:spPr>
            <a:xfrm>
              <a:off x="6364704" y="2827421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/>
                <a:t>+</a:t>
              </a:r>
            </a:p>
          </p:txBody>
        </p:sp>
      </p:grpSp>
      <p:grpSp>
        <p:nvGrpSpPr>
          <p:cNvPr id="9289" name="Group 9288">
            <a:extLst>
              <a:ext uri="{FF2B5EF4-FFF2-40B4-BE49-F238E27FC236}">
                <a16:creationId xmlns:a16="http://schemas.microsoft.com/office/drawing/2014/main" id="{715640A9-5BAA-2AB0-FD0B-7528C379E3CB}"/>
              </a:ext>
            </a:extLst>
          </p:cNvPr>
          <p:cNvGrpSpPr/>
          <p:nvPr/>
        </p:nvGrpSpPr>
        <p:grpSpPr>
          <a:xfrm>
            <a:off x="5739062" y="2845323"/>
            <a:ext cx="2245895" cy="433137"/>
            <a:chOff x="5739062" y="2919663"/>
            <a:chExt cx="2245895" cy="433137"/>
          </a:xfrm>
        </p:grpSpPr>
        <p:cxnSp>
          <p:nvCxnSpPr>
            <p:cNvPr id="9275" name="Straight Connector 9274">
              <a:extLst>
                <a:ext uri="{FF2B5EF4-FFF2-40B4-BE49-F238E27FC236}">
                  <a16:creationId xmlns:a16="http://schemas.microsoft.com/office/drawing/2014/main" id="{4AF2CAB3-267F-1320-CF8E-C2724656B8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4957" y="3190375"/>
              <a:ext cx="0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79" name="TextBox 9278">
              <a:extLst>
                <a:ext uri="{FF2B5EF4-FFF2-40B4-BE49-F238E27FC236}">
                  <a16:creationId xmlns:a16="http://schemas.microsoft.com/office/drawing/2014/main" id="{20802EA9-D439-5064-25A3-0EEC961F178E}"/>
                </a:ext>
              </a:extLst>
            </p:cNvPr>
            <p:cNvSpPr txBox="1"/>
            <p:nvPr/>
          </p:nvSpPr>
          <p:spPr>
            <a:xfrm>
              <a:off x="5739062" y="2919663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3"/>
                  </a:solidFill>
                </a:rPr>
                <a:t>+</a:t>
              </a:r>
            </a:p>
          </p:txBody>
        </p:sp>
        <p:sp>
          <p:nvSpPr>
            <p:cNvPr id="9280" name="TextBox 9279">
              <a:extLst>
                <a:ext uri="{FF2B5EF4-FFF2-40B4-BE49-F238E27FC236}">
                  <a16:creationId xmlns:a16="http://schemas.microsoft.com/office/drawing/2014/main" id="{9C76E350-9749-052B-4734-471554F217ED}"/>
                </a:ext>
              </a:extLst>
            </p:cNvPr>
            <p:cNvSpPr txBox="1"/>
            <p:nvPr/>
          </p:nvSpPr>
          <p:spPr>
            <a:xfrm>
              <a:off x="6268452" y="3120189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3"/>
                  </a:solidFill>
                </a:rPr>
                <a:t>+</a:t>
              </a:r>
            </a:p>
          </p:txBody>
        </p:sp>
        <p:sp>
          <p:nvSpPr>
            <p:cNvPr id="9281" name="TextBox 9280">
              <a:extLst>
                <a:ext uri="{FF2B5EF4-FFF2-40B4-BE49-F238E27FC236}">
                  <a16:creationId xmlns:a16="http://schemas.microsoft.com/office/drawing/2014/main" id="{EE7646CB-0F05-E475-C6BF-D3A787B5373B}"/>
                </a:ext>
              </a:extLst>
            </p:cNvPr>
            <p:cNvSpPr txBox="1"/>
            <p:nvPr/>
          </p:nvSpPr>
          <p:spPr>
            <a:xfrm>
              <a:off x="6585283" y="3124200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3"/>
                  </a:solidFill>
                </a:rPr>
                <a:t>+</a:t>
              </a:r>
            </a:p>
          </p:txBody>
        </p:sp>
        <p:sp>
          <p:nvSpPr>
            <p:cNvPr id="9282" name="TextBox 9281">
              <a:extLst>
                <a:ext uri="{FF2B5EF4-FFF2-40B4-BE49-F238E27FC236}">
                  <a16:creationId xmlns:a16="http://schemas.microsoft.com/office/drawing/2014/main" id="{6BF1B452-6BB5-21D5-384A-7C08F627E24A}"/>
                </a:ext>
              </a:extLst>
            </p:cNvPr>
            <p:cNvSpPr txBox="1"/>
            <p:nvPr/>
          </p:nvSpPr>
          <p:spPr>
            <a:xfrm>
              <a:off x="6493040" y="3120189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3"/>
                  </a:solidFill>
                </a:rPr>
                <a:t>+</a:t>
              </a:r>
            </a:p>
          </p:txBody>
        </p:sp>
        <p:sp>
          <p:nvSpPr>
            <p:cNvPr id="9283" name="TextBox 9282">
              <a:extLst>
                <a:ext uri="{FF2B5EF4-FFF2-40B4-BE49-F238E27FC236}">
                  <a16:creationId xmlns:a16="http://schemas.microsoft.com/office/drawing/2014/main" id="{539EB1A7-62EF-AB82-4E09-6F2EEFBE09CF}"/>
                </a:ext>
              </a:extLst>
            </p:cNvPr>
            <p:cNvSpPr txBox="1"/>
            <p:nvPr/>
          </p:nvSpPr>
          <p:spPr>
            <a:xfrm>
              <a:off x="7114673" y="3124200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3"/>
                  </a:solidFill>
                </a:rPr>
                <a:t>+</a:t>
              </a:r>
            </a:p>
          </p:txBody>
        </p:sp>
        <p:sp>
          <p:nvSpPr>
            <p:cNvPr id="9284" name="TextBox 9283">
              <a:extLst>
                <a:ext uri="{FF2B5EF4-FFF2-40B4-BE49-F238E27FC236}">
                  <a16:creationId xmlns:a16="http://schemas.microsoft.com/office/drawing/2014/main" id="{57E32139-215D-C530-8C07-C34F8024EC62}"/>
                </a:ext>
              </a:extLst>
            </p:cNvPr>
            <p:cNvSpPr txBox="1"/>
            <p:nvPr/>
          </p:nvSpPr>
          <p:spPr>
            <a:xfrm>
              <a:off x="7142746" y="3124199"/>
              <a:ext cx="168443" cy="2286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accent3"/>
                  </a:solidFill>
                </a:rPr>
                <a:t>+</a:t>
              </a:r>
            </a:p>
          </p:txBody>
        </p:sp>
      </p:grpSp>
      <p:sp>
        <p:nvSpPr>
          <p:cNvPr id="9285" name="TextBox 9284">
            <a:extLst>
              <a:ext uri="{FF2B5EF4-FFF2-40B4-BE49-F238E27FC236}">
                <a16:creationId xmlns:a16="http://schemas.microsoft.com/office/drawing/2014/main" id="{5F035E12-3064-BE85-2FD1-075DCFDA584C}"/>
              </a:ext>
            </a:extLst>
          </p:cNvPr>
          <p:cNvSpPr txBox="1"/>
          <p:nvPr/>
        </p:nvSpPr>
        <p:spPr>
          <a:xfrm>
            <a:off x="6300536" y="3045849"/>
            <a:ext cx="168443" cy="228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990463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3A548-049F-5948-F830-E9BF61EA9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29F15-0FD7-344C-F953-F7B922203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Very High–Risk CSCC: When to Consider Neoadjuvant </a:t>
            </a:r>
            <a:r>
              <a:rPr lang="en-US" dirty="0" err="1"/>
              <a:t>Cemiplimab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BD2633-DA78-0D93-C100-5A0CD09BE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553391"/>
            <a:ext cx="11740260" cy="475488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Recommended for select patients with very high–risk cSCC prior to definitive local therapy</a:t>
            </a:r>
          </a:p>
          <a:p>
            <a:r>
              <a:rPr lang="en-US" dirty="0"/>
              <a:t>Consider neoadjuvant cemiplimab-rwlc in cases with:</a:t>
            </a:r>
          </a:p>
          <a:p>
            <a:pPr lvl="2"/>
            <a:r>
              <a:rPr lang="en-US" dirty="0"/>
              <a:t>Rapidly growing, nonreactive, nonkeratoacanthomatous tumors</a:t>
            </a:r>
          </a:p>
          <a:p>
            <a:pPr lvl="2"/>
            <a:r>
              <a:rPr lang="en-US" dirty="0"/>
              <a:t>In-transit metastasis</a:t>
            </a:r>
          </a:p>
          <a:p>
            <a:pPr lvl="2"/>
            <a:r>
              <a:rPr lang="en-US" dirty="0"/>
              <a:t>Borderline resectable disease</a:t>
            </a:r>
          </a:p>
          <a:p>
            <a:pPr lvl="2"/>
            <a:r>
              <a:rPr lang="en-US" dirty="0"/>
              <a:t>Situations where surgery alone is unlikely to be curative or may result in significant functional morbidity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7411868-666B-5934-BC6B-0863F423143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NCCN.</a:t>
            </a:r>
            <a:r>
              <a:rPr lang="en-US" altLang="en-US" dirty="0"/>
              <a:t> Clinical practice guidelines in oncology: squamous cell skin cancer. V.1.2026.</a:t>
            </a:r>
          </a:p>
        </p:txBody>
      </p:sp>
    </p:spTree>
    <p:extLst>
      <p:ext uri="{BB962C8B-B14F-4D97-AF65-F5344CB8AC3E}">
        <p14:creationId xmlns:p14="http://schemas.microsoft.com/office/powerpoint/2010/main" val="1035063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4DC72-FEBE-C72E-A2E0-88A2BBFEC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6289826-B31B-E547-3E14-B70E7884B2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Patient Case (cont’d)</a:t>
            </a:r>
            <a:endParaRPr lang="en-US" altLang="en-US" dirty="0"/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24F2D8BF-36C4-CE77-D21E-DA9C8656608C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231775" y="1335088"/>
            <a:ext cx="11739563" cy="4668201"/>
          </a:xfr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/>
              <a:t>Gordie* is an 80-yr-old man with biopsy-confirmed cSCC </a:t>
            </a:r>
            <a:br>
              <a:rPr lang="en-US" sz="2200" dirty="0"/>
            </a:br>
            <a:r>
              <a:rPr lang="en-US" sz="2200" dirty="0"/>
              <a:t>presenting as a 7-cm left angle-of-jaw mass infiltrating the neck/</a:t>
            </a:r>
            <a:br>
              <a:rPr lang="en-US" sz="2200" dirty="0"/>
            </a:br>
            <a:r>
              <a:rPr lang="en-US" sz="2200" dirty="0"/>
              <a:t>parotid (no distant metastases)</a:t>
            </a:r>
          </a:p>
          <a:p>
            <a:r>
              <a:rPr lang="en-US" sz="2200" dirty="0"/>
              <a:t>Gordie started on anti–PD -1 immunotherapy (cemiplimab)</a:t>
            </a:r>
          </a:p>
          <a:p>
            <a:pPr lvl="2"/>
            <a:r>
              <a:rPr lang="en-US" sz="2000" dirty="0"/>
              <a:t>After 2 doses, he presented to the multidisciplinary clinic with a major clinical response, defined as: </a:t>
            </a:r>
          </a:p>
          <a:p>
            <a:pPr lvl="3"/>
            <a:r>
              <a:rPr lang="en-US" sz="1800" dirty="0"/>
              <a:t>No visible or palpable tumor on examination </a:t>
            </a:r>
          </a:p>
          <a:p>
            <a:pPr lvl="3"/>
            <a:r>
              <a:rPr lang="en-US" sz="1800" dirty="0"/>
              <a:t>No residual lesion identified on CT </a:t>
            </a:r>
          </a:p>
          <a:p>
            <a:r>
              <a:rPr lang="en-US" sz="2200" dirty="0"/>
              <a:t>Gordie elected to stop systemic therapy and defer surgery </a:t>
            </a:r>
          </a:p>
          <a:p>
            <a:r>
              <a:rPr lang="en-US" sz="2200" dirty="0"/>
              <a:t>He continued to show no evidence of disease 1 yr after his last immunotherapy dose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29F2AF4-2232-5D22-DCEC-E8660F619C65}"/>
              </a:ext>
            </a:extLst>
          </p:cNvPr>
          <p:cNvSpPr/>
          <p:nvPr/>
        </p:nvSpPr>
        <p:spPr>
          <a:xfrm>
            <a:off x="10416858" y="87719"/>
            <a:ext cx="1554480" cy="1549695"/>
          </a:xfrm>
          <a:prstGeom prst="ellipse">
            <a:avLst/>
          </a:prstGeom>
          <a:blipFill dpi="0" rotWithShape="1">
            <a:blip r:embed="rId3"/>
            <a:srcRect/>
            <a:stretch>
              <a:fillRect l="-38235" t="-17856" r="-26471" b="-41458"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453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0092C-9DDC-C253-D61C-BBF56356C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10059211-3D76-ED24-F2CE-42BEBD9430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KEYNOTE-630: Adjuvant Pembrolizumab vs Placebo in </a:t>
            </a:r>
            <a:br>
              <a:rPr lang="en-US" altLang="en-US" dirty="0"/>
            </a:br>
            <a:r>
              <a:rPr lang="en-US" altLang="en-US" dirty="0"/>
              <a:t>High-Risk Locally Advanced cSCC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CD48E3E-E6B9-4001-1F65-320E604E4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dirty="0"/>
              <a:t>Multicenter, randomized, double-blind phase III trial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b="1" dirty="0"/>
              <a:t>Primary endpoint:</a:t>
            </a:r>
            <a:r>
              <a:rPr lang="en-US" dirty="0"/>
              <a:t> recurrence-free survival</a:t>
            </a:r>
          </a:p>
          <a:p>
            <a:pPr lvl="0"/>
            <a:r>
              <a:rPr lang="en-US" b="1" dirty="0"/>
              <a:t>Secondary endpoint: </a:t>
            </a:r>
            <a:r>
              <a:rPr lang="en-US" dirty="0"/>
              <a:t>change from baseline QoL</a:t>
            </a:r>
          </a:p>
          <a:p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BA7F4E83-63D8-5E4F-C5BD-9C0A279BC7D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s-ES" altLang="en-US" dirty="0"/>
              <a:t>Koyfman S. ASCO 2025. Abstr 6000. NCT03833167</a:t>
            </a:r>
            <a:endParaRPr lang="en-US" altLang="en-US" dirty="0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9F6FA771-8BDE-D833-44D0-1B4D1C644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3397" y="3535202"/>
            <a:ext cx="2451834" cy="82018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Placebo</a:t>
            </a:r>
          </a:p>
        </p:txBody>
      </p:sp>
      <p:sp>
        <p:nvSpPr>
          <p:cNvPr id="7" name="Rectangle 50">
            <a:extLst>
              <a:ext uri="{FF2B5EF4-FFF2-40B4-BE49-F238E27FC236}">
                <a16:creationId xmlns:a16="http://schemas.microsoft.com/office/drawing/2014/main" id="{C8E07EA1-9CD0-0858-1519-9598AB106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147" y="2621624"/>
            <a:ext cx="2454084" cy="82018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Pembrolizumab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Q6W x 9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Line 53">
            <a:extLst>
              <a:ext uri="{FF2B5EF4-FFF2-40B4-BE49-F238E27FC236}">
                <a16:creationId xmlns:a16="http://schemas.microsoft.com/office/drawing/2014/main" id="{D998194A-9684-2171-46F7-2AF97E04F39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816" y="3648111"/>
            <a:ext cx="785204" cy="29718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Line 54">
            <a:extLst>
              <a:ext uri="{FF2B5EF4-FFF2-40B4-BE49-F238E27FC236}">
                <a16:creationId xmlns:a16="http://schemas.microsoft.com/office/drawing/2014/main" id="{272C3DB6-BD0E-6164-8D20-81D9C302E2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11816" y="3004273"/>
            <a:ext cx="785204" cy="21345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 Box 45">
            <a:extLst>
              <a:ext uri="{FF2B5EF4-FFF2-40B4-BE49-F238E27FC236}">
                <a16:creationId xmlns:a16="http://schemas.microsoft.com/office/drawing/2014/main" id="{DC13CB5D-C482-18B9-8A45-95ACE0912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25" y="2860257"/>
            <a:ext cx="279104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High-risk resected cSCC R0 or R1 resection, completed adjuvant RT, no previous anti–PD-1 mAb, no surgical oncology radiation therapy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(N = 570)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9A6D3F-2D21-0884-4083-1004BB5A7A05}"/>
              </a:ext>
            </a:extLst>
          </p:cNvPr>
          <p:cNvSpPr/>
          <p:nvPr/>
        </p:nvSpPr>
        <p:spPr>
          <a:xfrm>
            <a:off x="2622824" y="1988899"/>
            <a:ext cx="18322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  <a:t>1:1 Randomization</a:t>
            </a:r>
            <a:endParaRPr kumimoji="0" lang="en-US" altLang="en-US" sz="14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5ECCDE5-DC2E-4C86-818A-83C172176780}"/>
              </a:ext>
            </a:extLst>
          </p:cNvPr>
          <p:cNvCxnSpPr/>
          <p:nvPr/>
        </p:nvCxnSpPr>
        <p:spPr bwMode="auto">
          <a:xfrm>
            <a:off x="3551353" y="2311341"/>
            <a:ext cx="0" cy="36000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Rectangle 50">
            <a:extLst>
              <a:ext uri="{FF2B5EF4-FFF2-40B4-BE49-F238E27FC236}">
                <a16:creationId xmlns:a16="http://schemas.microsoft.com/office/drawing/2014/main" id="{718814F0-2C8E-BE99-9B48-EB74C7F63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5230" y="2918461"/>
            <a:ext cx="2799537" cy="1167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Unblinding and crossover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or retreatment with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Pembrolizumab 400 mg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Q6W IV (up to 18 cycles)</a:t>
            </a:r>
          </a:p>
        </p:txBody>
      </p:sp>
      <p:sp>
        <p:nvSpPr>
          <p:cNvPr id="14" name="Rectangle 50">
            <a:extLst>
              <a:ext uri="{FF2B5EF4-FFF2-40B4-BE49-F238E27FC236}">
                <a16:creationId xmlns:a16="http://schemas.microsoft.com/office/drawing/2014/main" id="{3E3DA880-83D0-4D62-C186-6E3D94A39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10342" y="3176270"/>
            <a:ext cx="1159689" cy="6470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Survival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follow-up</a:t>
            </a:r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15DB02EA-AE23-3F99-3956-F1465B73CB1C}"/>
              </a:ext>
            </a:extLst>
          </p:cNvPr>
          <p:cNvCxnSpPr>
            <a:cxnSpLocks/>
            <a:stCxn id="7" idx="3"/>
            <a:endCxn id="13" idx="1"/>
          </p:cNvCxnSpPr>
          <p:nvPr/>
        </p:nvCxnSpPr>
        <p:spPr bwMode="auto">
          <a:xfrm>
            <a:off x="6505231" y="3031719"/>
            <a:ext cx="829999" cy="470484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7DF97D02-11DA-AB66-EA37-11B1EA99C335}"/>
              </a:ext>
            </a:extLst>
          </p:cNvPr>
          <p:cNvCxnSpPr>
            <a:cxnSpLocks/>
            <a:stCxn id="6" idx="3"/>
            <a:endCxn id="13" idx="1"/>
          </p:cNvCxnSpPr>
          <p:nvPr/>
        </p:nvCxnSpPr>
        <p:spPr bwMode="auto">
          <a:xfrm flipV="1">
            <a:off x="6505231" y="3502203"/>
            <a:ext cx="829999" cy="443094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8F63A11-AEF5-C110-779B-E657100BB2C1}"/>
              </a:ext>
            </a:extLst>
          </p:cNvPr>
          <p:cNvSpPr txBox="1"/>
          <p:nvPr/>
        </p:nvSpPr>
        <p:spPr bwMode="auto">
          <a:xfrm>
            <a:off x="5949212" y="4502738"/>
            <a:ext cx="19826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latin typeface="Poppins" pitchFamily="2" charset="77"/>
                <a:cs typeface="Poppins" pitchFamily="2" charset="77"/>
              </a:rPr>
              <a:t>Adjuvant Treatment </a:t>
            </a:r>
          </a:p>
          <a:p>
            <a:pPr algn="ctr"/>
            <a:r>
              <a:rPr lang="en-US" sz="1400" b="0" dirty="0">
                <a:latin typeface="Poppins" pitchFamily="2" charset="77"/>
                <a:cs typeface="Poppins" pitchFamily="2" charset="77"/>
              </a:rPr>
              <a:t>Phase Follow-up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66B3FE5-6BDC-65FF-66AD-86A55988B759}"/>
              </a:ext>
            </a:extLst>
          </p:cNvPr>
          <p:cNvCxnSpPr>
            <a:cxnSpLocks/>
          </p:cNvCxnSpPr>
          <p:nvPr/>
        </p:nvCxnSpPr>
        <p:spPr bwMode="auto">
          <a:xfrm flipV="1">
            <a:off x="6940549" y="4091442"/>
            <a:ext cx="0" cy="39003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3E7D6F0-8E27-AD75-83DE-096AB06017F8}"/>
              </a:ext>
            </a:extLst>
          </p:cNvPr>
          <p:cNvCxnSpPr>
            <a:cxnSpLocks/>
          </p:cNvCxnSpPr>
          <p:nvPr/>
        </p:nvCxnSpPr>
        <p:spPr bwMode="auto">
          <a:xfrm>
            <a:off x="10159823" y="3499801"/>
            <a:ext cx="404446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3D883E64-46A1-3A01-29B1-6A2A79E44A72}"/>
              </a:ext>
            </a:extLst>
          </p:cNvPr>
          <p:cNvSpPr/>
          <p:nvPr/>
        </p:nvSpPr>
        <p:spPr>
          <a:xfrm>
            <a:off x="4051005" y="2310708"/>
            <a:ext cx="24454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  <a:t>Adjuvant Treatment</a:t>
            </a:r>
            <a:endParaRPr kumimoji="0" lang="en-US" altLang="en-US" sz="14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D9180CF-B0BB-611F-D377-8C3B2B6DA1DD}"/>
              </a:ext>
            </a:extLst>
          </p:cNvPr>
          <p:cNvSpPr/>
          <p:nvPr/>
        </p:nvSpPr>
        <p:spPr>
          <a:xfrm>
            <a:off x="7113884" y="2613798"/>
            <a:ext cx="32422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  <a:t>Crossover or Retreatment Phase</a:t>
            </a:r>
            <a:endParaRPr kumimoji="0" lang="en-US" altLang="en-US" sz="14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20671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9F043-0674-C7C6-A8C0-1111185CC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5D54418-AD4C-3204-5D82-4902B3713C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 wrap="square" anchor="ctr">
            <a:noAutofit/>
          </a:bodyPr>
          <a:lstStyle/>
          <a:p>
            <a:r>
              <a:rPr lang="en-US" dirty="0"/>
              <a:t>KEYNOTE-630: Recurrence-Free Survival in Adjuvant Pembrolizumab vs Placebo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EB74D4-AEDE-1886-FECD-20AAB606965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Koyfman S. ASCO 2025. Abstr 6000.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43F288B-D7C0-1E9E-EA3C-00F3751A9036}"/>
              </a:ext>
            </a:extLst>
          </p:cNvPr>
          <p:cNvGrpSpPr/>
          <p:nvPr/>
        </p:nvGrpSpPr>
        <p:grpSpPr>
          <a:xfrm>
            <a:off x="2560319" y="1693628"/>
            <a:ext cx="6949441" cy="3976049"/>
            <a:chOff x="2560319" y="1693628"/>
            <a:chExt cx="6949441" cy="397604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48673D7-2FAD-D6F9-207D-0671780DB08C}"/>
                </a:ext>
              </a:extLst>
            </p:cNvPr>
            <p:cNvGrpSpPr/>
            <p:nvPr/>
          </p:nvGrpSpPr>
          <p:grpSpPr>
            <a:xfrm>
              <a:off x="2560319" y="1693628"/>
              <a:ext cx="6949441" cy="3919993"/>
              <a:chOff x="2560319" y="1693628"/>
              <a:chExt cx="6949441" cy="3919993"/>
            </a:xfrm>
          </p:grpSpPr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9C9FF806-993F-935C-F124-DF294C566DFA}"/>
                  </a:ext>
                </a:extLst>
              </p:cNvPr>
              <p:cNvCxnSpPr/>
              <p:nvPr/>
            </p:nvCxnSpPr>
            <p:spPr>
              <a:xfrm>
                <a:off x="2623930" y="1693628"/>
                <a:ext cx="0" cy="391999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354C417C-B700-EEDE-060F-F4C2029514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08028" y="5605670"/>
                <a:ext cx="690173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F87EECE-6785-DBF0-EB24-B27D82FCFA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0319" y="169362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C2997A5B-E5BF-FD15-8464-81AF564F5E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0319" y="2084832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C6B993B-4189-A992-FC08-DC2E46C0CF7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0319" y="2476036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938A30C-27A2-3351-765B-9E6F19990FA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0319" y="286724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547193E-2C04-AC6E-9CDC-1524C5962E4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0319" y="325844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E0349C6-9EC0-BE03-D5C1-9F5573800F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0319" y="364964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5B3CBA8-B908-FEF5-8B04-DE060D2741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0319" y="4040852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F876DFD-2D26-9A2C-A989-A4D239139C8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0319" y="4432056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E69DBE3-20E7-D0D1-2F6F-EE1B56C8D6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0319" y="482326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448F66E-F919-487F-1044-CB87D3093D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0319" y="521446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F4CEB459-2DE6-8F4D-534B-F0AD39D2A35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60319" y="56056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99AD0E-C1DC-6F74-DAD5-B1396525D6F0}"/>
                </a:ext>
              </a:extLst>
            </p:cNvPr>
            <p:cNvCxnSpPr>
              <a:cxnSpLocks/>
            </p:cNvCxnSpPr>
            <p:nvPr/>
          </p:nvCxnSpPr>
          <p:spPr>
            <a:xfrm>
              <a:off x="2623930" y="5605669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289A789-DEBB-C16E-1F01-462426FC59E2}"/>
                </a:ext>
              </a:extLst>
            </p:cNvPr>
            <p:cNvCxnSpPr>
              <a:cxnSpLocks/>
            </p:cNvCxnSpPr>
            <p:nvPr/>
          </p:nvCxnSpPr>
          <p:spPr>
            <a:xfrm>
              <a:off x="3243289" y="5605669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7B05E4F-42CF-1645-0E2B-5D7AB00E2899}"/>
                </a:ext>
              </a:extLst>
            </p:cNvPr>
            <p:cNvCxnSpPr>
              <a:cxnSpLocks/>
            </p:cNvCxnSpPr>
            <p:nvPr/>
          </p:nvCxnSpPr>
          <p:spPr>
            <a:xfrm>
              <a:off x="3870599" y="5605669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DAE350F-B9E0-81EF-5884-34099E7BC5A5}"/>
                </a:ext>
              </a:extLst>
            </p:cNvPr>
            <p:cNvCxnSpPr>
              <a:cxnSpLocks/>
            </p:cNvCxnSpPr>
            <p:nvPr/>
          </p:nvCxnSpPr>
          <p:spPr>
            <a:xfrm>
              <a:off x="4497909" y="5605669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7C853B7-3904-09B4-C451-0081C3584046}"/>
                </a:ext>
              </a:extLst>
            </p:cNvPr>
            <p:cNvCxnSpPr>
              <a:cxnSpLocks/>
            </p:cNvCxnSpPr>
            <p:nvPr/>
          </p:nvCxnSpPr>
          <p:spPr>
            <a:xfrm>
              <a:off x="5125219" y="5605669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229258E-3836-7B8A-1AE8-132DA087C9D2}"/>
                </a:ext>
              </a:extLst>
            </p:cNvPr>
            <p:cNvCxnSpPr>
              <a:cxnSpLocks/>
            </p:cNvCxnSpPr>
            <p:nvPr/>
          </p:nvCxnSpPr>
          <p:spPr>
            <a:xfrm>
              <a:off x="5752529" y="5605669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621DFC5-8AE8-744A-8444-7F682A8BC6BF}"/>
                </a:ext>
              </a:extLst>
            </p:cNvPr>
            <p:cNvCxnSpPr>
              <a:cxnSpLocks/>
            </p:cNvCxnSpPr>
            <p:nvPr/>
          </p:nvCxnSpPr>
          <p:spPr>
            <a:xfrm>
              <a:off x="6379839" y="5605669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B1F4567-5B35-195E-D91B-D62DAD74C5C5}"/>
                </a:ext>
              </a:extLst>
            </p:cNvPr>
            <p:cNvCxnSpPr>
              <a:cxnSpLocks/>
            </p:cNvCxnSpPr>
            <p:nvPr/>
          </p:nvCxnSpPr>
          <p:spPr>
            <a:xfrm>
              <a:off x="7007149" y="5605669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DA1AFDC-AC6C-0D46-E792-EFC28ACE311E}"/>
                </a:ext>
              </a:extLst>
            </p:cNvPr>
            <p:cNvCxnSpPr>
              <a:cxnSpLocks/>
            </p:cNvCxnSpPr>
            <p:nvPr/>
          </p:nvCxnSpPr>
          <p:spPr>
            <a:xfrm>
              <a:off x="7634459" y="5605669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1B6FBAC-1940-D863-92F3-650658F449B6}"/>
                </a:ext>
              </a:extLst>
            </p:cNvPr>
            <p:cNvCxnSpPr>
              <a:cxnSpLocks/>
            </p:cNvCxnSpPr>
            <p:nvPr/>
          </p:nvCxnSpPr>
          <p:spPr>
            <a:xfrm>
              <a:off x="8261769" y="5605669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00105A3-C546-5054-E776-DD8B2ADADC63}"/>
                </a:ext>
              </a:extLst>
            </p:cNvPr>
            <p:cNvCxnSpPr>
              <a:cxnSpLocks/>
            </p:cNvCxnSpPr>
            <p:nvPr/>
          </p:nvCxnSpPr>
          <p:spPr>
            <a:xfrm>
              <a:off x="8889079" y="5605669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CB7AB08-A582-0A7F-682B-0B0F05558815}"/>
                </a:ext>
              </a:extLst>
            </p:cNvPr>
            <p:cNvCxnSpPr>
              <a:cxnSpLocks/>
            </p:cNvCxnSpPr>
            <p:nvPr/>
          </p:nvCxnSpPr>
          <p:spPr>
            <a:xfrm>
              <a:off x="9508435" y="5605669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D9569D2D-6552-9B9E-2CA6-063E5ABCAF3A}"/>
              </a:ext>
            </a:extLst>
          </p:cNvPr>
          <p:cNvSpPr txBox="1"/>
          <p:nvPr/>
        </p:nvSpPr>
        <p:spPr>
          <a:xfrm>
            <a:off x="2631882" y="6072147"/>
            <a:ext cx="6885829" cy="2650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EF4AA69-CDDC-87C4-5F79-E9FEE4CE8A8E}"/>
              </a:ext>
            </a:extLst>
          </p:cNvPr>
          <p:cNvSpPr txBox="1"/>
          <p:nvPr/>
        </p:nvSpPr>
        <p:spPr>
          <a:xfrm rot="16200000">
            <a:off x="-54333" y="3556883"/>
            <a:ext cx="3943848" cy="2650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Recurrence-Free Survival (%)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8E1292-7194-DB04-E6A2-A541F0CACA4C}"/>
              </a:ext>
            </a:extLst>
          </p:cNvPr>
          <p:cNvSpPr txBox="1"/>
          <p:nvPr/>
        </p:nvSpPr>
        <p:spPr>
          <a:xfrm>
            <a:off x="2003729" y="1614115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100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B8B3690-07BA-1F60-350C-F03E867DFE21}"/>
              </a:ext>
            </a:extLst>
          </p:cNvPr>
          <p:cNvSpPr txBox="1"/>
          <p:nvPr/>
        </p:nvSpPr>
        <p:spPr>
          <a:xfrm>
            <a:off x="2003729" y="2006644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90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E5F8360-EB5F-C58D-46DE-EBEE515E2C08}"/>
              </a:ext>
            </a:extLst>
          </p:cNvPr>
          <p:cNvSpPr txBox="1"/>
          <p:nvPr/>
        </p:nvSpPr>
        <p:spPr>
          <a:xfrm>
            <a:off x="2003729" y="2399173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80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032131A-8E82-B2B1-98AA-BBBA642AA619}"/>
              </a:ext>
            </a:extLst>
          </p:cNvPr>
          <p:cNvSpPr txBox="1"/>
          <p:nvPr/>
        </p:nvSpPr>
        <p:spPr>
          <a:xfrm>
            <a:off x="2003729" y="2791702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70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11CFCDF-8D11-EA2F-89EF-82D8CF46D87C}"/>
              </a:ext>
            </a:extLst>
          </p:cNvPr>
          <p:cNvSpPr txBox="1"/>
          <p:nvPr/>
        </p:nvSpPr>
        <p:spPr>
          <a:xfrm>
            <a:off x="2003729" y="3184231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60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23B6864-13B7-CCE2-9C13-703D7246A684}"/>
              </a:ext>
            </a:extLst>
          </p:cNvPr>
          <p:cNvSpPr txBox="1"/>
          <p:nvPr/>
        </p:nvSpPr>
        <p:spPr>
          <a:xfrm>
            <a:off x="2003729" y="3576760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50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A1BE9D9-E174-34CC-B179-52309F71E536}"/>
              </a:ext>
            </a:extLst>
          </p:cNvPr>
          <p:cNvSpPr txBox="1"/>
          <p:nvPr/>
        </p:nvSpPr>
        <p:spPr>
          <a:xfrm>
            <a:off x="2003729" y="3969289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40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2099589-0C7F-25CF-6122-6F23C0B1F919}"/>
              </a:ext>
            </a:extLst>
          </p:cNvPr>
          <p:cNvSpPr txBox="1"/>
          <p:nvPr/>
        </p:nvSpPr>
        <p:spPr>
          <a:xfrm>
            <a:off x="2003729" y="4361818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30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07C207-1878-F348-5481-2AF1359CB95E}"/>
              </a:ext>
            </a:extLst>
          </p:cNvPr>
          <p:cNvSpPr txBox="1"/>
          <p:nvPr/>
        </p:nvSpPr>
        <p:spPr>
          <a:xfrm>
            <a:off x="2003729" y="4754347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20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46B748B-0529-737F-F312-08996D2CDAA4}"/>
              </a:ext>
            </a:extLst>
          </p:cNvPr>
          <p:cNvSpPr txBox="1"/>
          <p:nvPr/>
        </p:nvSpPr>
        <p:spPr>
          <a:xfrm>
            <a:off x="2003729" y="514687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10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FBE117E-04BE-C647-08A6-CDDEA293D779}"/>
              </a:ext>
            </a:extLst>
          </p:cNvPr>
          <p:cNvSpPr txBox="1"/>
          <p:nvPr/>
        </p:nvSpPr>
        <p:spPr>
          <a:xfrm>
            <a:off x="2003729" y="5539409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dirty="0"/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4CC616E-28B8-736B-9FDC-EA32BEC77F75}"/>
              </a:ext>
            </a:extLst>
          </p:cNvPr>
          <p:cNvSpPr txBox="1"/>
          <p:nvPr/>
        </p:nvSpPr>
        <p:spPr>
          <a:xfrm>
            <a:off x="9264596" y="573951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66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2A2C677-70B4-4CE2-2817-C90B799D326C}"/>
              </a:ext>
            </a:extLst>
          </p:cNvPr>
          <p:cNvSpPr txBox="1"/>
          <p:nvPr/>
        </p:nvSpPr>
        <p:spPr>
          <a:xfrm>
            <a:off x="2372141" y="573951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AEF712-169F-2398-8D96-B37953384058}"/>
              </a:ext>
            </a:extLst>
          </p:cNvPr>
          <p:cNvSpPr txBox="1"/>
          <p:nvPr/>
        </p:nvSpPr>
        <p:spPr>
          <a:xfrm>
            <a:off x="2998728" y="573951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01F5BBE-2B68-207E-0F26-496A2AE8B730}"/>
              </a:ext>
            </a:extLst>
          </p:cNvPr>
          <p:cNvSpPr txBox="1"/>
          <p:nvPr/>
        </p:nvSpPr>
        <p:spPr>
          <a:xfrm>
            <a:off x="3625315" y="573951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3A86908-EF67-CCA5-8B97-D514DD97C1D0}"/>
              </a:ext>
            </a:extLst>
          </p:cNvPr>
          <p:cNvSpPr txBox="1"/>
          <p:nvPr/>
        </p:nvSpPr>
        <p:spPr>
          <a:xfrm>
            <a:off x="4251902" y="573951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E4845FB-C9B1-7A0B-D19B-AB8033FB4109}"/>
              </a:ext>
            </a:extLst>
          </p:cNvPr>
          <p:cNvSpPr txBox="1"/>
          <p:nvPr/>
        </p:nvSpPr>
        <p:spPr>
          <a:xfrm>
            <a:off x="4878489" y="573951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24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66E168F-0E5E-C4F8-BEE8-3065A18649A0}"/>
              </a:ext>
            </a:extLst>
          </p:cNvPr>
          <p:cNvSpPr txBox="1"/>
          <p:nvPr/>
        </p:nvSpPr>
        <p:spPr>
          <a:xfrm>
            <a:off x="5505076" y="573951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30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141CDEB-2F9F-DC27-E090-CD65FEC212D8}"/>
              </a:ext>
            </a:extLst>
          </p:cNvPr>
          <p:cNvSpPr txBox="1"/>
          <p:nvPr/>
        </p:nvSpPr>
        <p:spPr>
          <a:xfrm>
            <a:off x="6131663" y="573951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36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83B68F-EA4A-55E5-5C6E-D2DFD79BCB1F}"/>
              </a:ext>
            </a:extLst>
          </p:cNvPr>
          <p:cNvSpPr txBox="1"/>
          <p:nvPr/>
        </p:nvSpPr>
        <p:spPr>
          <a:xfrm>
            <a:off x="6758250" y="573951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42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86979CF-10D9-464E-85B0-47149CB2E6E9}"/>
              </a:ext>
            </a:extLst>
          </p:cNvPr>
          <p:cNvSpPr txBox="1"/>
          <p:nvPr/>
        </p:nvSpPr>
        <p:spPr>
          <a:xfrm>
            <a:off x="7384837" y="573951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48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52B6D43-3467-695A-441B-847F4DCCCA79}"/>
              </a:ext>
            </a:extLst>
          </p:cNvPr>
          <p:cNvSpPr txBox="1"/>
          <p:nvPr/>
        </p:nvSpPr>
        <p:spPr>
          <a:xfrm>
            <a:off x="8011424" y="573951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54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7047977-E728-3799-C575-0365CBF91147}"/>
              </a:ext>
            </a:extLst>
          </p:cNvPr>
          <p:cNvSpPr txBox="1"/>
          <p:nvPr/>
        </p:nvSpPr>
        <p:spPr>
          <a:xfrm>
            <a:off x="8638011" y="5739516"/>
            <a:ext cx="498282" cy="21468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dirty="0"/>
              <a:t>60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669DF50-4445-F720-5BD0-73F15C582F15}"/>
              </a:ext>
            </a:extLst>
          </p:cNvPr>
          <p:cNvCxnSpPr>
            <a:cxnSpLocks/>
          </p:cNvCxnSpPr>
          <p:nvPr/>
        </p:nvCxnSpPr>
        <p:spPr>
          <a:xfrm flipV="1">
            <a:off x="3872285" y="1685677"/>
            <a:ext cx="0" cy="391999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5A02597-4D04-D1C1-5FE3-63E85346FF23}"/>
              </a:ext>
            </a:extLst>
          </p:cNvPr>
          <p:cNvCxnSpPr>
            <a:cxnSpLocks/>
          </p:cNvCxnSpPr>
          <p:nvPr/>
        </p:nvCxnSpPr>
        <p:spPr>
          <a:xfrm flipV="1">
            <a:off x="5129917" y="2091193"/>
            <a:ext cx="0" cy="351447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620B064-6AAB-6D3F-8657-70D194049268}"/>
              </a:ext>
            </a:extLst>
          </p:cNvPr>
          <p:cNvCxnSpPr>
            <a:cxnSpLocks/>
          </p:cNvCxnSpPr>
          <p:nvPr/>
        </p:nvCxnSpPr>
        <p:spPr>
          <a:xfrm flipV="1">
            <a:off x="6379596" y="2496710"/>
            <a:ext cx="0" cy="310896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19" name="TextBox 9218">
            <a:extLst>
              <a:ext uri="{FF2B5EF4-FFF2-40B4-BE49-F238E27FC236}">
                <a16:creationId xmlns:a16="http://schemas.microsoft.com/office/drawing/2014/main" id="{DBF3DEB8-4D75-9F7A-73EB-35BA0F8EEDF4}"/>
              </a:ext>
            </a:extLst>
          </p:cNvPr>
          <p:cNvSpPr txBox="1"/>
          <p:nvPr/>
        </p:nvSpPr>
        <p:spPr>
          <a:xfrm>
            <a:off x="3937223" y="1543880"/>
            <a:ext cx="1517372" cy="63477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1400" dirty="0"/>
              <a:t>12-mo rate</a:t>
            </a:r>
            <a:br>
              <a:rPr lang="en-US" sz="1400" dirty="0"/>
            </a:br>
            <a:r>
              <a:rPr lang="en-US" sz="1400" dirty="0">
                <a:solidFill>
                  <a:schemeClr val="accent1"/>
                </a:solidFill>
              </a:rPr>
              <a:t>82.3%</a:t>
            </a:r>
            <a:br>
              <a:rPr lang="en-US" sz="1400" dirty="0"/>
            </a:b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78.5%</a:t>
            </a:r>
          </a:p>
        </p:txBody>
      </p:sp>
      <p:sp>
        <p:nvSpPr>
          <p:cNvPr id="9220" name="TextBox 9219">
            <a:extLst>
              <a:ext uri="{FF2B5EF4-FFF2-40B4-BE49-F238E27FC236}">
                <a16:creationId xmlns:a16="http://schemas.microsoft.com/office/drawing/2014/main" id="{5D29BBEB-7DFE-01A2-9FAF-01C13449AA98}"/>
              </a:ext>
            </a:extLst>
          </p:cNvPr>
          <p:cNvSpPr txBox="1"/>
          <p:nvPr/>
        </p:nvSpPr>
        <p:spPr>
          <a:xfrm>
            <a:off x="5202806" y="1815550"/>
            <a:ext cx="1517372" cy="63477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1400" dirty="0"/>
              <a:t>24-mo rate</a:t>
            </a:r>
            <a:br>
              <a:rPr lang="en-US" sz="1400" dirty="0"/>
            </a:br>
            <a:r>
              <a:rPr lang="en-US" sz="1400" dirty="0">
                <a:solidFill>
                  <a:schemeClr val="accent1"/>
                </a:solidFill>
              </a:rPr>
              <a:t>78.3%</a:t>
            </a:r>
            <a:br>
              <a:rPr lang="en-US" sz="1400" dirty="0"/>
            </a:b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68.6%</a:t>
            </a:r>
          </a:p>
        </p:txBody>
      </p:sp>
      <p:sp>
        <p:nvSpPr>
          <p:cNvPr id="9221" name="TextBox 9220">
            <a:extLst>
              <a:ext uri="{FF2B5EF4-FFF2-40B4-BE49-F238E27FC236}">
                <a16:creationId xmlns:a16="http://schemas.microsoft.com/office/drawing/2014/main" id="{B71814FC-C154-4BA4-5B60-3090D6688371}"/>
              </a:ext>
            </a:extLst>
          </p:cNvPr>
          <p:cNvSpPr txBox="1"/>
          <p:nvPr/>
        </p:nvSpPr>
        <p:spPr>
          <a:xfrm>
            <a:off x="6468388" y="2055415"/>
            <a:ext cx="1517372" cy="63477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1400" dirty="0"/>
              <a:t>36-mo rate</a:t>
            </a:r>
            <a:br>
              <a:rPr lang="en-US" sz="1400" dirty="0"/>
            </a:br>
            <a:r>
              <a:rPr lang="en-US" sz="1400" dirty="0">
                <a:solidFill>
                  <a:schemeClr val="accent1"/>
                </a:solidFill>
              </a:rPr>
              <a:t>69.4%</a:t>
            </a:r>
            <a:br>
              <a:rPr lang="en-US" sz="1400" dirty="0"/>
            </a:b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63.2%</a:t>
            </a:r>
          </a:p>
        </p:txBody>
      </p:sp>
      <p:grpSp>
        <p:nvGrpSpPr>
          <p:cNvPr id="9228" name="Group 9227">
            <a:extLst>
              <a:ext uri="{FF2B5EF4-FFF2-40B4-BE49-F238E27FC236}">
                <a16:creationId xmlns:a16="http://schemas.microsoft.com/office/drawing/2014/main" id="{5D9F7A28-9E00-1C6C-6B86-FFCFDFBB0939}"/>
              </a:ext>
            </a:extLst>
          </p:cNvPr>
          <p:cNvGrpSpPr/>
          <p:nvPr/>
        </p:nvGrpSpPr>
        <p:grpSpPr>
          <a:xfrm>
            <a:off x="6647291" y="4664767"/>
            <a:ext cx="4874151" cy="773925"/>
            <a:chOff x="6854025" y="4545498"/>
            <a:chExt cx="4874151" cy="773925"/>
          </a:xfrm>
        </p:grpSpPr>
        <p:sp>
          <p:nvSpPr>
            <p:cNvPr id="9222" name="TextBox 9221">
              <a:extLst>
                <a:ext uri="{FF2B5EF4-FFF2-40B4-BE49-F238E27FC236}">
                  <a16:creationId xmlns:a16="http://schemas.microsoft.com/office/drawing/2014/main" id="{74B6C1BA-E5D0-1FDB-789C-5E4083C7E557}"/>
                </a:ext>
              </a:extLst>
            </p:cNvPr>
            <p:cNvSpPr txBox="1"/>
            <p:nvPr/>
          </p:nvSpPr>
          <p:spPr>
            <a:xfrm>
              <a:off x="7172078" y="4545498"/>
              <a:ext cx="4556098" cy="773925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>
                <a:spcAft>
                  <a:spcPts val="700"/>
                </a:spcAft>
              </a:pPr>
              <a:r>
                <a:rPr lang="en-US" sz="1400" dirty="0"/>
                <a:t>		 </a:t>
              </a:r>
              <a:r>
                <a:rPr lang="en-US" sz="1400" b="1" dirty="0"/>
                <a:t>HR (95% CI)	</a:t>
              </a:r>
              <a:r>
                <a:rPr lang="en-US" sz="1400" b="1" i="1" dirty="0"/>
                <a:t>P </a:t>
              </a:r>
              <a:r>
                <a:rPr lang="en-US" sz="1400" b="1" dirty="0"/>
                <a:t>Value</a:t>
              </a:r>
            </a:p>
            <a:p>
              <a:pPr>
                <a:spcAft>
                  <a:spcPts val="700"/>
                </a:spcAft>
              </a:pPr>
              <a:r>
                <a:rPr lang="en-US" sz="1400" dirty="0"/>
                <a:t>Pembrolizumab	0.76 (0.53-1.10)	 .07243</a:t>
              </a:r>
              <a:br>
                <a:rPr lang="en-US" sz="1400" dirty="0"/>
              </a:br>
              <a:r>
                <a:rPr lang="en-US" sz="1400" dirty="0"/>
                <a:t>Placebo</a:t>
              </a:r>
            </a:p>
          </p:txBody>
        </p:sp>
        <p:cxnSp>
          <p:nvCxnSpPr>
            <p:cNvPr id="9224" name="Straight Connector 9223">
              <a:extLst>
                <a:ext uri="{FF2B5EF4-FFF2-40B4-BE49-F238E27FC236}">
                  <a16:creationId xmlns:a16="http://schemas.microsoft.com/office/drawing/2014/main" id="{544D36CE-C520-B011-F9F9-2B5E6274AD96}"/>
                </a:ext>
              </a:extLst>
            </p:cNvPr>
            <p:cNvCxnSpPr/>
            <p:nvPr/>
          </p:nvCxnSpPr>
          <p:spPr>
            <a:xfrm>
              <a:off x="6854025" y="4834393"/>
              <a:ext cx="480258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26" name="Straight Connector 9225">
              <a:extLst>
                <a:ext uri="{FF2B5EF4-FFF2-40B4-BE49-F238E27FC236}">
                  <a16:creationId xmlns:a16="http://schemas.microsoft.com/office/drawing/2014/main" id="{40E20EA5-1C6F-3216-D5A9-DB9617B0D9DB}"/>
                </a:ext>
              </a:extLst>
            </p:cNvPr>
            <p:cNvCxnSpPr>
              <a:cxnSpLocks/>
            </p:cNvCxnSpPr>
            <p:nvPr/>
          </p:nvCxnSpPr>
          <p:spPr>
            <a:xfrm>
              <a:off x="6878573" y="4977517"/>
              <a:ext cx="230588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27" name="Straight Connector 9226">
              <a:extLst>
                <a:ext uri="{FF2B5EF4-FFF2-40B4-BE49-F238E27FC236}">
                  <a16:creationId xmlns:a16="http://schemas.microsoft.com/office/drawing/2014/main" id="{CCDE1AA7-1B89-CA38-280B-9E22EFD0F41B}"/>
                </a:ext>
              </a:extLst>
            </p:cNvPr>
            <p:cNvCxnSpPr>
              <a:cxnSpLocks/>
            </p:cNvCxnSpPr>
            <p:nvPr/>
          </p:nvCxnSpPr>
          <p:spPr>
            <a:xfrm>
              <a:off x="6878573" y="5177624"/>
              <a:ext cx="230588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29" name="TextBox 9228">
            <a:extLst>
              <a:ext uri="{FF2B5EF4-FFF2-40B4-BE49-F238E27FC236}">
                <a16:creationId xmlns:a16="http://schemas.microsoft.com/office/drawing/2014/main" id="{48151208-47EB-3BD0-A951-6554BEAA11C0}"/>
              </a:ext>
            </a:extLst>
          </p:cNvPr>
          <p:cNvSpPr txBox="1"/>
          <p:nvPr/>
        </p:nvSpPr>
        <p:spPr>
          <a:xfrm>
            <a:off x="6991729" y="1420965"/>
            <a:ext cx="4629751" cy="45322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sz="1200" i="1" dirty="0"/>
              <a:t>P </a:t>
            </a:r>
            <a:r>
              <a:rPr lang="en-US" sz="1200" dirty="0"/>
              <a:t>value boundary for statistical significance was .0160</a:t>
            </a:r>
            <a:br>
              <a:rPr lang="en-US" sz="1200" dirty="0"/>
            </a:br>
            <a:r>
              <a:rPr lang="en-US" sz="1200" dirty="0"/>
              <a:t>Data cutoff date: June 28, 2004</a:t>
            </a:r>
          </a:p>
        </p:txBody>
      </p:sp>
      <p:grpSp>
        <p:nvGrpSpPr>
          <p:cNvPr id="9378" name="Group 9377">
            <a:extLst>
              <a:ext uri="{FF2B5EF4-FFF2-40B4-BE49-F238E27FC236}">
                <a16:creationId xmlns:a16="http://schemas.microsoft.com/office/drawing/2014/main" id="{F05CB03F-E620-8B4E-C8E8-7E7453F50BF3}"/>
              </a:ext>
            </a:extLst>
          </p:cNvPr>
          <p:cNvGrpSpPr/>
          <p:nvPr/>
        </p:nvGrpSpPr>
        <p:grpSpPr>
          <a:xfrm>
            <a:off x="2609193" y="1624814"/>
            <a:ext cx="6388976" cy="2060376"/>
            <a:chOff x="2609193" y="1624814"/>
            <a:chExt cx="6388976" cy="2060376"/>
          </a:xfrm>
        </p:grpSpPr>
        <p:grpSp>
          <p:nvGrpSpPr>
            <p:cNvPr id="9234" name="Group 9233">
              <a:extLst>
                <a:ext uri="{FF2B5EF4-FFF2-40B4-BE49-F238E27FC236}">
                  <a16:creationId xmlns:a16="http://schemas.microsoft.com/office/drawing/2014/main" id="{D0970E64-A2EE-236B-968D-A093BC43B3FA}"/>
                </a:ext>
              </a:extLst>
            </p:cNvPr>
            <p:cNvGrpSpPr/>
            <p:nvPr/>
          </p:nvGrpSpPr>
          <p:grpSpPr>
            <a:xfrm>
              <a:off x="2609193" y="1694793"/>
              <a:ext cx="6388976" cy="1990397"/>
              <a:chOff x="2609193" y="1694793"/>
              <a:chExt cx="6388976" cy="1990397"/>
            </a:xfrm>
          </p:grpSpPr>
          <p:sp>
            <p:nvSpPr>
              <p:cNvPr id="9230" name="Freeform 9229">
                <a:extLst>
                  <a:ext uri="{FF2B5EF4-FFF2-40B4-BE49-F238E27FC236}">
                    <a16:creationId xmlns:a16="http://schemas.microsoft.com/office/drawing/2014/main" id="{070A47C4-AACC-F23E-F583-19581151ABC5}"/>
                  </a:ext>
                </a:extLst>
              </p:cNvPr>
              <p:cNvSpPr/>
              <p:nvPr/>
            </p:nvSpPr>
            <p:spPr>
              <a:xfrm>
                <a:off x="5888421" y="2739259"/>
                <a:ext cx="3109748" cy="945931"/>
              </a:xfrm>
              <a:custGeom>
                <a:avLst/>
                <a:gdLst>
                  <a:gd name="csX0" fmla="*/ 3109748 w 3109748"/>
                  <a:gd name="csY0" fmla="*/ 945931 h 945931"/>
                  <a:gd name="csX1" fmla="*/ 2309648 w 3109748"/>
                  <a:gd name="csY1" fmla="*/ 945931 h 945931"/>
                  <a:gd name="csX2" fmla="*/ 2309648 w 3109748"/>
                  <a:gd name="csY2" fmla="*/ 681858 h 945931"/>
                  <a:gd name="csX3" fmla="*/ 2081048 w 3109748"/>
                  <a:gd name="csY3" fmla="*/ 681858 h 945931"/>
                  <a:gd name="csX4" fmla="*/ 2081048 w 3109748"/>
                  <a:gd name="csY4" fmla="*/ 437493 h 945931"/>
                  <a:gd name="csX5" fmla="*/ 1765738 w 3109748"/>
                  <a:gd name="csY5" fmla="*/ 437493 h 945931"/>
                  <a:gd name="csX6" fmla="*/ 1765738 w 3109748"/>
                  <a:gd name="csY6" fmla="*/ 307427 h 945931"/>
                  <a:gd name="csX7" fmla="*/ 863162 w 3109748"/>
                  <a:gd name="csY7" fmla="*/ 307427 h 945931"/>
                  <a:gd name="csX8" fmla="*/ 863162 w 3109748"/>
                  <a:gd name="csY8" fmla="*/ 240424 h 945931"/>
                  <a:gd name="csX9" fmla="*/ 855279 w 3109748"/>
                  <a:gd name="csY9" fmla="*/ 240424 h 945931"/>
                  <a:gd name="csX10" fmla="*/ 855279 w 3109748"/>
                  <a:gd name="csY10" fmla="*/ 165538 h 945931"/>
                  <a:gd name="csX11" fmla="*/ 465082 w 3109748"/>
                  <a:gd name="csY11" fmla="*/ 165538 h 945931"/>
                  <a:gd name="csX12" fmla="*/ 465082 w 3109748"/>
                  <a:gd name="csY12" fmla="*/ 106417 h 945931"/>
                  <a:gd name="csX13" fmla="*/ 157655 w 3109748"/>
                  <a:gd name="csY13" fmla="*/ 106417 h 945931"/>
                  <a:gd name="csX14" fmla="*/ 157655 w 3109748"/>
                  <a:gd name="csY14" fmla="*/ 51238 h 945931"/>
                  <a:gd name="csX15" fmla="*/ 3941 w 3109748"/>
                  <a:gd name="csY15" fmla="*/ 51238 h 945931"/>
                  <a:gd name="csX16" fmla="*/ 3941 w 3109748"/>
                  <a:gd name="csY16" fmla="*/ 0 h 945931"/>
                  <a:gd name="csX17" fmla="*/ 0 w 3109748"/>
                  <a:gd name="csY17" fmla="*/ 0 h 9459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3109748" h="945931">
                    <a:moveTo>
                      <a:pt x="3109748" y="945931"/>
                    </a:moveTo>
                    <a:lnTo>
                      <a:pt x="2309648" y="945931"/>
                    </a:lnTo>
                    <a:lnTo>
                      <a:pt x="2309648" y="681858"/>
                    </a:lnTo>
                    <a:lnTo>
                      <a:pt x="2081048" y="681858"/>
                    </a:lnTo>
                    <a:lnTo>
                      <a:pt x="2081048" y="437493"/>
                    </a:lnTo>
                    <a:lnTo>
                      <a:pt x="1765738" y="437493"/>
                    </a:lnTo>
                    <a:lnTo>
                      <a:pt x="1765738" y="307427"/>
                    </a:lnTo>
                    <a:lnTo>
                      <a:pt x="863162" y="307427"/>
                    </a:lnTo>
                    <a:lnTo>
                      <a:pt x="863162" y="240424"/>
                    </a:lnTo>
                    <a:lnTo>
                      <a:pt x="855279" y="240424"/>
                    </a:lnTo>
                    <a:lnTo>
                      <a:pt x="855279" y="165538"/>
                    </a:lnTo>
                    <a:lnTo>
                      <a:pt x="465082" y="165538"/>
                    </a:lnTo>
                    <a:lnTo>
                      <a:pt x="465082" y="106417"/>
                    </a:lnTo>
                    <a:lnTo>
                      <a:pt x="157655" y="106417"/>
                    </a:lnTo>
                    <a:lnTo>
                      <a:pt x="157655" y="51238"/>
                    </a:lnTo>
                    <a:lnTo>
                      <a:pt x="3941" y="51238"/>
                    </a:lnTo>
                    <a:lnTo>
                      <a:pt x="3941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31" name="Freeform 9230">
                <a:extLst>
                  <a:ext uri="{FF2B5EF4-FFF2-40B4-BE49-F238E27FC236}">
                    <a16:creationId xmlns:a16="http://schemas.microsoft.com/office/drawing/2014/main" id="{ED60209E-43A1-499C-9BF4-7B620B6BB49F}"/>
                  </a:ext>
                </a:extLst>
              </p:cNvPr>
              <p:cNvSpPr/>
              <p:nvPr/>
            </p:nvSpPr>
            <p:spPr>
              <a:xfrm>
                <a:off x="2609193" y="1694793"/>
                <a:ext cx="666093" cy="402021"/>
              </a:xfrm>
              <a:custGeom>
                <a:avLst/>
                <a:gdLst>
                  <a:gd name="csX0" fmla="*/ 0 w 666093"/>
                  <a:gd name="csY0" fmla="*/ 0 h 402021"/>
                  <a:gd name="csX1" fmla="*/ 157655 w 666093"/>
                  <a:gd name="csY1" fmla="*/ 0 h 402021"/>
                  <a:gd name="csX2" fmla="*/ 157655 w 666093"/>
                  <a:gd name="csY2" fmla="*/ 15766 h 402021"/>
                  <a:gd name="csX3" fmla="*/ 181304 w 666093"/>
                  <a:gd name="csY3" fmla="*/ 15766 h 402021"/>
                  <a:gd name="csX4" fmla="*/ 181304 w 666093"/>
                  <a:gd name="csY4" fmla="*/ 31531 h 402021"/>
                  <a:gd name="csX5" fmla="*/ 244366 w 666093"/>
                  <a:gd name="csY5" fmla="*/ 31531 h 402021"/>
                  <a:gd name="csX6" fmla="*/ 244366 w 666093"/>
                  <a:gd name="csY6" fmla="*/ 47297 h 402021"/>
                  <a:gd name="csX7" fmla="*/ 244366 w 666093"/>
                  <a:gd name="csY7" fmla="*/ 47297 h 402021"/>
                  <a:gd name="csX8" fmla="*/ 264073 w 666093"/>
                  <a:gd name="csY8" fmla="*/ 67004 h 402021"/>
                  <a:gd name="csX9" fmla="*/ 299545 w 666093"/>
                  <a:gd name="csY9" fmla="*/ 67004 h 402021"/>
                  <a:gd name="csX10" fmla="*/ 299545 w 666093"/>
                  <a:gd name="csY10" fmla="*/ 137948 h 402021"/>
                  <a:gd name="csX11" fmla="*/ 323193 w 666093"/>
                  <a:gd name="csY11" fmla="*/ 137948 h 402021"/>
                  <a:gd name="csX12" fmla="*/ 323193 w 666093"/>
                  <a:gd name="csY12" fmla="*/ 141890 h 402021"/>
                  <a:gd name="csX13" fmla="*/ 449317 w 666093"/>
                  <a:gd name="csY13" fmla="*/ 141890 h 402021"/>
                  <a:gd name="csX14" fmla="*/ 449317 w 666093"/>
                  <a:gd name="csY14" fmla="*/ 177362 h 402021"/>
                  <a:gd name="csX15" fmla="*/ 461141 w 666093"/>
                  <a:gd name="csY15" fmla="*/ 177362 h 402021"/>
                  <a:gd name="csX16" fmla="*/ 461141 w 666093"/>
                  <a:gd name="csY16" fmla="*/ 201010 h 402021"/>
                  <a:gd name="csX17" fmla="*/ 520262 w 666093"/>
                  <a:gd name="csY17" fmla="*/ 201010 h 402021"/>
                  <a:gd name="csX18" fmla="*/ 520262 w 666093"/>
                  <a:gd name="csY18" fmla="*/ 228600 h 402021"/>
                  <a:gd name="csX19" fmla="*/ 539969 w 666093"/>
                  <a:gd name="csY19" fmla="*/ 228600 h 402021"/>
                  <a:gd name="csX20" fmla="*/ 539969 w 666093"/>
                  <a:gd name="csY20" fmla="*/ 228600 h 402021"/>
                  <a:gd name="csX21" fmla="*/ 555735 w 666093"/>
                  <a:gd name="csY21" fmla="*/ 244366 h 402021"/>
                  <a:gd name="csX22" fmla="*/ 555735 w 666093"/>
                  <a:gd name="csY22" fmla="*/ 244366 h 402021"/>
                  <a:gd name="csX23" fmla="*/ 555735 w 666093"/>
                  <a:gd name="csY23" fmla="*/ 268014 h 402021"/>
                  <a:gd name="csX24" fmla="*/ 591207 w 666093"/>
                  <a:gd name="csY24" fmla="*/ 268014 h 402021"/>
                  <a:gd name="csX25" fmla="*/ 591207 w 666093"/>
                  <a:gd name="csY25" fmla="*/ 331076 h 402021"/>
                  <a:gd name="csX26" fmla="*/ 603031 w 666093"/>
                  <a:gd name="csY26" fmla="*/ 331076 h 402021"/>
                  <a:gd name="csX27" fmla="*/ 603031 w 666093"/>
                  <a:gd name="csY27" fmla="*/ 331076 h 402021"/>
                  <a:gd name="csX28" fmla="*/ 603031 w 666093"/>
                  <a:gd name="csY28" fmla="*/ 358666 h 402021"/>
                  <a:gd name="csX29" fmla="*/ 603031 w 666093"/>
                  <a:gd name="csY29" fmla="*/ 358666 h 402021"/>
                  <a:gd name="csX30" fmla="*/ 614855 w 666093"/>
                  <a:gd name="csY30" fmla="*/ 370490 h 402021"/>
                  <a:gd name="csX31" fmla="*/ 614855 w 666093"/>
                  <a:gd name="csY31" fmla="*/ 370490 h 402021"/>
                  <a:gd name="csX32" fmla="*/ 614855 w 666093"/>
                  <a:gd name="csY32" fmla="*/ 402021 h 402021"/>
                  <a:gd name="csX33" fmla="*/ 666093 w 666093"/>
                  <a:gd name="csY33" fmla="*/ 402021 h 402021"/>
                  <a:gd name="csX0" fmla="*/ 0 w 666093"/>
                  <a:gd name="csY0" fmla="*/ 0 h 402021"/>
                  <a:gd name="csX1" fmla="*/ 157655 w 666093"/>
                  <a:gd name="csY1" fmla="*/ 0 h 402021"/>
                  <a:gd name="csX2" fmla="*/ 157655 w 666093"/>
                  <a:gd name="csY2" fmla="*/ 15766 h 402021"/>
                  <a:gd name="csX3" fmla="*/ 181304 w 666093"/>
                  <a:gd name="csY3" fmla="*/ 15766 h 402021"/>
                  <a:gd name="csX4" fmla="*/ 181304 w 666093"/>
                  <a:gd name="csY4" fmla="*/ 31531 h 402021"/>
                  <a:gd name="csX5" fmla="*/ 244366 w 666093"/>
                  <a:gd name="csY5" fmla="*/ 31531 h 402021"/>
                  <a:gd name="csX6" fmla="*/ 244366 w 666093"/>
                  <a:gd name="csY6" fmla="*/ 47297 h 402021"/>
                  <a:gd name="csX7" fmla="*/ 266591 w 666093"/>
                  <a:gd name="csY7" fmla="*/ 44122 h 402021"/>
                  <a:gd name="csX8" fmla="*/ 264073 w 666093"/>
                  <a:gd name="csY8" fmla="*/ 67004 h 402021"/>
                  <a:gd name="csX9" fmla="*/ 299545 w 666093"/>
                  <a:gd name="csY9" fmla="*/ 67004 h 402021"/>
                  <a:gd name="csX10" fmla="*/ 299545 w 666093"/>
                  <a:gd name="csY10" fmla="*/ 137948 h 402021"/>
                  <a:gd name="csX11" fmla="*/ 323193 w 666093"/>
                  <a:gd name="csY11" fmla="*/ 137948 h 402021"/>
                  <a:gd name="csX12" fmla="*/ 323193 w 666093"/>
                  <a:gd name="csY12" fmla="*/ 141890 h 402021"/>
                  <a:gd name="csX13" fmla="*/ 449317 w 666093"/>
                  <a:gd name="csY13" fmla="*/ 141890 h 402021"/>
                  <a:gd name="csX14" fmla="*/ 449317 w 666093"/>
                  <a:gd name="csY14" fmla="*/ 177362 h 402021"/>
                  <a:gd name="csX15" fmla="*/ 461141 w 666093"/>
                  <a:gd name="csY15" fmla="*/ 177362 h 402021"/>
                  <a:gd name="csX16" fmla="*/ 461141 w 666093"/>
                  <a:gd name="csY16" fmla="*/ 201010 h 402021"/>
                  <a:gd name="csX17" fmla="*/ 520262 w 666093"/>
                  <a:gd name="csY17" fmla="*/ 201010 h 402021"/>
                  <a:gd name="csX18" fmla="*/ 520262 w 666093"/>
                  <a:gd name="csY18" fmla="*/ 228600 h 402021"/>
                  <a:gd name="csX19" fmla="*/ 539969 w 666093"/>
                  <a:gd name="csY19" fmla="*/ 228600 h 402021"/>
                  <a:gd name="csX20" fmla="*/ 539969 w 666093"/>
                  <a:gd name="csY20" fmla="*/ 228600 h 402021"/>
                  <a:gd name="csX21" fmla="*/ 555735 w 666093"/>
                  <a:gd name="csY21" fmla="*/ 244366 h 402021"/>
                  <a:gd name="csX22" fmla="*/ 555735 w 666093"/>
                  <a:gd name="csY22" fmla="*/ 244366 h 402021"/>
                  <a:gd name="csX23" fmla="*/ 555735 w 666093"/>
                  <a:gd name="csY23" fmla="*/ 268014 h 402021"/>
                  <a:gd name="csX24" fmla="*/ 591207 w 666093"/>
                  <a:gd name="csY24" fmla="*/ 268014 h 402021"/>
                  <a:gd name="csX25" fmla="*/ 591207 w 666093"/>
                  <a:gd name="csY25" fmla="*/ 331076 h 402021"/>
                  <a:gd name="csX26" fmla="*/ 603031 w 666093"/>
                  <a:gd name="csY26" fmla="*/ 331076 h 402021"/>
                  <a:gd name="csX27" fmla="*/ 603031 w 666093"/>
                  <a:gd name="csY27" fmla="*/ 331076 h 402021"/>
                  <a:gd name="csX28" fmla="*/ 603031 w 666093"/>
                  <a:gd name="csY28" fmla="*/ 358666 h 402021"/>
                  <a:gd name="csX29" fmla="*/ 603031 w 666093"/>
                  <a:gd name="csY29" fmla="*/ 358666 h 402021"/>
                  <a:gd name="csX30" fmla="*/ 614855 w 666093"/>
                  <a:gd name="csY30" fmla="*/ 370490 h 402021"/>
                  <a:gd name="csX31" fmla="*/ 614855 w 666093"/>
                  <a:gd name="csY31" fmla="*/ 370490 h 402021"/>
                  <a:gd name="csX32" fmla="*/ 614855 w 666093"/>
                  <a:gd name="csY32" fmla="*/ 402021 h 402021"/>
                  <a:gd name="csX33" fmla="*/ 666093 w 666093"/>
                  <a:gd name="csY33" fmla="*/ 402021 h 402021"/>
                  <a:gd name="csX0" fmla="*/ 0 w 666093"/>
                  <a:gd name="csY0" fmla="*/ 0 h 402021"/>
                  <a:gd name="csX1" fmla="*/ 157655 w 666093"/>
                  <a:gd name="csY1" fmla="*/ 0 h 402021"/>
                  <a:gd name="csX2" fmla="*/ 157655 w 666093"/>
                  <a:gd name="csY2" fmla="*/ 15766 h 402021"/>
                  <a:gd name="csX3" fmla="*/ 181304 w 666093"/>
                  <a:gd name="csY3" fmla="*/ 15766 h 402021"/>
                  <a:gd name="csX4" fmla="*/ 181304 w 666093"/>
                  <a:gd name="csY4" fmla="*/ 31531 h 402021"/>
                  <a:gd name="csX5" fmla="*/ 244366 w 666093"/>
                  <a:gd name="csY5" fmla="*/ 31531 h 402021"/>
                  <a:gd name="csX6" fmla="*/ 244366 w 666093"/>
                  <a:gd name="csY6" fmla="*/ 47297 h 402021"/>
                  <a:gd name="csX7" fmla="*/ 263416 w 666093"/>
                  <a:gd name="csY7" fmla="*/ 50472 h 402021"/>
                  <a:gd name="csX8" fmla="*/ 264073 w 666093"/>
                  <a:gd name="csY8" fmla="*/ 67004 h 402021"/>
                  <a:gd name="csX9" fmla="*/ 299545 w 666093"/>
                  <a:gd name="csY9" fmla="*/ 67004 h 402021"/>
                  <a:gd name="csX10" fmla="*/ 299545 w 666093"/>
                  <a:gd name="csY10" fmla="*/ 137948 h 402021"/>
                  <a:gd name="csX11" fmla="*/ 323193 w 666093"/>
                  <a:gd name="csY11" fmla="*/ 137948 h 402021"/>
                  <a:gd name="csX12" fmla="*/ 323193 w 666093"/>
                  <a:gd name="csY12" fmla="*/ 141890 h 402021"/>
                  <a:gd name="csX13" fmla="*/ 449317 w 666093"/>
                  <a:gd name="csY13" fmla="*/ 141890 h 402021"/>
                  <a:gd name="csX14" fmla="*/ 449317 w 666093"/>
                  <a:gd name="csY14" fmla="*/ 177362 h 402021"/>
                  <a:gd name="csX15" fmla="*/ 461141 w 666093"/>
                  <a:gd name="csY15" fmla="*/ 177362 h 402021"/>
                  <a:gd name="csX16" fmla="*/ 461141 w 666093"/>
                  <a:gd name="csY16" fmla="*/ 201010 h 402021"/>
                  <a:gd name="csX17" fmla="*/ 520262 w 666093"/>
                  <a:gd name="csY17" fmla="*/ 201010 h 402021"/>
                  <a:gd name="csX18" fmla="*/ 520262 w 666093"/>
                  <a:gd name="csY18" fmla="*/ 228600 h 402021"/>
                  <a:gd name="csX19" fmla="*/ 539969 w 666093"/>
                  <a:gd name="csY19" fmla="*/ 228600 h 402021"/>
                  <a:gd name="csX20" fmla="*/ 539969 w 666093"/>
                  <a:gd name="csY20" fmla="*/ 228600 h 402021"/>
                  <a:gd name="csX21" fmla="*/ 555735 w 666093"/>
                  <a:gd name="csY21" fmla="*/ 244366 h 402021"/>
                  <a:gd name="csX22" fmla="*/ 555735 w 666093"/>
                  <a:gd name="csY22" fmla="*/ 244366 h 402021"/>
                  <a:gd name="csX23" fmla="*/ 555735 w 666093"/>
                  <a:gd name="csY23" fmla="*/ 268014 h 402021"/>
                  <a:gd name="csX24" fmla="*/ 591207 w 666093"/>
                  <a:gd name="csY24" fmla="*/ 268014 h 402021"/>
                  <a:gd name="csX25" fmla="*/ 591207 w 666093"/>
                  <a:gd name="csY25" fmla="*/ 331076 h 402021"/>
                  <a:gd name="csX26" fmla="*/ 603031 w 666093"/>
                  <a:gd name="csY26" fmla="*/ 331076 h 402021"/>
                  <a:gd name="csX27" fmla="*/ 603031 w 666093"/>
                  <a:gd name="csY27" fmla="*/ 331076 h 402021"/>
                  <a:gd name="csX28" fmla="*/ 603031 w 666093"/>
                  <a:gd name="csY28" fmla="*/ 358666 h 402021"/>
                  <a:gd name="csX29" fmla="*/ 603031 w 666093"/>
                  <a:gd name="csY29" fmla="*/ 358666 h 402021"/>
                  <a:gd name="csX30" fmla="*/ 614855 w 666093"/>
                  <a:gd name="csY30" fmla="*/ 370490 h 402021"/>
                  <a:gd name="csX31" fmla="*/ 614855 w 666093"/>
                  <a:gd name="csY31" fmla="*/ 370490 h 402021"/>
                  <a:gd name="csX32" fmla="*/ 614855 w 666093"/>
                  <a:gd name="csY32" fmla="*/ 402021 h 402021"/>
                  <a:gd name="csX33" fmla="*/ 666093 w 666093"/>
                  <a:gd name="csY33" fmla="*/ 402021 h 402021"/>
                  <a:gd name="csX0" fmla="*/ 0 w 666093"/>
                  <a:gd name="csY0" fmla="*/ 0 h 402021"/>
                  <a:gd name="csX1" fmla="*/ 157655 w 666093"/>
                  <a:gd name="csY1" fmla="*/ 0 h 402021"/>
                  <a:gd name="csX2" fmla="*/ 157655 w 666093"/>
                  <a:gd name="csY2" fmla="*/ 15766 h 402021"/>
                  <a:gd name="csX3" fmla="*/ 181304 w 666093"/>
                  <a:gd name="csY3" fmla="*/ 15766 h 402021"/>
                  <a:gd name="csX4" fmla="*/ 181304 w 666093"/>
                  <a:gd name="csY4" fmla="*/ 31531 h 402021"/>
                  <a:gd name="csX5" fmla="*/ 244366 w 666093"/>
                  <a:gd name="csY5" fmla="*/ 31531 h 402021"/>
                  <a:gd name="csX6" fmla="*/ 244366 w 666093"/>
                  <a:gd name="csY6" fmla="*/ 47297 h 402021"/>
                  <a:gd name="csX7" fmla="*/ 263416 w 666093"/>
                  <a:gd name="csY7" fmla="*/ 50472 h 402021"/>
                  <a:gd name="csX8" fmla="*/ 264073 w 666093"/>
                  <a:gd name="csY8" fmla="*/ 67004 h 402021"/>
                  <a:gd name="csX9" fmla="*/ 299545 w 666093"/>
                  <a:gd name="csY9" fmla="*/ 67004 h 402021"/>
                  <a:gd name="csX10" fmla="*/ 299545 w 666093"/>
                  <a:gd name="csY10" fmla="*/ 137948 h 402021"/>
                  <a:gd name="csX11" fmla="*/ 323193 w 666093"/>
                  <a:gd name="csY11" fmla="*/ 137948 h 402021"/>
                  <a:gd name="csX12" fmla="*/ 323193 w 666093"/>
                  <a:gd name="csY12" fmla="*/ 141890 h 402021"/>
                  <a:gd name="csX13" fmla="*/ 449317 w 666093"/>
                  <a:gd name="csY13" fmla="*/ 141890 h 402021"/>
                  <a:gd name="csX14" fmla="*/ 449317 w 666093"/>
                  <a:gd name="csY14" fmla="*/ 177362 h 402021"/>
                  <a:gd name="csX15" fmla="*/ 461141 w 666093"/>
                  <a:gd name="csY15" fmla="*/ 177362 h 402021"/>
                  <a:gd name="csX16" fmla="*/ 461141 w 666093"/>
                  <a:gd name="csY16" fmla="*/ 201010 h 402021"/>
                  <a:gd name="csX17" fmla="*/ 520262 w 666093"/>
                  <a:gd name="csY17" fmla="*/ 201010 h 402021"/>
                  <a:gd name="csX18" fmla="*/ 520262 w 666093"/>
                  <a:gd name="csY18" fmla="*/ 228600 h 402021"/>
                  <a:gd name="csX19" fmla="*/ 539969 w 666093"/>
                  <a:gd name="csY19" fmla="*/ 228600 h 402021"/>
                  <a:gd name="csX20" fmla="*/ 543144 w 666093"/>
                  <a:gd name="csY20" fmla="*/ 250825 h 402021"/>
                  <a:gd name="csX21" fmla="*/ 555735 w 666093"/>
                  <a:gd name="csY21" fmla="*/ 244366 h 402021"/>
                  <a:gd name="csX22" fmla="*/ 555735 w 666093"/>
                  <a:gd name="csY22" fmla="*/ 244366 h 402021"/>
                  <a:gd name="csX23" fmla="*/ 555735 w 666093"/>
                  <a:gd name="csY23" fmla="*/ 268014 h 402021"/>
                  <a:gd name="csX24" fmla="*/ 591207 w 666093"/>
                  <a:gd name="csY24" fmla="*/ 268014 h 402021"/>
                  <a:gd name="csX25" fmla="*/ 591207 w 666093"/>
                  <a:gd name="csY25" fmla="*/ 331076 h 402021"/>
                  <a:gd name="csX26" fmla="*/ 603031 w 666093"/>
                  <a:gd name="csY26" fmla="*/ 331076 h 402021"/>
                  <a:gd name="csX27" fmla="*/ 603031 w 666093"/>
                  <a:gd name="csY27" fmla="*/ 331076 h 402021"/>
                  <a:gd name="csX28" fmla="*/ 603031 w 666093"/>
                  <a:gd name="csY28" fmla="*/ 358666 h 402021"/>
                  <a:gd name="csX29" fmla="*/ 603031 w 666093"/>
                  <a:gd name="csY29" fmla="*/ 358666 h 402021"/>
                  <a:gd name="csX30" fmla="*/ 614855 w 666093"/>
                  <a:gd name="csY30" fmla="*/ 370490 h 402021"/>
                  <a:gd name="csX31" fmla="*/ 614855 w 666093"/>
                  <a:gd name="csY31" fmla="*/ 370490 h 402021"/>
                  <a:gd name="csX32" fmla="*/ 614855 w 666093"/>
                  <a:gd name="csY32" fmla="*/ 402021 h 402021"/>
                  <a:gd name="csX33" fmla="*/ 666093 w 666093"/>
                  <a:gd name="csY33" fmla="*/ 402021 h 402021"/>
                  <a:gd name="csX0" fmla="*/ 0 w 666093"/>
                  <a:gd name="csY0" fmla="*/ 0 h 402021"/>
                  <a:gd name="csX1" fmla="*/ 157655 w 666093"/>
                  <a:gd name="csY1" fmla="*/ 0 h 402021"/>
                  <a:gd name="csX2" fmla="*/ 157655 w 666093"/>
                  <a:gd name="csY2" fmla="*/ 15766 h 402021"/>
                  <a:gd name="csX3" fmla="*/ 181304 w 666093"/>
                  <a:gd name="csY3" fmla="*/ 15766 h 402021"/>
                  <a:gd name="csX4" fmla="*/ 181304 w 666093"/>
                  <a:gd name="csY4" fmla="*/ 31531 h 402021"/>
                  <a:gd name="csX5" fmla="*/ 244366 w 666093"/>
                  <a:gd name="csY5" fmla="*/ 31531 h 402021"/>
                  <a:gd name="csX6" fmla="*/ 244366 w 666093"/>
                  <a:gd name="csY6" fmla="*/ 47297 h 402021"/>
                  <a:gd name="csX7" fmla="*/ 263416 w 666093"/>
                  <a:gd name="csY7" fmla="*/ 50472 h 402021"/>
                  <a:gd name="csX8" fmla="*/ 264073 w 666093"/>
                  <a:gd name="csY8" fmla="*/ 67004 h 402021"/>
                  <a:gd name="csX9" fmla="*/ 299545 w 666093"/>
                  <a:gd name="csY9" fmla="*/ 67004 h 402021"/>
                  <a:gd name="csX10" fmla="*/ 299545 w 666093"/>
                  <a:gd name="csY10" fmla="*/ 137948 h 402021"/>
                  <a:gd name="csX11" fmla="*/ 323193 w 666093"/>
                  <a:gd name="csY11" fmla="*/ 137948 h 402021"/>
                  <a:gd name="csX12" fmla="*/ 323193 w 666093"/>
                  <a:gd name="csY12" fmla="*/ 141890 h 402021"/>
                  <a:gd name="csX13" fmla="*/ 449317 w 666093"/>
                  <a:gd name="csY13" fmla="*/ 141890 h 402021"/>
                  <a:gd name="csX14" fmla="*/ 449317 w 666093"/>
                  <a:gd name="csY14" fmla="*/ 177362 h 402021"/>
                  <a:gd name="csX15" fmla="*/ 461141 w 666093"/>
                  <a:gd name="csY15" fmla="*/ 177362 h 402021"/>
                  <a:gd name="csX16" fmla="*/ 461141 w 666093"/>
                  <a:gd name="csY16" fmla="*/ 201010 h 402021"/>
                  <a:gd name="csX17" fmla="*/ 520262 w 666093"/>
                  <a:gd name="csY17" fmla="*/ 201010 h 402021"/>
                  <a:gd name="csX18" fmla="*/ 520262 w 666093"/>
                  <a:gd name="csY18" fmla="*/ 228600 h 402021"/>
                  <a:gd name="csX19" fmla="*/ 539969 w 666093"/>
                  <a:gd name="csY19" fmla="*/ 228600 h 402021"/>
                  <a:gd name="csX20" fmla="*/ 543144 w 666093"/>
                  <a:gd name="csY20" fmla="*/ 250825 h 402021"/>
                  <a:gd name="csX21" fmla="*/ 555735 w 666093"/>
                  <a:gd name="csY21" fmla="*/ 244366 h 402021"/>
                  <a:gd name="csX22" fmla="*/ 555735 w 666093"/>
                  <a:gd name="csY22" fmla="*/ 241191 h 402021"/>
                  <a:gd name="csX23" fmla="*/ 555735 w 666093"/>
                  <a:gd name="csY23" fmla="*/ 268014 h 402021"/>
                  <a:gd name="csX24" fmla="*/ 591207 w 666093"/>
                  <a:gd name="csY24" fmla="*/ 268014 h 402021"/>
                  <a:gd name="csX25" fmla="*/ 591207 w 666093"/>
                  <a:gd name="csY25" fmla="*/ 331076 h 402021"/>
                  <a:gd name="csX26" fmla="*/ 603031 w 666093"/>
                  <a:gd name="csY26" fmla="*/ 331076 h 402021"/>
                  <a:gd name="csX27" fmla="*/ 603031 w 666093"/>
                  <a:gd name="csY27" fmla="*/ 331076 h 402021"/>
                  <a:gd name="csX28" fmla="*/ 603031 w 666093"/>
                  <a:gd name="csY28" fmla="*/ 358666 h 402021"/>
                  <a:gd name="csX29" fmla="*/ 603031 w 666093"/>
                  <a:gd name="csY29" fmla="*/ 358666 h 402021"/>
                  <a:gd name="csX30" fmla="*/ 614855 w 666093"/>
                  <a:gd name="csY30" fmla="*/ 370490 h 402021"/>
                  <a:gd name="csX31" fmla="*/ 614855 w 666093"/>
                  <a:gd name="csY31" fmla="*/ 370490 h 402021"/>
                  <a:gd name="csX32" fmla="*/ 614855 w 666093"/>
                  <a:gd name="csY32" fmla="*/ 402021 h 402021"/>
                  <a:gd name="csX33" fmla="*/ 666093 w 666093"/>
                  <a:gd name="csY33" fmla="*/ 402021 h 402021"/>
                  <a:gd name="csX0" fmla="*/ 0 w 666093"/>
                  <a:gd name="csY0" fmla="*/ 0 h 402021"/>
                  <a:gd name="csX1" fmla="*/ 157655 w 666093"/>
                  <a:gd name="csY1" fmla="*/ 0 h 402021"/>
                  <a:gd name="csX2" fmla="*/ 157655 w 666093"/>
                  <a:gd name="csY2" fmla="*/ 15766 h 402021"/>
                  <a:gd name="csX3" fmla="*/ 181304 w 666093"/>
                  <a:gd name="csY3" fmla="*/ 15766 h 402021"/>
                  <a:gd name="csX4" fmla="*/ 181304 w 666093"/>
                  <a:gd name="csY4" fmla="*/ 31531 h 402021"/>
                  <a:gd name="csX5" fmla="*/ 244366 w 666093"/>
                  <a:gd name="csY5" fmla="*/ 31531 h 402021"/>
                  <a:gd name="csX6" fmla="*/ 244366 w 666093"/>
                  <a:gd name="csY6" fmla="*/ 47297 h 402021"/>
                  <a:gd name="csX7" fmla="*/ 263416 w 666093"/>
                  <a:gd name="csY7" fmla="*/ 50472 h 402021"/>
                  <a:gd name="csX8" fmla="*/ 264073 w 666093"/>
                  <a:gd name="csY8" fmla="*/ 67004 h 402021"/>
                  <a:gd name="csX9" fmla="*/ 299545 w 666093"/>
                  <a:gd name="csY9" fmla="*/ 67004 h 402021"/>
                  <a:gd name="csX10" fmla="*/ 299545 w 666093"/>
                  <a:gd name="csY10" fmla="*/ 137948 h 402021"/>
                  <a:gd name="csX11" fmla="*/ 323193 w 666093"/>
                  <a:gd name="csY11" fmla="*/ 137948 h 402021"/>
                  <a:gd name="csX12" fmla="*/ 323193 w 666093"/>
                  <a:gd name="csY12" fmla="*/ 141890 h 402021"/>
                  <a:gd name="csX13" fmla="*/ 449317 w 666093"/>
                  <a:gd name="csY13" fmla="*/ 141890 h 402021"/>
                  <a:gd name="csX14" fmla="*/ 449317 w 666093"/>
                  <a:gd name="csY14" fmla="*/ 177362 h 402021"/>
                  <a:gd name="csX15" fmla="*/ 461141 w 666093"/>
                  <a:gd name="csY15" fmla="*/ 177362 h 402021"/>
                  <a:gd name="csX16" fmla="*/ 461141 w 666093"/>
                  <a:gd name="csY16" fmla="*/ 201010 h 402021"/>
                  <a:gd name="csX17" fmla="*/ 520262 w 666093"/>
                  <a:gd name="csY17" fmla="*/ 201010 h 402021"/>
                  <a:gd name="csX18" fmla="*/ 520262 w 666093"/>
                  <a:gd name="csY18" fmla="*/ 228600 h 402021"/>
                  <a:gd name="csX19" fmla="*/ 539969 w 666093"/>
                  <a:gd name="csY19" fmla="*/ 228600 h 402021"/>
                  <a:gd name="csX20" fmla="*/ 543144 w 666093"/>
                  <a:gd name="csY20" fmla="*/ 247650 h 402021"/>
                  <a:gd name="csX21" fmla="*/ 555735 w 666093"/>
                  <a:gd name="csY21" fmla="*/ 244366 h 402021"/>
                  <a:gd name="csX22" fmla="*/ 555735 w 666093"/>
                  <a:gd name="csY22" fmla="*/ 241191 h 402021"/>
                  <a:gd name="csX23" fmla="*/ 555735 w 666093"/>
                  <a:gd name="csY23" fmla="*/ 268014 h 402021"/>
                  <a:gd name="csX24" fmla="*/ 591207 w 666093"/>
                  <a:gd name="csY24" fmla="*/ 268014 h 402021"/>
                  <a:gd name="csX25" fmla="*/ 591207 w 666093"/>
                  <a:gd name="csY25" fmla="*/ 331076 h 402021"/>
                  <a:gd name="csX26" fmla="*/ 603031 w 666093"/>
                  <a:gd name="csY26" fmla="*/ 331076 h 402021"/>
                  <a:gd name="csX27" fmla="*/ 603031 w 666093"/>
                  <a:gd name="csY27" fmla="*/ 331076 h 402021"/>
                  <a:gd name="csX28" fmla="*/ 603031 w 666093"/>
                  <a:gd name="csY28" fmla="*/ 358666 h 402021"/>
                  <a:gd name="csX29" fmla="*/ 603031 w 666093"/>
                  <a:gd name="csY29" fmla="*/ 358666 h 402021"/>
                  <a:gd name="csX30" fmla="*/ 614855 w 666093"/>
                  <a:gd name="csY30" fmla="*/ 370490 h 402021"/>
                  <a:gd name="csX31" fmla="*/ 614855 w 666093"/>
                  <a:gd name="csY31" fmla="*/ 370490 h 402021"/>
                  <a:gd name="csX32" fmla="*/ 614855 w 666093"/>
                  <a:gd name="csY32" fmla="*/ 402021 h 402021"/>
                  <a:gd name="csX33" fmla="*/ 666093 w 666093"/>
                  <a:gd name="csY33" fmla="*/ 402021 h 402021"/>
                  <a:gd name="csX0" fmla="*/ 0 w 666093"/>
                  <a:gd name="csY0" fmla="*/ 0 h 402021"/>
                  <a:gd name="csX1" fmla="*/ 157655 w 666093"/>
                  <a:gd name="csY1" fmla="*/ 0 h 402021"/>
                  <a:gd name="csX2" fmla="*/ 157655 w 666093"/>
                  <a:gd name="csY2" fmla="*/ 15766 h 402021"/>
                  <a:gd name="csX3" fmla="*/ 181304 w 666093"/>
                  <a:gd name="csY3" fmla="*/ 15766 h 402021"/>
                  <a:gd name="csX4" fmla="*/ 181304 w 666093"/>
                  <a:gd name="csY4" fmla="*/ 31531 h 402021"/>
                  <a:gd name="csX5" fmla="*/ 244366 w 666093"/>
                  <a:gd name="csY5" fmla="*/ 31531 h 402021"/>
                  <a:gd name="csX6" fmla="*/ 244366 w 666093"/>
                  <a:gd name="csY6" fmla="*/ 47297 h 402021"/>
                  <a:gd name="csX7" fmla="*/ 263416 w 666093"/>
                  <a:gd name="csY7" fmla="*/ 50472 h 402021"/>
                  <a:gd name="csX8" fmla="*/ 264073 w 666093"/>
                  <a:gd name="csY8" fmla="*/ 67004 h 402021"/>
                  <a:gd name="csX9" fmla="*/ 299545 w 666093"/>
                  <a:gd name="csY9" fmla="*/ 67004 h 402021"/>
                  <a:gd name="csX10" fmla="*/ 299545 w 666093"/>
                  <a:gd name="csY10" fmla="*/ 137948 h 402021"/>
                  <a:gd name="csX11" fmla="*/ 323193 w 666093"/>
                  <a:gd name="csY11" fmla="*/ 137948 h 402021"/>
                  <a:gd name="csX12" fmla="*/ 323193 w 666093"/>
                  <a:gd name="csY12" fmla="*/ 141890 h 402021"/>
                  <a:gd name="csX13" fmla="*/ 449317 w 666093"/>
                  <a:gd name="csY13" fmla="*/ 141890 h 402021"/>
                  <a:gd name="csX14" fmla="*/ 449317 w 666093"/>
                  <a:gd name="csY14" fmla="*/ 177362 h 402021"/>
                  <a:gd name="csX15" fmla="*/ 461141 w 666093"/>
                  <a:gd name="csY15" fmla="*/ 177362 h 402021"/>
                  <a:gd name="csX16" fmla="*/ 461141 w 666093"/>
                  <a:gd name="csY16" fmla="*/ 201010 h 402021"/>
                  <a:gd name="csX17" fmla="*/ 520262 w 666093"/>
                  <a:gd name="csY17" fmla="*/ 201010 h 402021"/>
                  <a:gd name="csX18" fmla="*/ 520262 w 666093"/>
                  <a:gd name="csY18" fmla="*/ 228600 h 402021"/>
                  <a:gd name="csX19" fmla="*/ 539969 w 666093"/>
                  <a:gd name="csY19" fmla="*/ 228600 h 402021"/>
                  <a:gd name="csX20" fmla="*/ 543144 w 666093"/>
                  <a:gd name="csY20" fmla="*/ 247650 h 402021"/>
                  <a:gd name="csX21" fmla="*/ 555735 w 666093"/>
                  <a:gd name="csY21" fmla="*/ 244366 h 402021"/>
                  <a:gd name="csX22" fmla="*/ 555735 w 666093"/>
                  <a:gd name="csY22" fmla="*/ 247541 h 402021"/>
                  <a:gd name="csX23" fmla="*/ 555735 w 666093"/>
                  <a:gd name="csY23" fmla="*/ 268014 h 402021"/>
                  <a:gd name="csX24" fmla="*/ 591207 w 666093"/>
                  <a:gd name="csY24" fmla="*/ 268014 h 402021"/>
                  <a:gd name="csX25" fmla="*/ 591207 w 666093"/>
                  <a:gd name="csY25" fmla="*/ 331076 h 402021"/>
                  <a:gd name="csX26" fmla="*/ 603031 w 666093"/>
                  <a:gd name="csY26" fmla="*/ 331076 h 402021"/>
                  <a:gd name="csX27" fmla="*/ 603031 w 666093"/>
                  <a:gd name="csY27" fmla="*/ 331076 h 402021"/>
                  <a:gd name="csX28" fmla="*/ 603031 w 666093"/>
                  <a:gd name="csY28" fmla="*/ 358666 h 402021"/>
                  <a:gd name="csX29" fmla="*/ 603031 w 666093"/>
                  <a:gd name="csY29" fmla="*/ 358666 h 402021"/>
                  <a:gd name="csX30" fmla="*/ 614855 w 666093"/>
                  <a:gd name="csY30" fmla="*/ 370490 h 402021"/>
                  <a:gd name="csX31" fmla="*/ 614855 w 666093"/>
                  <a:gd name="csY31" fmla="*/ 370490 h 402021"/>
                  <a:gd name="csX32" fmla="*/ 614855 w 666093"/>
                  <a:gd name="csY32" fmla="*/ 402021 h 402021"/>
                  <a:gd name="csX33" fmla="*/ 666093 w 666093"/>
                  <a:gd name="csY33" fmla="*/ 402021 h 402021"/>
                  <a:gd name="csX0" fmla="*/ 0 w 666093"/>
                  <a:gd name="csY0" fmla="*/ 0 h 402021"/>
                  <a:gd name="csX1" fmla="*/ 157655 w 666093"/>
                  <a:gd name="csY1" fmla="*/ 0 h 402021"/>
                  <a:gd name="csX2" fmla="*/ 157655 w 666093"/>
                  <a:gd name="csY2" fmla="*/ 15766 h 402021"/>
                  <a:gd name="csX3" fmla="*/ 181304 w 666093"/>
                  <a:gd name="csY3" fmla="*/ 15766 h 402021"/>
                  <a:gd name="csX4" fmla="*/ 181304 w 666093"/>
                  <a:gd name="csY4" fmla="*/ 31531 h 402021"/>
                  <a:gd name="csX5" fmla="*/ 244366 w 666093"/>
                  <a:gd name="csY5" fmla="*/ 31531 h 402021"/>
                  <a:gd name="csX6" fmla="*/ 244366 w 666093"/>
                  <a:gd name="csY6" fmla="*/ 47297 h 402021"/>
                  <a:gd name="csX7" fmla="*/ 263416 w 666093"/>
                  <a:gd name="csY7" fmla="*/ 50472 h 402021"/>
                  <a:gd name="csX8" fmla="*/ 264073 w 666093"/>
                  <a:gd name="csY8" fmla="*/ 67004 h 402021"/>
                  <a:gd name="csX9" fmla="*/ 299545 w 666093"/>
                  <a:gd name="csY9" fmla="*/ 67004 h 402021"/>
                  <a:gd name="csX10" fmla="*/ 299545 w 666093"/>
                  <a:gd name="csY10" fmla="*/ 137948 h 402021"/>
                  <a:gd name="csX11" fmla="*/ 323193 w 666093"/>
                  <a:gd name="csY11" fmla="*/ 137948 h 402021"/>
                  <a:gd name="csX12" fmla="*/ 323193 w 666093"/>
                  <a:gd name="csY12" fmla="*/ 141890 h 402021"/>
                  <a:gd name="csX13" fmla="*/ 449317 w 666093"/>
                  <a:gd name="csY13" fmla="*/ 141890 h 402021"/>
                  <a:gd name="csX14" fmla="*/ 449317 w 666093"/>
                  <a:gd name="csY14" fmla="*/ 177362 h 402021"/>
                  <a:gd name="csX15" fmla="*/ 461141 w 666093"/>
                  <a:gd name="csY15" fmla="*/ 177362 h 402021"/>
                  <a:gd name="csX16" fmla="*/ 461141 w 666093"/>
                  <a:gd name="csY16" fmla="*/ 201010 h 402021"/>
                  <a:gd name="csX17" fmla="*/ 520262 w 666093"/>
                  <a:gd name="csY17" fmla="*/ 201010 h 402021"/>
                  <a:gd name="csX18" fmla="*/ 520262 w 666093"/>
                  <a:gd name="csY18" fmla="*/ 228600 h 402021"/>
                  <a:gd name="csX19" fmla="*/ 539969 w 666093"/>
                  <a:gd name="csY19" fmla="*/ 228600 h 402021"/>
                  <a:gd name="csX20" fmla="*/ 543144 w 666093"/>
                  <a:gd name="csY20" fmla="*/ 247650 h 402021"/>
                  <a:gd name="csX21" fmla="*/ 555735 w 666093"/>
                  <a:gd name="csY21" fmla="*/ 244366 h 402021"/>
                  <a:gd name="csX22" fmla="*/ 555735 w 666093"/>
                  <a:gd name="csY22" fmla="*/ 268014 h 402021"/>
                  <a:gd name="csX23" fmla="*/ 591207 w 666093"/>
                  <a:gd name="csY23" fmla="*/ 268014 h 402021"/>
                  <a:gd name="csX24" fmla="*/ 591207 w 666093"/>
                  <a:gd name="csY24" fmla="*/ 331076 h 402021"/>
                  <a:gd name="csX25" fmla="*/ 603031 w 666093"/>
                  <a:gd name="csY25" fmla="*/ 331076 h 402021"/>
                  <a:gd name="csX26" fmla="*/ 603031 w 666093"/>
                  <a:gd name="csY26" fmla="*/ 331076 h 402021"/>
                  <a:gd name="csX27" fmla="*/ 603031 w 666093"/>
                  <a:gd name="csY27" fmla="*/ 358666 h 402021"/>
                  <a:gd name="csX28" fmla="*/ 603031 w 666093"/>
                  <a:gd name="csY28" fmla="*/ 358666 h 402021"/>
                  <a:gd name="csX29" fmla="*/ 614855 w 666093"/>
                  <a:gd name="csY29" fmla="*/ 370490 h 402021"/>
                  <a:gd name="csX30" fmla="*/ 614855 w 666093"/>
                  <a:gd name="csY30" fmla="*/ 370490 h 402021"/>
                  <a:gd name="csX31" fmla="*/ 614855 w 666093"/>
                  <a:gd name="csY31" fmla="*/ 402021 h 402021"/>
                  <a:gd name="csX32" fmla="*/ 666093 w 666093"/>
                  <a:gd name="csY32" fmla="*/ 402021 h 402021"/>
                  <a:gd name="csX0" fmla="*/ 0 w 666093"/>
                  <a:gd name="csY0" fmla="*/ 0 h 402021"/>
                  <a:gd name="csX1" fmla="*/ 157655 w 666093"/>
                  <a:gd name="csY1" fmla="*/ 0 h 402021"/>
                  <a:gd name="csX2" fmla="*/ 157655 w 666093"/>
                  <a:gd name="csY2" fmla="*/ 15766 h 402021"/>
                  <a:gd name="csX3" fmla="*/ 181304 w 666093"/>
                  <a:gd name="csY3" fmla="*/ 15766 h 402021"/>
                  <a:gd name="csX4" fmla="*/ 181304 w 666093"/>
                  <a:gd name="csY4" fmla="*/ 31531 h 402021"/>
                  <a:gd name="csX5" fmla="*/ 244366 w 666093"/>
                  <a:gd name="csY5" fmla="*/ 31531 h 402021"/>
                  <a:gd name="csX6" fmla="*/ 244366 w 666093"/>
                  <a:gd name="csY6" fmla="*/ 47297 h 402021"/>
                  <a:gd name="csX7" fmla="*/ 263416 w 666093"/>
                  <a:gd name="csY7" fmla="*/ 50472 h 402021"/>
                  <a:gd name="csX8" fmla="*/ 264073 w 666093"/>
                  <a:gd name="csY8" fmla="*/ 67004 h 402021"/>
                  <a:gd name="csX9" fmla="*/ 299545 w 666093"/>
                  <a:gd name="csY9" fmla="*/ 67004 h 402021"/>
                  <a:gd name="csX10" fmla="*/ 299545 w 666093"/>
                  <a:gd name="csY10" fmla="*/ 137948 h 402021"/>
                  <a:gd name="csX11" fmla="*/ 323193 w 666093"/>
                  <a:gd name="csY11" fmla="*/ 137948 h 402021"/>
                  <a:gd name="csX12" fmla="*/ 323193 w 666093"/>
                  <a:gd name="csY12" fmla="*/ 141890 h 402021"/>
                  <a:gd name="csX13" fmla="*/ 449317 w 666093"/>
                  <a:gd name="csY13" fmla="*/ 141890 h 402021"/>
                  <a:gd name="csX14" fmla="*/ 449317 w 666093"/>
                  <a:gd name="csY14" fmla="*/ 177362 h 402021"/>
                  <a:gd name="csX15" fmla="*/ 461141 w 666093"/>
                  <a:gd name="csY15" fmla="*/ 177362 h 402021"/>
                  <a:gd name="csX16" fmla="*/ 461141 w 666093"/>
                  <a:gd name="csY16" fmla="*/ 201010 h 402021"/>
                  <a:gd name="csX17" fmla="*/ 520262 w 666093"/>
                  <a:gd name="csY17" fmla="*/ 201010 h 402021"/>
                  <a:gd name="csX18" fmla="*/ 520262 w 666093"/>
                  <a:gd name="csY18" fmla="*/ 228600 h 402021"/>
                  <a:gd name="csX19" fmla="*/ 539969 w 666093"/>
                  <a:gd name="csY19" fmla="*/ 228600 h 402021"/>
                  <a:gd name="csX20" fmla="*/ 543144 w 666093"/>
                  <a:gd name="csY20" fmla="*/ 247650 h 402021"/>
                  <a:gd name="csX21" fmla="*/ 555735 w 666093"/>
                  <a:gd name="csY21" fmla="*/ 253891 h 402021"/>
                  <a:gd name="csX22" fmla="*/ 555735 w 666093"/>
                  <a:gd name="csY22" fmla="*/ 268014 h 402021"/>
                  <a:gd name="csX23" fmla="*/ 591207 w 666093"/>
                  <a:gd name="csY23" fmla="*/ 268014 h 402021"/>
                  <a:gd name="csX24" fmla="*/ 591207 w 666093"/>
                  <a:gd name="csY24" fmla="*/ 331076 h 402021"/>
                  <a:gd name="csX25" fmla="*/ 603031 w 666093"/>
                  <a:gd name="csY25" fmla="*/ 331076 h 402021"/>
                  <a:gd name="csX26" fmla="*/ 603031 w 666093"/>
                  <a:gd name="csY26" fmla="*/ 331076 h 402021"/>
                  <a:gd name="csX27" fmla="*/ 603031 w 666093"/>
                  <a:gd name="csY27" fmla="*/ 358666 h 402021"/>
                  <a:gd name="csX28" fmla="*/ 603031 w 666093"/>
                  <a:gd name="csY28" fmla="*/ 358666 h 402021"/>
                  <a:gd name="csX29" fmla="*/ 614855 w 666093"/>
                  <a:gd name="csY29" fmla="*/ 370490 h 402021"/>
                  <a:gd name="csX30" fmla="*/ 614855 w 666093"/>
                  <a:gd name="csY30" fmla="*/ 370490 h 402021"/>
                  <a:gd name="csX31" fmla="*/ 614855 w 666093"/>
                  <a:gd name="csY31" fmla="*/ 402021 h 402021"/>
                  <a:gd name="csX32" fmla="*/ 666093 w 666093"/>
                  <a:gd name="csY32" fmla="*/ 402021 h 4020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666093" h="402021">
                    <a:moveTo>
                      <a:pt x="0" y="0"/>
                    </a:moveTo>
                    <a:lnTo>
                      <a:pt x="157655" y="0"/>
                    </a:lnTo>
                    <a:lnTo>
                      <a:pt x="157655" y="15766"/>
                    </a:lnTo>
                    <a:lnTo>
                      <a:pt x="181304" y="15766"/>
                    </a:lnTo>
                    <a:lnTo>
                      <a:pt x="181304" y="31531"/>
                    </a:lnTo>
                    <a:lnTo>
                      <a:pt x="244366" y="31531"/>
                    </a:lnTo>
                    <a:lnTo>
                      <a:pt x="244366" y="47297"/>
                    </a:lnTo>
                    <a:lnTo>
                      <a:pt x="263416" y="50472"/>
                    </a:lnTo>
                    <a:lnTo>
                      <a:pt x="264073" y="67004"/>
                    </a:lnTo>
                    <a:lnTo>
                      <a:pt x="299545" y="67004"/>
                    </a:lnTo>
                    <a:lnTo>
                      <a:pt x="299545" y="137948"/>
                    </a:lnTo>
                    <a:lnTo>
                      <a:pt x="323193" y="137948"/>
                    </a:lnTo>
                    <a:lnTo>
                      <a:pt x="323193" y="141890"/>
                    </a:lnTo>
                    <a:lnTo>
                      <a:pt x="449317" y="141890"/>
                    </a:lnTo>
                    <a:lnTo>
                      <a:pt x="449317" y="177362"/>
                    </a:lnTo>
                    <a:lnTo>
                      <a:pt x="461141" y="177362"/>
                    </a:lnTo>
                    <a:lnTo>
                      <a:pt x="461141" y="201010"/>
                    </a:lnTo>
                    <a:lnTo>
                      <a:pt x="520262" y="201010"/>
                    </a:lnTo>
                    <a:lnTo>
                      <a:pt x="520262" y="228600"/>
                    </a:lnTo>
                    <a:lnTo>
                      <a:pt x="539969" y="228600"/>
                    </a:lnTo>
                    <a:lnTo>
                      <a:pt x="543144" y="247650"/>
                    </a:lnTo>
                    <a:lnTo>
                      <a:pt x="555735" y="253891"/>
                    </a:lnTo>
                    <a:lnTo>
                      <a:pt x="555735" y="268014"/>
                    </a:lnTo>
                    <a:lnTo>
                      <a:pt x="591207" y="268014"/>
                    </a:lnTo>
                    <a:lnTo>
                      <a:pt x="591207" y="331076"/>
                    </a:lnTo>
                    <a:lnTo>
                      <a:pt x="603031" y="331076"/>
                    </a:lnTo>
                    <a:lnTo>
                      <a:pt x="603031" y="331076"/>
                    </a:lnTo>
                    <a:lnTo>
                      <a:pt x="603031" y="358666"/>
                    </a:lnTo>
                    <a:lnTo>
                      <a:pt x="603031" y="358666"/>
                    </a:lnTo>
                    <a:lnTo>
                      <a:pt x="614855" y="370490"/>
                    </a:lnTo>
                    <a:lnTo>
                      <a:pt x="614855" y="370490"/>
                    </a:lnTo>
                    <a:lnTo>
                      <a:pt x="614855" y="402021"/>
                    </a:lnTo>
                    <a:lnTo>
                      <a:pt x="666093" y="402021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33" name="Freeform 9232">
                <a:extLst>
                  <a:ext uri="{FF2B5EF4-FFF2-40B4-BE49-F238E27FC236}">
                    <a16:creationId xmlns:a16="http://schemas.microsoft.com/office/drawing/2014/main" id="{74746E0B-C3A6-8FBC-EEED-9C18338BA6A2}"/>
                  </a:ext>
                </a:extLst>
              </p:cNvPr>
              <p:cNvSpPr/>
              <p:nvPr/>
            </p:nvSpPr>
            <p:spPr>
              <a:xfrm>
                <a:off x="3248025" y="2108200"/>
                <a:ext cx="2635250" cy="635000"/>
              </a:xfrm>
              <a:custGeom>
                <a:avLst/>
                <a:gdLst>
                  <a:gd name="csX0" fmla="*/ 0 w 2635250"/>
                  <a:gd name="csY0" fmla="*/ 0 h 635000"/>
                  <a:gd name="csX1" fmla="*/ 60325 w 2635250"/>
                  <a:gd name="csY1" fmla="*/ 0 h 635000"/>
                  <a:gd name="csX2" fmla="*/ 60325 w 2635250"/>
                  <a:gd name="csY2" fmla="*/ 31750 h 635000"/>
                  <a:gd name="csX3" fmla="*/ 88900 w 2635250"/>
                  <a:gd name="csY3" fmla="*/ 31750 h 635000"/>
                  <a:gd name="csX4" fmla="*/ 88900 w 2635250"/>
                  <a:gd name="csY4" fmla="*/ 82550 h 635000"/>
                  <a:gd name="csX5" fmla="*/ 123825 w 2635250"/>
                  <a:gd name="csY5" fmla="*/ 82550 h 635000"/>
                  <a:gd name="csX6" fmla="*/ 123825 w 2635250"/>
                  <a:gd name="csY6" fmla="*/ 114300 h 635000"/>
                  <a:gd name="csX7" fmla="*/ 234950 w 2635250"/>
                  <a:gd name="csY7" fmla="*/ 114300 h 635000"/>
                  <a:gd name="csX8" fmla="*/ 234950 w 2635250"/>
                  <a:gd name="csY8" fmla="*/ 130175 h 635000"/>
                  <a:gd name="csX9" fmla="*/ 276225 w 2635250"/>
                  <a:gd name="csY9" fmla="*/ 130175 h 635000"/>
                  <a:gd name="csX10" fmla="*/ 276225 w 2635250"/>
                  <a:gd name="csY10" fmla="*/ 130175 h 635000"/>
                  <a:gd name="csX11" fmla="*/ 276225 w 2635250"/>
                  <a:gd name="csY11" fmla="*/ 155575 h 635000"/>
                  <a:gd name="csX12" fmla="*/ 403225 w 2635250"/>
                  <a:gd name="csY12" fmla="*/ 155575 h 635000"/>
                  <a:gd name="csX13" fmla="*/ 403225 w 2635250"/>
                  <a:gd name="csY13" fmla="*/ 155575 h 635000"/>
                  <a:gd name="csX14" fmla="*/ 403225 w 2635250"/>
                  <a:gd name="csY14" fmla="*/ 155575 h 635000"/>
                  <a:gd name="csX15" fmla="*/ 403225 w 2635250"/>
                  <a:gd name="csY15" fmla="*/ 177800 h 635000"/>
                  <a:gd name="csX16" fmla="*/ 539750 w 2635250"/>
                  <a:gd name="csY16" fmla="*/ 177800 h 635000"/>
                  <a:gd name="csX17" fmla="*/ 539750 w 2635250"/>
                  <a:gd name="csY17" fmla="*/ 222250 h 635000"/>
                  <a:gd name="csX18" fmla="*/ 587375 w 2635250"/>
                  <a:gd name="csY18" fmla="*/ 222250 h 635000"/>
                  <a:gd name="csX19" fmla="*/ 587375 w 2635250"/>
                  <a:gd name="csY19" fmla="*/ 241300 h 635000"/>
                  <a:gd name="csX20" fmla="*/ 698500 w 2635250"/>
                  <a:gd name="csY20" fmla="*/ 241300 h 635000"/>
                  <a:gd name="csX21" fmla="*/ 698500 w 2635250"/>
                  <a:gd name="csY21" fmla="*/ 273050 h 635000"/>
                  <a:gd name="csX22" fmla="*/ 806450 w 2635250"/>
                  <a:gd name="csY22" fmla="*/ 273050 h 635000"/>
                  <a:gd name="csX23" fmla="*/ 806450 w 2635250"/>
                  <a:gd name="csY23" fmla="*/ 288925 h 635000"/>
                  <a:gd name="csX24" fmla="*/ 838200 w 2635250"/>
                  <a:gd name="csY24" fmla="*/ 288925 h 635000"/>
                  <a:gd name="csX25" fmla="*/ 838200 w 2635250"/>
                  <a:gd name="csY25" fmla="*/ 320675 h 635000"/>
                  <a:gd name="csX26" fmla="*/ 1273175 w 2635250"/>
                  <a:gd name="csY26" fmla="*/ 320675 h 635000"/>
                  <a:gd name="csX27" fmla="*/ 1273175 w 2635250"/>
                  <a:gd name="csY27" fmla="*/ 349250 h 635000"/>
                  <a:gd name="csX28" fmla="*/ 1377950 w 2635250"/>
                  <a:gd name="csY28" fmla="*/ 349250 h 635000"/>
                  <a:gd name="csX29" fmla="*/ 1377950 w 2635250"/>
                  <a:gd name="csY29" fmla="*/ 377825 h 635000"/>
                  <a:gd name="csX30" fmla="*/ 1527175 w 2635250"/>
                  <a:gd name="csY30" fmla="*/ 377825 h 635000"/>
                  <a:gd name="csX31" fmla="*/ 1527175 w 2635250"/>
                  <a:gd name="csY31" fmla="*/ 409575 h 635000"/>
                  <a:gd name="csX32" fmla="*/ 1714500 w 2635250"/>
                  <a:gd name="csY32" fmla="*/ 409575 h 635000"/>
                  <a:gd name="csX33" fmla="*/ 1714500 w 2635250"/>
                  <a:gd name="csY33" fmla="*/ 438150 h 635000"/>
                  <a:gd name="csX34" fmla="*/ 1882775 w 2635250"/>
                  <a:gd name="csY34" fmla="*/ 438150 h 635000"/>
                  <a:gd name="csX35" fmla="*/ 1882775 w 2635250"/>
                  <a:gd name="csY35" fmla="*/ 466725 h 635000"/>
                  <a:gd name="csX36" fmla="*/ 1968500 w 2635250"/>
                  <a:gd name="csY36" fmla="*/ 466725 h 635000"/>
                  <a:gd name="csX37" fmla="*/ 1968500 w 2635250"/>
                  <a:gd name="csY37" fmla="*/ 504825 h 635000"/>
                  <a:gd name="csX38" fmla="*/ 2155825 w 2635250"/>
                  <a:gd name="csY38" fmla="*/ 504825 h 635000"/>
                  <a:gd name="csX39" fmla="*/ 2155825 w 2635250"/>
                  <a:gd name="csY39" fmla="*/ 536575 h 635000"/>
                  <a:gd name="csX40" fmla="*/ 2549525 w 2635250"/>
                  <a:gd name="csY40" fmla="*/ 536575 h 635000"/>
                  <a:gd name="csX41" fmla="*/ 2549525 w 2635250"/>
                  <a:gd name="csY41" fmla="*/ 584200 h 635000"/>
                  <a:gd name="csX42" fmla="*/ 2635250 w 2635250"/>
                  <a:gd name="csY42" fmla="*/ 584200 h 635000"/>
                  <a:gd name="csX43" fmla="*/ 2635250 w 2635250"/>
                  <a:gd name="csY43" fmla="*/ 635000 h 635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</a:cxnLst>
                <a:rect l="l" t="t" r="r" b="b"/>
                <a:pathLst>
                  <a:path w="2635250" h="635000">
                    <a:moveTo>
                      <a:pt x="0" y="0"/>
                    </a:moveTo>
                    <a:lnTo>
                      <a:pt x="60325" y="0"/>
                    </a:lnTo>
                    <a:lnTo>
                      <a:pt x="60325" y="31750"/>
                    </a:lnTo>
                    <a:lnTo>
                      <a:pt x="88900" y="31750"/>
                    </a:lnTo>
                    <a:lnTo>
                      <a:pt x="88900" y="82550"/>
                    </a:lnTo>
                    <a:lnTo>
                      <a:pt x="123825" y="82550"/>
                    </a:lnTo>
                    <a:lnTo>
                      <a:pt x="123825" y="114300"/>
                    </a:lnTo>
                    <a:lnTo>
                      <a:pt x="234950" y="114300"/>
                    </a:lnTo>
                    <a:lnTo>
                      <a:pt x="234950" y="130175"/>
                    </a:lnTo>
                    <a:lnTo>
                      <a:pt x="276225" y="130175"/>
                    </a:lnTo>
                    <a:lnTo>
                      <a:pt x="276225" y="130175"/>
                    </a:lnTo>
                    <a:lnTo>
                      <a:pt x="276225" y="155575"/>
                    </a:lnTo>
                    <a:lnTo>
                      <a:pt x="403225" y="155575"/>
                    </a:lnTo>
                    <a:lnTo>
                      <a:pt x="403225" y="155575"/>
                    </a:lnTo>
                    <a:lnTo>
                      <a:pt x="403225" y="155575"/>
                    </a:lnTo>
                    <a:lnTo>
                      <a:pt x="403225" y="177800"/>
                    </a:lnTo>
                    <a:lnTo>
                      <a:pt x="539750" y="177800"/>
                    </a:lnTo>
                    <a:lnTo>
                      <a:pt x="539750" y="222250"/>
                    </a:lnTo>
                    <a:lnTo>
                      <a:pt x="587375" y="222250"/>
                    </a:lnTo>
                    <a:lnTo>
                      <a:pt x="587375" y="241300"/>
                    </a:lnTo>
                    <a:lnTo>
                      <a:pt x="698500" y="241300"/>
                    </a:lnTo>
                    <a:lnTo>
                      <a:pt x="698500" y="273050"/>
                    </a:lnTo>
                    <a:lnTo>
                      <a:pt x="806450" y="273050"/>
                    </a:lnTo>
                    <a:lnTo>
                      <a:pt x="806450" y="288925"/>
                    </a:lnTo>
                    <a:lnTo>
                      <a:pt x="838200" y="288925"/>
                    </a:lnTo>
                    <a:lnTo>
                      <a:pt x="838200" y="320675"/>
                    </a:lnTo>
                    <a:lnTo>
                      <a:pt x="1273175" y="320675"/>
                    </a:lnTo>
                    <a:lnTo>
                      <a:pt x="1273175" y="349250"/>
                    </a:lnTo>
                    <a:lnTo>
                      <a:pt x="1377950" y="349250"/>
                    </a:lnTo>
                    <a:lnTo>
                      <a:pt x="1377950" y="377825"/>
                    </a:lnTo>
                    <a:lnTo>
                      <a:pt x="1527175" y="377825"/>
                    </a:lnTo>
                    <a:lnTo>
                      <a:pt x="1527175" y="409575"/>
                    </a:lnTo>
                    <a:lnTo>
                      <a:pt x="1714500" y="409575"/>
                    </a:lnTo>
                    <a:lnTo>
                      <a:pt x="1714500" y="438150"/>
                    </a:lnTo>
                    <a:lnTo>
                      <a:pt x="1882775" y="438150"/>
                    </a:lnTo>
                    <a:lnTo>
                      <a:pt x="1882775" y="466725"/>
                    </a:lnTo>
                    <a:lnTo>
                      <a:pt x="1968500" y="466725"/>
                    </a:lnTo>
                    <a:lnTo>
                      <a:pt x="1968500" y="504825"/>
                    </a:lnTo>
                    <a:lnTo>
                      <a:pt x="2155825" y="504825"/>
                    </a:lnTo>
                    <a:lnTo>
                      <a:pt x="2155825" y="536575"/>
                    </a:lnTo>
                    <a:lnTo>
                      <a:pt x="2549525" y="536575"/>
                    </a:lnTo>
                    <a:lnTo>
                      <a:pt x="2549525" y="584200"/>
                    </a:lnTo>
                    <a:lnTo>
                      <a:pt x="2635250" y="584200"/>
                    </a:lnTo>
                    <a:lnTo>
                      <a:pt x="2635250" y="63500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377" name="Group 9376">
              <a:extLst>
                <a:ext uri="{FF2B5EF4-FFF2-40B4-BE49-F238E27FC236}">
                  <a16:creationId xmlns:a16="http://schemas.microsoft.com/office/drawing/2014/main" id="{1901AF2A-8AF4-86E4-1344-49D59ABA2879}"/>
                </a:ext>
              </a:extLst>
            </p:cNvPr>
            <p:cNvGrpSpPr/>
            <p:nvPr/>
          </p:nvGrpSpPr>
          <p:grpSpPr>
            <a:xfrm>
              <a:off x="2615426" y="1624814"/>
              <a:ext cx="6375400" cy="2051558"/>
              <a:chOff x="2615426" y="1624814"/>
              <a:chExt cx="6375400" cy="2051558"/>
            </a:xfrm>
          </p:grpSpPr>
          <p:grpSp>
            <p:nvGrpSpPr>
              <p:cNvPr id="9251" name="Group 9250">
                <a:extLst>
                  <a:ext uri="{FF2B5EF4-FFF2-40B4-BE49-F238E27FC236}">
                    <a16:creationId xmlns:a16="http://schemas.microsoft.com/office/drawing/2014/main" id="{D2E803C5-222E-AC0F-1DC3-071CD4CBAB03}"/>
                  </a:ext>
                </a:extLst>
              </p:cNvPr>
              <p:cNvGrpSpPr/>
              <p:nvPr/>
            </p:nvGrpSpPr>
            <p:grpSpPr>
              <a:xfrm>
                <a:off x="8260576" y="3612364"/>
                <a:ext cx="730250" cy="64008"/>
                <a:chOff x="8260576" y="3612364"/>
                <a:chExt cx="730250" cy="64008"/>
              </a:xfrm>
            </p:grpSpPr>
            <p:cxnSp>
              <p:nvCxnSpPr>
                <p:cNvPr id="9239" name="Straight Connector 9238">
                  <a:extLst>
                    <a:ext uri="{FF2B5EF4-FFF2-40B4-BE49-F238E27FC236}">
                      <a16:creationId xmlns:a16="http://schemas.microsoft.com/office/drawing/2014/main" id="{A96A4CA7-F2FE-7778-6AED-10DEA6FE5B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990826" y="3612364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43" name="Straight Connector 9242">
                  <a:extLst>
                    <a:ext uri="{FF2B5EF4-FFF2-40B4-BE49-F238E27FC236}">
                      <a16:creationId xmlns:a16="http://schemas.microsoft.com/office/drawing/2014/main" id="{51B6C7B4-2BF9-F2D7-09C2-06DA918E48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60576" y="3612364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44" name="Straight Connector 9243">
                  <a:extLst>
                    <a:ext uri="{FF2B5EF4-FFF2-40B4-BE49-F238E27FC236}">
                      <a16:creationId xmlns:a16="http://schemas.microsoft.com/office/drawing/2014/main" id="{9468F3A7-D41D-0283-7775-7B2B56628A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36776" y="3612364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45" name="Straight Connector 9244">
                  <a:extLst>
                    <a:ext uri="{FF2B5EF4-FFF2-40B4-BE49-F238E27FC236}">
                      <a16:creationId xmlns:a16="http://schemas.microsoft.com/office/drawing/2014/main" id="{5928DF0E-5E7F-A286-9693-43D8CB04CF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71701" y="3612364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46" name="Straight Connector 9245">
                  <a:extLst>
                    <a:ext uri="{FF2B5EF4-FFF2-40B4-BE49-F238E27FC236}">
                      <a16:creationId xmlns:a16="http://schemas.microsoft.com/office/drawing/2014/main" id="{371B964E-56FE-9FFF-670B-0F28C5D285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87576" y="3612364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47" name="Straight Connector 9246">
                  <a:extLst>
                    <a:ext uri="{FF2B5EF4-FFF2-40B4-BE49-F238E27FC236}">
                      <a16:creationId xmlns:a16="http://schemas.microsoft.com/office/drawing/2014/main" id="{6FE088BC-19B6-35CC-05A7-1539B37028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81214" y="3612364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48" name="Straight Connector 9247">
                  <a:extLst>
                    <a:ext uri="{FF2B5EF4-FFF2-40B4-BE49-F238E27FC236}">
                      <a16:creationId xmlns:a16="http://schemas.microsoft.com/office/drawing/2014/main" id="{C2245360-36FC-3998-ED88-05AB5D0496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70895" y="3612364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49" name="Straight Connector 9248">
                  <a:extLst>
                    <a:ext uri="{FF2B5EF4-FFF2-40B4-BE49-F238E27FC236}">
                      <a16:creationId xmlns:a16="http://schemas.microsoft.com/office/drawing/2014/main" id="{F93BA039-AC0E-D17E-D4B6-37D7129C37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91533" y="3612364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0" name="Straight Connector 9249">
                  <a:extLst>
                    <a:ext uri="{FF2B5EF4-FFF2-40B4-BE49-F238E27FC236}">
                      <a16:creationId xmlns:a16="http://schemas.microsoft.com/office/drawing/2014/main" id="{EEEE2EB7-F3A3-E24E-BAD9-DE38B23A78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01851" y="3612364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252" name="Straight Connector 9251">
                <a:extLst>
                  <a:ext uri="{FF2B5EF4-FFF2-40B4-BE49-F238E27FC236}">
                    <a16:creationId xmlns:a16="http://schemas.microsoft.com/office/drawing/2014/main" id="{7BC113B7-5AD3-FC27-2BE7-7FCA114728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22451" y="335518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259" name="Group 9258">
                <a:extLst>
                  <a:ext uri="{FF2B5EF4-FFF2-40B4-BE49-F238E27FC236}">
                    <a16:creationId xmlns:a16="http://schemas.microsoft.com/office/drawing/2014/main" id="{2ED20EDB-7586-4FAD-6999-BD80FC723951}"/>
                  </a:ext>
                </a:extLst>
              </p:cNvPr>
              <p:cNvGrpSpPr/>
              <p:nvPr/>
            </p:nvGrpSpPr>
            <p:grpSpPr>
              <a:xfrm>
                <a:off x="7676376" y="3101189"/>
                <a:ext cx="117475" cy="64008"/>
                <a:chOff x="7676376" y="3101189"/>
                <a:chExt cx="117475" cy="64008"/>
              </a:xfrm>
            </p:grpSpPr>
            <p:cxnSp>
              <p:nvCxnSpPr>
                <p:cNvPr id="9253" name="Straight Connector 9252">
                  <a:extLst>
                    <a:ext uri="{FF2B5EF4-FFF2-40B4-BE49-F238E27FC236}">
                      <a16:creationId xmlns:a16="http://schemas.microsoft.com/office/drawing/2014/main" id="{7E3E7C1D-9FC0-918D-3A8D-7B0DF04B1A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76376" y="3101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4" name="Straight Connector 9253">
                  <a:extLst>
                    <a:ext uri="{FF2B5EF4-FFF2-40B4-BE49-F238E27FC236}">
                      <a16:creationId xmlns:a16="http://schemas.microsoft.com/office/drawing/2014/main" id="{75B0684C-7923-2BD0-BC22-05DF29FFDC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93851" y="3101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5" name="Straight Connector 9254">
                  <a:extLst>
                    <a:ext uri="{FF2B5EF4-FFF2-40B4-BE49-F238E27FC236}">
                      <a16:creationId xmlns:a16="http://schemas.microsoft.com/office/drawing/2014/main" id="{CDF5AB23-AADB-651F-E8C4-C5AC99B2A0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20826" y="3101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6" name="Straight Connector 9255">
                  <a:extLst>
                    <a:ext uri="{FF2B5EF4-FFF2-40B4-BE49-F238E27FC236}">
                      <a16:creationId xmlns:a16="http://schemas.microsoft.com/office/drawing/2014/main" id="{DB5CA918-79CB-33E5-7B10-7ED624C3F5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55751" y="3101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7" name="Straight Connector 9256">
                  <a:extLst>
                    <a:ext uri="{FF2B5EF4-FFF2-40B4-BE49-F238E27FC236}">
                      <a16:creationId xmlns:a16="http://schemas.microsoft.com/office/drawing/2014/main" id="{18938101-4F93-1155-CF43-D46FEC5F7D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33526" y="3101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8" name="Straight Connector 9257">
                  <a:extLst>
                    <a:ext uri="{FF2B5EF4-FFF2-40B4-BE49-F238E27FC236}">
                      <a16:creationId xmlns:a16="http://schemas.microsoft.com/office/drawing/2014/main" id="{051C544F-DF6D-1AD3-7639-04CEC325EE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43051" y="3101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276" name="Group 9275">
                <a:extLst>
                  <a:ext uri="{FF2B5EF4-FFF2-40B4-BE49-F238E27FC236}">
                    <a16:creationId xmlns:a16="http://schemas.microsoft.com/office/drawing/2014/main" id="{F3AAF896-9C73-7449-C2CF-673DFA965549}"/>
                  </a:ext>
                </a:extLst>
              </p:cNvPr>
              <p:cNvGrpSpPr/>
              <p:nvPr/>
            </p:nvGrpSpPr>
            <p:grpSpPr>
              <a:xfrm>
                <a:off x="6869926" y="2974189"/>
                <a:ext cx="765175" cy="64008"/>
                <a:chOff x="6869926" y="2974189"/>
                <a:chExt cx="765175" cy="64008"/>
              </a:xfrm>
            </p:grpSpPr>
            <p:cxnSp>
              <p:nvCxnSpPr>
                <p:cNvPr id="9260" name="Straight Connector 9259">
                  <a:extLst>
                    <a:ext uri="{FF2B5EF4-FFF2-40B4-BE49-F238E27FC236}">
                      <a16:creationId xmlns:a16="http://schemas.microsoft.com/office/drawing/2014/main" id="{FA2B4D4E-0815-B10E-E95F-27EF6111EF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35101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1" name="Straight Connector 9260">
                  <a:extLst>
                    <a:ext uri="{FF2B5EF4-FFF2-40B4-BE49-F238E27FC236}">
                      <a16:creationId xmlns:a16="http://schemas.microsoft.com/office/drawing/2014/main" id="{3879AF84-8ADD-666E-982E-C0B446C56F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69926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2" name="Straight Connector 9261">
                  <a:extLst>
                    <a:ext uri="{FF2B5EF4-FFF2-40B4-BE49-F238E27FC236}">
                      <a16:creationId xmlns:a16="http://schemas.microsoft.com/office/drawing/2014/main" id="{E0B3425F-2FB7-63E6-38AF-978000DFDF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49301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3" name="Straight Connector 9262">
                  <a:extLst>
                    <a:ext uri="{FF2B5EF4-FFF2-40B4-BE49-F238E27FC236}">
                      <a16:creationId xmlns:a16="http://schemas.microsoft.com/office/drawing/2014/main" id="{9C125171-F6C7-893E-3B1A-1AF3302E50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31876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4" name="Straight Connector 9263">
                  <a:extLst>
                    <a:ext uri="{FF2B5EF4-FFF2-40B4-BE49-F238E27FC236}">
                      <a16:creationId xmlns:a16="http://schemas.microsoft.com/office/drawing/2014/main" id="{857071F9-95A3-8E78-2BDD-17AE2F3964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96926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5" name="Straight Connector 9264">
                  <a:extLst>
                    <a:ext uri="{FF2B5EF4-FFF2-40B4-BE49-F238E27FC236}">
                      <a16:creationId xmlns:a16="http://schemas.microsoft.com/office/drawing/2014/main" id="{665743EA-31C4-A39F-977C-49B137EEB6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09676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6" name="Straight Connector 9265">
                  <a:extLst>
                    <a:ext uri="{FF2B5EF4-FFF2-40B4-BE49-F238E27FC236}">
                      <a16:creationId xmlns:a16="http://schemas.microsoft.com/office/drawing/2014/main" id="{6575118A-4638-209A-89FB-B3024F5B9C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49326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7" name="Straight Connector 9266">
                  <a:extLst>
                    <a:ext uri="{FF2B5EF4-FFF2-40B4-BE49-F238E27FC236}">
                      <a16:creationId xmlns:a16="http://schemas.microsoft.com/office/drawing/2014/main" id="{219FF6F4-9BFB-9CA1-B764-D4A8465EA9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27151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8" name="Straight Connector 9267">
                  <a:extLst>
                    <a:ext uri="{FF2B5EF4-FFF2-40B4-BE49-F238E27FC236}">
                      <a16:creationId xmlns:a16="http://schemas.microsoft.com/office/drawing/2014/main" id="{533E9C35-01CC-1036-D5ED-01A05FB62B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39851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9" name="Straight Connector 9268">
                  <a:extLst>
                    <a:ext uri="{FF2B5EF4-FFF2-40B4-BE49-F238E27FC236}">
                      <a16:creationId xmlns:a16="http://schemas.microsoft.com/office/drawing/2014/main" id="{684F7AF4-1833-3D87-AA3E-307B7C5DF4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52551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0" name="Straight Connector 9269">
                  <a:extLst>
                    <a:ext uri="{FF2B5EF4-FFF2-40B4-BE49-F238E27FC236}">
                      <a16:creationId xmlns:a16="http://schemas.microsoft.com/office/drawing/2014/main" id="{901001C6-EC7B-7ED2-A2AA-C6014EDF13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63601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1" name="Straight Connector 9270">
                  <a:extLst>
                    <a:ext uri="{FF2B5EF4-FFF2-40B4-BE49-F238E27FC236}">
                      <a16:creationId xmlns:a16="http://schemas.microsoft.com/office/drawing/2014/main" id="{A394906F-B206-AA82-A2D6-DC5E5A1864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76301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2" name="Straight Connector 9271">
                  <a:extLst>
                    <a:ext uri="{FF2B5EF4-FFF2-40B4-BE49-F238E27FC236}">
                      <a16:creationId xmlns:a16="http://schemas.microsoft.com/office/drawing/2014/main" id="{F0996483-DE3A-85AD-D801-4DC711FA20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89001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3" name="Straight Connector 9272">
                  <a:extLst>
                    <a:ext uri="{FF2B5EF4-FFF2-40B4-BE49-F238E27FC236}">
                      <a16:creationId xmlns:a16="http://schemas.microsoft.com/office/drawing/2014/main" id="{03AD175A-D90C-4176-BA74-481C84D737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95351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4" name="Straight Connector 9273">
                  <a:extLst>
                    <a:ext uri="{FF2B5EF4-FFF2-40B4-BE49-F238E27FC236}">
                      <a16:creationId xmlns:a16="http://schemas.microsoft.com/office/drawing/2014/main" id="{101BB861-6818-F982-6419-4D00BCC416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08051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5" name="Straight Connector 9274">
                  <a:extLst>
                    <a:ext uri="{FF2B5EF4-FFF2-40B4-BE49-F238E27FC236}">
                      <a16:creationId xmlns:a16="http://schemas.microsoft.com/office/drawing/2014/main" id="{18511201-A45A-9732-0F38-EFAEC7C8A0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20751" y="2974189"/>
                  <a:ext cx="0" cy="64008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277" name="Straight Connector 9276">
                <a:extLst>
                  <a:ext uri="{FF2B5EF4-FFF2-40B4-BE49-F238E27FC236}">
                    <a16:creationId xmlns:a16="http://schemas.microsoft.com/office/drawing/2014/main" id="{AC34E68A-0645-3767-A5BD-A32FDBB69D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54001" y="28281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78" name="Straight Connector 9277">
                <a:extLst>
                  <a:ext uri="{FF2B5EF4-FFF2-40B4-BE49-F238E27FC236}">
                    <a16:creationId xmlns:a16="http://schemas.microsoft.com/office/drawing/2014/main" id="{3A100C9A-8B6E-F9BB-AF62-0AA41D9684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66701" y="28281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79" name="Straight Connector 9278">
                <a:extLst>
                  <a:ext uri="{FF2B5EF4-FFF2-40B4-BE49-F238E27FC236}">
                    <a16:creationId xmlns:a16="http://schemas.microsoft.com/office/drawing/2014/main" id="{81DAD6EA-ADF0-0B37-B41A-44E7D8C347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79401" y="28281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80" name="Straight Connector 9279">
                <a:extLst>
                  <a:ext uri="{FF2B5EF4-FFF2-40B4-BE49-F238E27FC236}">
                    <a16:creationId xmlns:a16="http://schemas.microsoft.com/office/drawing/2014/main" id="{18E926C6-AB05-A501-F5B5-D5D76D7AA7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88926" y="28281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81" name="Straight Connector 9280">
                <a:extLst>
                  <a:ext uri="{FF2B5EF4-FFF2-40B4-BE49-F238E27FC236}">
                    <a16:creationId xmlns:a16="http://schemas.microsoft.com/office/drawing/2014/main" id="{07DA4D7D-201F-4A95-C686-2B26C0D2CF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01626" y="28281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82" name="Straight Connector 9281">
                <a:extLst>
                  <a:ext uri="{FF2B5EF4-FFF2-40B4-BE49-F238E27FC236}">
                    <a16:creationId xmlns:a16="http://schemas.microsoft.com/office/drawing/2014/main" id="{BB7593F2-9013-CEE8-9C35-2471D38D5A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4326" y="28281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83" name="Straight Connector 9282">
                <a:extLst>
                  <a:ext uri="{FF2B5EF4-FFF2-40B4-BE49-F238E27FC236}">
                    <a16:creationId xmlns:a16="http://schemas.microsoft.com/office/drawing/2014/main" id="{6B9D8C91-D74C-DA50-33B5-F9673909F3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7201" y="28313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84" name="Straight Connector 9283">
                <a:extLst>
                  <a:ext uri="{FF2B5EF4-FFF2-40B4-BE49-F238E27FC236}">
                    <a16:creationId xmlns:a16="http://schemas.microsoft.com/office/drawing/2014/main" id="{AF902659-5845-C417-550B-89D9380A82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9901" y="28313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86" name="Straight Connector 9285">
                <a:extLst>
                  <a:ext uri="{FF2B5EF4-FFF2-40B4-BE49-F238E27FC236}">
                    <a16:creationId xmlns:a16="http://schemas.microsoft.com/office/drawing/2014/main" id="{24208CAF-FB76-3E1D-3675-33E8780ACD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22251" y="28281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87" name="Straight Connector 9286">
                <a:extLst>
                  <a:ext uri="{FF2B5EF4-FFF2-40B4-BE49-F238E27FC236}">
                    <a16:creationId xmlns:a16="http://schemas.microsoft.com/office/drawing/2014/main" id="{CFFF6035-5BCA-0704-5E87-4F2C2F6A3D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7476" y="27741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88" name="Straight Connector 9287">
                <a:extLst>
                  <a:ext uri="{FF2B5EF4-FFF2-40B4-BE49-F238E27FC236}">
                    <a16:creationId xmlns:a16="http://schemas.microsoft.com/office/drawing/2014/main" id="{2DE36C5D-68D4-8164-ED06-0F4793BD94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30126" y="27233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89" name="Straight Connector 9288">
                <a:extLst>
                  <a:ext uri="{FF2B5EF4-FFF2-40B4-BE49-F238E27FC236}">
                    <a16:creationId xmlns:a16="http://schemas.microsoft.com/office/drawing/2014/main" id="{41340326-E53B-9FBA-273E-EC11D0C6F6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1851" y="25773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0" name="Straight Connector 9289">
                <a:extLst>
                  <a:ext uri="{FF2B5EF4-FFF2-40B4-BE49-F238E27FC236}">
                    <a16:creationId xmlns:a16="http://schemas.microsoft.com/office/drawing/2014/main" id="{661A05CB-B0F5-8F78-B59B-DF7F239A2B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15726" y="24757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1" name="Straight Connector 9290">
                <a:extLst>
                  <a:ext uri="{FF2B5EF4-FFF2-40B4-BE49-F238E27FC236}">
                    <a16:creationId xmlns:a16="http://schemas.microsoft.com/office/drawing/2014/main" id="{1A24B4E1-C024-CC86-1660-EF75248D36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82401" y="247888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2" name="Straight Connector 9291">
                <a:extLst>
                  <a:ext uri="{FF2B5EF4-FFF2-40B4-BE49-F238E27FC236}">
                    <a16:creationId xmlns:a16="http://schemas.microsoft.com/office/drawing/2014/main" id="{5808B66D-F503-080D-4002-7F71667135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03001" y="24471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3" name="Straight Connector 9292">
                <a:extLst>
                  <a:ext uri="{FF2B5EF4-FFF2-40B4-BE49-F238E27FC236}">
                    <a16:creationId xmlns:a16="http://schemas.microsoft.com/office/drawing/2014/main" id="{A89098CF-787A-0F44-ABA5-2E09104E28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3751" y="23614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4" name="Straight Connector 9293">
                <a:extLst>
                  <a:ext uri="{FF2B5EF4-FFF2-40B4-BE49-F238E27FC236}">
                    <a16:creationId xmlns:a16="http://schemas.microsoft.com/office/drawing/2014/main" id="{443E68EE-9702-3DED-46B1-50D23BEF62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0901" y="25741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5" name="Straight Connector 9294">
                <a:extLst>
                  <a:ext uri="{FF2B5EF4-FFF2-40B4-BE49-F238E27FC236}">
                    <a16:creationId xmlns:a16="http://schemas.microsoft.com/office/drawing/2014/main" id="{C261B5AB-A822-68AE-1BE4-13813681F6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3601" y="25741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6" name="Straight Connector 9295">
                <a:extLst>
                  <a:ext uri="{FF2B5EF4-FFF2-40B4-BE49-F238E27FC236}">
                    <a16:creationId xmlns:a16="http://schemas.microsoft.com/office/drawing/2014/main" id="{4A27300C-F68D-14D4-2841-5E539EA81E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06301" y="25741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7" name="Straight Connector 9296">
                <a:extLst>
                  <a:ext uri="{FF2B5EF4-FFF2-40B4-BE49-F238E27FC236}">
                    <a16:creationId xmlns:a16="http://schemas.microsoft.com/office/drawing/2014/main" id="{339B0D06-7C05-3D32-F70D-D182DD252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38051" y="26217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8" name="Straight Connector 9297">
                <a:extLst>
                  <a:ext uri="{FF2B5EF4-FFF2-40B4-BE49-F238E27FC236}">
                    <a16:creationId xmlns:a16="http://schemas.microsoft.com/office/drawing/2014/main" id="{4DA08C6D-F2E5-EFDA-CCE2-A59A0F0530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50751" y="26217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9" name="Straight Connector 9298">
                <a:extLst>
                  <a:ext uri="{FF2B5EF4-FFF2-40B4-BE49-F238E27FC236}">
                    <a16:creationId xmlns:a16="http://schemas.microsoft.com/office/drawing/2014/main" id="{51E1CE94-4A04-C70E-5D2D-C1FFAEAC81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3451" y="26217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0" name="Straight Connector 9299">
                <a:extLst>
                  <a:ext uri="{FF2B5EF4-FFF2-40B4-BE49-F238E27FC236}">
                    <a16:creationId xmlns:a16="http://schemas.microsoft.com/office/drawing/2014/main" id="{53E3AA20-5245-BD7E-5D0B-6BB3D118EF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0276" y="26217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1" name="Straight Connector 9300">
                <a:extLst>
                  <a:ext uri="{FF2B5EF4-FFF2-40B4-BE49-F238E27FC236}">
                    <a16:creationId xmlns:a16="http://schemas.microsoft.com/office/drawing/2014/main" id="{55895C52-756E-09BF-A1E6-4CA4D375C7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72976" y="26217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2" name="Straight Connector 9301">
                <a:extLst>
                  <a:ext uri="{FF2B5EF4-FFF2-40B4-BE49-F238E27FC236}">
                    <a16:creationId xmlns:a16="http://schemas.microsoft.com/office/drawing/2014/main" id="{46806747-C8B1-95A7-A69D-2509BE33EA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85676" y="26217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3" name="Straight Connector 9302">
                <a:extLst>
                  <a:ext uri="{FF2B5EF4-FFF2-40B4-BE49-F238E27FC236}">
                    <a16:creationId xmlns:a16="http://schemas.microsoft.com/office/drawing/2014/main" id="{F0884CBF-BE74-2461-378A-5B21736E80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26901" y="25709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4" name="Straight Connector 9303">
                <a:extLst>
                  <a:ext uri="{FF2B5EF4-FFF2-40B4-BE49-F238E27FC236}">
                    <a16:creationId xmlns:a16="http://schemas.microsoft.com/office/drawing/2014/main" id="{74FB3A3A-B049-D45C-089D-AC956B1F2D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39601" y="25709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5" name="Straight Connector 9304">
                <a:extLst>
                  <a:ext uri="{FF2B5EF4-FFF2-40B4-BE49-F238E27FC236}">
                    <a16:creationId xmlns:a16="http://schemas.microsoft.com/office/drawing/2014/main" id="{1BB5E703-3958-2D2D-F5E5-9E49189744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52301" y="25709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6" name="Straight Connector 9305">
                <a:extLst>
                  <a:ext uri="{FF2B5EF4-FFF2-40B4-BE49-F238E27FC236}">
                    <a16:creationId xmlns:a16="http://schemas.microsoft.com/office/drawing/2014/main" id="{B4436AB5-8C60-F076-E4FE-CDFB440CEE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8151" y="25392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7" name="Straight Connector 9306">
                <a:extLst>
                  <a:ext uri="{FF2B5EF4-FFF2-40B4-BE49-F238E27FC236}">
                    <a16:creationId xmlns:a16="http://schemas.microsoft.com/office/drawing/2014/main" id="{B4C8DB62-B9A7-D82B-4AD1-1D13BF2992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0851" y="25392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8" name="Straight Connector 9307">
                <a:extLst>
                  <a:ext uri="{FF2B5EF4-FFF2-40B4-BE49-F238E27FC236}">
                    <a16:creationId xmlns:a16="http://schemas.microsoft.com/office/drawing/2014/main" id="{90EEFE76-4887-3644-565A-923A0B2566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93551" y="25392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9" name="Straight Connector 9308">
                <a:extLst>
                  <a:ext uri="{FF2B5EF4-FFF2-40B4-BE49-F238E27FC236}">
                    <a16:creationId xmlns:a16="http://schemas.microsoft.com/office/drawing/2014/main" id="{FE1FD2CD-06DD-A2D0-60E4-B1D7CFF322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9401" y="25360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10" name="Straight Connector 9309">
                <a:extLst>
                  <a:ext uri="{FF2B5EF4-FFF2-40B4-BE49-F238E27FC236}">
                    <a16:creationId xmlns:a16="http://schemas.microsoft.com/office/drawing/2014/main" id="{636D41F2-4A3F-A859-CFF4-61CCCBBB03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22101" y="25360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11" name="Straight Connector 9310">
                <a:extLst>
                  <a:ext uri="{FF2B5EF4-FFF2-40B4-BE49-F238E27FC236}">
                    <a16:creationId xmlns:a16="http://schemas.microsoft.com/office/drawing/2014/main" id="{C8B767AC-48AB-8345-1F8A-41F6CEC5D2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34801" y="25360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13" name="Straight Connector 9312">
                <a:extLst>
                  <a:ext uri="{FF2B5EF4-FFF2-40B4-BE49-F238E27FC236}">
                    <a16:creationId xmlns:a16="http://schemas.microsoft.com/office/drawing/2014/main" id="{8E938CF8-B407-4C24-7C7C-1AD7E9EDBB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63376" y="25392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14" name="Straight Connector 9313">
                <a:extLst>
                  <a:ext uri="{FF2B5EF4-FFF2-40B4-BE49-F238E27FC236}">
                    <a16:creationId xmlns:a16="http://schemas.microsoft.com/office/drawing/2014/main" id="{F8D06AF2-4E5D-FB10-1FA5-A64AC64EA0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1001" y="25360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15" name="Straight Connector 9314">
                <a:extLst>
                  <a:ext uri="{FF2B5EF4-FFF2-40B4-BE49-F238E27FC236}">
                    <a16:creationId xmlns:a16="http://schemas.microsoft.com/office/drawing/2014/main" id="{CBE0EE37-5B7E-CA4F-85C6-F587896BE3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45926" y="25392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17" name="Straight Connector 9316">
                <a:extLst>
                  <a:ext uri="{FF2B5EF4-FFF2-40B4-BE49-F238E27FC236}">
                    <a16:creationId xmlns:a16="http://schemas.microsoft.com/office/drawing/2014/main" id="{316BF85C-3720-0F0B-12DA-655F0F7E54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0951" y="24439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18" name="Straight Connector 9317">
                <a:extLst>
                  <a:ext uri="{FF2B5EF4-FFF2-40B4-BE49-F238E27FC236}">
                    <a16:creationId xmlns:a16="http://schemas.microsoft.com/office/drawing/2014/main" id="{03E7136D-855E-0146-64AD-9873A42F12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3651" y="24439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19" name="Straight Connector 9318">
                <a:extLst>
                  <a:ext uri="{FF2B5EF4-FFF2-40B4-BE49-F238E27FC236}">
                    <a16:creationId xmlns:a16="http://schemas.microsoft.com/office/drawing/2014/main" id="{CFCAB290-53FC-7BCD-560A-EA335FCA38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36351" y="24439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23" name="Straight Connector 9322">
                <a:extLst>
                  <a:ext uri="{FF2B5EF4-FFF2-40B4-BE49-F238E27FC236}">
                    <a16:creationId xmlns:a16="http://schemas.microsoft.com/office/drawing/2014/main" id="{8A31B081-C9AF-809B-D875-02BD818F9B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49051" y="24439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24" name="Straight Connector 9323">
                <a:extLst>
                  <a:ext uri="{FF2B5EF4-FFF2-40B4-BE49-F238E27FC236}">
                    <a16:creationId xmlns:a16="http://schemas.microsoft.com/office/drawing/2014/main" id="{E7812E38-13A9-AFBC-D32F-742B91BC57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58576" y="24439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25" name="Straight Connector 9324">
                <a:extLst>
                  <a:ext uri="{FF2B5EF4-FFF2-40B4-BE49-F238E27FC236}">
                    <a16:creationId xmlns:a16="http://schemas.microsoft.com/office/drawing/2014/main" id="{66962DA5-E82E-B92C-98B1-FF23892D7E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37901" y="24090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26" name="Straight Connector 9325">
                <a:extLst>
                  <a:ext uri="{FF2B5EF4-FFF2-40B4-BE49-F238E27FC236}">
                    <a16:creationId xmlns:a16="http://schemas.microsoft.com/office/drawing/2014/main" id="{2189C3D4-C52E-409E-874B-6B2A80FA91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0601" y="24090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27" name="Straight Connector 9326">
                <a:extLst>
                  <a:ext uri="{FF2B5EF4-FFF2-40B4-BE49-F238E27FC236}">
                    <a16:creationId xmlns:a16="http://schemas.microsoft.com/office/drawing/2014/main" id="{74A781E5-50EF-92E9-0F25-14F24B8D06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63301" y="24090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28" name="Straight Connector 9327">
                <a:extLst>
                  <a:ext uri="{FF2B5EF4-FFF2-40B4-BE49-F238E27FC236}">
                    <a16:creationId xmlns:a16="http://schemas.microsoft.com/office/drawing/2014/main" id="{AB063A0F-29DA-2DE9-5933-27A2EA0785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76001" y="24090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29" name="Straight Connector 9328">
                <a:extLst>
                  <a:ext uri="{FF2B5EF4-FFF2-40B4-BE49-F238E27FC236}">
                    <a16:creationId xmlns:a16="http://schemas.microsoft.com/office/drawing/2014/main" id="{94924F14-9DC7-1CFE-561F-907316D792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85526" y="24090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30" name="Straight Connector 9329">
                <a:extLst>
                  <a:ext uri="{FF2B5EF4-FFF2-40B4-BE49-F238E27FC236}">
                    <a16:creationId xmlns:a16="http://schemas.microsoft.com/office/drawing/2014/main" id="{A35BC000-A239-3C15-791A-442EF567DB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2501" y="23836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31" name="Straight Connector 9330">
                <a:extLst>
                  <a:ext uri="{FF2B5EF4-FFF2-40B4-BE49-F238E27FC236}">
                    <a16:creationId xmlns:a16="http://schemas.microsoft.com/office/drawing/2014/main" id="{0C281E3A-E5F9-3154-9573-1C26292767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25201" y="23836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32" name="Straight Connector 9331">
                <a:extLst>
                  <a:ext uri="{FF2B5EF4-FFF2-40B4-BE49-F238E27FC236}">
                    <a16:creationId xmlns:a16="http://schemas.microsoft.com/office/drawing/2014/main" id="{8A443DB4-5719-B35F-FA6F-5D472E651A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29926" y="23582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33" name="Straight Connector 9332">
                <a:extLst>
                  <a:ext uri="{FF2B5EF4-FFF2-40B4-BE49-F238E27FC236}">
                    <a16:creationId xmlns:a16="http://schemas.microsoft.com/office/drawing/2014/main" id="{0B20005D-39C7-1AD7-ED83-6B86D08626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42626" y="23582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34" name="Straight Connector 9333">
                <a:extLst>
                  <a:ext uri="{FF2B5EF4-FFF2-40B4-BE49-F238E27FC236}">
                    <a16:creationId xmlns:a16="http://schemas.microsoft.com/office/drawing/2014/main" id="{C7361E83-2454-7A77-1158-8BBD9AA446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55326" y="23582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35" name="Straight Connector 9334">
                <a:extLst>
                  <a:ext uri="{FF2B5EF4-FFF2-40B4-BE49-F238E27FC236}">
                    <a16:creationId xmlns:a16="http://schemas.microsoft.com/office/drawing/2014/main" id="{A00D8C43-3057-76B7-23B8-67E4438509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68026" y="23582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36" name="Straight Connector 9335">
                <a:extLst>
                  <a:ext uri="{FF2B5EF4-FFF2-40B4-BE49-F238E27FC236}">
                    <a16:creationId xmlns:a16="http://schemas.microsoft.com/office/drawing/2014/main" id="{0B24B9BE-531C-1167-663F-C29AE0C750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7551" y="23582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37" name="Straight Connector 9336">
                <a:extLst>
                  <a:ext uri="{FF2B5EF4-FFF2-40B4-BE49-F238E27FC236}">
                    <a16:creationId xmlns:a16="http://schemas.microsoft.com/office/drawing/2014/main" id="{2E521FD4-B2C0-54AD-180B-90F8E56AB5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21951" y="23074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38" name="Straight Connector 9337">
                <a:extLst>
                  <a:ext uri="{FF2B5EF4-FFF2-40B4-BE49-F238E27FC236}">
                    <a16:creationId xmlns:a16="http://schemas.microsoft.com/office/drawing/2014/main" id="{2C01EEB2-13D9-09A3-D3D4-91F66357E8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4651" y="23074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39" name="Straight Connector 9338">
                <a:extLst>
                  <a:ext uri="{FF2B5EF4-FFF2-40B4-BE49-F238E27FC236}">
                    <a16:creationId xmlns:a16="http://schemas.microsoft.com/office/drawing/2014/main" id="{FB771D59-0176-D561-7017-426BB3C1E8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47351" y="23074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40" name="Straight Connector 9339">
                <a:extLst>
                  <a:ext uri="{FF2B5EF4-FFF2-40B4-BE49-F238E27FC236}">
                    <a16:creationId xmlns:a16="http://schemas.microsoft.com/office/drawing/2014/main" id="{0FAA3795-7F7E-3DD7-3A74-4EE686A7E6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0051" y="23074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44" name="Straight Connector 9343">
                <a:extLst>
                  <a:ext uri="{FF2B5EF4-FFF2-40B4-BE49-F238E27FC236}">
                    <a16:creationId xmlns:a16="http://schemas.microsoft.com/office/drawing/2014/main" id="{01EB1032-8270-7901-F3D3-3675D74B35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39426" y="23582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45" name="Straight Connector 9344">
                <a:extLst>
                  <a:ext uri="{FF2B5EF4-FFF2-40B4-BE49-F238E27FC236}">
                    <a16:creationId xmlns:a16="http://schemas.microsoft.com/office/drawing/2014/main" id="{900C1101-C033-DF6A-B3EA-85F3C90B68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52126" y="23582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46" name="Straight Connector 9345">
                <a:extLst>
                  <a:ext uri="{FF2B5EF4-FFF2-40B4-BE49-F238E27FC236}">
                    <a16:creationId xmlns:a16="http://schemas.microsoft.com/office/drawing/2014/main" id="{160057DE-55C2-EC6E-F792-20D7DD787C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64826" y="23582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47" name="Straight Connector 9346">
                <a:extLst>
                  <a:ext uri="{FF2B5EF4-FFF2-40B4-BE49-F238E27FC236}">
                    <a16:creationId xmlns:a16="http://schemas.microsoft.com/office/drawing/2014/main" id="{8C24722D-CFF0-9349-05EC-8437824CFF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2251" y="22788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48" name="Straight Connector 9347">
                <a:extLst>
                  <a:ext uri="{FF2B5EF4-FFF2-40B4-BE49-F238E27FC236}">
                    <a16:creationId xmlns:a16="http://schemas.microsoft.com/office/drawing/2014/main" id="{282A68D2-9FE5-32EB-9686-22660EFDF5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94951" y="22788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49" name="Straight Connector 9348">
                <a:extLst>
                  <a:ext uri="{FF2B5EF4-FFF2-40B4-BE49-F238E27FC236}">
                    <a16:creationId xmlns:a16="http://schemas.microsoft.com/office/drawing/2014/main" id="{FCFB2FDD-F8BA-DE84-C75F-4394ABDF1C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07651" y="22788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0" name="Straight Connector 9349">
                <a:extLst>
                  <a:ext uri="{FF2B5EF4-FFF2-40B4-BE49-F238E27FC236}">
                    <a16:creationId xmlns:a16="http://schemas.microsoft.com/office/drawing/2014/main" id="{710C5A27-63D0-8F47-598D-B167B87AC4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2076" y="22185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1" name="Straight Connector 9350">
                <a:extLst>
                  <a:ext uri="{FF2B5EF4-FFF2-40B4-BE49-F238E27FC236}">
                    <a16:creationId xmlns:a16="http://schemas.microsoft.com/office/drawing/2014/main" id="{03D87437-677F-43EE-2821-2E043F68DC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64776" y="22185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2" name="Straight Connector 9351">
                <a:extLst>
                  <a:ext uri="{FF2B5EF4-FFF2-40B4-BE49-F238E27FC236}">
                    <a16:creationId xmlns:a16="http://schemas.microsoft.com/office/drawing/2014/main" id="{1B533FD9-E5E5-0FDA-7859-9CE2A331FC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77476" y="22185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3" name="Straight Connector 9352">
                <a:extLst>
                  <a:ext uri="{FF2B5EF4-FFF2-40B4-BE49-F238E27FC236}">
                    <a16:creationId xmlns:a16="http://schemas.microsoft.com/office/drawing/2014/main" id="{F80D74AA-BDA3-238D-1BD9-F6693061E9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88551" y="21645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4" name="Straight Connector 9353">
                <a:extLst>
                  <a:ext uri="{FF2B5EF4-FFF2-40B4-BE49-F238E27FC236}">
                    <a16:creationId xmlns:a16="http://schemas.microsoft.com/office/drawing/2014/main" id="{D677323A-C821-A240-C536-555B40E334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1251" y="21645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5" name="Straight Connector 9354">
                <a:extLst>
                  <a:ext uri="{FF2B5EF4-FFF2-40B4-BE49-F238E27FC236}">
                    <a16:creationId xmlns:a16="http://schemas.microsoft.com/office/drawing/2014/main" id="{3A1A6CC4-0057-7224-AB97-FA10FDDB49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13951" y="216456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6" name="Straight Connector 9355">
                <a:extLst>
                  <a:ext uri="{FF2B5EF4-FFF2-40B4-BE49-F238E27FC236}">
                    <a16:creationId xmlns:a16="http://schemas.microsoft.com/office/drawing/2014/main" id="{1C9FC3F6-4E4E-5153-9260-7452076012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56801" y="214868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7" name="Straight Connector 9356">
                <a:extLst>
                  <a:ext uri="{FF2B5EF4-FFF2-40B4-BE49-F238E27FC236}">
                    <a16:creationId xmlns:a16="http://schemas.microsoft.com/office/drawing/2014/main" id="{6C89E169-B1B9-501E-1C98-0A08B4C598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69501" y="214868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8" name="Straight Connector 9357">
                <a:extLst>
                  <a:ext uri="{FF2B5EF4-FFF2-40B4-BE49-F238E27FC236}">
                    <a16:creationId xmlns:a16="http://schemas.microsoft.com/office/drawing/2014/main" id="{7F2E55F8-C83E-5270-12C3-6A36355A2B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82201" y="214868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59" name="Straight Connector 9358">
                <a:extLst>
                  <a:ext uri="{FF2B5EF4-FFF2-40B4-BE49-F238E27FC236}">
                    <a16:creationId xmlns:a16="http://schemas.microsoft.com/office/drawing/2014/main" id="{E9CCB655-2823-BB4C-B018-CC78C02215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37776" y="21963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60" name="Straight Connector 9359">
                <a:extLst>
                  <a:ext uri="{FF2B5EF4-FFF2-40B4-BE49-F238E27FC236}">
                    <a16:creationId xmlns:a16="http://schemas.microsoft.com/office/drawing/2014/main" id="{6A76281B-53D9-CA19-CE54-D6FCFF17CC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60001" y="22217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61" name="Straight Connector 9360">
                <a:extLst>
                  <a:ext uri="{FF2B5EF4-FFF2-40B4-BE49-F238E27FC236}">
                    <a16:creationId xmlns:a16="http://schemas.microsoft.com/office/drawing/2014/main" id="{2F5D866A-35F7-78DB-D6E8-3F4626A2E3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9951" y="203438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62" name="Straight Connector 9361">
                <a:extLst>
                  <a:ext uri="{FF2B5EF4-FFF2-40B4-BE49-F238E27FC236}">
                    <a16:creationId xmlns:a16="http://schemas.microsoft.com/office/drawing/2014/main" id="{74B0274E-A7D1-6BB2-37AE-A8FF3DA691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56751" y="17867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63" name="Straight Connector 9362">
                <a:extLst>
                  <a:ext uri="{FF2B5EF4-FFF2-40B4-BE49-F238E27FC236}">
                    <a16:creationId xmlns:a16="http://schemas.microsoft.com/office/drawing/2014/main" id="{141FF4B5-7E11-7E38-7A77-66E3F965BE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5426" y="16248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64" name="Straight Connector 9363">
                <a:extLst>
                  <a:ext uri="{FF2B5EF4-FFF2-40B4-BE49-F238E27FC236}">
                    <a16:creationId xmlns:a16="http://schemas.microsoft.com/office/drawing/2014/main" id="{78BEE5A0-57C4-3839-05F0-95EB6D5D57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04326" y="1624814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65" name="Straight Connector 9364">
                <a:extLst>
                  <a:ext uri="{FF2B5EF4-FFF2-40B4-BE49-F238E27FC236}">
                    <a16:creationId xmlns:a16="http://schemas.microsoft.com/office/drawing/2014/main" id="{E385156B-C3EF-1639-D549-BA2CAA801C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5601" y="162798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66" name="Straight Connector 9365">
                <a:extLst>
                  <a:ext uri="{FF2B5EF4-FFF2-40B4-BE49-F238E27FC236}">
                    <a16:creationId xmlns:a16="http://schemas.microsoft.com/office/drawing/2014/main" id="{F5D30B7C-8CFF-1459-0FDD-45BA9E08F9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10701" y="175498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67" name="Straight Connector 9366">
                <a:extLst>
                  <a:ext uri="{FF2B5EF4-FFF2-40B4-BE49-F238E27FC236}">
                    <a16:creationId xmlns:a16="http://schemas.microsoft.com/office/drawing/2014/main" id="{06CB74DC-2DBB-2CE9-3C68-0F3A98F00F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23401" y="175498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68" name="Straight Connector 9367">
                <a:extLst>
                  <a:ext uri="{FF2B5EF4-FFF2-40B4-BE49-F238E27FC236}">
                    <a16:creationId xmlns:a16="http://schemas.microsoft.com/office/drawing/2014/main" id="{EB172804-FB75-05E6-D2B5-60DE5DA527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6101" y="175498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69" name="Straight Connector 9368">
                <a:extLst>
                  <a:ext uri="{FF2B5EF4-FFF2-40B4-BE49-F238E27FC236}">
                    <a16:creationId xmlns:a16="http://schemas.microsoft.com/office/drawing/2014/main" id="{FFB3BE7F-05C0-55AD-6023-203200A876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85301" y="16978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70" name="Straight Connector 9369">
                <a:extLst>
                  <a:ext uri="{FF2B5EF4-FFF2-40B4-BE49-F238E27FC236}">
                    <a16:creationId xmlns:a16="http://schemas.microsoft.com/office/drawing/2014/main" id="{DE958BD7-9194-A89A-A11B-119B956063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98001" y="16978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71" name="Straight Connector 9370">
                <a:extLst>
                  <a:ext uri="{FF2B5EF4-FFF2-40B4-BE49-F238E27FC236}">
                    <a16:creationId xmlns:a16="http://schemas.microsoft.com/office/drawing/2014/main" id="{B3DDDC27-F01F-DF52-0428-B15EA6B938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10701" y="16978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72" name="Straight Connector 9371">
                <a:extLst>
                  <a:ext uri="{FF2B5EF4-FFF2-40B4-BE49-F238E27FC236}">
                    <a16:creationId xmlns:a16="http://schemas.microsoft.com/office/drawing/2014/main" id="{FC9486F0-ACB8-A099-9E5E-4F4491A68A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71051" y="18883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73" name="Straight Connector 9372">
                <a:extLst>
                  <a:ext uri="{FF2B5EF4-FFF2-40B4-BE49-F238E27FC236}">
                    <a16:creationId xmlns:a16="http://schemas.microsoft.com/office/drawing/2014/main" id="{BB3E1181-1868-24C4-F582-6FC68F593B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3751" y="18883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74" name="Straight Connector 9373">
                <a:extLst>
                  <a:ext uri="{FF2B5EF4-FFF2-40B4-BE49-F238E27FC236}">
                    <a16:creationId xmlns:a16="http://schemas.microsoft.com/office/drawing/2014/main" id="{5E5A12DC-37E1-2F95-AB54-2FC2F1332A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96451" y="188833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75" name="Straight Connector 9374">
                <a:extLst>
                  <a:ext uri="{FF2B5EF4-FFF2-40B4-BE49-F238E27FC236}">
                    <a16:creationId xmlns:a16="http://schemas.microsoft.com/office/drawing/2014/main" id="{34717F1D-5EC3-8353-9300-33C677B551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58351" y="1869289"/>
                <a:ext cx="0" cy="6400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489" name="Group 9488">
            <a:extLst>
              <a:ext uri="{FF2B5EF4-FFF2-40B4-BE49-F238E27FC236}">
                <a16:creationId xmlns:a16="http://schemas.microsoft.com/office/drawing/2014/main" id="{43F295B6-381C-38E1-9D66-F94C7F4F986A}"/>
              </a:ext>
            </a:extLst>
          </p:cNvPr>
          <p:cNvGrpSpPr/>
          <p:nvPr/>
        </p:nvGrpSpPr>
        <p:grpSpPr>
          <a:xfrm>
            <a:off x="2688672" y="1686187"/>
            <a:ext cx="6216242" cy="2197515"/>
            <a:chOff x="2688672" y="1686187"/>
            <a:chExt cx="6216242" cy="2197515"/>
          </a:xfrm>
        </p:grpSpPr>
        <p:grpSp>
          <p:nvGrpSpPr>
            <p:cNvPr id="9237" name="Group 9236">
              <a:extLst>
                <a:ext uri="{FF2B5EF4-FFF2-40B4-BE49-F238E27FC236}">
                  <a16:creationId xmlns:a16="http://schemas.microsoft.com/office/drawing/2014/main" id="{8C38CF22-825C-B5C5-FD8F-DAF5558CC973}"/>
                </a:ext>
              </a:extLst>
            </p:cNvPr>
            <p:cNvGrpSpPr/>
            <p:nvPr/>
          </p:nvGrpSpPr>
          <p:grpSpPr>
            <a:xfrm>
              <a:off x="2688672" y="1686187"/>
              <a:ext cx="6216242" cy="2193721"/>
              <a:chOff x="2688672" y="1686187"/>
              <a:chExt cx="6216242" cy="2193721"/>
            </a:xfrm>
          </p:grpSpPr>
          <p:sp>
            <p:nvSpPr>
              <p:cNvPr id="9235" name="Freeform 9234">
                <a:extLst>
                  <a:ext uri="{FF2B5EF4-FFF2-40B4-BE49-F238E27FC236}">
                    <a16:creationId xmlns:a16="http://schemas.microsoft.com/office/drawing/2014/main" id="{EAE2AB08-43E9-72AA-D8DA-75A75FFD8DFE}"/>
                  </a:ext>
                </a:extLst>
              </p:cNvPr>
              <p:cNvSpPr/>
              <p:nvPr/>
            </p:nvSpPr>
            <p:spPr>
              <a:xfrm>
                <a:off x="4605556" y="2835479"/>
                <a:ext cx="4299358" cy="1044429"/>
              </a:xfrm>
              <a:custGeom>
                <a:avLst/>
                <a:gdLst>
                  <a:gd name="csX0" fmla="*/ 4299358 w 4299358"/>
                  <a:gd name="csY0" fmla="*/ 1044429 h 1044429"/>
                  <a:gd name="csX1" fmla="*/ 3628238 w 4299358"/>
                  <a:gd name="csY1" fmla="*/ 1044429 h 1044429"/>
                  <a:gd name="csX2" fmla="*/ 3628238 w 4299358"/>
                  <a:gd name="csY2" fmla="*/ 792760 h 1044429"/>
                  <a:gd name="csX3" fmla="*/ 3447875 w 4299358"/>
                  <a:gd name="csY3" fmla="*/ 792760 h 1044429"/>
                  <a:gd name="csX4" fmla="*/ 3447875 w 4299358"/>
                  <a:gd name="csY4" fmla="*/ 553673 h 1044429"/>
                  <a:gd name="csX5" fmla="*/ 3431097 w 4299358"/>
                  <a:gd name="csY5" fmla="*/ 553673 h 1044429"/>
                  <a:gd name="csX6" fmla="*/ 3431097 w 4299358"/>
                  <a:gd name="csY6" fmla="*/ 297809 h 1044429"/>
                  <a:gd name="csX7" fmla="*/ 1212209 w 4299358"/>
                  <a:gd name="csY7" fmla="*/ 297809 h 1044429"/>
                  <a:gd name="csX8" fmla="*/ 1212209 w 4299358"/>
                  <a:gd name="csY8" fmla="*/ 260059 h 1044429"/>
                  <a:gd name="csX9" fmla="*/ 1031846 w 4299358"/>
                  <a:gd name="csY9" fmla="*/ 260059 h 1044429"/>
                  <a:gd name="csX10" fmla="*/ 1031846 w 4299358"/>
                  <a:gd name="csY10" fmla="*/ 209725 h 1044429"/>
                  <a:gd name="csX11" fmla="*/ 952150 w 4299358"/>
                  <a:gd name="csY11" fmla="*/ 209725 h 1044429"/>
                  <a:gd name="csX12" fmla="*/ 952150 w 4299358"/>
                  <a:gd name="csY12" fmla="*/ 167780 h 1044429"/>
                  <a:gd name="csX13" fmla="*/ 671119 w 4299358"/>
                  <a:gd name="csY13" fmla="*/ 167780 h 1044429"/>
                  <a:gd name="csX14" fmla="*/ 671119 w 4299358"/>
                  <a:gd name="csY14" fmla="*/ 130029 h 1044429"/>
                  <a:gd name="csX15" fmla="*/ 608202 w 4299358"/>
                  <a:gd name="csY15" fmla="*/ 130029 h 1044429"/>
                  <a:gd name="csX16" fmla="*/ 608202 w 4299358"/>
                  <a:gd name="csY16" fmla="*/ 92279 h 1044429"/>
                  <a:gd name="csX17" fmla="*/ 348143 w 4299358"/>
                  <a:gd name="csY17" fmla="*/ 92279 h 1044429"/>
                  <a:gd name="csX18" fmla="*/ 348143 w 4299358"/>
                  <a:gd name="csY18" fmla="*/ 67112 h 1044429"/>
                  <a:gd name="csX19" fmla="*/ 302004 w 4299358"/>
                  <a:gd name="csY19" fmla="*/ 67112 h 1044429"/>
                  <a:gd name="csX20" fmla="*/ 302004 w 4299358"/>
                  <a:gd name="csY20" fmla="*/ 67112 h 1044429"/>
                  <a:gd name="csX21" fmla="*/ 302004 w 4299358"/>
                  <a:gd name="csY21" fmla="*/ 29361 h 1044429"/>
                  <a:gd name="csX22" fmla="*/ 222308 w 4299358"/>
                  <a:gd name="csY22" fmla="*/ 29361 h 1044429"/>
                  <a:gd name="csX23" fmla="*/ 222308 w 4299358"/>
                  <a:gd name="csY23" fmla="*/ 0 h 1044429"/>
                  <a:gd name="csX24" fmla="*/ 0 w 4299358"/>
                  <a:gd name="csY24" fmla="*/ 0 h 10444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4299358" h="1044429">
                    <a:moveTo>
                      <a:pt x="4299358" y="1044429"/>
                    </a:moveTo>
                    <a:lnTo>
                      <a:pt x="3628238" y="1044429"/>
                    </a:lnTo>
                    <a:lnTo>
                      <a:pt x="3628238" y="792760"/>
                    </a:lnTo>
                    <a:lnTo>
                      <a:pt x="3447875" y="792760"/>
                    </a:lnTo>
                    <a:lnTo>
                      <a:pt x="3447875" y="553673"/>
                    </a:lnTo>
                    <a:lnTo>
                      <a:pt x="3431097" y="553673"/>
                    </a:lnTo>
                    <a:lnTo>
                      <a:pt x="3431097" y="297809"/>
                    </a:lnTo>
                    <a:lnTo>
                      <a:pt x="1212209" y="297809"/>
                    </a:lnTo>
                    <a:lnTo>
                      <a:pt x="1212209" y="260059"/>
                    </a:lnTo>
                    <a:lnTo>
                      <a:pt x="1031846" y="260059"/>
                    </a:lnTo>
                    <a:lnTo>
                      <a:pt x="1031846" y="209725"/>
                    </a:lnTo>
                    <a:lnTo>
                      <a:pt x="952150" y="209725"/>
                    </a:lnTo>
                    <a:lnTo>
                      <a:pt x="952150" y="167780"/>
                    </a:lnTo>
                    <a:lnTo>
                      <a:pt x="671119" y="167780"/>
                    </a:lnTo>
                    <a:lnTo>
                      <a:pt x="671119" y="130029"/>
                    </a:lnTo>
                    <a:lnTo>
                      <a:pt x="608202" y="130029"/>
                    </a:lnTo>
                    <a:lnTo>
                      <a:pt x="608202" y="92279"/>
                    </a:lnTo>
                    <a:lnTo>
                      <a:pt x="348143" y="92279"/>
                    </a:lnTo>
                    <a:lnTo>
                      <a:pt x="348143" y="67112"/>
                    </a:lnTo>
                    <a:lnTo>
                      <a:pt x="302004" y="67112"/>
                    </a:lnTo>
                    <a:lnTo>
                      <a:pt x="302004" y="67112"/>
                    </a:lnTo>
                    <a:lnTo>
                      <a:pt x="302004" y="29361"/>
                    </a:lnTo>
                    <a:lnTo>
                      <a:pt x="222308" y="29361"/>
                    </a:lnTo>
                    <a:lnTo>
                      <a:pt x="222308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36" name="Freeform 9235">
                <a:extLst>
                  <a:ext uri="{FF2B5EF4-FFF2-40B4-BE49-F238E27FC236}">
                    <a16:creationId xmlns:a16="http://schemas.microsoft.com/office/drawing/2014/main" id="{B19011CF-BECD-FD23-0BA1-7711F732B274}"/>
                  </a:ext>
                </a:extLst>
              </p:cNvPr>
              <p:cNvSpPr/>
              <p:nvPr/>
            </p:nvSpPr>
            <p:spPr>
              <a:xfrm>
                <a:off x="2688672" y="1686187"/>
                <a:ext cx="1929467" cy="1124125"/>
              </a:xfrm>
              <a:custGeom>
                <a:avLst/>
                <a:gdLst>
                  <a:gd name="csX0" fmla="*/ 0 w 1929467"/>
                  <a:gd name="csY0" fmla="*/ 0 h 1124125"/>
                  <a:gd name="csX1" fmla="*/ 0 w 1929467"/>
                  <a:gd name="csY1" fmla="*/ 62918 h 1124125"/>
                  <a:gd name="csX2" fmla="*/ 71306 w 1929467"/>
                  <a:gd name="csY2" fmla="*/ 62918 h 1124125"/>
                  <a:gd name="csX3" fmla="*/ 71306 w 1929467"/>
                  <a:gd name="csY3" fmla="*/ 121641 h 1124125"/>
                  <a:gd name="csX4" fmla="*/ 104862 w 1929467"/>
                  <a:gd name="csY4" fmla="*/ 121641 h 1124125"/>
                  <a:gd name="csX5" fmla="*/ 104862 w 1929467"/>
                  <a:gd name="csY5" fmla="*/ 155196 h 1124125"/>
                  <a:gd name="csX6" fmla="*/ 130029 w 1929467"/>
                  <a:gd name="csY6" fmla="*/ 155196 h 1124125"/>
                  <a:gd name="csX7" fmla="*/ 130029 w 1929467"/>
                  <a:gd name="csY7" fmla="*/ 192947 h 1124125"/>
                  <a:gd name="csX8" fmla="*/ 167779 w 1929467"/>
                  <a:gd name="csY8" fmla="*/ 192947 h 1124125"/>
                  <a:gd name="csX9" fmla="*/ 167779 w 1929467"/>
                  <a:gd name="csY9" fmla="*/ 234892 h 1124125"/>
                  <a:gd name="csX10" fmla="*/ 213919 w 1929467"/>
                  <a:gd name="csY10" fmla="*/ 234892 h 1124125"/>
                  <a:gd name="csX11" fmla="*/ 213919 w 1929467"/>
                  <a:gd name="csY11" fmla="*/ 385894 h 1124125"/>
                  <a:gd name="csX12" fmla="*/ 251669 w 1929467"/>
                  <a:gd name="csY12" fmla="*/ 385894 h 1124125"/>
                  <a:gd name="csX13" fmla="*/ 251669 w 1929467"/>
                  <a:gd name="csY13" fmla="*/ 427839 h 1124125"/>
                  <a:gd name="csX14" fmla="*/ 302003 w 1929467"/>
                  <a:gd name="csY14" fmla="*/ 427839 h 1124125"/>
                  <a:gd name="csX15" fmla="*/ 302003 w 1929467"/>
                  <a:gd name="csY15" fmla="*/ 469784 h 1124125"/>
                  <a:gd name="csX16" fmla="*/ 503339 w 1929467"/>
                  <a:gd name="csY16" fmla="*/ 469784 h 1124125"/>
                  <a:gd name="csX17" fmla="*/ 503339 w 1929467"/>
                  <a:gd name="csY17" fmla="*/ 541090 h 1124125"/>
                  <a:gd name="csX18" fmla="*/ 541089 w 1929467"/>
                  <a:gd name="csY18" fmla="*/ 541090 h 1124125"/>
                  <a:gd name="csX19" fmla="*/ 541089 w 1929467"/>
                  <a:gd name="csY19" fmla="*/ 570452 h 1124125"/>
                  <a:gd name="csX20" fmla="*/ 662730 w 1929467"/>
                  <a:gd name="csY20" fmla="*/ 570452 h 1124125"/>
                  <a:gd name="csX21" fmla="*/ 662730 w 1929467"/>
                  <a:gd name="csY21" fmla="*/ 591424 h 1124125"/>
                  <a:gd name="csX22" fmla="*/ 767592 w 1929467"/>
                  <a:gd name="csY22" fmla="*/ 591424 h 1124125"/>
                  <a:gd name="csX23" fmla="*/ 813732 w 1929467"/>
                  <a:gd name="csY23" fmla="*/ 750815 h 1124125"/>
                  <a:gd name="csX24" fmla="*/ 885038 w 1929467"/>
                  <a:gd name="csY24" fmla="*/ 750815 h 1124125"/>
                  <a:gd name="csX25" fmla="*/ 885038 w 1929467"/>
                  <a:gd name="csY25" fmla="*/ 775982 h 1124125"/>
                  <a:gd name="csX26" fmla="*/ 1057012 w 1929467"/>
                  <a:gd name="csY26" fmla="*/ 775982 h 1124125"/>
                  <a:gd name="csX27" fmla="*/ 1057012 w 1929467"/>
                  <a:gd name="csY27" fmla="*/ 805343 h 1124125"/>
                  <a:gd name="csX28" fmla="*/ 1086374 w 1929467"/>
                  <a:gd name="csY28" fmla="*/ 805343 h 1124125"/>
                  <a:gd name="csX29" fmla="*/ 1086374 w 1929467"/>
                  <a:gd name="csY29" fmla="*/ 851483 h 1124125"/>
                  <a:gd name="csX30" fmla="*/ 1187042 w 1929467"/>
                  <a:gd name="csY30" fmla="*/ 851483 h 1124125"/>
                  <a:gd name="csX31" fmla="*/ 1187042 w 1929467"/>
                  <a:gd name="csY31" fmla="*/ 880844 h 1124125"/>
                  <a:gd name="csX32" fmla="*/ 1224792 w 1929467"/>
                  <a:gd name="csY32" fmla="*/ 880844 h 1124125"/>
                  <a:gd name="csX33" fmla="*/ 1224792 w 1929467"/>
                  <a:gd name="csY33" fmla="*/ 897622 h 1124125"/>
                  <a:gd name="csX34" fmla="*/ 1371600 w 1929467"/>
                  <a:gd name="csY34" fmla="*/ 897622 h 1124125"/>
                  <a:gd name="csX35" fmla="*/ 1371600 w 1929467"/>
                  <a:gd name="csY35" fmla="*/ 926984 h 1124125"/>
                  <a:gd name="csX36" fmla="*/ 1392572 w 1929467"/>
                  <a:gd name="csY36" fmla="*/ 926984 h 1124125"/>
                  <a:gd name="csX37" fmla="*/ 1392572 w 1929467"/>
                  <a:gd name="csY37" fmla="*/ 943762 h 1124125"/>
                  <a:gd name="csX38" fmla="*/ 1539379 w 1929467"/>
                  <a:gd name="csY38" fmla="*/ 943762 h 1124125"/>
                  <a:gd name="csX39" fmla="*/ 1539379 w 1929467"/>
                  <a:gd name="csY39" fmla="*/ 994096 h 1124125"/>
                  <a:gd name="csX40" fmla="*/ 1661020 w 1929467"/>
                  <a:gd name="csY40" fmla="*/ 994096 h 1124125"/>
                  <a:gd name="csX41" fmla="*/ 1661020 w 1929467"/>
                  <a:gd name="csY41" fmla="*/ 1036041 h 1124125"/>
                  <a:gd name="csX42" fmla="*/ 1669409 w 1929467"/>
                  <a:gd name="csY42" fmla="*/ 1036041 h 1124125"/>
                  <a:gd name="csX43" fmla="*/ 1669409 w 1929467"/>
                  <a:gd name="csY43" fmla="*/ 1061207 h 1124125"/>
                  <a:gd name="csX44" fmla="*/ 1765882 w 1929467"/>
                  <a:gd name="csY44" fmla="*/ 1061207 h 1124125"/>
                  <a:gd name="csX45" fmla="*/ 1765882 w 1929467"/>
                  <a:gd name="csY45" fmla="*/ 1082180 h 1124125"/>
                  <a:gd name="csX46" fmla="*/ 1832994 w 1929467"/>
                  <a:gd name="csY46" fmla="*/ 1082180 h 1124125"/>
                  <a:gd name="csX47" fmla="*/ 1832994 w 1929467"/>
                  <a:gd name="csY47" fmla="*/ 1124125 h 1124125"/>
                  <a:gd name="csX48" fmla="*/ 1929467 w 1929467"/>
                  <a:gd name="csY48" fmla="*/ 1124125 h 11241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</a:cxnLst>
                <a:rect l="l" t="t" r="r" b="b"/>
                <a:pathLst>
                  <a:path w="1929467" h="1124125">
                    <a:moveTo>
                      <a:pt x="0" y="0"/>
                    </a:moveTo>
                    <a:lnTo>
                      <a:pt x="0" y="62918"/>
                    </a:lnTo>
                    <a:lnTo>
                      <a:pt x="71306" y="62918"/>
                    </a:lnTo>
                    <a:lnTo>
                      <a:pt x="71306" y="121641"/>
                    </a:lnTo>
                    <a:lnTo>
                      <a:pt x="104862" y="121641"/>
                    </a:lnTo>
                    <a:lnTo>
                      <a:pt x="104862" y="155196"/>
                    </a:lnTo>
                    <a:lnTo>
                      <a:pt x="130029" y="155196"/>
                    </a:lnTo>
                    <a:lnTo>
                      <a:pt x="130029" y="192947"/>
                    </a:lnTo>
                    <a:lnTo>
                      <a:pt x="167779" y="192947"/>
                    </a:lnTo>
                    <a:lnTo>
                      <a:pt x="167779" y="234892"/>
                    </a:lnTo>
                    <a:lnTo>
                      <a:pt x="213919" y="234892"/>
                    </a:lnTo>
                    <a:lnTo>
                      <a:pt x="213919" y="385894"/>
                    </a:lnTo>
                    <a:lnTo>
                      <a:pt x="251669" y="385894"/>
                    </a:lnTo>
                    <a:lnTo>
                      <a:pt x="251669" y="427839"/>
                    </a:lnTo>
                    <a:lnTo>
                      <a:pt x="302003" y="427839"/>
                    </a:lnTo>
                    <a:lnTo>
                      <a:pt x="302003" y="469784"/>
                    </a:lnTo>
                    <a:lnTo>
                      <a:pt x="503339" y="469784"/>
                    </a:lnTo>
                    <a:lnTo>
                      <a:pt x="503339" y="541090"/>
                    </a:lnTo>
                    <a:lnTo>
                      <a:pt x="541089" y="541090"/>
                    </a:lnTo>
                    <a:lnTo>
                      <a:pt x="541089" y="570452"/>
                    </a:lnTo>
                    <a:lnTo>
                      <a:pt x="662730" y="570452"/>
                    </a:lnTo>
                    <a:lnTo>
                      <a:pt x="662730" y="591424"/>
                    </a:lnTo>
                    <a:lnTo>
                      <a:pt x="767592" y="591424"/>
                    </a:lnTo>
                    <a:lnTo>
                      <a:pt x="813732" y="750815"/>
                    </a:lnTo>
                    <a:lnTo>
                      <a:pt x="885038" y="750815"/>
                    </a:lnTo>
                    <a:lnTo>
                      <a:pt x="885038" y="775982"/>
                    </a:lnTo>
                    <a:lnTo>
                      <a:pt x="1057012" y="775982"/>
                    </a:lnTo>
                    <a:lnTo>
                      <a:pt x="1057012" y="805343"/>
                    </a:lnTo>
                    <a:lnTo>
                      <a:pt x="1086374" y="805343"/>
                    </a:lnTo>
                    <a:lnTo>
                      <a:pt x="1086374" y="851483"/>
                    </a:lnTo>
                    <a:lnTo>
                      <a:pt x="1187042" y="851483"/>
                    </a:lnTo>
                    <a:lnTo>
                      <a:pt x="1187042" y="880844"/>
                    </a:lnTo>
                    <a:lnTo>
                      <a:pt x="1224792" y="880844"/>
                    </a:lnTo>
                    <a:lnTo>
                      <a:pt x="1224792" y="897622"/>
                    </a:lnTo>
                    <a:lnTo>
                      <a:pt x="1371600" y="897622"/>
                    </a:lnTo>
                    <a:lnTo>
                      <a:pt x="1371600" y="926984"/>
                    </a:lnTo>
                    <a:lnTo>
                      <a:pt x="1392572" y="926984"/>
                    </a:lnTo>
                    <a:lnTo>
                      <a:pt x="1392572" y="943762"/>
                    </a:lnTo>
                    <a:lnTo>
                      <a:pt x="1539379" y="943762"/>
                    </a:lnTo>
                    <a:lnTo>
                      <a:pt x="1539379" y="994096"/>
                    </a:lnTo>
                    <a:lnTo>
                      <a:pt x="1661020" y="994096"/>
                    </a:lnTo>
                    <a:lnTo>
                      <a:pt x="1661020" y="1036041"/>
                    </a:lnTo>
                    <a:lnTo>
                      <a:pt x="1669409" y="1036041"/>
                    </a:lnTo>
                    <a:lnTo>
                      <a:pt x="1669409" y="1061207"/>
                    </a:lnTo>
                    <a:lnTo>
                      <a:pt x="1765882" y="1061207"/>
                    </a:lnTo>
                    <a:lnTo>
                      <a:pt x="1765882" y="1082180"/>
                    </a:lnTo>
                    <a:lnTo>
                      <a:pt x="1832994" y="1082180"/>
                    </a:lnTo>
                    <a:lnTo>
                      <a:pt x="1832994" y="1124125"/>
                    </a:lnTo>
                    <a:lnTo>
                      <a:pt x="1929467" y="1124125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9379" name="Straight Connector 9378">
              <a:extLst>
                <a:ext uri="{FF2B5EF4-FFF2-40B4-BE49-F238E27FC236}">
                  <a16:creationId xmlns:a16="http://schemas.microsoft.com/office/drawing/2014/main" id="{D63A3D94-7EC0-61F9-3E0E-201FDB943900}"/>
                </a:ext>
              </a:extLst>
            </p:cNvPr>
            <p:cNvCxnSpPr>
              <a:cxnSpLocks/>
            </p:cNvCxnSpPr>
            <p:nvPr/>
          </p:nvCxnSpPr>
          <p:spPr>
            <a:xfrm>
              <a:off x="2888378" y="185754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0" name="Straight Connector 9379">
              <a:extLst>
                <a:ext uri="{FF2B5EF4-FFF2-40B4-BE49-F238E27FC236}">
                  <a16:creationId xmlns:a16="http://schemas.microsoft.com/office/drawing/2014/main" id="{14771D2A-1BAE-C014-467A-DE43F9EDE1EC}"/>
                </a:ext>
              </a:extLst>
            </p:cNvPr>
            <p:cNvCxnSpPr>
              <a:cxnSpLocks/>
            </p:cNvCxnSpPr>
            <p:nvPr/>
          </p:nvCxnSpPr>
          <p:spPr>
            <a:xfrm>
              <a:off x="2904253" y="1879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1" name="Straight Connector 9380">
              <a:extLst>
                <a:ext uri="{FF2B5EF4-FFF2-40B4-BE49-F238E27FC236}">
                  <a16:creationId xmlns:a16="http://schemas.microsoft.com/office/drawing/2014/main" id="{7004EB06-BF59-CC91-4BD0-429752D283A8}"/>
                </a:ext>
              </a:extLst>
            </p:cNvPr>
            <p:cNvCxnSpPr>
              <a:cxnSpLocks/>
            </p:cNvCxnSpPr>
            <p:nvPr/>
          </p:nvCxnSpPr>
          <p:spPr>
            <a:xfrm>
              <a:off x="3180478" y="20956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2" name="Straight Connector 9381">
              <a:extLst>
                <a:ext uri="{FF2B5EF4-FFF2-40B4-BE49-F238E27FC236}">
                  <a16:creationId xmlns:a16="http://schemas.microsoft.com/office/drawing/2014/main" id="{9878A2CB-16C2-24AE-092B-F11B36187FC3}"/>
                </a:ext>
              </a:extLst>
            </p:cNvPr>
            <p:cNvCxnSpPr>
              <a:cxnSpLocks/>
            </p:cNvCxnSpPr>
            <p:nvPr/>
          </p:nvCxnSpPr>
          <p:spPr>
            <a:xfrm>
              <a:off x="3215403" y="21559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3" name="Straight Connector 9382">
              <a:extLst>
                <a:ext uri="{FF2B5EF4-FFF2-40B4-BE49-F238E27FC236}">
                  <a16:creationId xmlns:a16="http://schemas.microsoft.com/office/drawing/2014/main" id="{EB17CEE5-E292-6F3A-3D5D-0C3644F6BEF9}"/>
                </a:ext>
              </a:extLst>
            </p:cNvPr>
            <p:cNvCxnSpPr>
              <a:cxnSpLocks/>
            </p:cNvCxnSpPr>
            <p:nvPr/>
          </p:nvCxnSpPr>
          <p:spPr>
            <a:xfrm>
              <a:off x="3231278" y="21718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4" name="Straight Connector 9383">
              <a:extLst>
                <a:ext uri="{FF2B5EF4-FFF2-40B4-BE49-F238E27FC236}">
                  <a16:creationId xmlns:a16="http://schemas.microsoft.com/office/drawing/2014/main" id="{8D593777-1C19-F95B-9EAC-1537A285DF27}"/>
                </a:ext>
              </a:extLst>
            </p:cNvPr>
            <p:cNvCxnSpPr>
              <a:cxnSpLocks/>
            </p:cNvCxnSpPr>
            <p:nvPr/>
          </p:nvCxnSpPr>
          <p:spPr>
            <a:xfrm>
              <a:off x="3247153" y="21940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5" name="Straight Connector 9384">
              <a:extLst>
                <a:ext uri="{FF2B5EF4-FFF2-40B4-BE49-F238E27FC236}">
                  <a16:creationId xmlns:a16="http://schemas.microsoft.com/office/drawing/2014/main" id="{37F1C94D-914D-04B2-A5D2-22492AC856DE}"/>
                </a:ext>
              </a:extLst>
            </p:cNvPr>
            <p:cNvCxnSpPr>
              <a:cxnSpLocks/>
            </p:cNvCxnSpPr>
            <p:nvPr/>
          </p:nvCxnSpPr>
          <p:spPr>
            <a:xfrm>
              <a:off x="3472578" y="22575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6" name="Straight Connector 9385">
              <a:extLst>
                <a:ext uri="{FF2B5EF4-FFF2-40B4-BE49-F238E27FC236}">
                  <a16:creationId xmlns:a16="http://schemas.microsoft.com/office/drawing/2014/main" id="{A55D5050-3033-CAD7-474A-30F32C37F3BD}"/>
                </a:ext>
              </a:extLst>
            </p:cNvPr>
            <p:cNvCxnSpPr>
              <a:cxnSpLocks/>
            </p:cNvCxnSpPr>
            <p:nvPr/>
          </p:nvCxnSpPr>
          <p:spPr>
            <a:xfrm>
              <a:off x="3488453" y="22956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7" name="Straight Connector 9386">
              <a:extLst>
                <a:ext uri="{FF2B5EF4-FFF2-40B4-BE49-F238E27FC236}">
                  <a16:creationId xmlns:a16="http://schemas.microsoft.com/office/drawing/2014/main" id="{A4FA75E2-5B91-39AA-35AC-E59A9ECF10B0}"/>
                </a:ext>
              </a:extLst>
            </p:cNvPr>
            <p:cNvCxnSpPr>
              <a:cxnSpLocks/>
            </p:cNvCxnSpPr>
            <p:nvPr/>
          </p:nvCxnSpPr>
          <p:spPr>
            <a:xfrm>
              <a:off x="3501153" y="23433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8" name="Straight Connector 9387">
              <a:extLst>
                <a:ext uri="{FF2B5EF4-FFF2-40B4-BE49-F238E27FC236}">
                  <a16:creationId xmlns:a16="http://schemas.microsoft.com/office/drawing/2014/main" id="{E2122759-4597-9682-1B73-07C2269B4B8D}"/>
                </a:ext>
              </a:extLst>
            </p:cNvPr>
            <p:cNvCxnSpPr>
              <a:cxnSpLocks/>
            </p:cNvCxnSpPr>
            <p:nvPr/>
          </p:nvCxnSpPr>
          <p:spPr>
            <a:xfrm>
              <a:off x="3637678" y="23972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9" name="Straight Connector 9388">
              <a:extLst>
                <a:ext uri="{FF2B5EF4-FFF2-40B4-BE49-F238E27FC236}">
                  <a16:creationId xmlns:a16="http://schemas.microsoft.com/office/drawing/2014/main" id="{98E6C99D-F15A-A7B3-4100-6531C94B529C}"/>
                </a:ext>
              </a:extLst>
            </p:cNvPr>
            <p:cNvCxnSpPr>
              <a:cxnSpLocks/>
            </p:cNvCxnSpPr>
            <p:nvPr/>
          </p:nvCxnSpPr>
          <p:spPr>
            <a:xfrm>
              <a:off x="3523378" y="237824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90" name="Straight Connector 9389">
              <a:extLst>
                <a:ext uri="{FF2B5EF4-FFF2-40B4-BE49-F238E27FC236}">
                  <a16:creationId xmlns:a16="http://schemas.microsoft.com/office/drawing/2014/main" id="{EE2A0DEC-E004-1052-2BA5-2815F5D054BC}"/>
                </a:ext>
              </a:extLst>
            </p:cNvPr>
            <p:cNvCxnSpPr>
              <a:cxnSpLocks/>
            </p:cNvCxnSpPr>
            <p:nvPr/>
          </p:nvCxnSpPr>
          <p:spPr>
            <a:xfrm>
              <a:off x="3536078" y="237824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91" name="Straight Connector 9390">
              <a:extLst>
                <a:ext uri="{FF2B5EF4-FFF2-40B4-BE49-F238E27FC236}">
                  <a16:creationId xmlns:a16="http://schemas.microsoft.com/office/drawing/2014/main" id="{33A94AE3-F196-0832-1A36-372CECEE6C66}"/>
                </a:ext>
              </a:extLst>
            </p:cNvPr>
            <p:cNvCxnSpPr>
              <a:cxnSpLocks/>
            </p:cNvCxnSpPr>
            <p:nvPr/>
          </p:nvCxnSpPr>
          <p:spPr>
            <a:xfrm>
              <a:off x="3548778" y="237824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92" name="Straight Connector 9391">
              <a:extLst>
                <a:ext uri="{FF2B5EF4-FFF2-40B4-BE49-F238E27FC236}">
                  <a16:creationId xmlns:a16="http://schemas.microsoft.com/office/drawing/2014/main" id="{9F6C5FFD-0E9E-F5E7-8604-601867938D8E}"/>
                </a:ext>
              </a:extLst>
            </p:cNvPr>
            <p:cNvCxnSpPr>
              <a:cxnSpLocks/>
            </p:cNvCxnSpPr>
            <p:nvPr/>
          </p:nvCxnSpPr>
          <p:spPr>
            <a:xfrm>
              <a:off x="3796428" y="246714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93" name="Straight Connector 9392">
              <a:extLst>
                <a:ext uri="{FF2B5EF4-FFF2-40B4-BE49-F238E27FC236}">
                  <a16:creationId xmlns:a16="http://schemas.microsoft.com/office/drawing/2014/main" id="{B2922CB8-B64E-2BB0-3DD1-5AFE0E04B92F}"/>
                </a:ext>
              </a:extLst>
            </p:cNvPr>
            <p:cNvCxnSpPr>
              <a:cxnSpLocks/>
            </p:cNvCxnSpPr>
            <p:nvPr/>
          </p:nvCxnSpPr>
          <p:spPr>
            <a:xfrm>
              <a:off x="3825003" y="24703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94" name="Straight Connector 9393">
              <a:extLst>
                <a:ext uri="{FF2B5EF4-FFF2-40B4-BE49-F238E27FC236}">
                  <a16:creationId xmlns:a16="http://schemas.microsoft.com/office/drawing/2014/main" id="{D8BE564D-F6F1-8FEA-545B-256BA660C11E}"/>
                </a:ext>
              </a:extLst>
            </p:cNvPr>
            <p:cNvCxnSpPr>
              <a:cxnSpLocks/>
            </p:cNvCxnSpPr>
            <p:nvPr/>
          </p:nvCxnSpPr>
          <p:spPr>
            <a:xfrm>
              <a:off x="3761503" y="24226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95" name="Straight Connector 9394">
              <a:extLst>
                <a:ext uri="{FF2B5EF4-FFF2-40B4-BE49-F238E27FC236}">
                  <a16:creationId xmlns:a16="http://schemas.microsoft.com/office/drawing/2014/main" id="{D9437E16-B7D0-B743-BF13-5E1EA3D82511}"/>
                </a:ext>
              </a:extLst>
            </p:cNvPr>
            <p:cNvCxnSpPr>
              <a:cxnSpLocks/>
            </p:cNvCxnSpPr>
            <p:nvPr/>
          </p:nvCxnSpPr>
          <p:spPr>
            <a:xfrm>
              <a:off x="3774203" y="24385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96" name="Straight Connector 9395">
              <a:extLst>
                <a:ext uri="{FF2B5EF4-FFF2-40B4-BE49-F238E27FC236}">
                  <a16:creationId xmlns:a16="http://schemas.microsoft.com/office/drawing/2014/main" id="{120FA1AE-3589-9AC0-A863-4A02C10C111C}"/>
                </a:ext>
              </a:extLst>
            </p:cNvPr>
            <p:cNvCxnSpPr>
              <a:cxnSpLocks/>
            </p:cNvCxnSpPr>
            <p:nvPr/>
          </p:nvCxnSpPr>
          <p:spPr>
            <a:xfrm>
              <a:off x="3783728" y="24385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97" name="Straight Connector 9396">
              <a:extLst>
                <a:ext uri="{FF2B5EF4-FFF2-40B4-BE49-F238E27FC236}">
                  <a16:creationId xmlns:a16="http://schemas.microsoft.com/office/drawing/2014/main" id="{CFF671C9-9C71-9C2E-5E50-CCFA9614142F}"/>
                </a:ext>
              </a:extLst>
            </p:cNvPr>
            <p:cNvCxnSpPr>
              <a:cxnSpLocks/>
            </p:cNvCxnSpPr>
            <p:nvPr/>
          </p:nvCxnSpPr>
          <p:spPr>
            <a:xfrm>
              <a:off x="4152028" y="256874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98" name="Straight Connector 9397">
              <a:extLst>
                <a:ext uri="{FF2B5EF4-FFF2-40B4-BE49-F238E27FC236}">
                  <a16:creationId xmlns:a16="http://schemas.microsoft.com/office/drawing/2014/main" id="{2C257670-8F46-E665-AB80-E4D85CB6CBEA}"/>
                </a:ext>
              </a:extLst>
            </p:cNvPr>
            <p:cNvCxnSpPr>
              <a:cxnSpLocks/>
            </p:cNvCxnSpPr>
            <p:nvPr/>
          </p:nvCxnSpPr>
          <p:spPr>
            <a:xfrm>
              <a:off x="4053603" y="25369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99" name="Straight Connector 9398">
              <a:extLst>
                <a:ext uri="{FF2B5EF4-FFF2-40B4-BE49-F238E27FC236}">
                  <a16:creationId xmlns:a16="http://schemas.microsoft.com/office/drawing/2014/main" id="{9EC29829-E37E-FA14-5CFE-292578FDF34B}"/>
                </a:ext>
              </a:extLst>
            </p:cNvPr>
            <p:cNvCxnSpPr>
              <a:cxnSpLocks/>
            </p:cNvCxnSpPr>
            <p:nvPr/>
          </p:nvCxnSpPr>
          <p:spPr>
            <a:xfrm>
              <a:off x="4066303" y="25401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0" name="Straight Connector 9399">
              <a:extLst>
                <a:ext uri="{FF2B5EF4-FFF2-40B4-BE49-F238E27FC236}">
                  <a16:creationId xmlns:a16="http://schemas.microsoft.com/office/drawing/2014/main" id="{9FAFA2C7-E306-AA20-7535-32D3C7948967}"/>
                </a:ext>
              </a:extLst>
            </p:cNvPr>
            <p:cNvCxnSpPr>
              <a:cxnSpLocks/>
            </p:cNvCxnSpPr>
            <p:nvPr/>
          </p:nvCxnSpPr>
          <p:spPr>
            <a:xfrm>
              <a:off x="4079003" y="2559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1" name="Straight Connector 9400">
              <a:extLst>
                <a:ext uri="{FF2B5EF4-FFF2-40B4-BE49-F238E27FC236}">
                  <a16:creationId xmlns:a16="http://schemas.microsoft.com/office/drawing/2014/main" id="{C93A51B5-8429-1ACD-4C9D-88D67BF0F5DA}"/>
                </a:ext>
              </a:extLst>
            </p:cNvPr>
            <p:cNvCxnSpPr>
              <a:cxnSpLocks/>
            </p:cNvCxnSpPr>
            <p:nvPr/>
          </p:nvCxnSpPr>
          <p:spPr>
            <a:xfrm>
              <a:off x="4091703" y="25655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2" name="Straight Connector 9401">
              <a:extLst>
                <a:ext uri="{FF2B5EF4-FFF2-40B4-BE49-F238E27FC236}">
                  <a16:creationId xmlns:a16="http://schemas.microsoft.com/office/drawing/2014/main" id="{23BD1A98-A081-EF86-8909-1FDBA426C52C}"/>
                </a:ext>
              </a:extLst>
            </p:cNvPr>
            <p:cNvCxnSpPr>
              <a:cxnSpLocks/>
            </p:cNvCxnSpPr>
            <p:nvPr/>
          </p:nvCxnSpPr>
          <p:spPr>
            <a:xfrm>
              <a:off x="4355228" y="26512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3" name="Straight Connector 9402">
              <a:extLst>
                <a:ext uri="{FF2B5EF4-FFF2-40B4-BE49-F238E27FC236}">
                  <a16:creationId xmlns:a16="http://schemas.microsoft.com/office/drawing/2014/main" id="{AF229871-BA4D-28F6-B96F-6B4FFD9435AD}"/>
                </a:ext>
              </a:extLst>
            </p:cNvPr>
            <p:cNvCxnSpPr>
              <a:cxnSpLocks/>
            </p:cNvCxnSpPr>
            <p:nvPr/>
          </p:nvCxnSpPr>
          <p:spPr>
            <a:xfrm>
              <a:off x="4587003" y="27433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4" name="Straight Connector 9403">
              <a:extLst>
                <a:ext uri="{FF2B5EF4-FFF2-40B4-BE49-F238E27FC236}">
                  <a16:creationId xmlns:a16="http://schemas.microsoft.com/office/drawing/2014/main" id="{5AFDE697-27C5-C58C-C0CC-1C4D1CA7E273}"/>
                </a:ext>
              </a:extLst>
            </p:cNvPr>
            <p:cNvCxnSpPr>
              <a:cxnSpLocks/>
            </p:cNvCxnSpPr>
            <p:nvPr/>
          </p:nvCxnSpPr>
          <p:spPr>
            <a:xfrm>
              <a:off x="4809253" y="27751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5" name="Straight Connector 9404">
              <a:extLst>
                <a:ext uri="{FF2B5EF4-FFF2-40B4-BE49-F238E27FC236}">
                  <a16:creationId xmlns:a16="http://schemas.microsoft.com/office/drawing/2014/main" id="{A769D043-04CD-9036-1274-7F5C22898CBA}"/>
                </a:ext>
              </a:extLst>
            </p:cNvPr>
            <p:cNvCxnSpPr>
              <a:cxnSpLocks/>
            </p:cNvCxnSpPr>
            <p:nvPr/>
          </p:nvCxnSpPr>
          <p:spPr>
            <a:xfrm>
              <a:off x="4685428" y="2768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6" name="Straight Connector 9405">
              <a:extLst>
                <a:ext uri="{FF2B5EF4-FFF2-40B4-BE49-F238E27FC236}">
                  <a16:creationId xmlns:a16="http://schemas.microsoft.com/office/drawing/2014/main" id="{B73595E9-D5EA-B34B-A42F-F99438D9FDE1}"/>
                </a:ext>
              </a:extLst>
            </p:cNvPr>
            <p:cNvCxnSpPr>
              <a:cxnSpLocks/>
            </p:cNvCxnSpPr>
            <p:nvPr/>
          </p:nvCxnSpPr>
          <p:spPr>
            <a:xfrm>
              <a:off x="4621928" y="2768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7" name="Straight Connector 9406">
              <a:extLst>
                <a:ext uri="{FF2B5EF4-FFF2-40B4-BE49-F238E27FC236}">
                  <a16:creationId xmlns:a16="http://schemas.microsoft.com/office/drawing/2014/main" id="{ACAFA040-CB49-EB8E-4EE6-CF9EA3D1134D}"/>
                </a:ext>
              </a:extLst>
            </p:cNvPr>
            <p:cNvCxnSpPr>
              <a:cxnSpLocks/>
            </p:cNvCxnSpPr>
            <p:nvPr/>
          </p:nvCxnSpPr>
          <p:spPr>
            <a:xfrm>
              <a:off x="4650503" y="2768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8" name="Straight Connector 9407">
              <a:extLst>
                <a:ext uri="{FF2B5EF4-FFF2-40B4-BE49-F238E27FC236}">
                  <a16:creationId xmlns:a16="http://schemas.microsoft.com/office/drawing/2014/main" id="{37A5EDD0-99BC-79F7-5ED6-ED3B2CF871E3}"/>
                </a:ext>
              </a:extLst>
            </p:cNvPr>
            <p:cNvCxnSpPr>
              <a:cxnSpLocks/>
            </p:cNvCxnSpPr>
            <p:nvPr/>
          </p:nvCxnSpPr>
          <p:spPr>
            <a:xfrm>
              <a:off x="4634628" y="2768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9" name="Straight Connector 9408">
              <a:extLst>
                <a:ext uri="{FF2B5EF4-FFF2-40B4-BE49-F238E27FC236}">
                  <a16:creationId xmlns:a16="http://schemas.microsoft.com/office/drawing/2014/main" id="{0B52D57D-226E-E6D8-ADB0-EACC33A00A48}"/>
                </a:ext>
              </a:extLst>
            </p:cNvPr>
            <p:cNvCxnSpPr>
              <a:cxnSpLocks/>
            </p:cNvCxnSpPr>
            <p:nvPr/>
          </p:nvCxnSpPr>
          <p:spPr>
            <a:xfrm>
              <a:off x="4640978" y="2768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0" name="Straight Connector 9409">
              <a:extLst>
                <a:ext uri="{FF2B5EF4-FFF2-40B4-BE49-F238E27FC236}">
                  <a16:creationId xmlns:a16="http://schemas.microsoft.com/office/drawing/2014/main" id="{B8C554E7-E7D6-B12A-A1A8-B3831BA2F742}"/>
                </a:ext>
              </a:extLst>
            </p:cNvPr>
            <p:cNvCxnSpPr>
              <a:cxnSpLocks/>
            </p:cNvCxnSpPr>
            <p:nvPr/>
          </p:nvCxnSpPr>
          <p:spPr>
            <a:xfrm>
              <a:off x="4907678" y="28290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1" name="Straight Connector 9410">
              <a:extLst>
                <a:ext uri="{FF2B5EF4-FFF2-40B4-BE49-F238E27FC236}">
                  <a16:creationId xmlns:a16="http://schemas.microsoft.com/office/drawing/2014/main" id="{9FA0E7D1-CABF-533E-888A-78B51087F1E1}"/>
                </a:ext>
              </a:extLst>
            </p:cNvPr>
            <p:cNvCxnSpPr>
              <a:cxnSpLocks/>
            </p:cNvCxnSpPr>
            <p:nvPr/>
          </p:nvCxnSpPr>
          <p:spPr>
            <a:xfrm>
              <a:off x="4936253" y="28290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2" name="Straight Connector 9411">
              <a:extLst>
                <a:ext uri="{FF2B5EF4-FFF2-40B4-BE49-F238E27FC236}">
                  <a16:creationId xmlns:a16="http://schemas.microsoft.com/office/drawing/2014/main" id="{031D6899-A2CC-2CFB-F9F4-2CE618463F3C}"/>
                </a:ext>
              </a:extLst>
            </p:cNvPr>
            <p:cNvCxnSpPr>
              <a:cxnSpLocks/>
            </p:cNvCxnSpPr>
            <p:nvPr/>
          </p:nvCxnSpPr>
          <p:spPr>
            <a:xfrm>
              <a:off x="4920378" y="28290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3" name="Straight Connector 9412">
              <a:extLst>
                <a:ext uri="{FF2B5EF4-FFF2-40B4-BE49-F238E27FC236}">
                  <a16:creationId xmlns:a16="http://schemas.microsoft.com/office/drawing/2014/main" id="{99F48FC4-D330-4506-13FC-B572C6C83A87}"/>
                </a:ext>
              </a:extLst>
            </p:cNvPr>
            <p:cNvCxnSpPr>
              <a:cxnSpLocks/>
            </p:cNvCxnSpPr>
            <p:nvPr/>
          </p:nvCxnSpPr>
          <p:spPr>
            <a:xfrm>
              <a:off x="4926728" y="28290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4" name="Straight Connector 9413">
              <a:extLst>
                <a:ext uri="{FF2B5EF4-FFF2-40B4-BE49-F238E27FC236}">
                  <a16:creationId xmlns:a16="http://schemas.microsoft.com/office/drawing/2014/main" id="{F03758B1-222B-0B46-3743-A84394753C52}"/>
                </a:ext>
              </a:extLst>
            </p:cNvPr>
            <p:cNvCxnSpPr>
              <a:cxnSpLocks/>
            </p:cNvCxnSpPr>
            <p:nvPr/>
          </p:nvCxnSpPr>
          <p:spPr>
            <a:xfrm>
              <a:off x="5196603" y="28576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5" name="Straight Connector 9414">
              <a:extLst>
                <a:ext uri="{FF2B5EF4-FFF2-40B4-BE49-F238E27FC236}">
                  <a16:creationId xmlns:a16="http://schemas.microsoft.com/office/drawing/2014/main" id="{143EFC7D-7C8E-D5AB-5760-19363AC9B2E2}"/>
                </a:ext>
              </a:extLst>
            </p:cNvPr>
            <p:cNvCxnSpPr>
              <a:cxnSpLocks/>
            </p:cNvCxnSpPr>
            <p:nvPr/>
          </p:nvCxnSpPr>
          <p:spPr>
            <a:xfrm>
              <a:off x="5225178" y="28576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6" name="Straight Connector 9415">
              <a:extLst>
                <a:ext uri="{FF2B5EF4-FFF2-40B4-BE49-F238E27FC236}">
                  <a16:creationId xmlns:a16="http://schemas.microsoft.com/office/drawing/2014/main" id="{1DE597CB-BF5D-2EAF-7190-1EB4C4B912BF}"/>
                </a:ext>
              </a:extLst>
            </p:cNvPr>
            <p:cNvCxnSpPr>
              <a:cxnSpLocks/>
            </p:cNvCxnSpPr>
            <p:nvPr/>
          </p:nvCxnSpPr>
          <p:spPr>
            <a:xfrm>
              <a:off x="5209303" y="28576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7" name="Straight Connector 9416">
              <a:extLst>
                <a:ext uri="{FF2B5EF4-FFF2-40B4-BE49-F238E27FC236}">
                  <a16:creationId xmlns:a16="http://schemas.microsoft.com/office/drawing/2014/main" id="{D4465437-163E-6CF8-9B35-46B252A3D6B3}"/>
                </a:ext>
              </a:extLst>
            </p:cNvPr>
            <p:cNvCxnSpPr>
              <a:cxnSpLocks/>
            </p:cNvCxnSpPr>
            <p:nvPr/>
          </p:nvCxnSpPr>
          <p:spPr>
            <a:xfrm>
              <a:off x="5215653" y="28576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8" name="Straight Connector 9417">
              <a:extLst>
                <a:ext uri="{FF2B5EF4-FFF2-40B4-BE49-F238E27FC236}">
                  <a16:creationId xmlns:a16="http://schemas.microsoft.com/office/drawing/2014/main" id="{276DA531-5213-D4F6-D7BC-88A72BD0AFBD}"/>
                </a:ext>
              </a:extLst>
            </p:cNvPr>
            <p:cNvCxnSpPr>
              <a:cxnSpLocks/>
            </p:cNvCxnSpPr>
            <p:nvPr/>
          </p:nvCxnSpPr>
          <p:spPr>
            <a:xfrm>
              <a:off x="5225178" y="2895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9" name="Straight Connector 9418">
              <a:extLst>
                <a:ext uri="{FF2B5EF4-FFF2-40B4-BE49-F238E27FC236}">
                  <a16:creationId xmlns:a16="http://schemas.microsoft.com/office/drawing/2014/main" id="{B9B74673-F6B0-3E66-6222-6970C6F70EAF}"/>
                </a:ext>
              </a:extLst>
            </p:cNvPr>
            <p:cNvCxnSpPr>
              <a:cxnSpLocks/>
            </p:cNvCxnSpPr>
            <p:nvPr/>
          </p:nvCxnSpPr>
          <p:spPr>
            <a:xfrm>
              <a:off x="5253753" y="2895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20" name="Straight Connector 9419">
              <a:extLst>
                <a:ext uri="{FF2B5EF4-FFF2-40B4-BE49-F238E27FC236}">
                  <a16:creationId xmlns:a16="http://schemas.microsoft.com/office/drawing/2014/main" id="{B16CFF0D-9477-7805-583D-DD76090AF4DE}"/>
                </a:ext>
              </a:extLst>
            </p:cNvPr>
            <p:cNvCxnSpPr>
              <a:cxnSpLocks/>
            </p:cNvCxnSpPr>
            <p:nvPr/>
          </p:nvCxnSpPr>
          <p:spPr>
            <a:xfrm>
              <a:off x="5237878" y="2895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21" name="Straight Connector 9420">
              <a:extLst>
                <a:ext uri="{FF2B5EF4-FFF2-40B4-BE49-F238E27FC236}">
                  <a16:creationId xmlns:a16="http://schemas.microsoft.com/office/drawing/2014/main" id="{C1F48D6B-F2CA-BB4B-B6E7-09495A38E14D}"/>
                </a:ext>
              </a:extLst>
            </p:cNvPr>
            <p:cNvCxnSpPr>
              <a:cxnSpLocks/>
            </p:cNvCxnSpPr>
            <p:nvPr/>
          </p:nvCxnSpPr>
          <p:spPr>
            <a:xfrm>
              <a:off x="5244228" y="2895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22" name="Straight Connector 9421">
              <a:extLst>
                <a:ext uri="{FF2B5EF4-FFF2-40B4-BE49-F238E27FC236}">
                  <a16:creationId xmlns:a16="http://schemas.microsoft.com/office/drawing/2014/main" id="{F6A390F9-E70C-2506-6351-82D88695B340}"/>
                </a:ext>
              </a:extLst>
            </p:cNvPr>
            <p:cNvCxnSpPr>
              <a:cxnSpLocks/>
            </p:cNvCxnSpPr>
            <p:nvPr/>
          </p:nvCxnSpPr>
          <p:spPr>
            <a:xfrm>
              <a:off x="5247403" y="2895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23" name="Straight Connector 9422">
              <a:extLst>
                <a:ext uri="{FF2B5EF4-FFF2-40B4-BE49-F238E27FC236}">
                  <a16:creationId xmlns:a16="http://schemas.microsoft.com/office/drawing/2014/main" id="{74817F6C-8318-1F34-028C-7F0D652BD414}"/>
                </a:ext>
              </a:extLst>
            </p:cNvPr>
            <p:cNvCxnSpPr>
              <a:cxnSpLocks/>
            </p:cNvCxnSpPr>
            <p:nvPr/>
          </p:nvCxnSpPr>
          <p:spPr>
            <a:xfrm>
              <a:off x="5275978" y="2895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24" name="Straight Connector 9423">
              <a:extLst>
                <a:ext uri="{FF2B5EF4-FFF2-40B4-BE49-F238E27FC236}">
                  <a16:creationId xmlns:a16="http://schemas.microsoft.com/office/drawing/2014/main" id="{41145011-41E1-1671-0D23-9596DE85908A}"/>
                </a:ext>
              </a:extLst>
            </p:cNvPr>
            <p:cNvCxnSpPr>
              <a:cxnSpLocks/>
            </p:cNvCxnSpPr>
            <p:nvPr/>
          </p:nvCxnSpPr>
          <p:spPr>
            <a:xfrm>
              <a:off x="5260103" y="2895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25" name="Straight Connector 9424">
              <a:extLst>
                <a:ext uri="{FF2B5EF4-FFF2-40B4-BE49-F238E27FC236}">
                  <a16:creationId xmlns:a16="http://schemas.microsoft.com/office/drawing/2014/main" id="{54BB6002-A6FC-947F-B981-8DDD4644E5AD}"/>
                </a:ext>
              </a:extLst>
            </p:cNvPr>
            <p:cNvCxnSpPr>
              <a:cxnSpLocks/>
            </p:cNvCxnSpPr>
            <p:nvPr/>
          </p:nvCxnSpPr>
          <p:spPr>
            <a:xfrm>
              <a:off x="5266453" y="2895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26" name="Straight Connector 9425">
              <a:extLst>
                <a:ext uri="{FF2B5EF4-FFF2-40B4-BE49-F238E27FC236}">
                  <a16:creationId xmlns:a16="http://schemas.microsoft.com/office/drawing/2014/main" id="{2CDFA1D6-BB3C-ABB2-D36E-E1EED45AEA66}"/>
                </a:ext>
              </a:extLst>
            </p:cNvPr>
            <p:cNvCxnSpPr>
              <a:cxnSpLocks/>
            </p:cNvCxnSpPr>
            <p:nvPr/>
          </p:nvCxnSpPr>
          <p:spPr>
            <a:xfrm>
              <a:off x="5504578" y="29306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27" name="Straight Connector 9426">
              <a:extLst>
                <a:ext uri="{FF2B5EF4-FFF2-40B4-BE49-F238E27FC236}">
                  <a16:creationId xmlns:a16="http://schemas.microsoft.com/office/drawing/2014/main" id="{4DC3BAA4-44F6-4517-8246-6C2B5896BCDC}"/>
                </a:ext>
              </a:extLst>
            </p:cNvPr>
            <p:cNvCxnSpPr>
              <a:cxnSpLocks/>
            </p:cNvCxnSpPr>
            <p:nvPr/>
          </p:nvCxnSpPr>
          <p:spPr>
            <a:xfrm>
              <a:off x="5533153" y="29306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28" name="Straight Connector 9427">
              <a:extLst>
                <a:ext uri="{FF2B5EF4-FFF2-40B4-BE49-F238E27FC236}">
                  <a16:creationId xmlns:a16="http://schemas.microsoft.com/office/drawing/2014/main" id="{C006630A-47A7-ADC3-1954-C3E2AC3B29F0}"/>
                </a:ext>
              </a:extLst>
            </p:cNvPr>
            <p:cNvCxnSpPr>
              <a:cxnSpLocks/>
            </p:cNvCxnSpPr>
            <p:nvPr/>
          </p:nvCxnSpPr>
          <p:spPr>
            <a:xfrm>
              <a:off x="5517278" y="29306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29" name="Straight Connector 9428">
              <a:extLst>
                <a:ext uri="{FF2B5EF4-FFF2-40B4-BE49-F238E27FC236}">
                  <a16:creationId xmlns:a16="http://schemas.microsoft.com/office/drawing/2014/main" id="{BEA34562-1EE3-FCC7-D438-694C37691A76}"/>
                </a:ext>
              </a:extLst>
            </p:cNvPr>
            <p:cNvCxnSpPr>
              <a:cxnSpLocks/>
            </p:cNvCxnSpPr>
            <p:nvPr/>
          </p:nvCxnSpPr>
          <p:spPr>
            <a:xfrm>
              <a:off x="5523628" y="29306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30" name="Straight Connector 9429">
              <a:extLst>
                <a:ext uri="{FF2B5EF4-FFF2-40B4-BE49-F238E27FC236}">
                  <a16:creationId xmlns:a16="http://schemas.microsoft.com/office/drawing/2014/main" id="{0FCAFFED-760F-5BF1-6F7C-25578B9BEC5C}"/>
                </a:ext>
              </a:extLst>
            </p:cNvPr>
            <p:cNvCxnSpPr>
              <a:cxnSpLocks/>
            </p:cNvCxnSpPr>
            <p:nvPr/>
          </p:nvCxnSpPr>
          <p:spPr>
            <a:xfrm>
              <a:off x="581255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31" name="Straight Connector 9430">
              <a:extLst>
                <a:ext uri="{FF2B5EF4-FFF2-40B4-BE49-F238E27FC236}">
                  <a16:creationId xmlns:a16="http://schemas.microsoft.com/office/drawing/2014/main" id="{5FAC246C-2E26-AEBE-A335-28C27C480A83}"/>
                </a:ext>
              </a:extLst>
            </p:cNvPr>
            <p:cNvCxnSpPr>
              <a:cxnSpLocks/>
            </p:cNvCxnSpPr>
            <p:nvPr/>
          </p:nvCxnSpPr>
          <p:spPr>
            <a:xfrm>
              <a:off x="5841128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32" name="Straight Connector 9431">
              <a:extLst>
                <a:ext uri="{FF2B5EF4-FFF2-40B4-BE49-F238E27FC236}">
                  <a16:creationId xmlns:a16="http://schemas.microsoft.com/office/drawing/2014/main" id="{4493C1DA-FE2C-37A3-80C5-9D050732549A}"/>
                </a:ext>
              </a:extLst>
            </p:cNvPr>
            <p:cNvCxnSpPr>
              <a:cxnSpLocks/>
            </p:cNvCxnSpPr>
            <p:nvPr/>
          </p:nvCxnSpPr>
          <p:spPr>
            <a:xfrm>
              <a:off x="582525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33" name="Straight Connector 9432">
              <a:extLst>
                <a:ext uri="{FF2B5EF4-FFF2-40B4-BE49-F238E27FC236}">
                  <a16:creationId xmlns:a16="http://schemas.microsoft.com/office/drawing/2014/main" id="{244BCAF2-3C03-725F-7B20-44E2A5F78380}"/>
                </a:ext>
              </a:extLst>
            </p:cNvPr>
            <p:cNvCxnSpPr>
              <a:cxnSpLocks/>
            </p:cNvCxnSpPr>
            <p:nvPr/>
          </p:nvCxnSpPr>
          <p:spPr>
            <a:xfrm>
              <a:off x="583160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34" name="Straight Connector 9433">
              <a:extLst>
                <a:ext uri="{FF2B5EF4-FFF2-40B4-BE49-F238E27FC236}">
                  <a16:creationId xmlns:a16="http://schemas.microsoft.com/office/drawing/2014/main" id="{A5C6112E-E747-748E-95BD-866BD374DD33}"/>
                </a:ext>
              </a:extLst>
            </p:cNvPr>
            <p:cNvCxnSpPr>
              <a:cxnSpLocks/>
            </p:cNvCxnSpPr>
            <p:nvPr/>
          </p:nvCxnSpPr>
          <p:spPr>
            <a:xfrm>
              <a:off x="584430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35" name="Straight Connector 9434">
              <a:extLst>
                <a:ext uri="{FF2B5EF4-FFF2-40B4-BE49-F238E27FC236}">
                  <a16:creationId xmlns:a16="http://schemas.microsoft.com/office/drawing/2014/main" id="{E25235D8-0BE6-7702-9FA0-1053ADBE6F6A}"/>
                </a:ext>
              </a:extLst>
            </p:cNvPr>
            <p:cNvCxnSpPr>
              <a:cxnSpLocks/>
            </p:cNvCxnSpPr>
            <p:nvPr/>
          </p:nvCxnSpPr>
          <p:spPr>
            <a:xfrm>
              <a:off x="5872878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36" name="Straight Connector 9435">
              <a:extLst>
                <a:ext uri="{FF2B5EF4-FFF2-40B4-BE49-F238E27FC236}">
                  <a16:creationId xmlns:a16="http://schemas.microsoft.com/office/drawing/2014/main" id="{007947DB-65C5-C669-9AEC-C19B0172B990}"/>
                </a:ext>
              </a:extLst>
            </p:cNvPr>
            <p:cNvCxnSpPr>
              <a:cxnSpLocks/>
            </p:cNvCxnSpPr>
            <p:nvPr/>
          </p:nvCxnSpPr>
          <p:spPr>
            <a:xfrm>
              <a:off x="585700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37" name="Straight Connector 9436">
              <a:extLst>
                <a:ext uri="{FF2B5EF4-FFF2-40B4-BE49-F238E27FC236}">
                  <a16:creationId xmlns:a16="http://schemas.microsoft.com/office/drawing/2014/main" id="{67C6CD66-2A88-EAB1-6A84-16717678FB2A}"/>
                </a:ext>
              </a:extLst>
            </p:cNvPr>
            <p:cNvCxnSpPr>
              <a:cxnSpLocks/>
            </p:cNvCxnSpPr>
            <p:nvPr/>
          </p:nvCxnSpPr>
          <p:spPr>
            <a:xfrm>
              <a:off x="586335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38" name="Straight Connector 9437">
              <a:extLst>
                <a:ext uri="{FF2B5EF4-FFF2-40B4-BE49-F238E27FC236}">
                  <a16:creationId xmlns:a16="http://schemas.microsoft.com/office/drawing/2014/main" id="{AD9E5F15-2ED4-ACDC-865B-6D98C5204408}"/>
                </a:ext>
              </a:extLst>
            </p:cNvPr>
            <p:cNvCxnSpPr>
              <a:cxnSpLocks/>
            </p:cNvCxnSpPr>
            <p:nvPr/>
          </p:nvCxnSpPr>
          <p:spPr>
            <a:xfrm>
              <a:off x="635230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39" name="Straight Connector 9438">
              <a:extLst>
                <a:ext uri="{FF2B5EF4-FFF2-40B4-BE49-F238E27FC236}">
                  <a16:creationId xmlns:a16="http://schemas.microsoft.com/office/drawing/2014/main" id="{DE850410-CD7F-9391-BB23-AA5F4D68133A}"/>
                </a:ext>
              </a:extLst>
            </p:cNvPr>
            <p:cNvCxnSpPr>
              <a:cxnSpLocks/>
            </p:cNvCxnSpPr>
            <p:nvPr/>
          </p:nvCxnSpPr>
          <p:spPr>
            <a:xfrm>
              <a:off x="6380878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0" name="Straight Connector 9439">
              <a:extLst>
                <a:ext uri="{FF2B5EF4-FFF2-40B4-BE49-F238E27FC236}">
                  <a16:creationId xmlns:a16="http://schemas.microsoft.com/office/drawing/2014/main" id="{28922734-41F7-47E3-DC3D-128BBF719836}"/>
                </a:ext>
              </a:extLst>
            </p:cNvPr>
            <p:cNvCxnSpPr>
              <a:cxnSpLocks/>
            </p:cNvCxnSpPr>
            <p:nvPr/>
          </p:nvCxnSpPr>
          <p:spPr>
            <a:xfrm>
              <a:off x="636500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1" name="Straight Connector 9440">
              <a:extLst>
                <a:ext uri="{FF2B5EF4-FFF2-40B4-BE49-F238E27FC236}">
                  <a16:creationId xmlns:a16="http://schemas.microsoft.com/office/drawing/2014/main" id="{FD3AE91D-5035-4991-B33C-CE57D877ED07}"/>
                </a:ext>
              </a:extLst>
            </p:cNvPr>
            <p:cNvCxnSpPr>
              <a:cxnSpLocks/>
            </p:cNvCxnSpPr>
            <p:nvPr/>
          </p:nvCxnSpPr>
          <p:spPr>
            <a:xfrm>
              <a:off x="637135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2" name="Straight Connector 9441">
              <a:extLst>
                <a:ext uri="{FF2B5EF4-FFF2-40B4-BE49-F238E27FC236}">
                  <a16:creationId xmlns:a16="http://schemas.microsoft.com/office/drawing/2014/main" id="{42C2994E-6B36-985F-F2CE-60E6AF82FDCA}"/>
                </a:ext>
              </a:extLst>
            </p:cNvPr>
            <p:cNvCxnSpPr>
              <a:cxnSpLocks/>
            </p:cNvCxnSpPr>
            <p:nvPr/>
          </p:nvCxnSpPr>
          <p:spPr>
            <a:xfrm>
              <a:off x="6476128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3" name="Straight Connector 9442">
              <a:extLst>
                <a:ext uri="{FF2B5EF4-FFF2-40B4-BE49-F238E27FC236}">
                  <a16:creationId xmlns:a16="http://schemas.microsoft.com/office/drawing/2014/main" id="{D5D966E1-EE58-7A4D-18CC-6DD94F58E624}"/>
                </a:ext>
              </a:extLst>
            </p:cNvPr>
            <p:cNvCxnSpPr>
              <a:cxnSpLocks/>
            </p:cNvCxnSpPr>
            <p:nvPr/>
          </p:nvCxnSpPr>
          <p:spPr>
            <a:xfrm>
              <a:off x="6504703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4" name="Straight Connector 9443">
              <a:extLst>
                <a:ext uri="{FF2B5EF4-FFF2-40B4-BE49-F238E27FC236}">
                  <a16:creationId xmlns:a16="http://schemas.microsoft.com/office/drawing/2014/main" id="{5832BFBC-C3C3-E95F-16B1-9276AA0EFE6F}"/>
                </a:ext>
              </a:extLst>
            </p:cNvPr>
            <p:cNvCxnSpPr>
              <a:cxnSpLocks/>
            </p:cNvCxnSpPr>
            <p:nvPr/>
          </p:nvCxnSpPr>
          <p:spPr>
            <a:xfrm>
              <a:off x="6488828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5" name="Straight Connector 9444">
              <a:extLst>
                <a:ext uri="{FF2B5EF4-FFF2-40B4-BE49-F238E27FC236}">
                  <a16:creationId xmlns:a16="http://schemas.microsoft.com/office/drawing/2014/main" id="{D8BCF9DB-7DD5-7433-A5F1-31E941DE94CA}"/>
                </a:ext>
              </a:extLst>
            </p:cNvPr>
            <p:cNvCxnSpPr>
              <a:cxnSpLocks/>
            </p:cNvCxnSpPr>
            <p:nvPr/>
          </p:nvCxnSpPr>
          <p:spPr>
            <a:xfrm>
              <a:off x="6495178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6" name="Straight Connector 9445">
              <a:extLst>
                <a:ext uri="{FF2B5EF4-FFF2-40B4-BE49-F238E27FC236}">
                  <a16:creationId xmlns:a16="http://schemas.microsoft.com/office/drawing/2014/main" id="{79A3845E-22E3-60FC-2628-155C5E94A961}"/>
                </a:ext>
              </a:extLst>
            </p:cNvPr>
            <p:cNvCxnSpPr>
              <a:cxnSpLocks/>
            </p:cNvCxnSpPr>
            <p:nvPr/>
          </p:nvCxnSpPr>
          <p:spPr>
            <a:xfrm>
              <a:off x="7092078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7" name="Straight Connector 9446">
              <a:extLst>
                <a:ext uri="{FF2B5EF4-FFF2-40B4-BE49-F238E27FC236}">
                  <a16:creationId xmlns:a16="http://schemas.microsoft.com/office/drawing/2014/main" id="{E3A3C9F4-6886-71F0-EFC6-F3C9F6248DE0}"/>
                </a:ext>
              </a:extLst>
            </p:cNvPr>
            <p:cNvCxnSpPr>
              <a:cxnSpLocks/>
            </p:cNvCxnSpPr>
            <p:nvPr/>
          </p:nvCxnSpPr>
          <p:spPr>
            <a:xfrm>
              <a:off x="712065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8" name="Straight Connector 9447">
              <a:extLst>
                <a:ext uri="{FF2B5EF4-FFF2-40B4-BE49-F238E27FC236}">
                  <a16:creationId xmlns:a16="http://schemas.microsoft.com/office/drawing/2014/main" id="{C9C603C9-91BD-8CFE-9E80-3275E2A0CF95}"/>
                </a:ext>
              </a:extLst>
            </p:cNvPr>
            <p:cNvCxnSpPr>
              <a:cxnSpLocks/>
            </p:cNvCxnSpPr>
            <p:nvPr/>
          </p:nvCxnSpPr>
          <p:spPr>
            <a:xfrm>
              <a:off x="7104778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9" name="Straight Connector 9448">
              <a:extLst>
                <a:ext uri="{FF2B5EF4-FFF2-40B4-BE49-F238E27FC236}">
                  <a16:creationId xmlns:a16="http://schemas.microsoft.com/office/drawing/2014/main" id="{C470D8D4-6A35-2A62-C635-853A3091C071}"/>
                </a:ext>
              </a:extLst>
            </p:cNvPr>
            <p:cNvCxnSpPr>
              <a:cxnSpLocks/>
            </p:cNvCxnSpPr>
            <p:nvPr/>
          </p:nvCxnSpPr>
          <p:spPr>
            <a:xfrm>
              <a:off x="7111128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50" name="Straight Connector 9449">
              <a:extLst>
                <a:ext uri="{FF2B5EF4-FFF2-40B4-BE49-F238E27FC236}">
                  <a16:creationId xmlns:a16="http://schemas.microsoft.com/office/drawing/2014/main" id="{6801D9EA-6B74-0231-2B69-EF79BAA67253}"/>
                </a:ext>
              </a:extLst>
            </p:cNvPr>
            <p:cNvCxnSpPr>
              <a:cxnSpLocks/>
            </p:cNvCxnSpPr>
            <p:nvPr/>
          </p:nvCxnSpPr>
          <p:spPr>
            <a:xfrm>
              <a:off x="7123828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51" name="Straight Connector 9450">
              <a:extLst>
                <a:ext uri="{FF2B5EF4-FFF2-40B4-BE49-F238E27FC236}">
                  <a16:creationId xmlns:a16="http://schemas.microsoft.com/office/drawing/2014/main" id="{4DEA5D5D-6248-A474-070E-B6E1D3C8DAB7}"/>
                </a:ext>
              </a:extLst>
            </p:cNvPr>
            <p:cNvCxnSpPr>
              <a:cxnSpLocks/>
            </p:cNvCxnSpPr>
            <p:nvPr/>
          </p:nvCxnSpPr>
          <p:spPr>
            <a:xfrm>
              <a:off x="7152403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52" name="Straight Connector 9451">
              <a:extLst>
                <a:ext uri="{FF2B5EF4-FFF2-40B4-BE49-F238E27FC236}">
                  <a16:creationId xmlns:a16="http://schemas.microsoft.com/office/drawing/2014/main" id="{47151EB2-38AF-F230-D102-7FB7A9F07639}"/>
                </a:ext>
              </a:extLst>
            </p:cNvPr>
            <p:cNvCxnSpPr>
              <a:cxnSpLocks/>
            </p:cNvCxnSpPr>
            <p:nvPr/>
          </p:nvCxnSpPr>
          <p:spPr>
            <a:xfrm>
              <a:off x="7136528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53" name="Straight Connector 9452">
              <a:extLst>
                <a:ext uri="{FF2B5EF4-FFF2-40B4-BE49-F238E27FC236}">
                  <a16:creationId xmlns:a16="http://schemas.microsoft.com/office/drawing/2014/main" id="{D3C519CA-27C4-0C44-4C8D-A47EAD65113D}"/>
                </a:ext>
              </a:extLst>
            </p:cNvPr>
            <p:cNvCxnSpPr>
              <a:cxnSpLocks/>
            </p:cNvCxnSpPr>
            <p:nvPr/>
          </p:nvCxnSpPr>
          <p:spPr>
            <a:xfrm>
              <a:off x="7142878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54" name="Straight Connector 9453">
              <a:extLst>
                <a:ext uri="{FF2B5EF4-FFF2-40B4-BE49-F238E27FC236}">
                  <a16:creationId xmlns:a16="http://schemas.microsoft.com/office/drawing/2014/main" id="{2E74F761-B858-682A-D78A-98A3F9B25CEF}"/>
                </a:ext>
              </a:extLst>
            </p:cNvPr>
            <p:cNvCxnSpPr>
              <a:cxnSpLocks/>
            </p:cNvCxnSpPr>
            <p:nvPr/>
          </p:nvCxnSpPr>
          <p:spPr>
            <a:xfrm>
              <a:off x="640310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55" name="Straight Connector 9454">
              <a:extLst>
                <a:ext uri="{FF2B5EF4-FFF2-40B4-BE49-F238E27FC236}">
                  <a16:creationId xmlns:a16="http://schemas.microsoft.com/office/drawing/2014/main" id="{B9572560-5EDA-9534-6F06-251218ACE129}"/>
                </a:ext>
              </a:extLst>
            </p:cNvPr>
            <p:cNvCxnSpPr>
              <a:cxnSpLocks/>
            </p:cNvCxnSpPr>
            <p:nvPr/>
          </p:nvCxnSpPr>
          <p:spPr>
            <a:xfrm>
              <a:off x="6517403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56" name="Straight Connector 9455">
              <a:extLst>
                <a:ext uri="{FF2B5EF4-FFF2-40B4-BE49-F238E27FC236}">
                  <a16:creationId xmlns:a16="http://schemas.microsoft.com/office/drawing/2014/main" id="{34CA060A-2012-CDF6-37FE-605E02EFE483}"/>
                </a:ext>
              </a:extLst>
            </p:cNvPr>
            <p:cNvCxnSpPr>
              <a:cxnSpLocks/>
            </p:cNvCxnSpPr>
            <p:nvPr/>
          </p:nvCxnSpPr>
          <p:spPr>
            <a:xfrm>
              <a:off x="6615828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57" name="Straight Connector 9456">
              <a:extLst>
                <a:ext uri="{FF2B5EF4-FFF2-40B4-BE49-F238E27FC236}">
                  <a16:creationId xmlns:a16="http://schemas.microsoft.com/office/drawing/2014/main" id="{C9F44C5A-F502-00F7-AAA1-53074EBD6AC8}"/>
                </a:ext>
              </a:extLst>
            </p:cNvPr>
            <p:cNvCxnSpPr>
              <a:cxnSpLocks/>
            </p:cNvCxnSpPr>
            <p:nvPr/>
          </p:nvCxnSpPr>
          <p:spPr>
            <a:xfrm>
              <a:off x="6428503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58" name="Straight Connector 9457">
              <a:extLst>
                <a:ext uri="{FF2B5EF4-FFF2-40B4-BE49-F238E27FC236}">
                  <a16:creationId xmlns:a16="http://schemas.microsoft.com/office/drawing/2014/main" id="{A9B2F277-B3F8-294F-3C97-0C94432AEFE5}"/>
                </a:ext>
              </a:extLst>
            </p:cNvPr>
            <p:cNvCxnSpPr>
              <a:cxnSpLocks/>
            </p:cNvCxnSpPr>
            <p:nvPr/>
          </p:nvCxnSpPr>
          <p:spPr>
            <a:xfrm>
              <a:off x="644120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59" name="Straight Connector 9458">
              <a:extLst>
                <a:ext uri="{FF2B5EF4-FFF2-40B4-BE49-F238E27FC236}">
                  <a16:creationId xmlns:a16="http://schemas.microsoft.com/office/drawing/2014/main" id="{C93B5864-9F53-6752-2DE2-39F7C2895CB0}"/>
                </a:ext>
              </a:extLst>
            </p:cNvPr>
            <p:cNvCxnSpPr>
              <a:cxnSpLocks/>
            </p:cNvCxnSpPr>
            <p:nvPr/>
          </p:nvCxnSpPr>
          <p:spPr>
            <a:xfrm>
              <a:off x="4901328" y="27878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0" name="Straight Connector 9459">
              <a:extLst>
                <a:ext uri="{FF2B5EF4-FFF2-40B4-BE49-F238E27FC236}">
                  <a16:creationId xmlns:a16="http://schemas.microsoft.com/office/drawing/2014/main" id="{CD3E7DFC-64B5-508B-F619-0FEF9F7FB18C}"/>
                </a:ext>
              </a:extLst>
            </p:cNvPr>
            <p:cNvCxnSpPr>
              <a:cxnSpLocks/>
            </p:cNvCxnSpPr>
            <p:nvPr/>
          </p:nvCxnSpPr>
          <p:spPr>
            <a:xfrm>
              <a:off x="4974353" y="28544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1" name="Straight Connector 9460">
              <a:extLst>
                <a:ext uri="{FF2B5EF4-FFF2-40B4-BE49-F238E27FC236}">
                  <a16:creationId xmlns:a16="http://schemas.microsoft.com/office/drawing/2014/main" id="{CDA98EE3-4AA4-93B4-3CCF-24B9BC481EFE}"/>
                </a:ext>
              </a:extLst>
            </p:cNvPr>
            <p:cNvCxnSpPr>
              <a:cxnSpLocks/>
            </p:cNvCxnSpPr>
            <p:nvPr/>
          </p:nvCxnSpPr>
          <p:spPr>
            <a:xfrm>
              <a:off x="5037853" y="28576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2" name="Straight Connector 9461">
              <a:extLst>
                <a:ext uri="{FF2B5EF4-FFF2-40B4-BE49-F238E27FC236}">
                  <a16:creationId xmlns:a16="http://schemas.microsoft.com/office/drawing/2014/main" id="{D66890A5-4E14-B963-BA2A-BE3954D60583}"/>
                </a:ext>
              </a:extLst>
            </p:cNvPr>
            <p:cNvCxnSpPr>
              <a:cxnSpLocks/>
            </p:cNvCxnSpPr>
            <p:nvPr/>
          </p:nvCxnSpPr>
          <p:spPr>
            <a:xfrm>
              <a:off x="5075953" y="28544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3" name="Straight Connector 9462">
              <a:extLst>
                <a:ext uri="{FF2B5EF4-FFF2-40B4-BE49-F238E27FC236}">
                  <a16:creationId xmlns:a16="http://schemas.microsoft.com/office/drawing/2014/main" id="{5B700B32-0471-9D93-A76F-FFAF4DEFA3F8}"/>
                </a:ext>
              </a:extLst>
            </p:cNvPr>
            <p:cNvCxnSpPr>
              <a:cxnSpLocks/>
            </p:cNvCxnSpPr>
            <p:nvPr/>
          </p:nvCxnSpPr>
          <p:spPr>
            <a:xfrm>
              <a:off x="5806203" y="30227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4" name="Straight Connector 9463">
              <a:extLst>
                <a:ext uri="{FF2B5EF4-FFF2-40B4-BE49-F238E27FC236}">
                  <a16:creationId xmlns:a16="http://schemas.microsoft.com/office/drawing/2014/main" id="{EB474A20-C926-CECB-9C5D-2081BF6564F4}"/>
                </a:ext>
              </a:extLst>
            </p:cNvPr>
            <p:cNvCxnSpPr>
              <a:cxnSpLocks/>
            </p:cNvCxnSpPr>
            <p:nvPr/>
          </p:nvCxnSpPr>
          <p:spPr>
            <a:xfrm>
              <a:off x="5907803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5" name="Straight Connector 9464">
              <a:extLst>
                <a:ext uri="{FF2B5EF4-FFF2-40B4-BE49-F238E27FC236}">
                  <a16:creationId xmlns:a16="http://schemas.microsoft.com/office/drawing/2014/main" id="{4DD5C23E-C0F2-DDAE-8C55-99094046E839}"/>
                </a:ext>
              </a:extLst>
            </p:cNvPr>
            <p:cNvCxnSpPr>
              <a:cxnSpLocks/>
            </p:cNvCxnSpPr>
            <p:nvPr/>
          </p:nvCxnSpPr>
          <p:spPr>
            <a:xfrm>
              <a:off x="6028453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6" name="Straight Connector 9465">
              <a:extLst>
                <a:ext uri="{FF2B5EF4-FFF2-40B4-BE49-F238E27FC236}">
                  <a16:creationId xmlns:a16="http://schemas.microsoft.com/office/drawing/2014/main" id="{F44FE4EB-517E-8593-F1EA-4D2B5742C66A}"/>
                </a:ext>
              </a:extLst>
            </p:cNvPr>
            <p:cNvCxnSpPr>
              <a:cxnSpLocks/>
            </p:cNvCxnSpPr>
            <p:nvPr/>
          </p:nvCxnSpPr>
          <p:spPr>
            <a:xfrm>
              <a:off x="6155453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7" name="Straight Connector 9466">
              <a:extLst>
                <a:ext uri="{FF2B5EF4-FFF2-40B4-BE49-F238E27FC236}">
                  <a16:creationId xmlns:a16="http://schemas.microsoft.com/office/drawing/2014/main" id="{62468EC5-756B-ED8A-E50E-4EB11F5B1C6E}"/>
                </a:ext>
              </a:extLst>
            </p:cNvPr>
            <p:cNvCxnSpPr>
              <a:cxnSpLocks/>
            </p:cNvCxnSpPr>
            <p:nvPr/>
          </p:nvCxnSpPr>
          <p:spPr>
            <a:xfrm>
              <a:off x="6977778" y="30735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8" name="Straight Connector 9467">
              <a:extLst>
                <a:ext uri="{FF2B5EF4-FFF2-40B4-BE49-F238E27FC236}">
                  <a16:creationId xmlns:a16="http://schemas.microsoft.com/office/drawing/2014/main" id="{141FAA5B-BCDA-9F32-A6FA-A9D80662E69A}"/>
                </a:ext>
              </a:extLst>
            </p:cNvPr>
            <p:cNvCxnSpPr>
              <a:cxnSpLocks/>
            </p:cNvCxnSpPr>
            <p:nvPr/>
          </p:nvCxnSpPr>
          <p:spPr>
            <a:xfrm>
              <a:off x="7019053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9" name="Straight Connector 9468">
              <a:extLst>
                <a:ext uri="{FF2B5EF4-FFF2-40B4-BE49-F238E27FC236}">
                  <a16:creationId xmlns:a16="http://schemas.microsoft.com/office/drawing/2014/main" id="{518F2D0C-3F38-C0B6-D256-60A7EE43D0E6}"/>
                </a:ext>
              </a:extLst>
            </p:cNvPr>
            <p:cNvCxnSpPr>
              <a:cxnSpLocks/>
            </p:cNvCxnSpPr>
            <p:nvPr/>
          </p:nvCxnSpPr>
          <p:spPr>
            <a:xfrm>
              <a:off x="7187328" y="30735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0" name="Straight Connector 9469">
              <a:extLst>
                <a:ext uri="{FF2B5EF4-FFF2-40B4-BE49-F238E27FC236}">
                  <a16:creationId xmlns:a16="http://schemas.microsoft.com/office/drawing/2014/main" id="{9770A033-A8D2-FCF8-F12F-9C13327E10A8}"/>
                </a:ext>
              </a:extLst>
            </p:cNvPr>
            <p:cNvCxnSpPr>
              <a:cxnSpLocks/>
            </p:cNvCxnSpPr>
            <p:nvPr/>
          </p:nvCxnSpPr>
          <p:spPr>
            <a:xfrm>
              <a:off x="7196853" y="30735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1" name="Straight Connector 9470">
              <a:extLst>
                <a:ext uri="{FF2B5EF4-FFF2-40B4-BE49-F238E27FC236}">
                  <a16:creationId xmlns:a16="http://schemas.microsoft.com/office/drawing/2014/main" id="{F0CB54A3-0725-78BF-C2E4-DD7E01EF89C6}"/>
                </a:ext>
              </a:extLst>
            </p:cNvPr>
            <p:cNvCxnSpPr>
              <a:cxnSpLocks/>
            </p:cNvCxnSpPr>
            <p:nvPr/>
          </p:nvCxnSpPr>
          <p:spPr>
            <a:xfrm>
              <a:off x="7269878" y="307674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2" name="Straight Connector 9471">
              <a:extLst>
                <a:ext uri="{FF2B5EF4-FFF2-40B4-BE49-F238E27FC236}">
                  <a16:creationId xmlns:a16="http://schemas.microsoft.com/office/drawing/2014/main" id="{2DE54108-BC1C-51E7-2661-954588B8BD79}"/>
                </a:ext>
              </a:extLst>
            </p:cNvPr>
            <p:cNvCxnSpPr>
              <a:cxnSpLocks/>
            </p:cNvCxnSpPr>
            <p:nvPr/>
          </p:nvCxnSpPr>
          <p:spPr>
            <a:xfrm>
              <a:off x="7527053" y="30735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3" name="Straight Connector 9472">
              <a:extLst>
                <a:ext uri="{FF2B5EF4-FFF2-40B4-BE49-F238E27FC236}">
                  <a16:creationId xmlns:a16="http://schemas.microsoft.com/office/drawing/2014/main" id="{483B0960-8BF0-8D0C-1D0C-6923187A512C}"/>
                </a:ext>
              </a:extLst>
            </p:cNvPr>
            <p:cNvCxnSpPr>
              <a:cxnSpLocks/>
            </p:cNvCxnSpPr>
            <p:nvPr/>
          </p:nvCxnSpPr>
          <p:spPr>
            <a:xfrm>
              <a:off x="705080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4" name="Straight Connector 9473">
              <a:extLst>
                <a:ext uri="{FF2B5EF4-FFF2-40B4-BE49-F238E27FC236}">
                  <a16:creationId xmlns:a16="http://schemas.microsoft.com/office/drawing/2014/main" id="{57BF8A39-58C0-033C-7905-8CE701532E07}"/>
                </a:ext>
              </a:extLst>
            </p:cNvPr>
            <p:cNvCxnSpPr>
              <a:cxnSpLocks/>
            </p:cNvCxnSpPr>
            <p:nvPr/>
          </p:nvCxnSpPr>
          <p:spPr>
            <a:xfrm>
              <a:off x="7060328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5" name="Straight Connector 9474">
              <a:extLst>
                <a:ext uri="{FF2B5EF4-FFF2-40B4-BE49-F238E27FC236}">
                  <a16:creationId xmlns:a16="http://schemas.microsoft.com/office/drawing/2014/main" id="{7CCA3BBF-CCF8-5909-FB27-2FD544427C96}"/>
                </a:ext>
              </a:extLst>
            </p:cNvPr>
            <p:cNvCxnSpPr>
              <a:cxnSpLocks/>
            </p:cNvCxnSpPr>
            <p:nvPr/>
          </p:nvCxnSpPr>
          <p:spPr>
            <a:xfrm>
              <a:off x="7069853" y="306721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6" name="Straight Connector 9475">
              <a:extLst>
                <a:ext uri="{FF2B5EF4-FFF2-40B4-BE49-F238E27FC236}">
                  <a16:creationId xmlns:a16="http://schemas.microsoft.com/office/drawing/2014/main" id="{226EA200-BB3D-FABB-9ADD-05B33DEDB2D5}"/>
                </a:ext>
              </a:extLst>
            </p:cNvPr>
            <p:cNvCxnSpPr>
              <a:cxnSpLocks/>
            </p:cNvCxnSpPr>
            <p:nvPr/>
          </p:nvCxnSpPr>
          <p:spPr>
            <a:xfrm>
              <a:off x="7711203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7" name="Straight Connector 9476">
              <a:extLst>
                <a:ext uri="{FF2B5EF4-FFF2-40B4-BE49-F238E27FC236}">
                  <a16:creationId xmlns:a16="http://schemas.microsoft.com/office/drawing/2014/main" id="{93431A8B-1BCC-1525-EADA-8605FA9100BD}"/>
                </a:ext>
              </a:extLst>
            </p:cNvPr>
            <p:cNvCxnSpPr>
              <a:cxnSpLocks/>
            </p:cNvCxnSpPr>
            <p:nvPr/>
          </p:nvCxnSpPr>
          <p:spPr>
            <a:xfrm>
              <a:off x="7752478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8" name="Straight Connector 9477">
              <a:extLst>
                <a:ext uri="{FF2B5EF4-FFF2-40B4-BE49-F238E27FC236}">
                  <a16:creationId xmlns:a16="http://schemas.microsoft.com/office/drawing/2014/main" id="{6AC74450-4DE3-E47F-2B61-5851E3909721}"/>
                </a:ext>
              </a:extLst>
            </p:cNvPr>
            <p:cNvCxnSpPr>
              <a:cxnSpLocks/>
            </p:cNvCxnSpPr>
            <p:nvPr/>
          </p:nvCxnSpPr>
          <p:spPr>
            <a:xfrm>
              <a:off x="7720728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9" name="Straight Connector 9478">
              <a:extLst>
                <a:ext uri="{FF2B5EF4-FFF2-40B4-BE49-F238E27FC236}">
                  <a16:creationId xmlns:a16="http://schemas.microsoft.com/office/drawing/2014/main" id="{0ECD6BAE-43D2-82AE-405A-7846A4A180CE}"/>
                </a:ext>
              </a:extLst>
            </p:cNvPr>
            <p:cNvCxnSpPr>
              <a:cxnSpLocks/>
            </p:cNvCxnSpPr>
            <p:nvPr/>
          </p:nvCxnSpPr>
          <p:spPr>
            <a:xfrm>
              <a:off x="7730253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0" name="Straight Connector 9479">
              <a:extLst>
                <a:ext uri="{FF2B5EF4-FFF2-40B4-BE49-F238E27FC236}">
                  <a16:creationId xmlns:a16="http://schemas.microsoft.com/office/drawing/2014/main" id="{E2DFFE0E-07EE-59F4-3F21-DADB08151EE9}"/>
                </a:ext>
              </a:extLst>
            </p:cNvPr>
            <p:cNvCxnSpPr>
              <a:cxnSpLocks/>
            </p:cNvCxnSpPr>
            <p:nvPr/>
          </p:nvCxnSpPr>
          <p:spPr>
            <a:xfrm>
              <a:off x="7739778" y="30703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1" name="Straight Connector 9480">
              <a:extLst>
                <a:ext uri="{FF2B5EF4-FFF2-40B4-BE49-F238E27FC236}">
                  <a16:creationId xmlns:a16="http://schemas.microsoft.com/office/drawing/2014/main" id="{5F45C19F-C991-D71C-2260-CB3FE9C46626}"/>
                </a:ext>
              </a:extLst>
            </p:cNvPr>
            <p:cNvCxnSpPr>
              <a:cxnSpLocks/>
            </p:cNvCxnSpPr>
            <p:nvPr/>
          </p:nvCxnSpPr>
          <p:spPr>
            <a:xfrm>
              <a:off x="8273178" y="38101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2" name="Straight Connector 9481">
              <a:extLst>
                <a:ext uri="{FF2B5EF4-FFF2-40B4-BE49-F238E27FC236}">
                  <a16:creationId xmlns:a16="http://schemas.microsoft.com/office/drawing/2014/main" id="{DBE8BE82-DABE-4A15-5116-3BC5D77C4AC4}"/>
                </a:ext>
              </a:extLst>
            </p:cNvPr>
            <p:cNvCxnSpPr>
              <a:cxnSpLocks/>
            </p:cNvCxnSpPr>
            <p:nvPr/>
          </p:nvCxnSpPr>
          <p:spPr>
            <a:xfrm>
              <a:off x="8365253" y="38101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3" name="Straight Connector 9482">
              <a:extLst>
                <a:ext uri="{FF2B5EF4-FFF2-40B4-BE49-F238E27FC236}">
                  <a16:creationId xmlns:a16="http://schemas.microsoft.com/office/drawing/2014/main" id="{3C8464C9-1F06-5768-3F3D-CD8393FAEC4A}"/>
                </a:ext>
              </a:extLst>
            </p:cNvPr>
            <p:cNvCxnSpPr>
              <a:cxnSpLocks/>
            </p:cNvCxnSpPr>
            <p:nvPr/>
          </p:nvCxnSpPr>
          <p:spPr>
            <a:xfrm>
              <a:off x="8406528" y="38101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4" name="Straight Connector 9483">
              <a:extLst>
                <a:ext uri="{FF2B5EF4-FFF2-40B4-BE49-F238E27FC236}">
                  <a16:creationId xmlns:a16="http://schemas.microsoft.com/office/drawing/2014/main" id="{9E08D13C-2D82-8A3F-DA98-16CA50184E8F}"/>
                </a:ext>
              </a:extLst>
            </p:cNvPr>
            <p:cNvCxnSpPr>
              <a:cxnSpLocks/>
            </p:cNvCxnSpPr>
            <p:nvPr/>
          </p:nvCxnSpPr>
          <p:spPr>
            <a:xfrm>
              <a:off x="8374778" y="38101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5" name="Straight Connector 9484">
              <a:extLst>
                <a:ext uri="{FF2B5EF4-FFF2-40B4-BE49-F238E27FC236}">
                  <a16:creationId xmlns:a16="http://schemas.microsoft.com/office/drawing/2014/main" id="{A1D64114-681D-C9F5-D097-C10C51B2CBC7}"/>
                </a:ext>
              </a:extLst>
            </p:cNvPr>
            <p:cNvCxnSpPr>
              <a:cxnSpLocks/>
            </p:cNvCxnSpPr>
            <p:nvPr/>
          </p:nvCxnSpPr>
          <p:spPr>
            <a:xfrm>
              <a:off x="8384303" y="38101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6" name="Straight Connector 9485">
              <a:extLst>
                <a:ext uri="{FF2B5EF4-FFF2-40B4-BE49-F238E27FC236}">
                  <a16:creationId xmlns:a16="http://schemas.microsoft.com/office/drawing/2014/main" id="{2B519182-329B-BB56-798B-103FAB6BA5EB}"/>
                </a:ext>
              </a:extLst>
            </p:cNvPr>
            <p:cNvCxnSpPr>
              <a:cxnSpLocks/>
            </p:cNvCxnSpPr>
            <p:nvPr/>
          </p:nvCxnSpPr>
          <p:spPr>
            <a:xfrm>
              <a:off x="8393828" y="3810169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7" name="Straight Connector 9486">
              <a:extLst>
                <a:ext uri="{FF2B5EF4-FFF2-40B4-BE49-F238E27FC236}">
                  <a16:creationId xmlns:a16="http://schemas.microsoft.com/office/drawing/2014/main" id="{4F9D54FF-3277-470F-434F-FBA046BFB0CE}"/>
                </a:ext>
              </a:extLst>
            </p:cNvPr>
            <p:cNvCxnSpPr>
              <a:cxnSpLocks/>
            </p:cNvCxnSpPr>
            <p:nvPr/>
          </p:nvCxnSpPr>
          <p:spPr>
            <a:xfrm>
              <a:off x="8574803" y="381334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8" name="Straight Connector 9487">
              <a:extLst>
                <a:ext uri="{FF2B5EF4-FFF2-40B4-BE49-F238E27FC236}">
                  <a16:creationId xmlns:a16="http://schemas.microsoft.com/office/drawing/2014/main" id="{6AB15D7D-4227-7468-3741-2D0C07AC60B5}"/>
                </a:ext>
              </a:extLst>
            </p:cNvPr>
            <p:cNvCxnSpPr>
              <a:cxnSpLocks/>
            </p:cNvCxnSpPr>
            <p:nvPr/>
          </p:nvCxnSpPr>
          <p:spPr>
            <a:xfrm>
              <a:off x="8895478" y="3819694"/>
              <a:ext cx="0" cy="6400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5290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E9829-5D86-650A-F982-79F9945A1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FC7F059-7ECA-FEA2-7ACD-A34E9EE9DD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C-POST: Adjuvant Cemiplimab for High-Risk Resected cSCC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3591A7E-DA55-2600-BD77-3FD9BC44E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dirty="0"/>
              <a:t>Multicenter, randomized, double-blind phase III trial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0"/>
            <a:r>
              <a:rPr lang="en-US" b="1" dirty="0"/>
              <a:t>Primary endpoint: </a:t>
            </a:r>
            <a:r>
              <a:rPr lang="en-US" dirty="0"/>
              <a:t>disease-free survival</a:t>
            </a:r>
          </a:p>
          <a:p>
            <a:pPr lvl="0"/>
            <a:r>
              <a:rPr lang="en-US" b="1" dirty="0"/>
              <a:t>Secondary endpoints: </a:t>
            </a:r>
            <a:r>
              <a:rPr lang="en-US" dirty="0"/>
              <a:t>OS, freedom from locoregional recurrence, freedom from distant recurrence</a:t>
            </a:r>
          </a:p>
          <a:p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0CCA80B-B421-7133-EB83-BF1AEFD2620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s-ES" altLang="en-US" dirty="0"/>
              <a:t>Rischin. NEJM. 2025;393:774. NCT03969004</a:t>
            </a:r>
            <a:endParaRPr lang="en-US" altLang="en-US" dirty="0"/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0CCC4A24-3FF5-42FC-0A53-7B93B06B2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2764" y="3269388"/>
            <a:ext cx="2451834" cy="82018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Placebo</a:t>
            </a:r>
          </a:p>
        </p:txBody>
      </p:sp>
      <p:sp>
        <p:nvSpPr>
          <p:cNvPr id="7" name="Rectangle 50">
            <a:extLst>
              <a:ext uri="{FF2B5EF4-FFF2-40B4-BE49-F238E27FC236}">
                <a16:creationId xmlns:a16="http://schemas.microsoft.com/office/drawing/2014/main" id="{796EF2D1-0ABB-77EC-663F-C1806CFA2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0514" y="2355810"/>
            <a:ext cx="2454084" cy="82018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Cemiplimab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Q3W x 4 then Q6W x 6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Line 53">
            <a:extLst>
              <a:ext uri="{FF2B5EF4-FFF2-40B4-BE49-F238E27FC236}">
                <a16:creationId xmlns:a16="http://schemas.microsoft.com/office/drawing/2014/main" id="{78DDFE01-27DC-2214-3A63-225CF633B9E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1183" y="3382297"/>
            <a:ext cx="785204" cy="29718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Line 54">
            <a:extLst>
              <a:ext uri="{FF2B5EF4-FFF2-40B4-BE49-F238E27FC236}">
                <a16:creationId xmlns:a16="http://schemas.microsoft.com/office/drawing/2014/main" id="{2CC83A12-9AE5-9D5E-A542-EEF1D27270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1183" y="2780989"/>
            <a:ext cx="785204" cy="21345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 Box 45">
            <a:extLst>
              <a:ext uri="{FF2B5EF4-FFF2-40B4-BE49-F238E27FC236}">
                <a16:creationId xmlns:a16="http://schemas.microsoft.com/office/drawing/2014/main" id="{B9012B4E-5A82-6F94-D6BD-EA4F46A00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23" y="2531950"/>
            <a:ext cx="266835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High-risk resected cSCC R0 or R1 resection, completed adjuvant RT, no previous anti–PD-1 mAb, no </a:t>
            </a:r>
            <a:r>
              <a:rPr lang="en-US" altLang="en-US" sz="1400" b="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surgical oncology radiation therapy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(N = 415)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3C96DB-A30E-0525-0035-0F73D27EDA63}"/>
              </a:ext>
            </a:extLst>
          </p:cNvPr>
          <p:cNvSpPr/>
          <p:nvPr/>
        </p:nvSpPr>
        <p:spPr>
          <a:xfrm>
            <a:off x="2367642" y="1861308"/>
            <a:ext cx="18215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  <a:t>1:1 Randomization</a:t>
            </a:r>
            <a:endParaRPr kumimoji="0" lang="en-US" altLang="en-US" sz="14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E33CD9B-E97E-C5E4-AA90-B456372C1E4A}"/>
              </a:ext>
            </a:extLst>
          </p:cNvPr>
          <p:cNvCxnSpPr/>
          <p:nvPr/>
        </p:nvCxnSpPr>
        <p:spPr bwMode="auto">
          <a:xfrm>
            <a:off x="3285539" y="2183750"/>
            <a:ext cx="0" cy="36000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Rectangle 50">
            <a:extLst>
              <a:ext uri="{FF2B5EF4-FFF2-40B4-BE49-F238E27FC236}">
                <a16:creationId xmlns:a16="http://schemas.microsoft.com/office/drawing/2014/main" id="{53567BA0-97EB-A249-96DE-09EC3C69D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1435" y="2652647"/>
            <a:ext cx="2714477" cy="1167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Unblinding and crossover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or retreatment with </a:t>
            </a:r>
            <a:b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cemiplimab</a:t>
            </a:r>
          </a:p>
        </p:txBody>
      </p:sp>
      <p:sp>
        <p:nvSpPr>
          <p:cNvPr id="14" name="Rectangle 50">
            <a:extLst>
              <a:ext uri="{FF2B5EF4-FFF2-40B4-BE49-F238E27FC236}">
                <a16:creationId xmlns:a16="http://schemas.microsoft.com/office/drawing/2014/main" id="{5891AA7E-43C4-3098-3C42-903798F9A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99709" y="2910456"/>
            <a:ext cx="1159689" cy="6470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Survival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follow-up</a:t>
            </a:r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199A2388-5E6A-9653-EAED-A09881DE3F1A}"/>
              </a:ext>
            </a:extLst>
          </p:cNvPr>
          <p:cNvCxnSpPr>
            <a:cxnSpLocks/>
            <a:stCxn id="7" idx="3"/>
            <a:endCxn id="13" idx="1"/>
          </p:cNvCxnSpPr>
          <p:nvPr/>
        </p:nvCxnSpPr>
        <p:spPr bwMode="auto">
          <a:xfrm>
            <a:off x="6494598" y="2765905"/>
            <a:ext cx="776837" cy="470484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D1EE9445-D103-1417-16CF-C97D6FFA2806}"/>
              </a:ext>
            </a:extLst>
          </p:cNvPr>
          <p:cNvCxnSpPr>
            <a:cxnSpLocks/>
            <a:stCxn id="6" idx="3"/>
            <a:endCxn id="13" idx="1"/>
          </p:cNvCxnSpPr>
          <p:nvPr/>
        </p:nvCxnSpPr>
        <p:spPr bwMode="auto">
          <a:xfrm flipV="1">
            <a:off x="6494598" y="3236389"/>
            <a:ext cx="776837" cy="443094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C5340C7-A771-F580-45E4-9CB40DE98EEA}"/>
              </a:ext>
            </a:extLst>
          </p:cNvPr>
          <p:cNvSpPr txBox="1"/>
          <p:nvPr/>
        </p:nvSpPr>
        <p:spPr bwMode="auto">
          <a:xfrm>
            <a:off x="5874785" y="4226291"/>
            <a:ext cx="20677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400" b="0" dirty="0">
                <a:latin typeface="Poppins" pitchFamily="2" charset="77"/>
                <a:cs typeface="Poppins" pitchFamily="2" charset="77"/>
              </a:rPr>
              <a:t>Adjuvant Treatment </a:t>
            </a:r>
          </a:p>
          <a:p>
            <a:pPr algn="ctr"/>
            <a:r>
              <a:rPr lang="en-US" sz="1400" b="0" dirty="0">
                <a:latin typeface="Poppins" pitchFamily="2" charset="77"/>
                <a:cs typeface="Poppins" pitchFamily="2" charset="77"/>
              </a:rPr>
              <a:t>Phase Follow-up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EAD95C0-BC0D-4DE7-8717-30A4D2ACA254}"/>
              </a:ext>
            </a:extLst>
          </p:cNvPr>
          <p:cNvCxnSpPr>
            <a:cxnSpLocks/>
          </p:cNvCxnSpPr>
          <p:nvPr/>
        </p:nvCxnSpPr>
        <p:spPr bwMode="auto">
          <a:xfrm flipV="1">
            <a:off x="6895116" y="3825628"/>
            <a:ext cx="0" cy="39003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7AB042E-9FE5-3773-D6EA-6336CCC23342}"/>
              </a:ext>
            </a:extLst>
          </p:cNvPr>
          <p:cNvCxnSpPr>
            <a:cxnSpLocks/>
          </p:cNvCxnSpPr>
          <p:nvPr/>
        </p:nvCxnSpPr>
        <p:spPr bwMode="auto">
          <a:xfrm>
            <a:off x="10085394" y="3233987"/>
            <a:ext cx="404446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7076FA7-EAC8-5981-9D1C-E8E5EA22AC5B}"/>
              </a:ext>
            </a:extLst>
          </p:cNvPr>
          <p:cNvSpPr/>
          <p:nvPr/>
        </p:nvSpPr>
        <p:spPr>
          <a:xfrm>
            <a:off x="4051005" y="2044894"/>
            <a:ext cx="24454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  <a:t>Adjuvant Treatment</a:t>
            </a:r>
            <a:endParaRPr kumimoji="0" lang="en-US" altLang="en-US" sz="14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6161881-C93C-65AD-9309-5CD5A52A72E8}"/>
              </a:ext>
            </a:extLst>
          </p:cNvPr>
          <p:cNvSpPr/>
          <p:nvPr/>
        </p:nvSpPr>
        <p:spPr>
          <a:xfrm>
            <a:off x="6965029" y="2347984"/>
            <a:ext cx="33272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  <a:t>Crossover or Retreatment Phase</a:t>
            </a:r>
            <a:endParaRPr kumimoji="0" lang="en-US" altLang="en-US" sz="14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51203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D2BA-8F5B-8E2A-E204-34B12759C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roup 270">
            <a:extLst>
              <a:ext uri="{FF2B5EF4-FFF2-40B4-BE49-F238E27FC236}">
                <a16:creationId xmlns:a16="http://schemas.microsoft.com/office/drawing/2014/main" id="{85707A29-6D80-2F66-94EF-EA252966F569}"/>
              </a:ext>
            </a:extLst>
          </p:cNvPr>
          <p:cNvGrpSpPr/>
          <p:nvPr/>
        </p:nvGrpSpPr>
        <p:grpSpPr>
          <a:xfrm>
            <a:off x="2013345" y="1715822"/>
            <a:ext cx="7288068" cy="1964748"/>
            <a:chOff x="2013345" y="1715822"/>
            <a:chExt cx="7288068" cy="1964748"/>
          </a:xfrm>
        </p:grpSpPr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C6A16BB0-1877-0191-597B-597C066F3B7C}"/>
                </a:ext>
              </a:extLst>
            </p:cNvPr>
            <p:cNvSpPr/>
            <p:nvPr/>
          </p:nvSpPr>
          <p:spPr>
            <a:xfrm>
              <a:off x="2059709" y="1791855"/>
              <a:ext cx="7172036" cy="1801090"/>
            </a:xfrm>
            <a:custGeom>
              <a:avLst/>
              <a:gdLst>
                <a:gd name="csX0" fmla="*/ 7172036 w 7172036"/>
                <a:gd name="csY0" fmla="*/ 1801090 h 1801090"/>
                <a:gd name="csX1" fmla="*/ 6169891 w 7172036"/>
                <a:gd name="csY1" fmla="*/ 1801090 h 1801090"/>
                <a:gd name="csX2" fmla="*/ 6169891 w 7172036"/>
                <a:gd name="csY2" fmla="*/ 1533236 h 1801090"/>
                <a:gd name="csX3" fmla="*/ 6040582 w 7172036"/>
                <a:gd name="csY3" fmla="*/ 1533236 h 1801090"/>
                <a:gd name="csX4" fmla="*/ 6040582 w 7172036"/>
                <a:gd name="csY4" fmla="*/ 1334654 h 1801090"/>
                <a:gd name="csX5" fmla="*/ 4244109 w 7172036"/>
                <a:gd name="csY5" fmla="*/ 1334654 h 1801090"/>
                <a:gd name="csX6" fmla="*/ 4244109 w 7172036"/>
                <a:gd name="csY6" fmla="*/ 1256145 h 1801090"/>
                <a:gd name="csX7" fmla="*/ 3431309 w 7172036"/>
                <a:gd name="csY7" fmla="*/ 1256145 h 1801090"/>
                <a:gd name="csX8" fmla="*/ 3431309 w 7172036"/>
                <a:gd name="csY8" fmla="*/ 1205345 h 1801090"/>
                <a:gd name="csX9" fmla="*/ 2761673 w 7172036"/>
                <a:gd name="csY9" fmla="*/ 1205345 h 1801090"/>
                <a:gd name="csX10" fmla="*/ 2761673 w 7172036"/>
                <a:gd name="csY10" fmla="*/ 1205345 h 1801090"/>
                <a:gd name="csX11" fmla="*/ 2761673 w 7172036"/>
                <a:gd name="csY11" fmla="*/ 1168400 h 1801090"/>
                <a:gd name="csX12" fmla="*/ 2701636 w 7172036"/>
                <a:gd name="csY12" fmla="*/ 1168400 h 1801090"/>
                <a:gd name="csX13" fmla="*/ 2701636 w 7172036"/>
                <a:gd name="csY13" fmla="*/ 1168400 h 1801090"/>
                <a:gd name="csX14" fmla="*/ 2701636 w 7172036"/>
                <a:gd name="csY14" fmla="*/ 1168400 h 1801090"/>
                <a:gd name="csX15" fmla="*/ 2701636 w 7172036"/>
                <a:gd name="csY15" fmla="*/ 1131454 h 1801090"/>
                <a:gd name="csX16" fmla="*/ 2318327 w 7172036"/>
                <a:gd name="csY16" fmla="*/ 1131454 h 1801090"/>
                <a:gd name="csX17" fmla="*/ 2318327 w 7172036"/>
                <a:gd name="csY17" fmla="*/ 1099127 h 1801090"/>
                <a:gd name="csX18" fmla="*/ 2128982 w 7172036"/>
                <a:gd name="csY18" fmla="*/ 1099127 h 1801090"/>
                <a:gd name="csX19" fmla="*/ 2128982 w 7172036"/>
                <a:gd name="csY19" fmla="*/ 1076036 h 1801090"/>
                <a:gd name="csX20" fmla="*/ 1736436 w 7172036"/>
                <a:gd name="csY20" fmla="*/ 1076036 h 1801090"/>
                <a:gd name="csX21" fmla="*/ 1736436 w 7172036"/>
                <a:gd name="csY21" fmla="*/ 1057563 h 1801090"/>
                <a:gd name="csX22" fmla="*/ 1685636 w 7172036"/>
                <a:gd name="csY22" fmla="*/ 1057563 h 1801090"/>
                <a:gd name="csX23" fmla="*/ 1685636 w 7172036"/>
                <a:gd name="csY23" fmla="*/ 1029854 h 1801090"/>
                <a:gd name="csX24" fmla="*/ 1413164 w 7172036"/>
                <a:gd name="csY24" fmla="*/ 1029854 h 1801090"/>
                <a:gd name="csX25" fmla="*/ 1413164 w 7172036"/>
                <a:gd name="csY25" fmla="*/ 965200 h 1801090"/>
                <a:gd name="csX26" fmla="*/ 1390073 w 7172036"/>
                <a:gd name="csY26" fmla="*/ 965200 h 1801090"/>
                <a:gd name="csX27" fmla="*/ 1390073 w 7172036"/>
                <a:gd name="csY27" fmla="*/ 919018 h 1801090"/>
                <a:gd name="csX28" fmla="*/ 1357746 w 7172036"/>
                <a:gd name="csY28" fmla="*/ 919018 h 1801090"/>
                <a:gd name="csX29" fmla="*/ 1357746 w 7172036"/>
                <a:gd name="csY29" fmla="*/ 854363 h 1801090"/>
                <a:gd name="csX30" fmla="*/ 1288473 w 7172036"/>
                <a:gd name="csY30" fmla="*/ 854363 h 1801090"/>
                <a:gd name="csX31" fmla="*/ 1288473 w 7172036"/>
                <a:gd name="csY31" fmla="*/ 738909 h 1801090"/>
                <a:gd name="csX32" fmla="*/ 1256146 w 7172036"/>
                <a:gd name="csY32" fmla="*/ 738909 h 1801090"/>
                <a:gd name="csX33" fmla="*/ 1256146 w 7172036"/>
                <a:gd name="csY33" fmla="*/ 720436 h 1801090"/>
                <a:gd name="csX34" fmla="*/ 1214582 w 7172036"/>
                <a:gd name="csY34" fmla="*/ 720436 h 1801090"/>
                <a:gd name="csX35" fmla="*/ 1214582 w 7172036"/>
                <a:gd name="csY35" fmla="*/ 674254 h 1801090"/>
                <a:gd name="csX36" fmla="*/ 1182255 w 7172036"/>
                <a:gd name="csY36" fmla="*/ 674254 h 1801090"/>
                <a:gd name="csX37" fmla="*/ 1182255 w 7172036"/>
                <a:gd name="csY37" fmla="*/ 618836 h 1801090"/>
                <a:gd name="csX38" fmla="*/ 1182255 w 7172036"/>
                <a:gd name="csY38" fmla="*/ 618836 h 1801090"/>
                <a:gd name="csX39" fmla="*/ 1145309 w 7172036"/>
                <a:gd name="csY39" fmla="*/ 618836 h 1801090"/>
                <a:gd name="csX40" fmla="*/ 1145309 w 7172036"/>
                <a:gd name="csY40" fmla="*/ 618836 h 1801090"/>
                <a:gd name="csX41" fmla="*/ 1145309 w 7172036"/>
                <a:gd name="csY41" fmla="*/ 618836 h 1801090"/>
                <a:gd name="csX42" fmla="*/ 1145309 w 7172036"/>
                <a:gd name="csY42" fmla="*/ 600363 h 1801090"/>
                <a:gd name="csX43" fmla="*/ 937491 w 7172036"/>
                <a:gd name="csY43" fmla="*/ 600363 h 1801090"/>
                <a:gd name="csX44" fmla="*/ 937491 w 7172036"/>
                <a:gd name="csY44" fmla="*/ 586509 h 1801090"/>
                <a:gd name="csX45" fmla="*/ 858982 w 7172036"/>
                <a:gd name="csY45" fmla="*/ 586509 h 1801090"/>
                <a:gd name="csX46" fmla="*/ 858982 w 7172036"/>
                <a:gd name="csY46" fmla="*/ 558800 h 1801090"/>
                <a:gd name="csX47" fmla="*/ 808182 w 7172036"/>
                <a:gd name="csY47" fmla="*/ 558800 h 1801090"/>
                <a:gd name="csX48" fmla="*/ 808182 w 7172036"/>
                <a:gd name="csY48" fmla="*/ 508000 h 1801090"/>
                <a:gd name="csX49" fmla="*/ 789709 w 7172036"/>
                <a:gd name="csY49" fmla="*/ 508000 h 1801090"/>
                <a:gd name="csX50" fmla="*/ 789709 w 7172036"/>
                <a:gd name="csY50" fmla="*/ 508000 h 1801090"/>
                <a:gd name="csX51" fmla="*/ 789709 w 7172036"/>
                <a:gd name="csY51" fmla="*/ 475672 h 1801090"/>
                <a:gd name="csX52" fmla="*/ 637309 w 7172036"/>
                <a:gd name="csY52" fmla="*/ 475672 h 1801090"/>
                <a:gd name="csX53" fmla="*/ 637309 w 7172036"/>
                <a:gd name="csY53" fmla="*/ 420254 h 1801090"/>
                <a:gd name="csX54" fmla="*/ 591127 w 7172036"/>
                <a:gd name="csY54" fmla="*/ 420254 h 1801090"/>
                <a:gd name="csX55" fmla="*/ 591127 w 7172036"/>
                <a:gd name="csY55" fmla="*/ 355600 h 1801090"/>
                <a:gd name="csX56" fmla="*/ 521855 w 7172036"/>
                <a:gd name="csY56" fmla="*/ 355600 h 1801090"/>
                <a:gd name="csX57" fmla="*/ 521855 w 7172036"/>
                <a:gd name="csY57" fmla="*/ 323272 h 1801090"/>
                <a:gd name="csX58" fmla="*/ 498764 w 7172036"/>
                <a:gd name="csY58" fmla="*/ 323272 h 1801090"/>
                <a:gd name="csX59" fmla="*/ 498764 w 7172036"/>
                <a:gd name="csY59" fmla="*/ 263236 h 1801090"/>
                <a:gd name="csX60" fmla="*/ 471055 w 7172036"/>
                <a:gd name="csY60" fmla="*/ 263236 h 1801090"/>
                <a:gd name="csX61" fmla="*/ 471055 w 7172036"/>
                <a:gd name="csY61" fmla="*/ 244763 h 1801090"/>
                <a:gd name="csX62" fmla="*/ 447964 w 7172036"/>
                <a:gd name="csY62" fmla="*/ 244763 h 1801090"/>
                <a:gd name="csX63" fmla="*/ 447964 w 7172036"/>
                <a:gd name="csY63" fmla="*/ 226290 h 1801090"/>
                <a:gd name="csX64" fmla="*/ 406400 w 7172036"/>
                <a:gd name="csY64" fmla="*/ 226290 h 1801090"/>
                <a:gd name="csX65" fmla="*/ 406400 w 7172036"/>
                <a:gd name="csY65" fmla="*/ 152400 h 1801090"/>
                <a:gd name="csX66" fmla="*/ 383309 w 7172036"/>
                <a:gd name="csY66" fmla="*/ 152400 h 1801090"/>
                <a:gd name="csX67" fmla="*/ 383309 w 7172036"/>
                <a:gd name="csY67" fmla="*/ 152400 h 1801090"/>
                <a:gd name="csX68" fmla="*/ 350981 w 7172036"/>
                <a:gd name="csY68" fmla="*/ 120072 h 1801090"/>
                <a:gd name="csX69" fmla="*/ 318655 w 7172036"/>
                <a:gd name="csY69" fmla="*/ 87746 h 1801090"/>
                <a:gd name="csX70" fmla="*/ 277091 w 7172036"/>
                <a:gd name="csY70" fmla="*/ 87746 h 1801090"/>
                <a:gd name="csX71" fmla="*/ 277091 w 7172036"/>
                <a:gd name="csY71" fmla="*/ 27709 h 1801090"/>
                <a:gd name="csX72" fmla="*/ 254000 w 7172036"/>
                <a:gd name="csY72" fmla="*/ 27709 h 1801090"/>
                <a:gd name="csX73" fmla="*/ 254000 w 7172036"/>
                <a:gd name="csY73" fmla="*/ 0 h 1801090"/>
                <a:gd name="csX74" fmla="*/ 0 w 7172036"/>
                <a:gd name="csY74" fmla="*/ 0 h 18010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7172036" h="1801090">
                  <a:moveTo>
                    <a:pt x="7172036" y="1801090"/>
                  </a:moveTo>
                  <a:lnTo>
                    <a:pt x="6169891" y="1801090"/>
                  </a:lnTo>
                  <a:lnTo>
                    <a:pt x="6169891" y="1533236"/>
                  </a:lnTo>
                  <a:lnTo>
                    <a:pt x="6040582" y="1533236"/>
                  </a:lnTo>
                  <a:lnTo>
                    <a:pt x="6040582" y="1334654"/>
                  </a:lnTo>
                  <a:lnTo>
                    <a:pt x="4244109" y="1334654"/>
                  </a:lnTo>
                  <a:lnTo>
                    <a:pt x="4244109" y="1256145"/>
                  </a:lnTo>
                  <a:lnTo>
                    <a:pt x="3431309" y="1256145"/>
                  </a:lnTo>
                  <a:lnTo>
                    <a:pt x="3431309" y="1205345"/>
                  </a:lnTo>
                  <a:lnTo>
                    <a:pt x="2761673" y="1205345"/>
                  </a:lnTo>
                  <a:lnTo>
                    <a:pt x="2761673" y="1205345"/>
                  </a:lnTo>
                  <a:lnTo>
                    <a:pt x="2761673" y="1168400"/>
                  </a:lnTo>
                  <a:lnTo>
                    <a:pt x="2701636" y="1168400"/>
                  </a:lnTo>
                  <a:lnTo>
                    <a:pt x="2701636" y="1168400"/>
                  </a:lnTo>
                  <a:lnTo>
                    <a:pt x="2701636" y="1168400"/>
                  </a:lnTo>
                  <a:lnTo>
                    <a:pt x="2701636" y="1131454"/>
                  </a:lnTo>
                  <a:lnTo>
                    <a:pt x="2318327" y="1131454"/>
                  </a:lnTo>
                  <a:lnTo>
                    <a:pt x="2318327" y="1099127"/>
                  </a:lnTo>
                  <a:lnTo>
                    <a:pt x="2128982" y="1099127"/>
                  </a:lnTo>
                  <a:lnTo>
                    <a:pt x="2128982" y="1076036"/>
                  </a:lnTo>
                  <a:lnTo>
                    <a:pt x="1736436" y="1076036"/>
                  </a:lnTo>
                  <a:lnTo>
                    <a:pt x="1736436" y="1057563"/>
                  </a:lnTo>
                  <a:lnTo>
                    <a:pt x="1685636" y="1057563"/>
                  </a:lnTo>
                  <a:lnTo>
                    <a:pt x="1685636" y="1029854"/>
                  </a:lnTo>
                  <a:lnTo>
                    <a:pt x="1413164" y="1029854"/>
                  </a:lnTo>
                  <a:lnTo>
                    <a:pt x="1413164" y="965200"/>
                  </a:lnTo>
                  <a:lnTo>
                    <a:pt x="1390073" y="965200"/>
                  </a:lnTo>
                  <a:lnTo>
                    <a:pt x="1390073" y="919018"/>
                  </a:lnTo>
                  <a:lnTo>
                    <a:pt x="1357746" y="919018"/>
                  </a:lnTo>
                  <a:lnTo>
                    <a:pt x="1357746" y="854363"/>
                  </a:lnTo>
                  <a:lnTo>
                    <a:pt x="1288473" y="854363"/>
                  </a:lnTo>
                  <a:lnTo>
                    <a:pt x="1288473" y="738909"/>
                  </a:lnTo>
                  <a:lnTo>
                    <a:pt x="1256146" y="738909"/>
                  </a:lnTo>
                  <a:lnTo>
                    <a:pt x="1256146" y="720436"/>
                  </a:lnTo>
                  <a:lnTo>
                    <a:pt x="1214582" y="720436"/>
                  </a:lnTo>
                  <a:lnTo>
                    <a:pt x="1214582" y="674254"/>
                  </a:lnTo>
                  <a:lnTo>
                    <a:pt x="1182255" y="674254"/>
                  </a:lnTo>
                  <a:lnTo>
                    <a:pt x="1182255" y="618836"/>
                  </a:lnTo>
                  <a:lnTo>
                    <a:pt x="1182255" y="618836"/>
                  </a:lnTo>
                  <a:lnTo>
                    <a:pt x="1145309" y="618836"/>
                  </a:lnTo>
                  <a:lnTo>
                    <a:pt x="1145309" y="618836"/>
                  </a:lnTo>
                  <a:lnTo>
                    <a:pt x="1145309" y="618836"/>
                  </a:lnTo>
                  <a:lnTo>
                    <a:pt x="1145309" y="600363"/>
                  </a:lnTo>
                  <a:lnTo>
                    <a:pt x="937491" y="600363"/>
                  </a:lnTo>
                  <a:lnTo>
                    <a:pt x="937491" y="586509"/>
                  </a:lnTo>
                  <a:lnTo>
                    <a:pt x="858982" y="586509"/>
                  </a:lnTo>
                  <a:lnTo>
                    <a:pt x="858982" y="558800"/>
                  </a:lnTo>
                  <a:lnTo>
                    <a:pt x="808182" y="558800"/>
                  </a:lnTo>
                  <a:lnTo>
                    <a:pt x="808182" y="508000"/>
                  </a:lnTo>
                  <a:lnTo>
                    <a:pt x="789709" y="508000"/>
                  </a:lnTo>
                  <a:lnTo>
                    <a:pt x="789709" y="508000"/>
                  </a:lnTo>
                  <a:lnTo>
                    <a:pt x="789709" y="475672"/>
                  </a:lnTo>
                  <a:lnTo>
                    <a:pt x="637309" y="475672"/>
                  </a:lnTo>
                  <a:lnTo>
                    <a:pt x="637309" y="420254"/>
                  </a:lnTo>
                  <a:lnTo>
                    <a:pt x="591127" y="420254"/>
                  </a:lnTo>
                  <a:lnTo>
                    <a:pt x="591127" y="355600"/>
                  </a:lnTo>
                  <a:lnTo>
                    <a:pt x="521855" y="355600"/>
                  </a:lnTo>
                  <a:lnTo>
                    <a:pt x="521855" y="323272"/>
                  </a:lnTo>
                  <a:lnTo>
                    <a:pt x="498764" y="323272"/>
                  </a:lnTo>
                  <a:lnTo>
                    <a:pt x="498764" y="263236"/>
                  </a:lnTo>
                  <a:lnTo>
                    <a:pt x="471055" y="263236"/>
                  </a:lnTo>
                  <a:lnTo>
                    <a:pt x="471055" y="244763"/>
                  </a:lnTo>
                  <a:lnTo>
                    <a:pt x="447964" y="244763"/>
                  </a:lnTo>
                  <a:lnTo>
                    <a:pt x="447964" y="226290"/>
                  </a:lnTo>
                  <a:lnTo>
                    <a:pt x="406400" y="226290"/>
                  </a:lnTo>
                  <a:lnTo>
                    <a:pt x="406400" y="152400"/>
                  </a:lnTo>
                  <a:lnTo>
                    <a:pt x="383309" y="152400"/>
                  </a:lnTo>
                  <a:lnTo>
                    <a:pt x="383309" y="152400"/>
                  </a:lnTo>
                  <a:lnTo>
                    <a:pt x="350981" y="120072"/>
                  </a:lnTo>
                  <a:lnTo>
                    <a:pt x="318655" y="87746"/>
                  </a:lnTo>
                  <a:lnTo>
                    <a:pt x="277091" y="87746"/>
                  </a:lnTo>
                  <a:lnTo>
                    <a:pt x="277091" y="27709"/>
                  </a:lnTo>
                  <a:lnTo>
                    <a:pt x="254000" y="27709"/>
                  </a:lnTo>
                  <a:lnTo>
                    <a:pt x="25400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70" name="Group 269">
              <a:extLst>
                <a:ext uri="{FF2B5EF4-FFF2-40B4-BE49-F238E27FC236}">
                  <a16:creationId xmlns:a16="http://schemas.microsoft.com/office/drawing/2014/main" id="{AA9B24D2-1359-5629-6D2B-87D536830E6A}"/>
                </a:ext>
              </a:extLst>
            </p:cNvPr>
            <p:cNvGrpSpPr/>
            <p:nvPr/>
          </p:nvGrpSpPr>
          <p:grpSpPr>
            <a:xfrm>
              <a:off x="2013345" y="1715822"/>
              <a:ext cx="7288068" cy="1964748"/>
              <a:chOff x="2013345" y="1715822"/>
              <a:chExt cx="7288068" cy="1964748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8310692-77D7-6AD5-18C3-BA7B179B67C8}"/>
                  </a:ext>
                </a:extLst>
              </p:cNvPr>
              <p:cNvSpPr txBox="1"/>
              <p:nvPr/>
            </p:nvSpPr>
            <p:spPr>
              <a:xfrm>
                <a:off x="3589033" y="2581423"/>
                <a:ext cx="807120" cy="2696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69.5%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E80141B-AA2B-500A-E0C2-55F0883B74C9}"/>
                  </a:ext>
                </a:extLst>
              </p:cNvPr>
              <p:cNvSpPr txBox="1"/>
              <p:nvPr/>
            </p:nvSpPr>
            <p:spPr>
              <a:xfrm>
                <a:off x="5111470" y="2726008"/>
                <a:ext cx="807120" cy="2696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64.1%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DAF4152-AB09-5132-F448-41CFBC073D14}"/>
                  </a:ext>
                </a:extLst>
              </p:cNvPr>
              <p:cNvSpPr txBox="1"/>
              <p:nvPr/>
            </p:nvSpPr>
            <p:spPr>
              <a:xfrm>
                <a:off x="6613587" y="2870592"/>
                <a:ext cx="807120" cy="2696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60.4%</a:t>
                </a: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BB10D3AE-4073-BDB3-8634-3B7FBC4C8478}"/>
                  </a:ext>
                </a:extLst>
              </p:cNvPr>
              <p:cNvSpPr txBox="1"/>
              <p:nvPr/>
            </p:nvSpPr>
            <p:spPr>
              <a:xfrm>
                <a:off x="2013345" y="171582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D901DB3B-3A90-BAAF-7FDF-64DD12F88BD1}"/>
                  </a:ext>
                </a:extLst>
              </p:cNvPr>
              <p:cNvSpPr txBox="1"/>
              <p:nvPr/>
            </p:nvSpPr>
            <p:spPr>
              <a:xfrm>
                <a:off x="2340370" y="18269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5ACB15FD-DE3A-3FE2-B7EF-1BCDDAEA3ADC}"/>
                  </a:ext>
                </a:extLst>
              </p:cNvPr>
              <p:cNvSpPr txBox="1"/>
              <p:nvPr/>
            </p:nvSpPr>
            <p:spPr>
              <a:xfrm>
                <a:off x="2308620" y="180472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8DFDD609-CC99-7F33-18A8-9AEF6E32071C}"/>
                  </a:ext>
                </a:extLst>
              </p:cNvPr>
              <p:cNvSpPr txBox="1"/>
              <p:nvPr/>
            </p:nvSpPr>
            <p:spPr>
              <a:xfrm>
                <a:off x="2372120" y="18459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ED96A5FF-34D1-0F26-6ED1-6ED2780A8399}"/>
                  </a:ext>
                </a:extLst>
              </p:cNvPr>
              <p:cNvSpPr txBox="1"/>
              <p:nvPr/>
            </p:nvSpPr>
            <p:spPr>
              <a:xfrm>
                <a:off x="2597545" y="213492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1388D858-EB72-979E-95F7-6F3934E44A3E}"/>
                  </a:ext>
                </a:extLst>
              </p:cNvPr>
              <p:cNvSpPr txBox="1"/>
              <p:nvPr/>
            </p:nvSpPr>
            <p:spPr>
              <a:xfrm>
                <a:off x="2616595" y="21825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4D1ACAA7-19DA-8708-3D21-2254067892B9}"/>
                  </a:ext>
                </a:extLst>
              </p:cNvPr>
              <p:cNvSpPr txBox="1"/>
              <p:nvPr/>
            </p:nvSpPr>
            <p:spPr>
              <a:xfrm>
                <a:off x="2746770" y="21761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22DE8B82-AEE6-A4D7-484D-4F4944AE8A7A}"/>
                  </a:ext>
                </a:extLst>
              </p:cNvPr>
              <p:cNvSpPr txBox="1"/>
              <p:nvPr/>
            </p:nvSpPr>
            <p:spPr>
              <a:xfrm>
                <a:off x="2356245" y="183012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07DFFBF4-6DF3-1747-E7C8-AD9D658E3B37}"/>
                  </a:ext>
                </a:extLst>
              </p:cNvPr>
              <p:cNvSpPr txBox="1"/>
              <p:nvPr/>
            </p:nvSpPr>
            <p:spPr>
              <a:xfrm>
                <a:off x="2600720" y="21793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44304702-6DC5-A93E-AC32-CC10895D5D94}"/>
                  </a:ext>
                </a:extLst>
              </p:cNvPr>
              <p:cNvSpPr txBox="1"/>
              <p:nvPr/>
            </p:nvSpPr>
            <p:spPr>
              <a:xfrm>
                <a:off x="2797570" y="2284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844AC7C6-9B67-1BB9-76C0-7BAD23FE1894}"/>
                  </a:ext>
                </a:extLst>
              </p:cNvPr>
              <p:cNvSpPr txBox="1"/>
              <p:nvPr/>
            </p:nvSpPr>
            <p:spPr>
              <a:xfrm>
                <a:off x="2667395" y="21825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8B87CB06-1897-7CA9-089A-9632BD2FF92F}"/>
                  </a:ext>
                </a:extLst>
              </p:cNvPr>
              <p:cNvSpPr txBox="1"/>
              <p:nvPr/>
            </p:nvSpPr>
            <p:spPr>
              <a:xfrm>
                <a:off x="2632470" y="21793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055CE6C5-60D9-4BA0-0E4B-A0DF2CD36957}"/>
                  </a:ext>
                </a:extLst>
              </p:cNvPr>
              <p:cNvSpPr txBox="1"/>
              <p:nvPr/>
            </p:nvSpPr>
            <p:spPr>
              <a:xfrm>
                <a:off x="2651520" y="21793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6866E9F6-692B-38A6-642D-FBC7CD13D9E8}"/>
                  </a:ext>
                </a:extLst>
              </p:cNvPr>
              <p:cNvSpPr txBox="1"/>
              <p:nvPr/>
            </p:nvSpPr>
            <p:spPr>
              <a:xfrm>
                <a:off x="3070620" y="23095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25A966B3-3068-4E21-6D78-28454596310C}"/>
                  </a:ext>
                </a:extLst>
              </p:cNvPr>
              <p:cNvSpPr txBox="1"/>
              <p:nvPr/>
            </p:nvSpPr>
            <p:spPr>
              <a:xfrm>
                <a:off x="3108720" y="23095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D590A261-88F9-2D1A-4AC6-4AD858020C41}"/>
                  </a:ext>
                </a:extLst>
              </p:cNvPr>
              <p:cNvSpPr txBox="1"/>
              <p:nvPr/>
            </p:nvSpPr>
            <p:spPr>
              <a:xfrm>
                <a:off x="3019820" y="23095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0F485BCA-B164-B27D-CD68-84041C2417F3}"/>
                  </a:ext>
                </a:extLst>
              </p:cNvPr>
              <p:cNvSpPr txBox="1"/>
              <p:nvPr/>
            </p:nvSpPr>
            <p:spPr>
              <a:xfrm>
                <a:off x="3102370" y="23063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CE56BBFA-64CB-F021-F16C-F3599D816056}"/>
                  </a:ext>
                </a:extLst>
              </p:cNvPr>
              <p:cNvSpPr txBox="1"/>
              <p:nvPr/>
            </p:nvSpPr>
            <p:spPr>
              <a:xfrm>
                <a:off x="3029345" y="23095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549C54BE-FAF3-9F90-440A-67633E8B8087}"/>
                  </a:ext>
                </a:extLst>
              </p:cNvPr>
              <p:cNvSpPr txBox="1"/>
              <p:nvPr/>
            </p:nvSpPr>
            <p:spPr>
              <a:xfrm>
                <a:off x="3324620" y="26143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9570B264-CB2B-1C78-315B-E86CA1080D16}"/>
                  </a:ext>
                </a:extLst>
              </p:cNvPr>
              <p:cNvSpPr txBox="1"/>
              <p:nvPr/>
            </p:nvSpPr>
            <p:spPr>
              <a:xfrm>
                <a:off x="3045220" y="23095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D964509-6E2F-4458-579F-DBFF0A7337B7}"/>
                  </a:ext>
                </a:extLst>
              </p:cNvPr>
              <p:cNvSpPr txBox="1"/>
              <p:nvPr/>
            </p:nvSpPr>
            <p:spPr>
              <a:xfrm>
                <a:off x="3267470" y="24746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6C671F36-C314-FA26-8FD5-850D867A8DD3}"/>
                  </a:ext>
                </a:extLst>
              </p:cNvPr>
              <p:cNvSpPr txBox="1"/>
              <p:nvPr/>
            </p:nvSpPr>
            <p:spPr>
              <a:xfrm>
                <a:off x="3286520" y="25635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5E8FB13F-99FD-C04D-6CBB-048DC5DB8624}"/>
                  </a:ext>
                </a:extLst>
              </p:cNvPr>
              <p:cNvSpPr txBox="1"/>
              <p:nvPr/>
            </p:nvSpPr>
            <p:spPr>
              <a:xfrm>
                <a:off x="3318270" y="25635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C92BA75B-69EB-5B59-8F32-E54F3942295C}"/>
                  </a:ext>
                </a:extLst>
              </p:cNvPr>
              <p:cNvSpPr txBox="1"/>
              <p:nvPr/>
            </p:nvSpPr>
            <p:spPr>
              <a:xfrm>
                <a:off x="3350020" y="26270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19CC59F5-10D1-D626-B79D-3A7CFF55A7D8}"/>
                  </a:ext>
                </a:extLst>
              </p:cNvPr>
              <p:cNvSpPr txBox="1"/>
              <p:nvPr/>
            </p:nvSpPr>
            <p:spPr>
              <a:xfrm>
                <a:off x="3372245" y="265562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9418C602-2BE7-3BF6-FF5E-8163E6A31A5B}"/>
                  </a:ext>
                </a:extLst>
              </p:cNvPr>
              <p:cNvSpPr txBox="1"/>
              <p:nvPr/>
            </p:nvSpPr>
            <p:spPr>
              <a:xfrm>
                <a:off x="3419870" y="27349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4D14C126-8A85-8990-896A-D442D4B5AF9C}"/>
                  </a:ext>
                </a:extLst>
              </p:cNvPr>
              <p:cNvSpPr txBox="1"/>
              <p:nvPr/>
            </p:nvSpPr>
            <p:spPr>
              <a:xfrm>
                <a:off x="3721495" y="275722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4ABA68E4-1767-325D-D563-C7EC010A74C7}"/>
                  </a:ext>
                </a:extLst>
              </p:cNvPr>
              <p:cNvSpPr txBox="1"/>
              <p:nvPr/>
            </p:nvSpPr>
            <p:spPr>
              <a:xfrm>
                <a:off x="3705620" y="275722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5A285D13-A8BD-8C98-CC1D-CAA46A84C52B}"/>
                  </a:ext>
                </a:extLst>
              </p:cNvPr>
              <p:cNvSpPr txBox="1"/>
              <p:nvPr/>
            </p:nvSpPr>
            <p:spPr>
              <a:xfrm>
                <a:off x="3845320" y="27857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7042E4D2-499A-2D9A-3C41-450816A6FF4C}"/>
                  </a:ext>
                </a:extLst>
              </p:cNvPr>
              <p:cNvSpPr txBox="1"/>
              <p:nvPr/>
            </p:nvSpPr>
            <p:spPr>
              <a:xfrm>
                <a:off x="3800870" y="2788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17D75AD3-5928-B36A-E52E-1A9693F94B8D}"/>
                  </a:ext>
                </a:extLst>
              </p:cNvPr>
              <p:cNvSpPr txBox="1"/>
              <p:nvPr/>
            </p:nvSpPr>
            <p:spPr>
              <a:xfrm>
                <a:off x="3743720" y="27857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B158145C-F182-1B75-BBDA-2BB837B2ACA6}"/>
                  </a:ext>
                </a:extLst>
              </p:cNvPr>
              <p:cNvSpPr txBox="1"/>
              <p:nvPr/>
            </p:nvSpPr>
            <p:spPr>
              <a:xfrm>
                <a:off x="3858020" y="27857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6DA94182-2FBD-6B98-3E7C-F5842283E247}"/>
                  </a:ext>
                </a:extLst>
              </p:cNvPr>
              <p:cNvSpPr txBox="1"/>
              <p:nvPr/>
            </p:nvSpPr>
            <p:spPr>
              <a:xfrm>
                <a:off x="3775470" y="2792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868D5E84-AE7F-681C-0907-F475AFADEAB6}"/>
                  </a:ext>
                </a:extLst>
              </p:cNvPr>
              <p:cNvSpPr txBox="1"/>
              <p:nvPr/>
            </p:nvSpPr>
            <p:spPr>
              <a:xfrm>
                <a:off x="3762770" y="2788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E28C3277-CA06-565F-A4F0-A0D848BD4DB9}"/>
                  </a:ext>
                </a:extLst>
              </p:cNvPr>
              <p:cNvSpPr txBox="1"/>
              <p:nvPr/>
            </p:nvSpPr>
            <p:spPr>
              <a:xfrm>
                <a:off x="4156470" y="28143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22857376-552B-ECB4-58E0-CD5A134DFEFB}"/>
                  </a:ext>
                </a:extLst>
              </p:cNvPr>
              <p:cNvSpPr txBox="1"/>
              <p:nvPr/>
            </p:nvSpPr>
            <p:spPr>
              <a:xfrm>
                <a:off x="4185045" y="28111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7947C19F-96D9-4CD9-2850-06A89B01774A}"/>
                  </a:ext>
                </a:extLst>
              </p:cNvPr>
              <p:cNvSpPr txBox="1"/>
              <p:nvPr/>
            </p:nvSpPr>
            <p:spPr>
              <a:xfrm>
                <a:off x="4315220" y="284612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F1A0CA41-DCFC-9AE0-4BE6-4EE4ECFB3891}"/>
                  </a:ext>
                </a:extLst>
              </p:cNvPr>
              <p:cNvSpPr txBox="1"/>
              <p:nvPr/>
            </p:nvSpPr>
            <p:spPr>
              <a:xfrm>
                <a:off x="4207270" y="28143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22F5949D-BDA1-D21C-9ED1-A149BCD0D81A}"/>
                  </a:ext>
                </a:extLst>
              </p:cNvPr>
              <p:cNvSpPr txBox="1"/>
              <p:nvPr/>
            </p:nvSpPr>
            <p:spPr>
              <a:xfrm>
                <a:off x="4245370" y="28111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0B802144-FF3A-1396-B958-53BB336024FE}"/>
                  </a:ext>
                </a:extLst>
              </p:cNvPr>
              <p:cNvSpPr txBox="1"/>
              <p:nvPr/>
            </p:nvSpPr>
            <p:spPr>
              <a:xfrm>
                <a:off x="4429520" y="28429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98FA80B1-B32B-DC43-1583-AF50C65FF4C8}"/>
                  </a:ext>
                </a:extLst>
              </p:cNvPr>
              <p:cNvSpPr txBox="1"/>
              <p:nvPr/>
            </p:nvSpPr>
            <p:spPr>
              <a:xfrm>
                <a:off x="4273945" y="28111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FD674BB3-48C0-3090-E520-0C33CC0E9772}"/>
                  </a:ext>
                </a:extLst>
              </p:cNvPr>
              <p:cNvSpPr txBox="1"/>
              <p:nvPr/>
            </p:nvSpPr>
            <p:spPr>
              <a:xfrm>
                <a:off x="4258070" y="28111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3E4B38A8-FF56-8AB5-9898-BFCAE75C5B84}"/>
                  </a:ext>
                </a:extLst>
              </p:cNvPr>
              <p:cNvSpPr txBox="1"/>
              <p:nvPr/>
            </p:nvSpPr>
            <p:spPr>
              <a:xfrm>
                <a:off x="4623195" y="28429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17" name="TextBox 216">
                <a:extLst>
                  <a:ext uri="{FF2B5EF4-FFF2-40B4-BE49-F238E27FC236}">
                    <a16:creationId xmlns:a16="http://schemas.microsoft.com/office/drawing/2014/main" id="{91F3C9E4-79C2-D108-9CBE-E6347A5BF769}"/>
                  </a:ext>
                </a:extLst>
              </p:cNvPr>
              <p:cNvSpPr txBox="1"/>
              <p:nvPr/>
            </p:nvSpPr>
            <p:spPr>
              <a:xfrm>
                <a:off x="4670820" y="28397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5DE4B2F1-440F-F51E-53F8-90B9858F121C}"/>
                  </a:ext>
                </a:extLst>
              </p:cNvPr>
              <p:cNvSpPr txBox="1"/>
              <p:nvPr/>
            </p:nvSpPr>
            <p:spPr>
              <a:xfrm>
                <a:off x="4594620" y="28429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3FD52985-CA3A-4AB1-4329-E8D723DE216A}"/>
                  </a:ext>
                </a:extLst>
              </p:cNvPr>
              <p:cNvSpPr txBox="1"/>
              <p:nvPr/>
            </p:nvSpPr>
            <p:spPr>
              <a:xfrm>
                <a:off x="4686695" y="28778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F720417A-73A2-173E-51CD-375523C22E71}"/>
                  </a:ext>
                </a:extLst>
              </p:cNvPr>
              <p:cNvSpPr txBox="1"/>
              <p:nvPr/>
            </p:nvSpPr>
            <p:spPr>
              <a:xfrm>
                <a:off x="4569220" y="284612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7ADA531B-40D6-FF91-7B95-690760E670DE}"/>
                  </a:ext>
                </a:extLst>
              </p:cNvPr>
              <p:cNvSpPr txBox="1"/>
              <p:nvPr/>
            </p:nvSpPr>
            <p:spPr>
              <a:xfrm>
                <a:off x="4727970" y="28778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52E1853E-B3F7-F52B-1AAD-810A473DD2E6}"/>
                  </a:ext>
                </a:extLst>
              </p:cNvPr>
              <p:cNvSpPr txBox="1"/>
              <p:nvPr/>
            </p:nvSpPr>
            <p:spPr>
              <a:xfrm>
                <a:off x="4747020" y="2919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6DF03ABE-448E-0AE1-1B8D-94FDBE2A8028}"/>
                  </a:ext>
                </a:extLst>
              </p:cNvPr>
              <p:cNvSpPr txBox="1"/>
              <p:nvPr/>
            </p:nvSpPr>
            <p:spPr>
              <a:xfrm>
                <a:off x="5099445" y="2919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73CE65E7-FFE3-9317-3663-598AEDE7DE58}"/>
                  </a:ext>
                </a:extLst>
              </p:cNvPr>
              <p:cNvSpPr txBox="1"/>
              <p:nvPr/>
            </p:nvSpPr>
            <p:spPr>
              <a:xfrm>
                <a:off x="4912120" y="2915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2D455322-9B8F-D8C0-6078-59638F9901DF}"/>
                  </a:ext>
                </a:extLst>
              </p:cNvPr>
              <p:cNvSpPr txBox="1"/>
              <p:nvPr/>
            </p:nvSpPr>
            <p:spPr>
              <a:xfrm>
                <a:off x="4950220" y="29127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85DEEE60-5C23-DC09-4C35-6E40322D2A07}"/>
                  </a:ext>
                </a:extLst>
              </p:cNvPr>
              <p:cNvSpPr txBox="1"/>
              <p:nvPr/>
            </p:nvSpPr>
            <p:spPr>
              <a:xfrm>
                <a:off x="4924820" y="2915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6681CD2F-88DE-D77C-77D4-C2AD49B14D66}"/>
                  </a:ext>
                </a:extLst>
              </p:cNvPr>
              <p:cNvSpPr txBox="1"/>
              <p:nvPr/>
            </p:nvSpPr>
            <p:spPr>
              <a:xfrm>
                <a:off x="4937520" y="2915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1ED5AA9C-A936-C135-2758-69AD3754973D}"/>
                  </a:ext>
                </a:extLst>
              </p:cNvPr>
              <p:cNvSpPr txBox="1"/>
              <p:nvPr/>
            </p:nvSpPr>
            <p:spPr>
              <a:xfrm>
                <a:off x="5375670" y="2915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591DCB56-735C-A2C1-22FC-7BCD0870FBA3}"/>
                  </a:ext>
                </a:extLst>
              </p:cNvPr>
              <p:cNvSpPr txBox="1"/>
              <p:nvPr/>
            </p:nvSpPr>
            <p:spPr>
              <a:xfrm>
                <a:off x="5153420" y="2919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30B4F7FA-A825-4D27-C547-CFA41A0837C2}"/>
                  </a:ext>
                </a:extLst>
              </p:cNvPr>
              <p:cNvSpPr txBox="1"/>
              <p:nvPr/>
            </p:nvSpPr>
            <p:spPr>
              <a:xfrm>
                <a:off x="5185170" y="2919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31" name="TextBox 230">
                <a:extLst>
                  <a:ext uri="{FF2B5EF4-FFF2-40B4-BE49-F238E27FC236}">
                    <a16:creationId xmlns:a16="http://schemas.microsoft.com/office/drawing/2014/main" id="{688F000A-EEC4-EA7A-3500-5B4586D4337E}"/>
                  </a:ext>
                </a:extLst>
              </p:cNvPr>
              <p:cNvSpPr txBox="1"/>
              <p:nvPr/>
            </p:nvSpPr>
            <p:spPr>
              <a:xfrm>
                <a:off x="5162945" y="2919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6396AC87-CDD3-37E7-F962-07532E12BF9B}"/>
                  </a:ext>
                </a:extLst>
              </p:cNvPr>
              <p:cNvSpPr txBox="1"/>
              <p:nvPr/>
            </p:nvSpPr>
            <p:spPr>
              <a:xfrm>
                <a:off x="5213745" y="2919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33" name="TextBox 232">
                <a:extLst>
                  <a:ext uri="{FF2B5EF4-FFF2-40B4-BE49-F238E27FC236}">
                    <a16:creationId xmlns:a16="http://schemas.microsoft.com/office/drawing/2014/main" id="{AF28FCF9-B072-62EA-5F8B-958128904D5B}"/>
                  </a:ext>
                </a:extLst>
              </p:cNvPr>
              <p:cNvSpPr txBox="1"/>
              <p:nvPr/>
            </p:nvSpPr>
            <p:spPr>
              <a:xfrm>
                <a:off x="5220095" y="2919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58C5490A-630E-C062-9BD2-FB1BBE1A3573}"/>
                  </a:ext>
                </a:extLst>
              </p:cNvPr>
              <p:cNvSpPr txBox="1"/>
              <p:nvPr/>
            </p:nvSpPr>
            <p:spPr>
              <a:xfrm>
                <a:off x="5324870" y="2915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0F8C7C12-5375-977C-06D6-462C97150130}"/>
                  </a:ext>
                </a:extLst>
              </p:cNvPr>
              <p:cNvSpPr txBox="1"/>
              <p:nvPr/>
            </p:nvSpPr>
            <p:spPr>
              <a:xfrm>
                <a:off x="5337570" y="2915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D8616F1F-33E7-C4F2-6C27-BBF12553810B}"/>
                  </a:ext>
                </a:extLst>
              </p:cNvPr>
              <p:cNvSpPr txBox="1"/>
              <p:nvPr/>
            </p:nvSpPr>
            <p:spPr>
              <a:xfrm>
                <a:off x="5467745" y="29635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EB8BFAE1-0224-9318-C85E-1D0582594404}"/>
                  </a:ext>
                </a:extLst>
              </p:cNvPr>
              <p:cNvSpPr txBox="1"/>
              <p:nvPr/>
            </p:nvSpPr>
            <p:spPr>
              <a:xfrm>
                <a:off x="5626495" y="29635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A6924B80-1E5F-0A8F-F64B-CA98540419E1}"/>
                  </a:ext>
                </a:extLst>
              </p:cNvPr>
              <p:cNvSpPr txBox="1"/>
              <p:nvPr/>
            </p:nvSpPr>
            <p:spPr>
              <a:xfrm>
                <a:off x="5680470" y="29635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DE4B34AD-154F-BD85-2CEC-AB43A5CAA792}"/>
                  </a:ext>
                </a:extLst>
              </p:cNvPr>
              <p:cNvSpPr txBox="1"/>
              <p:nvPr/>
            </p:nvSpPr>
            <p:spPr>
              <a:xfrm>
                <a:off x="5763020" y="29667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E09B886E-EA47-240C-6AF7-1D6D35FF8AFA}"/>
                  </a:ext>
                </a:extLst>
              </p:cNvPr>
              <p:cNvSpPr txBox="1"/>
              <p:nvPr/>
            </p:nvSpPr>
            <p:spPr>
              <a:xfrm>
                <a:off x="5832870" y="29667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5B23822C-546F-2FEC-0655-C8B98234E030}"/>
                  </a:ext>
                </a:extLst>
              </p:cNvPr>
              <p:cNvSpPr txBox="1"/>
              <p:nvPr/>
            </p:nvSpPr>
            <p:spPr>
              <a:xfrm>
                <a:off x="5874145" y="29635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BD2EC8EC-32BA-E6FE-E990-DF360FE27A0A}"/>
                  </a:ext>
                </a:extLst>
              </p:cNvPr>
              <p:cNvSpPr txBox="1"/>
              <p:nvPr/>
            </p:nvSpPr>
            <p:spPr>
              <a:xfrm>
                <a:off x="6048770" y="29635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BFB7C9DA-09B7-0890-C704-61EE3A8CE4A9}"/>
                  </a:ext>
                </a:extLst>
              </p:cNvPr>
              <p:cNvSpPr txBox="1"/>
              <p:nvPr/>
            </p:nvSpPr>
            <p:spPr>
              <a:xfrm>
                <a:off x="6347220" y="3042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96E4054A-1C62-8E49-0BBC-24F69C422FD1}"/>
                  </a:ext>
                </a:extLst>
              </p:cNvPr>
              <p:cNvSpPr txBox="1"/>
              <p:nvPr/>
            </p:nvSpPr>
            <p:spPr>
              <a:xfrm>
                <a:off x="6061470" y="29635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233725CB-D46D-26C0-D1E6-25B8BE8D0E79}"/>
                  </a:ext>
                </a:extLst>
              </p:cNvPr>
              <p:cNvSpPr txBox="1"/>
              <p:nvPr/>
            </p:nvSpPr>
            <p:spPr>
              <a:xfrm>
                <a:off x="6652020" y="3042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42461A62-AB27-C242-4942-3A6708C26997}"/>
                  </a:ext>
                </a:extLst>
              </p:cNvPr>
              <p:cNvSpPr txBox="1"/>
              <p:nvPr/>
            </p:nvSpPr>
            <p:spPr>
              <a:xfrm>
                <a:off x="6096000" y="29635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5A7C737E-ED14-8AF1-F0C8-26ECA9922E1F}"/>
                  </a:ext>
                </a:extLst>
              </p:cNvPr>
              <p:cNvSpPr txBox="1"/>
              <p:nvPr/>
            </p:nvSpPr>
            <p:spPr>
              <a:xfrm>
                <a:off x="6109095" y="29667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D33D5161-6A5C-10ED-689F-63130ED188D8}"/>
                  </a:ext>
                </a:extLst>
              </p:cNvPr>
              <p:cNvSpPr txBox="1"/>
              <p:nvPr/>
            </p:nvSpPr>
            <p:spPr>
              <a:xfrm>
                <a:off x="6086870" y="29635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AE5CFA31-9394-AE2E-4BCB-23330E2915DD}"/>
                  </a:ext>
                </a:extLst>
              </p:cNvPr>
              <p:cNvSpPr txBox="1"/>
              <p:nvPr/>
            </p:nvSpPr>
            <p:spPr>
              <a:xfrm>
                <a:off x="6721870" y="3042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76C0B27E-657B-A63D-5500-234C39493F62}"/>
                  </a:ext>
                </a:extLst>
              </p:cNvPr>
              <p:cNvSpPr txBox="1"/>
              <p:nvPr/>
            </p:nvSpPr>
            <p:spPr>
              <a:xfrm>
                <a:off x="7083820" y="3046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01F2F208-A80F-5D8B-C892-F0C9E5BC691C}"/>
                  </a:ext>
                </a:extLst>
              </p:cNvPr>
              <p:cNvSpPr txBox="1"/>
              <p:nvPr/>
            </p:nvSpPr>
            <p:spPr>
              <a:xfrm>
                <a:off x="7347345" y="3046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03330A40-519C-6FF6-D7F3-1B81CAC78941}"/>
                  </a:ext>
                </a:extLst>
              </p:cNvPr>
              <p:cNvSpPr txBox="1"/>
              <p:nvPr/>
            </p:nvSpPr>
            <p:spPr>
              <a:xfrm>
                <a:off x="7299720" y="3042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6AEA0D71-7DF4-2002-CF23-A91FE3B71952}"/>
                  </a:ext>
                </a:extLst>
              </p:cNvPr>
              <p:cNvSpPr txBox="1"/>
              <p:nvPr/>
            </p:nvSpPr>
            <p:spPr>
              <a:xfrm>
                <a:off x="7245745" y="3042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3D096FFC-2365-AC41-0BF1-14A633FAF42D}"/>
                  </a:ext>
                </a:extLst>
              </p:cNvPr>
              <p:cNvSpPr txBox="1"/>
              <p:nvPr/>
            </p:nvSpPr>
            <p:spPr>
              <a:xfrm>
                <a:off x="7156845" y="3046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102ED9AC-DFFE-3DF5-45E2-DF7CCB7723B0}"/>
                  </a:ext>
                </a:extLst>
              </p:cNvPr>
              <p:cNvSpPr txBox="1"/>
              <p:nvPr/>
            </p:nvSpPr>
            <p:spPr>
              <a:xfrm>
                <a:off x="7172720" y="3046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05FEB911-BE27-7316-5FE7-0C3F0DF2185F}"/>
                  </a:ext>
                </a:extLst>
              </p:cNvPr>
              <p:cNvSpPr txBox="1"/>
              <p:nvPr/>
            </p:nvSpPr>
            <p:spPr>
              <a:xfrm>
                <a:off x="7572770" y="3042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57" name="TextBox 256">
                <a:extLst>
                  <a:ext uri="{FF2B5EF4-FFF2-40B4-BE49-F238E27FC236}">
                    <a16:creationId xmlns:a16="http://schemas.microsoft.com/office/drawing/2014/main" id="{7CA6FF5E-AA02-228D-2131-6A71A9F04939}"/>
                  </a:ext>
                </a:extLst>
              </p:cNvPr>
              <p:cNvSpPr txBox="1"/>
              <p:nvPr/>
            </p:nvSpPr>
            <p:spPr>
              <a:xfrm>
                <a:off x="7610870" y="3046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53E5B3BA-38F4-B9F4-9900-EEDB62D807FD}"/>
                  </a:ext>
                </a:extLst>
              </p:cNvPr>
              <p:cNvSpPr txBox="1"/>
              <p:nvPr/>
            </p:nvSpPr>
            <p:spPr>
              <a:xfrm>
                <a:off x="7677545" y="3042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FD9A8F4F-8593-831D-CA05-1743927E229F}"/>
                  </a:ext>
                </a:extLst>
              </p:cNvPr>
              <p:cNvSpPr txBox="1"/>
              <p:nvPr/>
            </p:nvSpPr>
            <p:spPr>
              <a:xfrm>
                <a:off x="7785495" y="3042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FC819782-7074-33E6-1622-260E87D16671}"/>
                  </a:ext>
                </a:extLst>
              </p:cNvPr>
              <p:cNvSpPr txBox="1"/>
              <p:nvPr/>
            </p:nvSpPr>
            <p:spPr>
              <a:xfrm>
                <a:off x="7899795" y="3042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2AF10FA7-EFF0-647B-1B19-333DFBC1013E}"/>
                  </a:ext>
                </a:extLst>
              </p:cNvPr>
              <p:cNvSpPr txBox="1"/>
              <p:nvPr/>
            </p:nvSpPr>
            <p:spPr>
              <a:xfrm>
                <a:off x="8083945" y="32429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6B88F3A2-8837-3946-4875-4B60FE37D1A7}"/>
                  </a:ext>
                </a:extLst>
              </p:cNvPr>
              <p:cNvSpPr txBox="1"/>
              <p:nvPr/>
            </p:nvSpPr>
            <p:spPr>
              <a:xfrm>
                <a:off x="7810895" y="304297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3E2D9D82-5D23-3583-FB61-3F5D63EFFBD9}"/>
                  </a:ext>
                </a:extLst>
              </p:cNvPr>
              <p:cNvSpPr txBox="1"/>
              <p:nvPr/>
            </p:nvSpPr>
            <p:spPr>
              <a:xfrm>
                <a:off x="7842645" y="30461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AA8B787D-E200-CEFA-0B2B-AFA6F6BB7F92}"/>
                  </a:ext>
                </a:extLst>
              </p:cNvPr>
              <p:cNvSpPr txBox="1"/>
              <p:nvPr/>
            </p:nvSpPr>
            <p:spPr>
              <a:xfrm>
                <a:off x="8261745" y="350334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03E336F2-0767-F692-00E8-ECD099C0CA51}"/>
                  </a:ext>
                </a:extLst>
              </p:cNvPr>
              <p:cNvSpPr txBox="1"/>
              <p:nvPr/>
            </p:nvSpPr>
            <p:spPr>
              <a:xfrm>
                <a:off x="8401445" y="35096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61D5FA21-9696-F72E-DFB5-7DB1B9D98E27}"/>
                  </a:ext>
                </a:extLst>
              </p:cNvPr>
              <p:cNvSpPr txBox="1"/>
              <p:nvPr/>
            </p:nvSpPr>
            <p:spPr>
              <a:xfrm>
                <a:off x="8623695" y="350652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FE29585A-08A5-2012-56B7-7BC5ACF5B571}"/>
                  </a:ext>
                </a:extLst>
              </p:cNvPr>
              <p:cNvSpPr txBox="1"/>
              <p:nvPr/>
            </p:nvSpPr>
            <p:spPr>
              <a:xfrm>
                <a:off x="8880870" y="35096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FE210A9A-2AF5-773C-BFFF-B9EC28D6D331}"/>
                  </a:ext>
                </a:extLst>
              </p:cNvPr>
              <p:cNvSpPr txBox="1"/>
              <p:nvPr/>
            </p:nvSpPr>
            <p:spPr>
              <a:xfrm>
                <a:off x="9144395" y="35096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754DA898-CCFB-EB4C-56F5-B4D859424662}"/>
                  </a:ext>
                </a:extLst>
              </p:cNvPr>
              <p:cNvSpPr txBox="1"/>
              <p:nvPr/>
            </p:nvSpPr>
            <p:spPr>
              <a:xfrm>
                <a:off x="9045970" y="350969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</p:grpSp>
      </p:grp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5FF97E-17CD-BE3C-9725-DD8A44AB5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s-ES" altLang="en-US" dirty="0"/>
              <a:t>Rischin. NEJM. 2025;393:774. </a:t>
            </a:r>
            <a:endParaRPr lang="en-US" alt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8D162AE-4BBE-27D7-53B4-FF958976D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C-POST: Adjuvant Cemiplimab for High-Risk Resected cSCC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E9AA3E-AE7B-1BD5-B17D-BAF3901068C7}"/>
              </a:ext>
            </a:extLst>
          </p:cNvPr>
          <p:cNvSpPr txBox="1"/>
          <p:nvPr/>
        </p:nvSpPr>
        <p:spPr>
          <a:xfrm>
            <a:off x="2047631" y="1333500"/>
            <a:ext cx="7948246" cy="3155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/>
              <a:t>Disease-Free Survival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7D7D7A-5B56-6C87-7E39-DBD48D87C554}"/>
              </a:ext>
            </a:extLst>
          </p:cNvPr>
          <p:cNvCxnSpPr>
            <a:cxnSpLocks/>
          </p:cNvCxnSpPr>
          <p:nvPr/>
        </p:nvCxnSpPr>
        <p:spPr>
          <a:xfrm>
            <a:off x="2063262" y="5134707"/>
            <a:ext cx="0" cy="625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69F11D3-D6E5-DDAE-450F-7666FE6076EB}"/>
              </a:ext>
            </a:extLst>
          </p:cNvPr>
          <p:cNvCxnSpPr>
            <a:cxnSpLocks/>
          </p:cNvCxnSpPr>
          <p:nvPr/>
        </p:nvCxnSpPr>
        <p:spPr>
          <a:xfrm>
            <a:off x="2809276" y="5134707"/>
            <a:ext cx="0" cy="625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D67D718-0573-E1F7-A9DE-CDDAC0C0CC74}"/>
              </a:ext>
            </a:extLst>
          </p:cNvPr>
          <p:cNvCxnSpPr>
            <a:cxnSpLocks/>
          </p:cNvCxnSpPr>
          <p:nvPr/>
        </p:nvCxnSpPr>
        <p:spPr>
          <a:xfrm>
            <a:off x="3555290" y="5134707"/>
            <a:ext cx="0" cy="625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18FBA77-50B7-546D-A678-EF7D15968F27}"/>
              </a:ext>
            </a:extLst>
          </p:cNvPr>
          <p:cNvCxnSpPr>
            <a:cxnSpLocks/>
          </p:cNvCxnSpPr>
          <p:nvPr/>
        </p:nvCxnSpPr>
        <p:spPr>
          <a:xfrm>
            <a:off x="4301304" y="5134707"/>
            <a:ext cx="0" cy="625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2C12AB5-7A3F-4C3F-DCF7-AA407034DB25}"/>
              </a:ext>
            </a:extLst>
          </p:cNvPr>
          <p:cNvCxnSpPr>
            <a:cxnSpLocks/>
          </p:cNvCxnSpPr>
          <p:nvPr/>
        </p:nvCxnSpPr>
        <p:spPr>
          <a:xfrm>
            <a:off x="5047318" y="5134707"/>
            <a:ext cx="0" cy="625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CC8CB00-9FB6-6FF1-F5C0-6FD010A0E0A4}"/>
              </a:ext>
            </a:extLst>
          </p:cNvPr>
          <p:cNvCxnSpPr>
            <a:cxnSpLocks/>
          </p:cNvCxnSpPr>
          <p:nvPr/>
        </p:nvCxnSpPr>
        <p:spPr>
          <a:xfrm>
            <a:off x="5793332" y="5134707"/>
            <a:ext cx="0" cy="625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9A918E3-1183-BAAF-29C5-6CB6CC2A6F69}"/>
              </a:ext>
            </a:extLst>
          </p:cNvPr>
          <p:cNvCxnSpPr>
            <a:cxnSpLocks/>
          </p:cNvCxnSpPr>
          <p:nvPr/>
        </p:nvCxnSpPr>
        <p:spPr>
          <a:xfrm>
            <a:off x="6539346" y="5134707"/>
            <a:ext cx="0" cy="625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77F6CF0-9C36-08B6-1B50-AD8694B7DB92}"/>
              </a:ext>
            </a:extLst>
          </p:cNvPr>
          <p:cNvCxnSpPr>
            <a:cxnSpLocks/>
          </p:cNvCxnSpPr>
          <p:nvPr/>
        </p:nvCxnSpPr>
        <p:spPr>
          <a:xfrm>
            <a:off x="7285360" y="5134707"/>
            <a:ext cx="0" cy="625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42162F1-EF97-B6F1-B71A-CCE23520D514}"/>
              </a:ext>
            </a:extLst>
          </p:cNvPr>
          <p:cNvCxnSpPr>
            <a:cxnSpLocks/>
          </p:cNvCxnSpPr>
          <p:nvPr/>
        </p:nvCxnSpPr>
        <p:spPr>
          <a:xfrm>
            <a:off x="8031374" y="5134707"/>
            <a:ext cx="0" cy="625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25C7D02-31BB-19CD-646D-B93E8363540F}"/>
              </a:ext>
            </a:extLst>
          </p:cNvPr>
          <p:cNvCxnSpPr>
            <a:cxnSpLocks/>
          </p:cNvCxnSpPr>
          <p:nvPr/>
        </p:nvCxnSpPr>
        <p:spPr>
          <a:xfrm>
            <a:off x="8777388" y="5134707"/>
            <a:ext cx="0" cy="625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E45A7E2-E2D0-6D6C-3AD5-9AC3354ED791}"/>
              </a:ext>
            </a:extLst>
          </p:cNvPr>
          <p:cNvCxnSpPr>
            <a:cxnSpLocks/>
          </p:cNvCxnSpPr>
          <p:nvPr/>
        </p:nvCxnSpPr>
        <p:spPr>
          <a:xfrm>
            <a:off x="9523402" y="5134707"/>
            <a:ext cx="0" cy="625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3AB6416-CD12-109F-F3E9-E2BF11DF6C31}"/>
              </a:ext>
            </a:extLst>
          </p:cNvPr>
          <p:cNvCxnSpPr>
            <a:cxnSpLocks/>
          </p:cNvCxnSpPr>
          <p:nvPr/>
        </p:nvCxnSpPr>
        <p:spPr>
          <a:xfrm>
            <a:off x="10269416" y="5134707"/>
            <a:ext cx="0" cy="625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5FD6E084-C567-6253-B50D-A5ADB42FB9AB}"/>
              </a:ext>
            </a:extLst>
          </p:cNvPr>
          <p:cNvSpPr txBox="1"/>
          <p:nvPr/>
        </p:nvSpPr>
        <p:spPr>
          <a:xfrm>
            <a:off x="2063262" y="5548925"/>
            <a:ext cx="8213969" cy="3282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ACAD0D-A69E-1EEE-CAFC-C28787B712A6}"/>
              </a:ext>
            </a:extLst>
          </p:cNvPr>
          <p:cNvSpPr txBox="1"/>
          <p:nvPr/>
        </p:nvSpPr>
        <p:spPr>
          <a:xfrm rot="16200000">
            <a:off x="-248139" y="3309817"/>
            <a:ext cx="3430956" cy="3282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Disease-Free Survival (%)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75F1726-5D4D-4E66-C7C7-157AE9E6B76A}"/>
              </a:ext>
            </a:extLst>
          </p:cNvPr>
          <p:cNvSpPr txBox="1"/>
          <p:nvPr/>
        </p:nvSpPr>
        <p:spPr>
          <a:xfrm>
            <a:off x="1391138" y="1656862"/>
            <a:ext cx="570524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100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9FA1BB-99FE-0CD9-64D3-0A303F56AA19}"/>
              </a:ext>
            </a:extLst>
          </p:cNvPr>
          <p:cNvSpPr txBox="1"/>
          <p:nvPr/>
        </p:nvSpPr>
        <p:spPr>
          <a:xfrm>
            <a:off x="1391138" y="2328204"/>
            <a:ext cx="570524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80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2260CE6-510E-9E5E-AF73-4005211938D1}"/>
              </a:ext>
            </a:extLst>
          </p:cNvPr>
          <p:cNvSpPr txBox="1"/>
          <p:nvPr/>
        </p:nvSpPr>
        <p:spPr>
          <a:xfrm>
            <a:off x="1391138" y="2999546"/>
            <a:ext cx="570524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60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0B11B0A-D2FD-FD40-303A-D40CE93209BB}"/>
              </a:ext>
            </a:extLst>
          </p:cNvPr>
          <p:cNvSpPr txBox="1"/>
          <p:nvPr/>
        </p:nvSpPr>
        <p:spPr>
          <a:xfrm>
            <a:off x="1391138" y="3670888"/>
            <a:ext cx="570524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40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70494F-66B9-9157-2776-592B0AFA389C}"/>
              </a:ext>
            </a:extLst>
          </p:cNvPr>
          <p:cNvSpPr txBox="1"/>
          <p:nvPr/>
        </p:nvSpPr>
        <p:spPr>
          <a:xfrm>
            <a:off x="1391138" y="4342230"/>
            <a:ext cx="570524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20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530BDEE-5894-9D6A-F2AB-B13389DADB0D}"/>
              </a:ext>
            </a:extLst>
          </p:cNvPr>
          <p:cNvSpPr txBox="1"/>
          <p:nvPr/>
        </p:nvSpPr>
        <p:spPr>
          <a:xfrm>
            <a:off x="1391138" y="5013570"/>
            <a:ext cx="570524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dirty="0"/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B088807-A0FC-C8A1-AAE9-985F152AB0E6}"/>
              </a:ext>
            </a:extLst>
          </p:cNvPr>
          <p:cNvSpPr txBox="1"/>
          <p:nvPr/>
        </p:nvSpPr>
        <p:spPr>
          <a:xfrm>
            <a:off x="10062307" y="5244124"/>
            <a:ext cx="394678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66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EE4F707-4C98-DF92-7E7E-FD18F0367C91}"/>
              </a:ext>
            </a:extLst>
          </p:cNvPr>
          <p:cNvSpPr txBox="1"/>
          <p:nvPr/>
        </p:nvSpPr>
        <p:spPr>
          <a:xfrm>
            <a:off x="1867877" y="5244124"/>
            <a:ext cx="394678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77E5966-4123-A891-A62D-463D06691E23}"/>
              </a:ext>
            </a:extLst>
          </p:cNvPr>
          <p:cNvSpPr txBox="1"/>
          <p:nvPr/>
        </p:nvSpPr>
        <p:spPr>
          <a:xfrm>
            <a:off x="2612825" y="5244124"/>
            <a:ext cx="394678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B4D14D-A46D-E4AE-8CCE-71B37707C93C}"/>
              </a:ext>
            </a:extLst>
          </p:cNvPr>
          <p:cNvSpPr txBox="1"/>
          <p:nvPr/>
        </p:nvSpPr>
        <p:spPr>
          <a:xfrm>
            <a:off x="3357773" y="5244124"/>
            <a:ext cx="394678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26AF6E2-401E-FB92-A025-D329D72CFF5F}"/>
              </a:ext>
            </a:extLst>
          </p:cNvPr>
          <p:cNvSpPr txBox="1"/>
          <p:nvPr/>
        </p:nvSpPr>
        <p:spPr>
          <a:xfrm>
            <a:off x="4102721" y="5244124"/>
            <a:ext cx="394678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18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E67F44A-6081-1BCA-F78E-3DD53A7EA4A7}"/>
              </a:ext>
            </a:extLst>
          </p:cNvPr>
          <p:cNvSpPr txBox="1"/>
          <p:nvPr/>
        </p:nvSpPr>
        <p:spPr>
          <a:xfrm>
            <a:off x="4847669" y="5244124"/>
            <a:ext cx="394678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24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663293D-7A38-A78F-2EA6-5A7C447E701D}"/>
              </a:ext>
            </a:extLst>
          </p:cNvPr>
          <p:cNvSpPr txBox="1"/>
          <p:nvPr/>
        </p:nvSpPr>
        <p:spPr>
          <a:xfrm>
            <a:off x="5592617" y="5244124"/>
            <a:ext cx="394678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30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E12669D-F043-B33C-6F8A-E4A6155C9B58}"/>
              </a:ext>
            </a:extLst>
          </p:cNvPr>
          <p:cNvSpPr txBox="1"/>
          <p:nvPr/>
        </p:nvSpPr>
        <p:spPr>
          <a:xfrm>
            <a:off x="6337565" y="5244124"/>
            <a:ext cx="394678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36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C658E92-D864-553E-D759-87AB2F09DE87}"/>
              </a:ext>
            </a:extLst>
          </p:cNvPr>
          <p:cNvSpPr txBox="1"/>
          <p:nvPr/>
        </p:nvSpPr>
        <p:spPr>
          <a:xfrm>
            <a:off x="7082513" y="5244124"/>
            <a:ext cx="394678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42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DA09824-2940-6339-E2A0-5FCB81A83243}"/>
              </a:ext>
            </a:extLst>
          </p:cNvPr>
          <p:cNvSpPr txBox="1"/>
          <p:nvPr/>
        </p:nvSpPr>
        <p:spPr>
          <a:xfrm>
            <a:off x="7827461" y="5244124"/>
            <a:ext cx="394678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48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373A0ED-0892-7150-B9BD-AF5A0C56CC91}"/>
              </a:ext>
            </a:extLst>
          </p:cNvPr>
          <p:cNvSpPr txBox="1"/>
          <p:nvPr/>
        </p:nvSpPr>
        <p:spPr>
          <a:xfrm>
            <a:off x="8572409" y="5244124"/>
            <a:ext cx="394678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54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0F41A58-6F27-C0CA-C294-2C55195820DB}"/>
              </a:ext>
            </a:extLst>
          </p:cNvPr>
          <p:cNvSpPr txBox="1"/>
          <p:nvPr/>
        </p:nvSpPr>
        <p:spPr>
          <a:xfrm>
            <a:off x="9317357" y="5244124"/>
            <a:ext cx="394678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60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8CB5878-E260-0390-9E64-BD182F50A778}"/>
              </a:ext>
            </a:extLst>
          </p:cNvPr>
          <p:cNvGrpSpPr/>
          <p:nvPr/>
        </p:nvGrpSpPr>
        <p:grpSpPr>
          <a:xfrm>
            <a:off x="2000738" y="1766277"/>
            <a:ext cx="8268678" cy="3376246"/>
            <a:chOff x="2000738" y="1766277"/>
            <a:chExt cx="8268678" cy="3376246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B3EF265-3859-FD05-85CD-A923D717F4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6000" y="1805354"/>
              <a:ext cx="0" cy="333716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29FBCAA-FD00-9B43-1E66-12154770C2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52646" y="1805354"/>
              <a:ext cx="0" cy="333716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53FF7DF-A48D-A10D-5682-A21BC32833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49292" y="1805354"/>
              <a:ext cx="0" cy="333716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2F17BAE-C900-6569-01BD-3331E0E7C751}"/>
                </a:ext>
              </a:extLst>
            </p:cNvPr>
            <p:cNvGrpSpPr/>
            <p:nvPr/>
          </p:nvGrpSpPr>
          <p:grpSpPr>
            <a:xfrm>
              <a:off x="2000738" y="1766277"/>
              <a:ext cx="8268678" cy="3376246"/>
              <a:chOff x="2000738" y="1766277"/>
              <a:chExt cx="8268678" cy="3376246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A65250AE-1EAD-CE33-EC07-E44D1D8969A6}"/>
                  </a:ext>
                </a:extLst>
              </p:cNvPr>
              <p:cNvCxnSpPr/>
              <p:nvPr/>
            </p:nvCxnSpPr>
            <p:spPr>
              <a:xfrm>
                <a:off x="2063262" y="1766277"/>
                <a:ext cx="0" cy="337624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1CE436CF-DFF5-A273-0E68-B99C583385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63262" y="5134708"/>
                <a:ext cx="820615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6CD19BE-9ECA-8957-8A2E-E6C1DB8872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00738" y="1774092"/>
                <a:ext cx="6252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19B8F2B5-FC65-65DC-CF77-36E4B9083D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00738" y="2446997"/>
                <a:ext cx="6252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67AAC2B-1506-290F-54C2-8E178B65B56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00738" y="3119902"/>
                <a:ext cx="6252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156443D-A83B-9E6B-4CD2-1691DF59260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00738" y="3792807"/>
                <a:ext cx="6252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1D891B9F-9393-305D-9495-775A309251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00738" y="4465712"/>
                <a:ext cx="6252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44CFDE5B-8843-D747-8C1A-F1280E6B32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00738" y="5134708"/>
                <a:ext cx="6252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38374DF1-0483-ED57-66C6-5DE0F8F7B268}"/>
              </a:ext>
            </a:extLst>
          </p:cNvPr>
          <p:cNvSpPr txBox="1"/>
          <p:nvPr/>
        </p:nvSpPr>
        <p:spPr>
          <a:xfrm>
            <a:off x="7326210" y="4747847"/>
            <a:ext cx="3177667" cy="226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/>
              <a:t>HR: 0.32 (95% CI: 0.20-0.51)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370EC6C-DE4D-1A4B-05D7-FA73B1E13AD3}"/>
              </a:ext>
            </a:extLst>
          </p:cNvPr>
          <p:cNvGrpSpPr/>
          <p:nvPr/>
        </p:nvGrpSpPr>
        <p:grpSpPr>
          <a:xfrm>
            <a:off x="9995876" y="2962031"/>
            <a:ext cx="1656862" cy="468923"/>
            <a:chOff x="9761415" y="2524369"/>
            <a:chExt cx="1656862" cy="46892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4A5CD0F-EA9E-FFCF-E79D-3FC21BCFB89F}"/>
                </a:ext>
              </a:extLst>
            </p:cNvPr>
            <p:cNvSpPr txBox="1"/>
            <p:nvPr/>
          </p:nvSpPr>
          <p:spPr>
            <a:xfrm>
              <a:off x="10022518" y="2524369"/>
              <a:ext cx="1395759" cy="46892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600" dirty="0"/>
                <a:t>Cemiplimab</a:t>
              </a:r>
              <a:br>
                <a:rPr lang="en-US" sz="1600" dirty="0"/>
              </a:br>
              <a:r>
                <a:rPr lang="en-US" sz="1600" dirty="0"/>
                <a:t>Placebo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EF5F91D-A1BD-E50C-4F28-87218588F381}"/>
                </a:ext>
              </a:extLst>
            </p:cNvPr>
            <p:cNvCxnSpPr>
              <a:cxnSpLocks/>
            </p:cNvCxnSpPr>
            <p:nvPr/>
          </p:nvCxnSpPr>
          <p:spPr>
            <a:xfrm>
              <a:off x="9761415" y="2641598"/>
              <a:ext cx="203200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65B6D9B-FB90-8757-A72D-C5DBAC2A7D82}"/>
                </a:ext>
              </a:extLst>
            </p:cNvPr>
            <p:cNvCxnSpPr>
              <a:cxnSpLocks/>
            </p:cNvCxnSpPr>
            <p:nvPr/>
          </p:nvCxnSpPr>
          <p:spPr>
            <a:xfrm>
              <a:off x="9761415" y="2887784"/>
              <a:ext cx="2032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38ADDAA-81AC-414F-8FFB-AB09E83EC448}"/>
              </a:ext>
            </a:extLst>
          </p:cNvPr>
          <p:cNvGrpSpPr/>
          <p:nvPr/>
        </p:nvGrpSpPr>
        <p:grpSpPr>
          <a:xfrm>
            <a:off x="2064327" y="1717963"/>
            <a:ext cx="7176366" cy="730828"/>
            <a:chOff x="2064327" y="1717963"/>
            <a:chExt cx="7176366" cy="730828"/>
          </a:xfrm>
        </p:grpSpPr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A26E0026-7171-81B4-B40E-CAC9B1965E69}"/>
                </a:ext>
              </a:extLst>
            </p:cNvPr>
            <p:cNvSpPr/>
            <p:nvPr/>
          </p:nvSpPr>
          <p:spPr>
            <a:xfrm>
              <a:off x="2068402" y="1784791"/>
              <a:ext cx="7095157" cy="567222"/>
            </a:xfrm>
            <a:custGeom>
              <a:avLst/>
              <a:gdLst>
                <a:gd name="csX0" fmla="*/ 7095157 w 7095157"/>
                <a:gd name="csY0" fmla="*/ 567222 h 567222"/>
                <a:gd name="csX1" fmla="*/ 3735838 w 7095157"/>
                <a:gd name="csY1" fmla="*/ 567222 h 567222"/>
                <a:gd name="csX2" fmla="*/ 3735838 w 7095157"/>
                <a:gd name="csY2" fmla="*/ 518323 h 567222"/>
                <a:gd name="csX3" fmla="*/ 3241964 w 7095157"/>
                <a:gd name="csY3" fmla="*/ 518323 h 567222"/>
                <a:gd name="csX4" fmla="*/ 3241964 w 7095157"/>
                <a:gd name="csY4" fmla="*/ 518323 h 567222"/>
                <a:gd name="csX5" fmla="*/ 3241964 w 7095157"/>
                <a:gd name="csY5" fmla="*/ 518323 h 567222"/>
                <a:gd name="csX6" fmla="*/ 3241964 w 7095157"/>
                <a:gd name="csY6" fmla="*/ 479205 h 567222"/>
                <a:gd name="csX7" fmla="*/ 3129497 w 7095157"/>
                <a:gd name="csY7" fmla="*/ 479205 h 567222"/>
                <a:gd name="csX8" fmla="*/ 3129497 w 7095157"/>
                <a:gd name="csY8" fmla="*/ 435196 h 567222"/>
                <a:gd name="csX9" fmla="*/ 2914345 w 7095157"/>
                <a:gd name="csY9" fmla="*/ 435196 h 567222"/>
                <a:gd name="csX10" fmla="*/ 2914345 w 7095157"/>
                <a:gd name="csY10" fmla="*/ 396077 h 567222"/>
                <a:gd name="csX11" fmla="*/ 2914345 w 7095157"/>
                <a:gd name="csY11" fmla="*/ 396077 h 567222"/>
                <a:gd name="csX12" fmla="*/ 2865446 w 7095157"/>
                <a:gd name="csY12" fmla="*/ 396077 h 567222"/>
                <a:gd name="csX13" fmla="*/ 2865446 w 7095157"/>
                <a:gd name="csY13" fmla="*/ 371628 h 567222"/>
                <a:gd name="csX14" fmla="*/ 2664963 w 7095157"/>
                <a:gd name="csY14" fmla="*/ 371628 h 567222"/>
                <a:gd name="csX15" fmla="*/ 2664963 w 7095157"/>
                <a:gd name="csY15" fmla="*/ 371628 h 567222"/>
                <a:gd name="csX16" fmla="*/ 2664963 w 7095157"/>
                <a:gd name="csY16" fmla="*/ 342289 h 567222"/>
                <a:gd name="csX17" fmla="*/ 2601395 w 7095157"/>
                <a:gd name="csY17" fmla="*/ 342289 h 567222"/>
                <a:gd name="csX18" fmla="*/ 2601395 w 7095157"/>
                <a:gd name="csY18" fmla="*/ 322730 h 567222"/>
                <a:gd name="csX19" fmla="*/ 2185758 w 7095157"/>
                <a:gd name="csY19" fmla="*/ 322730 h 567222"/>
                <a:gd name="csX20" fmla="*/ 2185758 w 7095157"/>
                <a:gd name="csY20" fmla="*/ 278721 h 567222"/>
                <a:gd name="csX21" fmla="*/ 1731003 w 7095157"/>
                <a:gd name="csY21" fmla="*/ 278721 h 567222"/>
                <a:gd name="csX22" fmla="*/ 1731003 w 7095157"/>
                <a:gd name="csY22" fmla="*/ 259162 h 567222"/>
                <a:gd name="csX23" fmla="*/ 1256689 w 7095157"/>
                <a:gd name="csY23" fmla="*/ 259162 h 567222"/>
                <a:gd name="csX24" fmla="*/ 1256689 w 7095157"/>
                <a:gd name="csY24" fmla="*/ 239603 h 567222"/>
                <a:gd name="csX25" fmla="*/ 880171 w 7095157"/>
                <a:gd name="csY25" fmla="*/ 239603 h 567222"/>
                <a:gd name="csX26" fmla="*/ 880171 w 7095157"/>
                <a:gd name="csY26" fmla="*/ 215153 h 567222"/>
                <a:gd name="csX27" fmla="*/ 865502 w 7095157"/>
                <a:gd name="csY27" fmla="*/ 215153 h 567222"/>
                <a:gd name="csX28" fmla="*/ 865502 w 7095157"/>
                <a:gd name="csY28" fmla="*/ 195594 h 567222"/>
                <a:gd name="csX29" fmla="*/ 733476 w 7095157"/>
                <a:gd name="csY29" fmla="*/ 195594 h 567222"/>
                <a:gd name="csX30" fmla="*/ 733476 w 7095157"/>
                <a:gd name="csY30" fmla="*/ 171145 h 567222"/>
                <a:gd name="csX31" fmla="*/ 674798 w 7095157"/>
                <a:gd name="csY31" fmla="*/ 171145 h 567222"/>
                <a:gd name="csX32" fmla="*/ 674798 w 7095157"/>
                <a:gd name="csY32" fmla="*/ 151585 h 567222"/>
                <a:gd name="csX33" fmla="*/ 503654 w 7095157"/>
                <a:gd name="csY33" fmla="*/ 151585 h 567222"/>
                <a:gd name="csX34" fmla="*/ 503654 w 7095157"/>
                <a:gd name="csY34" fmla="*/ 136916 h 567222"/>
                <a:gd name="csX35" fmla="*/ 342289 w 7095157"/>
                <a:gd name="csY35" fmla="*/ 136916 h 567222"/>
                <a:gd name="csX36" fmla="*/ 342289 w 7095157"/>
                <a:gd name="csY36" fmla="*/ 78238 h 567222"/>
                <a:gd name="csX37" fmla="*/ 180924 w 7095157"/>
                <a:gd name="csY37" fmla="*/ 78238 h 567222"/>
                <a:gd name="csX38" fmla="*/ 180924 w 7095157"/>
                <a:gd name="csY38" fmla="*/ 44009 h 567222"/>
                <a:gd name="csX39" fmla="*/ 117356 w 7095157"/>
                <a:gd name="csY39" fmla="*/ 44009 h 567222"/>
                <a:gd name="csX40" fmla="*/ 117356 w 7095157"/>
                <a:gd name="csY40" fmla="*/ 0 h 567222"/>
                <a:gd name="csX41" fmla="*/ 0 w 7095157"/>
                <a:gd name="csY41" fmla="*/ 0 h 567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7095157" h="567222">
                  <a:moveTo>
                    <a:pt x="7095157" y="567222"/>
                  </a:moveTo>
                  <a:lnTo>
                    <a:pt x="3735838" y="567222"/>
                  </a:lnTo>
                  <a:lnTo>
                    <a:pt x="3735838" y="518323"/>
                  </a:lnTo>
                  <a:lnTo>
                    <a:pt x="3241964" y="518323"/>
                  </a:lnTo>
                  <a:lnTo>
                    <a:pt x="3241964" y="518323"/>
                  </a:lnTo>
                  <a:lnTo>
                    <a:pt x="3241964" y="518323"/>
                  </a:lnTo>
                  <a:lnTo>
                    <a:pt x="3241964" y="479205"/>
                  </a:lnTo>
                  <a:lnTo>
                    <a:pt x="3129497" y="479205"/>
                  </a:lnTo>
                  <a:lnTo>
                    <a:pt x="3129497" y="435196"/>
                  </a:lnTo>
                  <a:lnTo>
                    <a:pt x="2914345" y="435196"/>
                  </a:lnTo>
                  <a:lnTo>
                    <a:pt x="2914345" y="396077"/>
                  </a:lnTo>
                  <a:lnTo>
                    <a:pt x="2914345" y="396077"/>
                  </a:lnTo>
                  <a:lnTo>
                    <a:pt x="2865446" y="396077"/>
                  </a:lnTo>
                  <a:lnTo>
                    <a:pt x="2865446" y="371628"/>
                  </a:lnTo>
                  <a:lnTo>
                    <a:pt x="2664963" y="371628"/>
                  </a:lnTo>
                  <a:lnTo>
                    <a:pt x="2664963" y="371628"/>
                  </a:lnTo>
                  <a:lnTo>
                    <a:pt x="2664963" y="342289"/>
                  </a:lnTo>
                  <a:lnTo>
                    <a:pt x="2601395" y="342289"/>
                  </a:lnTo>
                  <a:lnTo>
                    <a:pt x="2601395" y="322730"/>
                  </a:lnTo>
                  <a:lnTo>
                    <a:pt x="2185758" y="322730"/>
                  </a:lnTo>
                  <a:lnTo>
                    <a:pt x="2185758" y="278721"/>
                  </a:lnTo>
                  <a:lnTo>
                    <a:pt x="1731003" y="278721"/>
                  </a:lnTo>
                  <a:lnTo>
                    <a:pt x="1731003" y="259162"/>
                  </a:lnTo>
                  <a:lnTo>
                    <a:pt x="1256689" y="259162"/>
                  </a:lnTo>
                  <a:lnTo>
                    <a:pt x="1256689" y="239603"/>
                  </a:lnTo>
                  <a:lnTo>
                    <a:pt x="880171" y="239603"/>
                  </a:lnTo>
                  <a:lnTo>
                    <a:pt x="880171" y="215153"/>
                  </a:lnTo>
                  <a:lnTo>
                    <a:pt x="865502" y="215153"/>
                  </a:lnTo>
                  <a:lnTo>
                    <a:pt x="865502" y="195594"/>
                  </a:lnTo>
                  <a:lnTo>
                    <a:pt x="733476" y="195594"/>
                  </a:lnTo>
                  <a:lnTo>
                    <a:pt x="733476" y="171145"/>
                  </a:lnTo>
                  <a:lnTo>
                    <a:pt x="674798" y="171145"/>
                  </a:lnTo>
                  <a:lnTo>
                    <a:pt x="674798" y="151585"/>
                  </a:lnTo>
                  <a:lnTo>
                    <a:pt x="503654" y="151585"/>
                  </a:lnTo>
                  <a:lnTo>
                    <a:pt x="503654" y="136916"/>
                  </a:lnTo>
                  <a:lnTo>
                    <a:pt x="342289" y="136916"/>
                  </a:lnTo>
                  <a:lnTo>
                    <a:pt x="342289" y="78238"/>
                  </a:lnTo>
                  <a:lnTo>
                    <a:pt x="180924" y="78238"/>
                  </a:lnTo>
                  <a:lnTo>
                    <a:pt x="180924" y="44009"/>
                  </a:lnTo>
                  <a:lnTo>
                    <a:pt x="117356" y="44009"/>
                  </a:lnTo>
                  <a:lnTo>
                    <a:pt x="117356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0272F9D7-337E-4BB0-176D-52ABFEF563D6}"/>
                </a:ext>
              </a:extLst>
            </p:cNvPr>
            <p:cNvGrpSpPr/>
            <p:nvPr/>
          </p:nvGrpSpPr>
          <p:grpSpPr>
            <a:xfrm>
              <a:off x="2064327" y="1717963"/>
              <a:ext cx="7176366" cy="730828"/>
              <a:chOff x="2064327" y="1717963"/>
              <a:chExt cx="7176366" cy="730828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1328146-1D7E-6113-F028-8FD109131F7D}"/>
                  </a:ext>
                </a:extLst>
              </p:cNvPr>
              <p:cNvSpPr txBox="1"/>
              <p:nvPr/>
            </p:nvSpPr>
            <p:spPr>
              <a:xfrm>
                <a:off x="3603102" y="1780345"/>
                <a:ext cx="807120" cy="2696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r>
                  <a:rPr lang="en-US" sz="1400" dirty="0">
                    <a:solidFill>
                      <a:schemeClr val="accent1"/>
                    </a:solidFill>
                  </a:rPr>
                  <a:t>92.4%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54C227E-C5D5-5C3A-6385-D6FE4F7ED8C7}"/>
                  </a:ext>
                </a:extLst>
              </p:cNvPr>
              <p:cNvSpPr txBox="1"/>
              <p:nvPr/>
            </p:nvSpPr>
            <p:spPr>
              <a:xfrm>
                <a:off x="5100530" y="1946813"/>
                <a:ext cx="807120" cy="2696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r>
                  <a:rPr lang="en-US" sz="1400" dirty="0">
                    <a:solidFill>
                      <a:schemeClr val="accent1"/>
                    </a:solidFill>
                  </a:rPr>
                  <a:t>87.1%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C071983-8BBB-CCDE-75E8-FAFBE1FD688C}"/>
                  </a:ext>
                </a:extLst>
              </p:cNvPr>
              <p:cNvSpPr txBox="1"/>
              <p:nvPr/>
            </p:nvSpPr>
            <p:spPr>
              <a:xfrm>
                <a:off x="6590141" y="2073421"/>
                <a:ext cx="807120" cy="26963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r>
                  <a:rPr lang="en-US" sz="1400" dirty="0">
                    <a:solidFill>
                      <a:schemeClr val="accent1"/>
                    </a:solidFill>
                  </a:rPr>
                  <a:t>83.1%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546C6A1-203F-5FA6-AFDF-454DFD904465}"/>
                  </a:ext>
                </a:extLst>
              </p:cNvPr>
              <p:cNvSpPr txBox="1"/>
              <p:nvPr/>
            </p:nvSpPr>
            <p:spPr>
              <a:xfrm>
                <a:off x="2064327" y="171796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8EB8CB4-F8A4-7095-6398-E735073FA77F}"/>
                  </a:ext>
                </a:extLst>
              </p:cNvPr>
              <p:cNvSpPr txBox="1"/>
              <p:nvPr/>
            </p:nvSpPr>
            <p:spPr>
              <a:xfrm>
                <a:off x="2382981" y="1842654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9322184-F515-FEA0-30DB-53CF2666D953}"/>
                  </a:ext>
                </a:extLst>
              </p:cNvPr>
              <p:cNvSpPr txBox="1"/>
              <p:nvPr/>
            </p:nvSpPr>
            <p:spPr>
              <a:xfrm>
                <a:off x="2419927" y="1842654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FE0EA72-A508-F58C-6F66-BD5210FF9F53}"/>
                  </a:ext>
                </a:extLst>
              </p:cNvPr>
              <p:cNvSpPr txBox="1"/>
              <p:nvPr/>
            </p:nvSpPr>
            <p:spPr>
              <a:xfrm>
                <a:off x="2401454" y="1842654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55DEAC2-3DAF-01F5-B8BD-E69586F9C5AC}"/>
                  </a:ext>
                </a:extLst>
              </p:cNvPr>
              <p:cNvSpPr txBox="1"/>
              <p:nvPr/>
            </p:nvSpPr>
            <p:spPr>
              <a:xfrm>
                <a:off x="2720109" y="1879600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BAE1E87-D1A5-45FF-AF46-9B09982A3FD1}"/>
                  </a:ext>
                </a:extLst>
              </p:cNvPr>
              <p:cNvSpPr txBox="1"/>
              <p:nvPr/>
            </p:nvSpPr>
            <p:spPr>
              <a:xfrm>
                <a:off x="2687781" y="1879600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36B4901-D4DC-72C0-247C-E9A480CD63F9}"/>
                  </a:ext>
                </a:extLst>
              </p:cNvPr>
              <p:cNvSpPr txBox="1"/>
              <p:nvPr/>
            </p:nvSpPr>
            <p:spPr>
              <a:xfrm>
                <a:off x="2660071" y="1856509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11D0170A-1D52-130A-66C8-5506FAECDCDC}"/>
                  </a:ext>
                </a:extLst>
              </p:cNvPr>
              <p:cNvSpPr txBox="1"/>
              <p:nvPr/>
            </p:nvSpPr>
            <p:spPr>
              <a:xfrm>
                <a:off x="2974109" y="1939636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E1E12B0-48BA-A843-8E23-E9034A91CBB0}"/>
                  </a:ext>
                </a:extLst>
              </p:cNvPr>
              <p:cNvSpPr txBox="1"/>
              <p:nvPr/>
            </p:nvSpPr>
            <p:spPr>
              <a:xfrm>
                <a:off x="2641599" y="1856509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0A1B48A5-27FF-D143-E435-1E7EFAAD31AD}"/>
                  </a:ext>
                </a:extLst>
              </p:cNvPr>
              <p:cNvSpPr txBox="1"/>
              <p:nvPr/>
            </p:nvSpPr>
            <p:spPr>
              <a:xfrm>
                <a:off x="3015672" y="1939636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581DA69-4913-4F8B-208E-8F3A5E6BA6C6}"/>
                  </a:ext>
                </a:extLst>
              </p:cNvPr>
              <p:cNvSpPr txBox="1"/>
              <p:nvPr/>
            </p:nvSpPr>
            <p:spPr>
              <a:xfrm>
                <a:off x="3029527" y="1939636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FAF5DF6-9DF0-EF42-B294-BC90774B8AD9}"/>
                  </a:ext>
                </a:extLst>
              </p:cNvPr>
              <p:cNvSpPr txBox="1"/>
              <p:nvPr/>
            </p:nvSpPr>
            <p:spPr>
              <a:xfrm>
                <a:off x="3057236" y="1939636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5F4F7A9-8E71-73C1-345B-95C5529B9A25}"/>
                  </a:ext>
                </a:extLst>
              </p:cNvPr>
              <p:cNvSpPr txBox="1"/>
              <p:nvPr/>
            </p:nvSpPr>
            <p:spPr>
              <a:xfrm>
                <a:off x="3389745" y="1962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63BD48C-EB39-9AA8-1149-48E753729B1C}"/>
                  </a:ext>
                </a:extLst>
              </p:cNvPr>
              <p:cNvSpPr txBox="1"/>
              <p:nvPr/>
            </p:nvSpPr>
            <p:spPr>
              <a:xfrm>
                <a:off x="3043381" y="1939636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9E2AC9B-7C01-C10D-77B1-9852513C9ACC}"/>
                  </a:ext>
                </a:extLst>
              </p:cNvPr>
              <p:cNvSpPr txBox="1"/>
              <p:nvPr/>
            </p:nvSpPr>
            <p:spPr>
              <a:xfrm>
                <a:off x="3459018" y="1962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BE53E88-B742-345F-1CF6-3C7D42ADF183}"/>
                  </a:ext>
                </a:extLst>
              </p:cNvPr>
              <p:cNvSpPr txBox="1"/>
              <p:nvPr/>
            </p:nvSpPr>
            <p:spPr>
              <a:xfrm>
                <a:off x="3620654" y="1962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5E0CEB53-C5BF-C0AA-D9C2-E3DABFF2E0EC}"/>
                  </a:ext>
                </a:extLst>
              </p:cNvPr>
              <p:cNvSpPr txBox="1"/>
              <p:nvPr/>
            </p:nvSpPr>
            <p:spPr>
              <a:xfrm>
                <a:off x="3662218" y="1958109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CE71A64-D204-5093-DA03-EF4BC8B88FE1}"/>
                  </a:ext>
                </a:extLst>
              </p:cNvPr>
              <p:cNvSpPr txBox="1"/>
              <p:nvPr/>
            </p:nvSpPr>
            <p:spPr>
              <a:xfrm>
                <a:off x="3689927" y="1958109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661480AB-29B5-F93F-5079-561ED208F12B}"/>
                  </a:ext>
                </a:extLst>
              </p:cNvPr>
              <p:cNvSpPr txBox="1"/>
              <p:nvPr/>
            </p:nvSpPr>
            <p:spPr>
              <a:xfrm>
                <a:off x="3990109" y="1985819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0EADF0C-56EA-A507-4E9B-243CFDCC9F10}"/>
                  </a:ext>
                </a:extLst>
              </p:cNvPr>
              <p:cNvSpPr txBox="1"/>
              <p:nvPr/>
            </p:nvSpPr>
            <p:spPr>
              <a:xfrm>
                <a:off x="4091709" y="19858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227E614-8907-CCAB-39D2-81A309B5C8D1}"/>
                  </a:ext>
                </a:extLst>
              </p:cNvPr>
              <p:cNvSpPr txBox="1"/>
              <p:nvPr/>
            </p:nvSpPr>
            <p:spPr>
              <a:xfrm>
                <a:off x="4142508" y="19858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FAA2A4C9-AB52-BD0C-9A0F-2429D8F91145}"/>
                  </a:ext>
                </a:extLst>
              </p:cNvPr>
              <p:cNvSpPr txBox="1"/>
              <p:nvPr/>
            </p:nvSpPr>
            <p:spPr>
              <a:xfrm>
                <a:off x="3768436" y="1981200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69287470-DA6D-B8B6-91B3-BE2FBD7C4BF0}"/>
                  </a:ext>
                </a:extLst>
              </p:cNvPr>
              <p:cNvSpPr txBox="1"/>
              <p:nvPr/>
            </p:nvSpPr>
            <p:spPr>
              <a:xfrm>
                <a:off x="3791527" y="1981200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EBF6EB7E-6BB1-4099-213A-274FB0AA5FDF}"/>
                  </a:ext>
                </a:extLst>
              </p:cNvPr>
              <p:cNvSpPr txBox="1"/>
              <p:nvPr/>
            </p:nvSpPr>
            <p:spPr>
              <a:xfrm>
                <a:off x="3823854" y="1981200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6C095B87-0599-CDE9-38DD-3F87A3ECE249}"/>
                  </a:ext>
                </a:extLst>
              </p:cNvPr>
              <p:cNvSpPr txBox="1"/>
              <p:nvPr/>
            </p:nvSpPr>
            <p:spPr>
              <a:xfrm>
                <a:off x="3874654" y="1981200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2F20E7A-37F3-0B55-A20E-21F189CD2A7B}"/>
                  </a:ext>
                </a:extLst>
              </p:cNvPr>
              <p:cNvSpPr txBox="1"/>
              <p:nvPr/>
            </p:nvSpPr>
            <p:spPr>
              <a:xfrm>
                <a:off x="3833090" y="1981200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F2EB205-2C55-8801-EF46-14DBED70E8F7}"/>
                  </a:ext>
                </a:extLst>
              </p:cNvPr>
              <p:cNvSpPr txBox="1"/>
              <p:nvPr/>
            </p:nvSpPr>
            <p:spPr>
              <a:xfrm>
                <a:off x="4193308" y="2018145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E182B1C-0F77-FDF7-93F8-BD6F7CFE3EFC}"/>
                  </a:ext>
                </a:extLst>
              </p:cNvPr>
              <p:cNvSpPr txBox="1"/>
              <p:nvPr/>
            </p:nvSpPr>
            <p:spPr>
              <a:xfrm>
                <a:off x="4234872" y="20135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E60312C4-E3AD-FA67-B067-6ED1B21B4F6F}"/>
                  </a:ext>
                </a:extLst>
              </p:cNvPr>
              <p:cNvSpPr txBox="1"/>
              <p:nvPr/>
            </p:nvSpPr>
            <p:spPr>
              <a:xfrm>
                <a:off x="4221018" y="20135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CD048DB5-24DD-DC62-49F1-DE64336C9AA1}"/>
                  </a:ext>
                </a:extLst>
              </p:cNvPr>
              <p:cNvSpPr txBox="1"/>
              <p:nvPr/>
            </p:nvSpPr>
            <p:spPr>
              <a:xfrm>
                <a:off x="4608945" y="20366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00748430-F95C-EA6D-4B7B-E18542656BE6}"/>
                  </a:ext>
                </a:extLst>
              </p:cNvPr>
              <p:cNvSpPr txBox="1"/>
              <p:nvPr/>
            </p:nvSpPr>
            <p:spPr>
              <a:xfrm>
                <a:off x="4207163" y="20135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DB9A42DB-377B-966A-01AF-366DFF62F419}"/>
                  </a:ext>
                </a:extLst>
              </p:cNvPr>
              <p:cNvSpPr txBox="1"/>
              <p:nvPr/>
            </p:nvSpPr>
            <p:spPr>
              <a:xfrm>
                <a:off x="4632036" y="20366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544DAB5-CD2D-81CD-844F-DB810C235CD7}"/>
                  </a:ext>
                </a:extLst>
              </p:cNvPr>
              <p:cNvSpPr txBox="1"/>
              <p:nvPr/>
            </p:nvSpPr>
            <p:spPr>
              <a:xfrm>
                <a:off x="4664363" y="207356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4590A90D-7F1E-72A5-752F-A4224F175D55}"/>
                  </a:ext>
                </a:extLst>
              </p:cNvPr>
              <p:cNvSpPr txBox="1"/>
              <p:nvPr/>
            </p:nvSpPr>
            <p:spPr>
              <a:xfrm>
                <a:off x="4682836" y="207356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5B3A346-3599-6C1D-CECD-A2072594E96D}"/>
                  </a:ext>
                </a:extLst>
              </p:cNvPr>
              <p:cNvSpPr txBox="1"/>
              <p:nvPr/>
            </p:nvSpPr>
            <p:spPr>
              <a:xfrm>
                <a:off x="4826000" y="207356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F8D9EC9-C08D-B9C6-DA7F-603D88148847}"/>
                  </a:ext>
                </a:extLst>
              </p:cNvPr>
              <p:cNvSpPr txBox="1"/>
              <p:nvPr/>
            </p:nvSpPr>
            <p:spPr>
              <a:xfrm>
                <a:off x="4779818" y="207356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BD9B46D6-ABD5-4A68-ED5E-3776991401E0}"/>
                  </a:ext>
                </a:extLst>
              </p:cNvPr>
              <p:cNvSpPr txBox="1"/>
              <p:nvPr/>
            </p:nvSpPr>
            <p:spPr>
              <a:xfrm>
                <a:off x="4793672" y="207356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FFBB5C3-F420-1781-B12B-7D3E53ACCEC5}"/>
                  </a:ext>
                </a:extLst>
              </p:cNvPr>
              <p:cNvSpPr txBox="1"/>
              <p:nvPr/>
            </p:nvSpPr>
            <p:spPr>
              <a:xfrm>
                <a:off x="4955309" y="21382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08FD9DB7-9628-CCC3-350C-11C967DE040E}"/>
                  </a:ext>
                </a:extLst>
              </p:cNvPr>
              <p:cNvSpPr txBox="1"/>
              <p:nvPr/>
            </p:nvSpPr>
            <p:spPr>
              <a:xfrm>
                <a:off x="5193434" y="218266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6A576C54-DBCC-E1A5-91DC-0AC0FB5287F4}"/>
                  </a:ext>
                </a:extLst>
              </p:cNvPr>
              <p:cNvSpPr txBox="1"/>
              <p:nvPr/>
            </p:nvSpPr>
            <p:spPr>
              <a:xfrm>
                <a:off x="5148984" y="218266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D93E58C5-F32D-3CD1-0038-82D9C778688E}"/>
                  </a:ext>
                </a:extLst>
              </p:cNvPr>
              <p:cNvSpPr txBox="1"/>
              <p:nvPr/>
            </p:nvSpPr>
            <p:spPr>
              <a:xfrm>
                <a:off x="5126759" y="217949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9870BD98-FE82-115F-C417-77A2BEFE2B5B}"/>
                  </a:ext>
                </a:extLst>
              </p:cNvPr>
              <p:cNvSpPr txBox="1"/>
              <p:nvPr/>
            </p:nvSpPr>
            <p:spPr>
              <a:xfrm>
                <a:off x="5114059" y="218266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B24B0219-F583-099A-8B35-9B4E165326F4}"/>
                  </a:ext>
                </a:extLst>
              </p:cNvPr>
              <p:cNvSpPr txBox="1"/>
              <p:nvPr/>
            </p:nvSpPr>
            <p:spPr>
              <a:xfrm>
                <a:off x="5107709" y="21382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675012D0-755B-B808-E7C0-4E67D557AA6B}"/>
                  </a:ext>
                </a:extLst>
              </p:cNvPr>
              <p:cNvSpPr txBox="1"/>
              <p:nvPr/>
            </p:nvSpPr>
            <p:spPr>
              <a:xfrm>
                <a:off x="4990234" y="21382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C38ECE2-9B54-BBAA-0062-093D81FC6E1C}"/>
                  </a:ext>
                </a:extLst>
              </p:cNvPr>
              <p:cNvSpPr txBox="1"/>
              <p:nvPr/>
            </p:nvSpPr>
            <p:spPr>
              <a:xfrm>
                <a:off x="5018809" y="21382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5A31E6AC-B7D6-1BB8-6BD8-249111DA7237}"/>
                  </a:ext>
                </a:extLst>
              </p:cNvPr>
              <p:cNvSpPr txBox="1"/>
              <p:nvPr/>
            </p:nvSpPr>
            <p:spPr>
              <a:xfrm>
                <a:off x="5034684" y="21382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DCDD3F90-98B3-8B58-3522-402AAB2B15CC}"/>
                  </a:ext>
                </a:extLst>
              </p:cNvPr>
              <p:cNvSpPr txBox="1"/>
              <p:nvPr/>
            </p:nvSpPr>
            <p:spPr>
              <a:xfrm>
                <a:off x="5056909" y="21382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4B852E91-7F44-E352-1287-8D8294648E23}"/>
                  </a:ext>
                </a:extLst>
              </p:cNvPr>
              <p:cNvSpPr txBox="1"/>
              <p:nvPr/>
            </p:nvSpPr>
            <p:spPr>
              <a:xfrm>
                <a:off x="5072784" y="21382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F79BF8F4-BC6A-549E-482A-3C59F93535E8}"/>
                  </a:ext>
                </a:extLst>
              </p:cNvPr>
              <p:cNvSpPr txBox="1"/>
              <p:nvPr/>
            </p:nvSpPr>
            <p:spPr>
              <a:xfrm>
                <a:off x="5383934" y="22239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93B5009-7A11-945C-6547-DD048CB00374}"/>
                  </a:ext>
                </a:extLst>
              </p:cNvPr>
              <p:cNvSpPr txBox="1"/>
              <p:nvPr/>
            </p:nvSpPr>
            <p:spPr>
              <a:xfrm>
                <a:off x="5580784" y="22239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5DE431DC-852D-2530-86B2-19AB374D32F3}"/>
                  </a:ext>
                </a:extLst>
              </p:cNvPr>
              <p:cNvSpPr txBox="1"/>
              <p:nvPr/>
            </p:nvSpPr>
            <p:spPr>
              <a:xfrm>
                <a:off x="5526809" y="22239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BEF7B33D-0D1E-965E-5279-C4D052E5A79F}"/>
                  </a:ext>
                </a:extLst>
              </p:cNvPr>
              <p:cNvSpPr txBox="1"/>
              <p:nvPr/>
            </p:nvSpPr>
            <p:spPr>
              <a:xfrm>
                <a:off x="5463309" y="22271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963BD47C-AAD9-6A8A-1A18-4B57A13679DC}"/>
                  </a:ext>
                </a:extLst>
              </p:cNvPr>
              <p:cNvSpPr txBox="1"/>
              <p:nvPr/>
            </p:nvSpPr>
            <p:spPr>
              <a:xfrm>
                <a:off x="5539509" y="22239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7B3B0D2A-FE42-7EC4-AF81-43D8F2837DDF}"/>
                  </a:ext>
                </a:extLst>
              </p:cNvPr>
              <p:cNvSpPr txBox="1"/>
              <p:nvPr/>
            </p:nvSpPr>
            <p:spPr>
              <a:xfrm>
                <a:off x="5618884" y="22271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5F4C535-CF71-8466-4C64-020C95B2520B}"/>
                  </a:ext>
                </a:extLst>
              </p:cNvPr>
              <p:cNvSpPr txBox="1"/>
              <p:nvPr/>
            </p:nvSpPr>
            <p:spPr>
              <a:xfrm>
                <a:off x="5688734" y="22239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BEAA4A96-7364-0011-F1A2-EC8D402CAE0A}"/>
                  </a:ext>
                </a:extLst>
              </p:cNvPr>
              <p:cNvSpPr txBox="1"/>
              <p:nvPr/>
            </p:nvSpPr>
            <p:spPr>
              <a:xfrm>
                <a:off x="5714134" y="22239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C198EC3E-3D21-14B6-4F1A-4BE7B2884930}"/>
                  </a:ext>
                </a:extLst>
              </p:cNvPr>
              <p:cNvSpPr txBox="1"/>
              <p:nvPr/>
            </p:nvSpPr>
            <p:spPr>
              <a:xfrm>
                <a:off x="5644284" y="22239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4E23D0D6-0D61-DFBD-CAF4-50C3F1BDD6A9}"/>
                  </a:ext>
                </a:extLst>
              </p:cNvPr>
              <p:cNvSpPr txBox="1"/>
              <p:nvPr/>
            </p:nvSpPr>
            <p:spPr>
              <a:xfrm>
                <a:off x="5656984" y="22239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3DB5296B-63F5-AE6E-C356-44341906988E}"/>
                  </a:ext>
                </a:extLst>
              </p:cNvPr>
              <p:cNvSpPr txBox="1"/>
              <p:nvPr/>
            </p:nvSpPr>
            <p:spPr>
              <a:xfrm>
                <a:off x="5799859" y="227156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352CB587-7E15-A563-CFB6-1CC33E73B919}"/>
                  </a:ext>
                </a:extLst>
              </p:cNvPr>
              <p:cNvSpPr txBox="1"/>
              <p:nvPr/>
            </p:nvSpPr>
            <p:spPr>
              <a:xfrm>
                <a:off x="5822084" y="227156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7FA51999-C28F-2186-7E82-C9898EAE1AD4}"/>
                  </a:ext>
                </a:extLst>
              </p:cNvPr>
              <p:cNvSpPr txBox="1"/>
              <p:nvPr/>
            </p:nvSpPr>
            <p:spPr>
              <a:xfrm>
                <a:off x="6349134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D6ADA9F9-0D8F-BE44-0AA4-393AC92F5BA3}"/>
                  </a:ext>
                </a:extLst>
              </p:cNvPr>
              <p:cNvSpPr txBox="1"/>
              <p:nvPr/>
            </p:nvSpPr>
            <p:spPr>
              <a:xfrm>
                <a:off x="5891934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23DB95F5-9278-1994-5B42-7CC20DC6C6EF}"/>
                  </a:ext>
                </a:extLst>
              </p:cNvPr>
              <p:cNvSpPr txBox="1"/>
              <p:nvPr/>
            </p:nvSpPr>
            <p:spPr>
              <a:xfrm>
                <a:off x="5923684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DB356852-88B5-0DB3-19A6-43DD077D97AD}"/>
                  </a:ext>
                </a:extLst>
              </p:cNvPr>
              <p:cNvSpPr txBox="1"/>
              <p:nvPr/>
            </p:nvSpPr>
            <p:spPr>
              <a:xfrm>
                <a:off x="6174509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12AE8D9C-756E-5378-53C2-228E1005823F}"/>
                  </a:ext>
                </a:extLst>
              </p:cNvPr>
              <p:cNvSpPr txBox="1"/>
              <p:nvPr/>
            </p:nvSpPr>
            <p:spPr>
              <a:xfrm>
                <a:off x="6196734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C886D156-0775-B665-F251-7E1647DF565C}"/>
                  </a:ext>
                </a:extLst>
              </p:cNvPr>
              <p:cNvSpPr txBox="1"/>
              <p:nvPr/>
            </p:nvSpPr>
            <p:spPr>
              <a:xfrm>
                <a:off x="610870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3C6B6887-2F30-6B77-9829-455706CDB33C}"/>
                  </a:ext>
                </a:extLst>
              </p:cNvPr>
              <p:cNvSpPr txBox="1"/>
              <p:nvPr/>
            </p:nvSpPr>
            <p:spPr>
              <a:xfrm>
                <a:off x="6042025" y="22779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534B8CC3-2415-8CC5-45B0-6BBD5BE841CF}"/>
                  </a:ext>
                </a:extLst>
              </p:cNvPr>
              <p:cNvSpPr txBox="1"/>
              <p:nvPr/>
            </p:nvSpPr>
            <p:spPr>
              <a:xfrm>
                <a:off x="608330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4A70CE7A-42A5-9242-BB42-3F95265A2C66}"/>
                  </a:ext>
                </a:extLst>
              </p:cNvPr>
              <p:cNvSpPr txBox="1"/>
              <p:nvPr/>
            </p:nvSpPr>
            <p:spPr>
              <a:xfrm>
                <a:off x="613410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D9A9F5A9-5F64-F544-781A-17B3988C4157}"/>
                  </a:ext>
                </a:extLst>
              </p:cNvPr>
              <p:cNvSpPr txBox="1"/>
              <p:nvPr/>
            </p:nvSpPr>
            <p:spPr>
              <a:xfrm>
                <a:off x="648970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44C3C944-5BD3-8FB3-57B9-AAE131D9D7BA}"/>
                  </a:ext>
                </a:extLst>
              </p:cNvPr>
              <p:cNvSpPr txBox="1"/>
              <p:nvPr/>
            </p:nvSpPr>
            <p:spPr>
              <a:xfrm>
                <a:off x="6054725" y="22779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0B5616B0-F934-01DD-2D93-B8B7446BA95E}"/>
                  </a:ext>
                </a:extLst>
              </p:cNvPr>
              <p:cNvSpPr txBox="1"/>
              <p:nvPr/>
            </p:nvSpPr>
            <p:spPr>
              <a:xfrm>
                <a:off x="668020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AD31895E-862C-F7D7-AF5C-DF9D2CAD73D5}"/>
                  </a:ext>
                </a:extLst>
              </p:cNvPr>
              <p:cNvSpPr txBox="1"/>
              <p:nvPr/>
            </p:nvSpPr>
            <p:spPr>
              <a:xfrm>
                <a:off x="6762750" y="22779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EF28E72-1233-C637-692C-960A8D185120}"/>
                  </a:ext>
                </a:extLst>
              </p:cNvPr>
              <p:cNvSpPr txBox="1"/>
              <p:nvPr/>
            </p:nvSpPr>
            <p:spPr>
              <a:xfrm>
                <a:off x="6791325" y="22779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661F25F5-DCE5-A36B-E1F0-62AB3A489FD5}"/>
                  </a:ext>
                </a:extLst>
              </p:cNvPr>
              <p:cNvSpPr txBox="1"/>
              <p:nvPr/>
            </p:nvSpPr>
            <p:spPr>
              <a:xfrm>
                <a:off x="7242175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5E0DC06B-003A-9DCB-26B7-3552DC39B752}"/>
                  </a:ext>
                </a:extLst>
              </p:cNvPr>
              <p:cNvSpPr txBox="1"/>
              <p:nvPr/>
            </p:nvSpPr>
            <p:spPr>
              <a:xfrm>
                <a:off x="730250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EC17079B-33BF-C3CB-B6CF-1023C197DB6A}"/>
                  </a:ext>
                </a:extLst>
              </p:cNvPr>
              <p:cNvSpPr txBox="1"/>
              <p:nvPr/>
            </p:nvSpPr>
            <p:spPr>
              <a:xfrm>
                <a:off x="715645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C92C873F-33F1-90D0-9CDF-F9DEB262EE29}"/>
                  </a:ext>
                </a:extLst>
              </p:cNvPr>
              <p:cNvSpPr txBox="1"/>
              <p:nvPr/>
            </p:nvSpPr>
            <p:spPr>
              <a:xfrm>
                <a:off x="716915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A5096FE1-DAA0-D502-9BA9-501DDD79635C}"/>
                  </a:ext>
                </a:extLst>
              </p:cNvPr>
              <p:cNvSpPr txBox="1"/>
              <p:nvPr/>
            </p:nvSpPr>
            <p:spPr>
              <a:xfrm>
                <a:off x="7569200" y="22779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907BE698-763E-9EE3-C6CC-FAAFF79D34BF}"/>
                  </a:ext>
                </a:extLst>
              </p:cNvPr>
              <p:cNvSpPr txBox="1"/>
              <p:nvPr/>
            </p:nvSpPr>
            <p:spPr>
              <a:xfrm>
                <a:off x="7591425" y="22779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E8652C73-1173-12BA-FBDC-AAA4621E1891}"/>
                  </a:ext>
                </a:extLst>
              </p:cNvPr>
              <p:cNvSpPr txBox="1"/>
              <p:nvPr/>
            </p:nvSpPr>
            <p:spPr>
              <a:xfrm>
                <a:off x="7613650" y="22779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EE4C9958-A0A0-61B5-AD65-2051B6D92437}"/>
                  </a:ext>
                </a:extLst>
              </p:cNvPr>
              <p:cNvSpPr txBox="1"/>
              <p:nvPr/>
            </p:nvSpPr>
            <p:spPr>
              <a:xfrm>
                <a:off x="7654925" y="22779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6AEED691-F2EE-B519-AC33-91AB17F37BF8}"/>
                  </a:ext>
                </a:extLst>
              </p:cNvPr>
              <p:cNvSpPr txBox="1"/>
              <p:nvPr/>
            </p:nvSpPr>
            <p:spPr>
              <a:xfrm>
                <a:off x="9083675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A8BB79E1-941D-777B-6EA2-FAE5697DC988}"/>
                  </a:ext>
                </a:extLst>
              </p:cNvPr>
              <p:cNvSpPr txBox="1"/>
              <p:nvPr/>
            </p:nvSpPr>
            <p:spPr>
              <a:xfrm>
                <a:off x="7680325" y="227791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A69B09F6-6540-FB06-998D-4080C01840FD}"/>
                  </a:ext>
                </a:extLst>
              </p:cNvPr>
              <p:cNvSpPr txBox="1"/>
              <p:nvPr/>
            </p:nvSpPr>
            <p:spPr>
              <a:xfrm>
                <a:off x="7737475" y="227156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A6512882-2BB3-BC08-ADDD-F7F8B3E7C009}"/>
                  </a:ext>
                </a:extLst>
              </p:cNvPr>
              <p:cNvSpPr txBox="1"/>
              <p:nvPr/>
            </p:nvSpPr>
            <p:spPr>
              <a:xfrm>
                <a:off x="789940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40A20C03-10EE-671B-61B6-EA4B3E2BB1A9}"/>
                  </a:ext>
                </a:extLst>
              </p:cNvPr>
              <p:cNvSpPr txBox="1"/>
              <p:nvPr/>
            </p:nvSpPr>
            <p:spPr>
              <a:xfrm>
                <a:off x="7845425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0C21436E-9FE4-7CD7-3851-AB21F8FAF2E5}"/>
                  </a:ext>
                </a:extLst>
              </p:cNvPr>
              <p:cNvSpPr txBox="1"/>
              <p:nvPr/>
            </p:nvSpPr>
            <p:spPr>
              <a:xfrm>
                <a:off x="777240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3F6D1A6B-CD66-C1A7-A8F8-9F005961C491}"/>
                  </a:ext>
                </a:extLst>
              </p:cNvPr>
              <p:cNvSpPr txBox="1"/>
              <p:nvPr/>
            </p:nvSpPr>
            <p:spPr>
              <a:xfrm>
                <a:off x="778510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5C964F13-A8EC-B614-8765-1903CD9A86A8}"/>
                  </a:ext>
                </a:extLst>
              </p:cNvPr>
              <p:cNvSpPr txBox="1"/>
              <p:nvPr/>
            </p:nvSpPr>
            <p:spPr>
              <a:xfrm>
                <a:off x="781050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3CEE8B3C-8819-BD0A-56E7-DCB6AAAFCDCA}"/>
                  </a:ext>
                </a:extLst>
              </p:cNvPr>
              <p:cNvSpPr txBox="1"/>
              <p:nvPr/>
            </p:nvSpPr>
            <p:spPr>
              <a:xfrm>
                <a:off x="8131175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32326822-F32F-EB86-1924-B8A93096C18F}"/>
                  </a:ext>
                </a:extLst>
              </p:cNvPr>
              <p:cNvSpPr txBox="1"/>
              <p:nvPr/>
            </p:nvSpPr>
            <p:spPr>
              <a:xfrm>
                <a:off x="826135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59D71B89-1A5E-0CF6-A62C-F488D7B7E938}"/>
                  </a:ext>
                </a:extLst>
              </p:cNvPr>
              <p:cNvSpPr txBox="1"/>
              <p:nvPr/>
            </p:nvSpPr>
            <p:spPr>
              <a:xfrm>
                <a:off x="838835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EEF12EFE-F702-3D20-D643-66E8AEC42AE6}"/>
                  </a:ext>
                </a:extLst>
              </p:cNvPr>
              <p:cNvSpPr txBox="1"/>
              <p:nvPr/>
            </p:nvSpPr>
            <p:spPr>
              <a:xfrm>
                <a:off x="8594725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89B2C51E-E482-B0E9-DB61-53B855E23DFB}"/>
                  </a:ext>
                </a:extLst>
              </p:cNvPr>
              <p:cNvSpPr txBox="1"/>
              <p:nvPr/>
            </p:nvSpPr>
            <p:spPr>
              <a:xfrm>
                <a:off x="8816975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F55BAA67-A908-0678-90AE-A284BD57B920}"/>
                  </a:ext>
                </a:extLst>
              </p:cNvPr>
              <p:cNvSpPr txBox="1"/>
              <p:nvPr/>
            </p:nvSpPr>
            <p:spPr>
              <a:xfrm>
                <a:off x="8699500" y="2274743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ED7B4B0F-CCD5-2EFE-12DE-34B004977C9C}"/>
                  </a:ext>
                </a:extLst>
              </p:cNvPr>
              <p:cNvSpPr txBox="1"/>
              <p:nvPr/>
            </p:nvSpPr>
            <p:spPr>
              <a:xfrm>
                <a:off x="8759825" y="2271568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2898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E4A25-0ABF-B7E6-3638-B043B074F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BA95349-41EA-9ED6-2766-CAADD94ED9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C-POST: </a:t>
            </a:r>
            <a:r>
              <a:rPr lang="en-US" dirty="0"/>
              <a:t>Trial Safety Summary (Adjuvant Cemiplimab vs Placebo)</a:t>
            </a:r>
            <a:endParaRPr lang="en-US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70EE15-EB03-45CB-ACAC-DBE4AC9AAB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s-ES" altLang="en-US" dirty="0" err="1"/>
              <a:t>Rischin</a:t>
            </a:r>
            <a:r>
              <a:rPr lang="es-ES" altLang="en-US" dirty="0"/>
              <a:t>. NEJM. 2025;393:774. </a:t>
            </a:r>
            <a:endParaRPr lang="en-US" alt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3E11B39-858A-EC0A-3DF5-5DC03F9BB6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558707"/>
              </p:ext>
            </p:extLst>
          </p:nvPr>
        </p:nvGraphicFramePr>
        <p:xfrm>
          <a:off x="228600" y="1380021"/>
          <a:ext cx="11742738" cy="2926080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4731717">
                  <a:extLst>
                    <a:ext uri="{9D8B030D-6E8A-4147-A177-3AD203B41FA5}">
                      <a16:colId xmlns:a16="http://schemas.microsoft.com/office/drawing/2014/main" val="3955294227"/>
                    </a:ext>
                  </a:extLst>
                </a:gridCol>
                <a:gridCol w="3260269">
                  <a:extLst>
                    <a:ext uri="{9D8B030D-6E8A-4147-A177-3AD203B41FA5}">
                      <a16:colId xmlns:a16="http://schemas.microsoft.com/office/drawing/2014/main" val="2757629391"/>
                    </a:ext>
                  </a:extLst>
                </a:gridCol>
                <a:gridCol w="3750752">
                  <a:extLst>
                    <a:ext uri="{9D8B030D-6E8A-4147-A177-3AD203B41FA5}">
                      <a16:colId xmlns:a16="http://schemas.microsoft.com/office/drawing/2014/main" val="1447721098"/>
                    </a:ext>
                  </a:extLst>
                </a:gridCol>
              </a:tblGrid>
              <a:tr h="1398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1" u="none" strike="noStrike" dirty="0"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TEAEs, n (%)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Cemiplimab (n = 205)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u="none" strike="noStrike" dirty="0"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Placebo (n = 204)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264029"/>
                  </a:ext>
                </a:extLst>
              </a:tr>
              <a:tr h="1398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Any-grade adverse event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187 (91.2)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182 (89.2)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862267"/>
                  </a:ext>
                </a:extLst>
              </a:tr>
              <a:tr h="1398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Grade ≥3 adverse events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49 (23.9)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29 (14.2)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381085"/>
                  </a:ext>
                </a:extLst>
              </a:tr>
              <a:tr h="1398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Discontinuation due to AEs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20 (9.8)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 (1.5)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898013"/>
                  </a:ext>
                </a:extLst>
              </a:tr>
              <a:tr h="1398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Adverse effect (any grade)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193115"/>
                  </a:ext>
                </a:extLst>
              </a:tr>
              <a:tr h="139829">
                <a:tc>
                  <a:txBody>
                    <a:bodyPr/>
                    <a:lstStyle/>
                    <a:p>
                      <a:pPr marL="465138" lvl="1" indent="-233363" algn="l" fontAlgn="ctr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Fatigue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45 (22.0)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44 (21.6)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126184"/>
                  </a:ext>
                </a:extLst>
              </a:tr>
              <a:tr h="139829">
                <a:tc>
                  <a:txBody>
                    <a:bodyPr/>
                    <a:lstStyle/>
                    <a:p>
                      <a:pPr marL="465138" lvl="1" indent="-233363" algn="l" defTabSz="914400" rtl="0" eaLnBrk="1" fontAlgn="ctr" latinLnBrk="0" hangingPunct="1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Pruritus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33 (16.1)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25 (12.3)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79808"/>
                  </a:ext>
                </a:extLst>
              </a:tr>
              <a:tr h="139829">
                <a:tc>
                  <a:txBody>
                    <a:bodyPr/>
                    <a:lstStyle/>
                    <a:p>
                      <a:pPr marL="465138" lvl="1" indent="-233363" algn="l" defTabSz="914400" rtl="0" eaLnBrk="1" fontAlgn="ctr" latinLnBrk="0" hangingPunct="1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Rash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33 (16.1)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18 (8.8)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09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98292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822D0-8EE3-A6DF-C246-DE81B2C6D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D299A8D-E3E0-2A2F-945F-06161CC9FA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 wrap="square" anchor="ctr">
            <a:normAutofit/>
          </a:bodyPr>
          <a:lstStyle/>
          <a:p>
            <a:r>
              <a:rPr lang="en-US" altLang="en-US" dirty="0"/>
              <a:t>Eligibility Criteria in C-POST vs KEYNOTE-630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4B6A6C-C8BA-02E0-9CCB-FAE9A8E852E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Miller. J Cutaneous Oncol. 2025;3:2. Migden. NEJM. 2024;391(8):702-713. Koyfman. ASCO 2025. </a:t>
            </a:r>
            <a:r>
              <a:rPr lang="en-US" dirty="0" err="1"/>
              <a:t>Abstr</a:t>
            </a:r>
            <a:r>
              <a:rPr lang="en-US" dirty="0"/>
              <a:t> 6000.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5309DBC-BC10-66A4-07CB-43F02C137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086305"/>
              </p:ext>
            </p:extLst>
          </p:nvPr>
        </p:nvGraphicFramePr>
        <p:xfrm>
          <a:off x="228600" y="1333500"/>
          <a:ext cx="11742738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7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5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defRPr sz="2000" b="1"/>
                      </a:pPr>
                      <a:r>
                        <a:rPr lang="en-US" sz="1800">
                          <a:solidFill>
                            <a:schemeClr val="bg2"/>
                          </a:solidFill>
                          <a:latin typeface="Poppins" pitchFamily="2" charset="77"/>
                          <a:cs typeface="Poppins" pitchFamily="2" charset="77"/>
                        </a:rPr>
                        <a:t>High‑Risk Features: C‑POST</a:t>
                      </a:r>
                      <a:endParaRPr lang="en-US" sz="1800" dirty="0">
                        <a:solidFill>
                          <a:schemeClr val="bg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000" b="1"/>
                      </a:pPr>
                      <a:r>
                        <a:rPr lang="en-US" sz="1800">
                          <a:solidFill>
                            <a:schemeClr val="bg2"/>
                          </a:solidFill>
                          <a:latin typeface="Poppins" pitchFamily="2" charset="77"/>
                          <a:cs typeface="Poppins" pitchFamily="2" charset="77"/>
                        </a:rPr>
                        <a:t>High‑Risk Features: KEYNOTE‑630</a:t>
                      </a:r>
                      <a:endParaRPr lang="en-US" sz="1800" dirty="0">
                        <a:solidFill>
                          <a:schemeClr val="bg2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378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Nodal disease: ECE with &gt;1 node &gt;2 cm or </a:t>
                      </a:r>
                      <a:br>
                        <a:rPr lang="en-US" sz="180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lang="en-US" sz="180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&gt;3 nodes ± ECE</a:t>
                      </a:r>
                      <a:endParaRPr lang="en-US" sz="180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Nodal disease: ECE with 1 node &gt;2 cm or </a:t>
                      </a:r>
                      <a:r>
                        <a:rPr lang="en-US" sz="1800" kern="1200">
                          <a:solidFill>
                            <a:schemeClr val="tx1"/>
                          </a:solidFill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2 LN</a:t>
                      </a:r>
                      <a:endParaRPr lang="en-US" sz="180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8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In-transit metastasis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Index tumor with </a:t>
                      </a:r>
                      <a:r>
                        <a:rPr lang="en-US" sz="1800" kern="1200">
                          <a:solidFill>
                            <a:schemeClr val="tx1"/>
                          </a:solidFill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</a:t>
                      </a:r>
                      <a:r>
                        <a:rPr lang="en-US" sz="180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2 of:</a:t>
                      </a:r>
                      <a:endParaRPr lang="en-US" sz="180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378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8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Perineural invasion (clinical/radiological)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65138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  <a:defRPr sz="1800"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Tumor ≥4 cm with depth &gt;6 mm or invasion beyond SC fat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378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8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T4 disease (cortical bone/skull base)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65138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  <a:defRPr sz="1800"/>
                      </a:pPr>
                      <a:r>
                        <a:rPr sz="1800" kern="1200" dirty="0">
                          <a:solidFill>
                            <a:schemeClr val="tx1"/>
                          </a:solidFill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Perineural invasion (multifocal if &lt;0.1 mm or single if &gt;0.1 mm)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8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Recurrent SCC, with ≥1 of the following: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65138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  <a:defRPr sz="1800"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Poor differentiation/sarcomatoid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65138" lvl="1" indent="-285750">
                        <a:buFont typeface="Arial" panose="020B0604020202020204" pitchFamily="34" charset="0"/>
                        <a:buChar char="•"/>
                        <a:tabLst/>
                        <a:defRPr sz="1800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N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odal stage ≥N2b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65138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  <a:defRPr sz="1800"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Recurrence disease within 3 yr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65138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  <a:defRPr sz="1800"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≥T3 lesion (diameter: &gt;4.0 cm)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65138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  <a:defRPr sz="1800"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Satellite(s) ± in-transit metastases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378">
                <a:tc>
                  <a:txBody>
                    <a:bodyPr/>
                    <a:lstStyle/>
                    <a:p>
                      <a:pPr marL="465138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  <a:defRPr sz="1800"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</a:t>
                      </a:r>
                      <a:r>
                        <a:rPr sz="1800" kern="1200" dirty="0">
                          <a:solidFill>
                            <a:schemeClr val="tx1"/>
                          </a:solidFill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oorly differentiated lesion ≥20 mm in diameter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65138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  <a:defRPr sz="1800"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Lymphovascular invasion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8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65138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  <a:tabLst/>
                        <a:defRPr sz="1800"/>
                      </a:pPr>
                      <a:r>
                        <a:rPr sz="1800" kern="1200" dirty="0">
                          <a:solidFill>
                            <a:schemeClr val="tx1"/>
                          </a:solidFill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Bone invasion (cortical, skull base, foramen)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522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10CD8-D0FD-7E58-7FDF-8642F7401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01" name="Group 9600">
            <a:extLst>
              <a:ext uri="{FF2B5EF4-FFF2-40B4-BE49-F238E27FC236}">
                <a16:creationId xmlns:a16="http://schemas.microsoft.com/office/drawing/2014/main" id="{7A0B3AA1-CEC5-9DEB-30B2-9D54C4ACEC9D}"/>
              </a:ext>
            </a:extLst>
          </p:cNvPr>
          <p:cNvGrpSpPr/>
          <p:nvPr/>
        </p:nvGrpSpPr>
        <p:grpSpPr>
          <a:xfrm>
            <a:off x="852920" y="2340552"/>
            <a:ext cx="4338493" cy="612198"/>
            <a:chOff x="852920" y="2340552"/>
            <a:chExt cx="4338493" cy="612198"/>
          </a:xfrm>
        </p:grpSpPr>
        <p:sp>
          <p:nvSpPr>
            <p:cNvPr id="9590" name="Freeform 9589">
              <a:extLst>
                <a:ext uri="{FF2B5EF4-FFF2-40B4-BE49-F238E27FC236}">
                  <a16:creationId xmlns:a16="http://schemas.microsoft.com/office/drawing/2014/main" id="{7ED064A2-8D40-A370-9AAA-D732451BD024}"/>
                </a:ext>
              </a:extLst>
            </p:cNvPr>
            <p:cNvSpPr/>
            <p:nvPr/>
          </p:nvSpPr>
          <p:spPr>
            <a:xfrm>
              <a:off x="1000125" y="2438400"/>
              <a:ext cx="4111625" cy="514350"/>
            </a:xfrm>
            <a:custGeom>
              <a:avLst/>
              <a:gdLst>
                <a:gd name="csX0" fmla="*/ 2117725 w 4111625"/>
                <a:gd name="csY0" fmla="*/ 514350 h 514350"/>
                <a:gd name="csX1" fmla="*/ 4111625 w 4111625"/>
                <a:gd name="csY1" fmla="*/ 514350 h 514350"/>
                <a:gd name="csX2" fmla="*/ 4111625 w 4111625"/>
                <a:gd name="csY2" fmla="*/ 206375 h 514350"/>
                <a:gd name="csX3" fmla="*/ 2114550 w 4111625"/>
                <a:gd name="csY3" fmla="*/ 206375 h 514350"/>
                <a:gd name="csX4" fmla="*/ 2114550 w 4111625"/>
                <a:gd name="csY4" fmla="*/ 187325 h 514350"/>
                <a:gd name="csX5" fmla="*/ 1812925 w 4111625"/>
                <a:gd name="csY5" fmla="*/ 187325 h 514350"/>
                <a:gd name="csX6" fmla="*/ 1812925 w 4111625"/>
                <a:gd name="csY6" fmla="*/ 168275 h 514350"/>
                <a:gd name="csX7" fmla="*/ 1743075 w 4111625"/>
                <a:gd name="csY7" fmla="*/ 168275 h 514350"/>
                <a:gd name="csX8" fmla="*/ 1743075 w 4111625"/>
                <a:gd name="csY8" fmla="*/ 155575 h 514350"/>
                <a:gd name="csX9" fmla="*/ 1625600 w 4111625"/>
                <a:gd name="csY9" fmla="*/ 155575 h 514350"/>
                <a:gd name="csX10" fmla="*/ 1625600 w 4111625"/>
                <a:gd name="csY10" fmla="*/ 136525 h 514350"/>
                <a:gd name="csX11" fmla="*/ 1597025 w 4111625"/>
                <a:gd name="csY11" fmla="*/ 136525 h 514350"/>
                <a:gd name="csX12" fmla="*/ 1597025 w 4111625"/>
                <a:gd name="csY12" fmla="*/ 123825 h 514350"/>
                <a:gd name="csX13" fmla="*/ 1470025 w 4111625"/>
                <a:gd name="csY13" fmla="*/ 123825 h 514350"/>
                <a:gd name="csX14" fmla="*/ 1470025 w 4111625"/>
                <a:gd name="csY14" fmla="*/ 111125 h 514350"/>
                <a:gd name="csX15" fmla="*/ 1438275 w 4111625"/>
                <a:gd name="csY15" fmla="*/ 111125 h 514350"/>
                <a:gd name="csX16" fmla="*/ 1438275 w 4111625"/>
                <a:gd name="csY16" fmla="*/ 95250 h 514350"/>
                <a:gd name="csX17" fmla="*/ 1184275 w 4111625"/>
                <a:gd name="csY17" fmla="*/ 95250 h 514350"/>
                <a:gd name="csX18" fmla="*/ 1184275 w 4111625"/>
                <a:gd name="csY18" fmla="*/ 95250 h 514350"/>
                <a:gd name="csX19" fmla="*/ 1184275 w 4111625"/>
                <a:gd name="csY19" fmla="*/ 95250 h 514350"/>
                <a:gd name="csX20" fmla="*/ 1184275 w 4111625"/>
                <a:gd name="csY20" fmla="*/ 95250 h 514350"/>
                <a:gd name="csX21" fmla="*/ 1184275 w 4111625"/>
                <a:gd name="csY21" fmla="*/ 95250 h 514350"/>
                <a:gd name="csX22" fmla="*/ 1184275 w 4111625"/>
                <a:gd name="csY22" fmla="*/ 79375 h 514350"/>
                <a:gd name="csX23" fmla="*/ 635000 w 4111625"/>
                <a:gd name="csY23" fmla="*/ 79375 h 514350"/>
                <a:gd name="csX24" fmla="*/ 635000 w 4111625"/>
                <a:gd name="csY24" fmla="*/ 57150 h 514350"/>
                <a:gd name="csX25" fmla="*/ 384175 w 4111625"/>
                <a:gd name="csY25" fmla="*/ 57150 h 514350"/>
                <a:gd name="csX26" fmla="*/ 384175 w 4111625"/>
                <a:gd name="csY26" fmla="*/ 38100 h 514350"/>
                <a:gd name="csX27" fmla="*/ 301625 w 4111625"/>
                <a:gd name="csY27" fmla="*/ 38100 h 514350"/>
                <a:gd name="csX28" fmla="*/ 301625 w 4111625"/>
                <a:gd name="csY28" fmla="*/ 22225 h 514350"/>
                <a:gd name="csX29" fmla="*/ 127000 w 4111625"/>
                <a:gd name="csY29" fmla="*/ 22225 h 514350"/>
                <a:gd name="csX30" fmla="*/ 104775 w 4111625"/>
                <a:gd name="csY30" fmla="*/ 0 h 514350"/>
                <a:gd name="csX31" fmla="*/ 0 w 4111625"/>
                <a:gd name="csY31" fmla="*/ 0 h 514350"/>
                <a:gd name="csX32" fmla="*/ 0 w 4111625"/>
                <a:gd name="csY32" fmla="*/ 66675 h 514350"/>
                <a:gd name="csX33" fmla="*/ 117475 w 4111625"/>
                <a:gd name="csY33" fmla="*/ 66675 h 514350"/>
                <a:gd name="csX34" fmla="*/ 117475 w 4111625"/>
                <a:gd name="csY34" fmla="*/ 107950 h 514350"/>
                <a:gd name="csX35" fmla="*/ 215900 w 4111625"/>
                <a:gd name="csY35" fmla="*/ 107950 h 514350"/>
                <a:gd name="csX36" fmla="*/ 311150 w 4111625"/>
                <a:gd name="csY36" fmla="*/ 107950 h 514350"/>
                <a:gd name="csX37" fmla="*/ 311150 w 4111625"/>
                <a:gd name="csY37" fmla="*/ 142875 h 514350"/>
                <a:gd name="csX38" fmla="*/ 485775 w 4111625"/>
                <a:gd name="csY38" fmla="*/ 142875 h 514350"/>
                <a:gd name="csX39" fmla="*/ 485775 w 4111625"/>
                <a:gd name="csY39" fmla="*/ 171450 h 514350"/>
                <a:gd name="csX40" fmla="*/ 546100 w 4111625"/>
                <a:gd name="csY40" fmla="*/ 171450 h 514350"/>
                <a:gd name="csX41" fmla="*/ 546100 w 4111625"/>
                <a:gd name="csY41" fmla="*/ 200025 h 514350"/>
                <a:gd name="csX42" fmla="*/ 641350 w 4111625"/>
                <a:gd name="csY42" fmla="*/ 200025 h 514350"/>
                <a:gd name="csX43" fmla="*/ 641350 w 4111625"/>
                <a:gd name="csY43" fmla="*/ 238125 h 514350"/>
                <a:gd name="csX44" fmla="*/ 904875 w 4111625"/>
                <a:gd name="csY44" fmla="*/ 238125 h 514350"/>
                <a:gd name="csX45" fmla="*/ 904875 w 4111625"/>
                <a:gd name="csY45" fmla="*/ 254000 h 514350"/>
                <a:gd name="csX46" fmla="*/ 1190625 w 4111625"/>
                <a:gd name="csY46" fmla="*/ 254000 h 514350"/>
                <a:gd name="csX47" fmla="*/ 1190625 w 4111625"/>
                <a:gd name="csY47" fmla="*/ 285750 h 514350"/>
                <a:gd name="csX48" fmla="*/ 1416050 w 4111625"/>
                <a:gd name="csY48" fmla="*/ 285750 h 514350"/>
                <a:gd name="csX49" fmla="*/ 1416050 w 4111625"/>
                <a:gd name="csY49" fmla="*/ 301625 h 514350"/>
                <a:gd name="csX50" fmla="*/ 1463675 w 4111625"/>
                <a:gd name="csY50" fmla="*/ 301625 h 514350"/>
                <a:gd name="csX51" fmla="*/ 1463675 w 4111625"/>
                <a:gd name="csY51" fmla="*/ 333375 h 514350"/>
                <a:gd name="csX52" fmla="*/ 1587500 w 4111625"/>
                <a:gd name="csY52" fmla="*/ 333375 h 514350"/>
                <a:gd name="csX53" fmla="*/ 1587500 w 4111625"/>
                <a:gd name="csY53" fmla="*/ 365125 h 514350"/>
                <a:gd name="csX54" fmla="*/ 1625600 w 4111625"/>
                <a:gd name="csY54" fmla="*/ 365125 h 514350"/>
                <a:gd name="csX55" fmla="*/ 1625600 w 4111625"/>
                <a:gd name="csY55" fmla="*/ 396875 h 514350"/>
                <a:gd name="csX56" fmla="*/ 1724025 w 4111625"/>
                <a:gd name="csY56" fmla="*/ 396875 h 514350"/>
                <a:gd name="csX57" fmla="*/ 1724025 w 4111625"/>
                <a:gd name="csY57" fmla="*/ 428625 h 514350"/>
                <a:gd name="csX58" fmla="*/ 1816100 w 4111625"/>
                <a:gd name="csY58" fmla="*/ 428625 h 514350"/>
                <a:gd name="csX59" fmla="*/ 1816100 w 4111625"/>
                <a:gd name="csY59" fmla="*/ 463550 h 514350"/>
                <a:gd name="csX60" fmla="*/ 2117725 w 4111625"/>
                <a:gd name="csY60" fmla="*/ 514350 h 514350"/>
                <a:gd name="csX0" fmla="*/ 2117725 w 4111625"/>
                <a:gd name="csY0" fmla="*/ 514350 h 514350"/>
                <a:gd name="csX1" fmla="*/ 4111625 w 4111625"/>
                <a:gd name="csY1" fmla="*/ 514350 h 514350"/>
                <a:gd name="csX2" fmla="*/ 4111625 w 4111625"/>
                <a:gd name="csY2" fmla="*/ 206375 h 514350"/>
                <a:gd name="csX3" fmla="*/ 2114550 w 4111625"/>
                <a:gd name="csY3" fmla="*/ 206375 h 514350"/>
                <a:gd name="csX4" fmla="*/ 2114550 w 4111625"/>
                <a:gd name="csY4" fmla="*/ 187325 h 514350"/>
                <a:gd name="csX5" fmla="*/ 1812925 w 4111625"/>
                <a:gd name="csY5" fmla="*/ 187325 h 514350"/>
                <a:gd name="csX6" fmla="*/ 1812925 w 4111625"/>
                <a:gd name="csY6" fmla="*/ 168275 h 514350"/>
                <a:gd name="csX7" fmla="*/ 1743075 w 4111625"/>
                <a:gd name="csY7" fmla="*/ 168275 h 514350"/>
                <a:gd name="csX8" fmla="*/ 1743075 w 4111625"/>
                <a:gd name="csY8" fmla="*/ 155575 h 514350"/>
                <a:gd name="csX9" fmla="*/ 1625600 w 4111625"/>
                <a:gd name="csY9" fmla="*/ 155575 h 514350"/>
                <a:gd name="csX10" fmla="*/ 1625600 w 4111625"/>
                <a:gd name="csY10" fmla="*/ 136525 h 514350"/>
                <a:gd name="csX11" fmla="*/ 1597025 w 4111625"/>
                <a:gd name="csY11" fmla="*/ 136525 h 514350"/>
                <a:gd name="csX12" fmla="*/ 1597025 w 4111625"/>
                <a:gd name="csY12" fmla="*/ 123825 h 514350"/>
                <a:gd name="csX13" fmla="*/ 1470025 w 4111625"/>
                <a:gd name="csY13" fmla="*/ 123825 h 514350"/>
                <a:gd name="csX14" fmla="*/ 1470025 w 4111625"/>
                <a:gd name="csY14" fmla="*/ 111125 h 514350"/>
                <a:gd name="csX15" fmla="*/ 1438275 w 4111625"/>
                <a:gd name="csY15" fmla="*/ 111125 h 514350"/>
                <a:gd name="csX16" fmla="*/ 1438275 w 4111625"/>
                <a:gd name="csY16" fmla="*/ 95250 h 514350"/>
                <a:gd name="csX17" fmla="*/ 1184275 w 4111625"/>
                <a:gd name="csY17" fmla="*/ 95250 h 514350"/>
                <a:gd name="csX18" fmla="*/ 1184275 w 4111625"/>
                <a:gd name="csY18" fmla="*/ 95250 h 514350"/>
                <a:gd name="csX19" fmla="*/ 1184275 w 4111625"/>
                <a:gd name="csY19" fmla="*/ 95250 h 514350"/>
                <a:gd name="csX20" fmla="*/ 1184275 w 4111625"/>
                <a:gd name="csY20" fmla="*/ 95250 h 514350"/>
                <a:gd name="csX21" fmla="*/ 1184275 w 4111625"/>
                <a:gd name="csY21" fmla="*/ 95250 h 514350"/>
                <a:gd name="csX22" fmla="*/ 1184275 w 4111625"/>
                <a:gd name="csY22" fmla="*/ 79375 h 514350"/>
                <a:gd name="csX23" fmla="*/ 635000 w 4111625"/>
                <a:gd name="csY23" fmla="*/ 79375 h 514350"/>
                <a:gd name="csX24" fmla="*/ 635000 w 4111625"/>
                <a:gd name="csY24" fmla="*/ 57150 h 514350"/>
                <a:gd name="csX25" fmla="*/ 384175 w 4111625"/>
                <a:gd name="csY25" fmla="*/ 57150 h 514350"/>
                <a:gd name="csX26" fmla="*/ 384175 w 4111625"/>
                <a:gd name="csY26" fmla="*/ 38100 h 514350"/>
                <a:gd name="csX27" fmla="*/ 301625 w 4111625"/>
                <a:gd name="csY27" fmla="*/ 38100 h 514350"/>
                <a:gd name="csX28" fmla="*/ 301625 w 4111625"/>
                <a:gd name="csY28" fmla="*/ 22225 h 514350"/>
                <a:gd name="csX29" fmla="*/ 127000 w 4111625"/>
                <a:gd name="csY29" fmla="*/ 22225 h 514350"/>
                <a:gd name="csX30" fmla="*/ 104775 w 4111625"/>
                <a:gd name="csY30" fmla="*/ 0 h 514350"/>
                <a:gd name="csX31" fmla="*/ 0 w 4111625"/>
                <a:gd name="csY31" fmla="*/ 0 h 514350"/>
                <a:gd name="csX32" fmla="*/ 0 w 4111625"/>
                <a:gd name="csY32" fmla="*/ 66675 h 514350"/>
                <a:gd name="csX33" fmla="*/ 117475 w 4111625"/>
                <a:gd name="csY33" fmla="*/ 66675 h 514350"/>
                <a:gd name="csX34" fmla="*/ 117475 w 4111625"/>
                <a:gd name="csY34" fmla="*/ 107950 h 514350"/>
                <a:gd name="csX35" fmla="*/ 215900 w 4111625"/>
                <a:gd name="csY35" fmla="*/ 107950 h 514350"/>
                <a:gd name="csX36" fmla="*/ 311150 w 4111625"/>
                <a:gd name="csY36" fmla="*/ 107950 h 514350"/>
                <a:gd name="csX37" fmla="*/ 311150 w 4111625"/>
                <a:gd name="csY37" fmla="*/ 142875 h 514350"/>
                <a:gd name="csX38" fmla="*/ 485775 w 4111625"/>
                <a:gd name="csY38" fmla="*/ 142875 h 514350"/>
                <a:gd name="csX39" fmla="*/ 485775 w 4111625"/>
                <a:gd name="csY39" fmla="*/ 171450 h 514350"/>
                <a:gd name="csX40" fmla="*/ 546100 w 4111625"/>
                <a:gd name="csY40" fmla="*/ 171450 h 514350"/>
                <a:gd name="csX41" fmla="*/ 546100 w 4111625"/>
                <a:gd name="csY41" fmla="*/ 200025 h 514350"/>
                <a:gd name="csX42" fmla="*/ 641350 w 4111625"/>
                <a:gd name="csY42" fmla="*/ 200025 h 514350"/>
                <a:gd name="csX43" fmla="*/ 641350 w 4111625"/>
                <a:gd name="csY43" fmla="*/ 238125 h 514350"/>
                <a:gd name="csX44" fmla="*/ 904875 w 4111625"/>
                <a:gd name="csY44" fmla="*/ 238125 h 514350"/>
                <a:gd name="csX45" fmla="*/ 904875 w 4111625"/>
                <a:gd name="csY45" fmla="*/ 254000 h 514350"/>
                <a:gd name="csX46" fmla="*/ 1190625 w 4111625"/>
                <a:gd name="csY46" fmla="*/ 254000 h 514350"/>
                <a:gd name="csX47" fmla="*/ 1190625 w 4111625"/>
                <a:gd name="csY47" fmla="*/ 285750 h 514350"/>
                <a:gd name="csX48" fmla="*/ 1416050 w 4111625"/>
                <a:gd name="csY48" fmla="*/ 285750 h 514350"/>
                <a:gd name="csX49" fmla="*/ 1416050 w 4111625"/>
                <a:gd name="csY49" fmla="*/ 301625 h 514350"/>
                <a:gd name="csX50" fmla="*/ 1463675 w 4111625"/>
                <a:gd name="csY50" fmla="*/ 301625 h 514350"/>
                <a:gd name="csX51" fmla="*/ 1463675 w 4111625"/>
                <a:gd name="csY51" fmla="*/ 333375 h 514350"/>
                <a:gd name="csX52" fmla="*/ 1587500 w 4111625"/>
                <a:gd name="csY52" fmla="*/ 333375 h 514350"/>
                <a:gd name="csX53" fmla="*/ 1587500 w 4111625"/>
                <a:gd name="csY53" fmla="*/ 365125 h 514350"/>
                <a:gd name="csX54" fmla="*/ 1625600 w 4111625"/>
                <a:gd name="csY54" fmla="*/ 365125 h 514350"/>
                <a:gd name="csX55" fmla="*/ 1625600 w 4111625"/>
                <a:gd name="csY55" fmla="*/ 396875 h 514350"/>
                <a:gd name="csX56" fmla="*/ 1724025 w 4111625"/>
                <a:gd name="csY56" fmla="*/ 396875 h 514350"/>
                <a:gd name="csX57" fmla="*/ 1724025 w 4111625"/>
                <a:gd name="csY57" fmla="*/ 428625 h 514350"/>
                <a:gd name="csX58" fmla="*/ 1816100 w 4111625"/>
                <a:gd name="csY58" fmla="*/ 428625 h 514350"/>
                <a:gd name="csX59" fmla="*/ 1816100 w 4111625"/>
                <a:gd name="csY59" fmla="*/ 463550 h 514350"/>
                <a:gd name="csX60" fmla="*/ 2066925 w 4111625"/>
                <a:gd name="csY60" fmla="*/ 504825 h 514350"/>
                <a:gd name="csX61" fmla="*/ 2117725 w 4111625"/>
                <a:gd name="csY61" fmla="*/ 514350 h 514350"/>
                <a:gd name="csX0" fmla="*/ 2117725 w 4111625"/>
                <a:gd name="csY0" fmla="*/ 514350 h 514350"/>
                <a:gd name="csX1" fmla="*/ 4111625 w 4111625"/>
                <a:gd name="csY1" fmla="*/ 514350 h 514350"/>
                <a:gd name="csX2" fmla="*/ 4111625 w 4111625"/>
                <a:gd name="csY2" fmla="*/ 206375 h 514350"/>
                <a:gd name="csX3" fmla="*/ 2114550 w 4111625"/>
                <a:gd name="csY3" fmla="*/ 206375 h 514350"/>
                <a:gd name="csX4" fmla="*/ 2114550 w 4111625"/>
                <a:gd name="csY4" fmla="*/ 187325 h 514350"/>
                <a:gd name="csX5" fmla="*/ 1812925 w 4111625"/>
                <a:gd name="csY5" fmla="*/ 187325 h 514350"/>
                <a:gd name="csX6" fmla="*/ 1812925 w 4111625"/>
                <a:gd name="csY6" fmla="*/ 168275 h 514350"/>
                <a:gd name="csX7" fmla="*/ 1743075 w 4111625"/>
                <a:gd name="csY7" fmla="*/ 168275 h 514350"/>
                <a:gd name="csX8" fmla="*/ 1743075 w 4111625"/>
                <a:gd name="csY8" fmla="*/ 155575 h 514350"/>
                <a:gd name="csX9" fmla="*/ 1625600 w 4111625"/>
                <a:gd name="csY9" fmla="*/ 155575 h 514350"/>
                <a:gd name="csX10" fmla="*/ 1625600 w 4111625"/>
                <a:gd name="csY10" fmla="*/ 136525 h 514350"/>
                <a:gd name="csX11" fmla="*/ 1597025 w 4111625"/>
                <a:gd name="csY11" fmla="*/ 136525 h 514350"/>
                <a:gd name="csX12" fmla="*/ 1597025 w 4111625"/>
                <a:gd name="csY12" fmla="*/ 123825 h 514350"/>
                <a:gd name="csX13" fmla="*/ 1470025 w 4111625"/>
                <a:gd name="csY13" fmla="*/ 123825 h 514350"/>
                <a:gd name="csX14" fmla="*/ 1470025 w 4111625"/>
                <a:gd name="csY14" fmla="*/ 111125 h 514350"/>
                <a:gd name="csX15" fmla="*/ 1438275 w 4111625"/>
                <a:gd name="csY15" fmla="*/ 111125 h 514350"/>
                <a:gd name="csX16" fmla="*/ 1438275 w 4111625"/>
                <a:gd name="csY16" fmla="*/ 95250 h 514350"/>
                <a:gd name="csX17" fmla="*/ 1184275 w 4111625"/>
                <a:gd name="csY17" fmla="*/ 95250 h 514350"/>
                <a:gd name="csX18" fmla="*/ 1184275 w 4111625"/>
                <a:gd name="csY18" fmla="*/ 95250 h 514350"/>
                <a:gd name="csX19" fmla="*/ 1184275 w 4111625"/>
                <a:gd name="csY19" fmla="*/ 95250 h 514350"/>
                <a:gd name="csX20" fmla="*/ 1184275 w 4111625"/>
                <a:gd name="csY20" fmla="*/ 95250 h 514350"/>
                <a:gd name="csX21" fmla="*/ 1184275 w 4111625"/>
                <a:gd name="csY21" fmla="*/ 95250 h 514350"/>
                <a:gd name="csX22" fmla="*/ 1184275 w 4111625"/>
                <a:gd name="csY22" fmla="*/ 79375 h 514350"/>
                <a:gd name="csX23" fmla="*/ 635000 w 4111625"/>
                <a:gd name="csY23" fmla="*/ 79375 h 514350"/>
                <a:gd name="csX24" fmla="*/ 635000 w 4111625"/>
                <a:gd name="csY24" fmla="*/ 57150 h 514350"/>
                <a:gd name="csX25" fmla="*/ 384175 w 4111625"/>
                <a:gd name="csY25" fmla="*/ 57150 h 514350"/>
                <a:gd name="csX26" fmla="*/ 384175 w 4111625"/>
                <a:gd name="csY26" fmla="*/ 38100 h 514350"/>
                <a:gd name="csX27" fmla="*/ 301625 w 4111625"/>
                <a:gd name="csY27" fmla="*/ 38100 h 514350"/>
                <a:gd name="csX28" fmla="*/ 301625 w 4111625"/>
                <a:gd name="csY28" fmla="*/ 22225 h 514350"/>
                <a:gd name="csX29" fmla="*/ 127000 w 4111625"/>
                <a:gd name="csY29" fmla="*/ 22225 h 514350"/>
                <a:gd name="csX30" fmla="*/ 104775 w 4111625"/>
                <a:gd name="csY30" fmla="*/ 0 h 514350"/>
                <a:gd name="csX31" fmla="*/ 0 w 4111625"/>
                <a:gd name="csY31" fmla="*/ 0 h 514350"/>
                <a:gd name="csX32" fmla="*/ 0 w 4111625"/>
                <a:gd name="csY32" fmla="*/ 66675 h 514350"/>
                <a:gd name="csX33" fmla="*/ 117475 w 4111625"/>
                <a:gd name="csY33" fmla="*/ 66675 h 514350"/>
                <a:gd name="csX34" fmla="*/ 117475 w 4111625"/>
                <a:gd name="csY34" fmla="*/ 107950 h 514350"/>
                <a:gd name="csX35" fmla="*/ 215900 w 4111625"/>
                <a:gd name="csY35" fmla="*/ 107950 h 514350"/>
                <a:gd name="csX36" fmla="*/ 311150 w 4111625"/>
                <a:gd name="csY36" fmla="*/ 107950 h 514350"/>
                <a:gd name="csX37" fmla="*/ 311150 w 4111625"/>
                <a:gd name="csY37" fmla="*/ 142875 h 514350"/>
                <a:gd name="csX38" fmla="*/ 485775 w 4111625"/>
                <a:gd name="csY38" fmla="*/ 142875 h 514350"/>
                <a:gd name="csX39" fmla="*/ 485775 w 4111625"/>
                <a:gd name="csY39" fmla="*/ 171450 h 514350"/>
                <a:gd name="csX40" fmla="*/ 546100 w 4111625"/>
                <a:gd name="csY40" fmla="*/ 171450 h 514350"/>
                <a:gd name="csX41" fmla="*/ 546100 w 4111625"/>
                <a:gd name="csY41" fmla="*/ 200025 h 514350"/>
                <a:gd name="csX42" fmla="*/ 641350 w 4111625"/>
                <a:gd name="csY42" fmla="*/ 200025 h 514350"/>
                <a:gd name="csX43" fmla="*/ 641350 w 4111625"/>
                <a:gd name="csY43" fmla="*/ 238125 h 514350"/>
                <a:gd name="csX44" fmla="*/ 904875 w 4111625"/>
                <a:gd name="csY44" fmla="*/ 238125 h 514350"/>
                <a:gd name="csX45" fmla="*/ 904875 w 4111625"/>
                <a:gd name="csY45" fmla="*/ 254000 h 514350"/>
                <a:gd name="csX46" fmla="*/ 1190625 w 4111625"/>
                <a:gd name="csY46" fmla="*/ 254000 h 514350"/>
                <a:gd name="csX47" fmla="*/ 1190625 w 4111625"/>
                <a:gd name="csY47" fmla="*/ 285750 h 514350"/>
                <a:gd name="csX48" fmla="*/ 1416050 w 4111625"/>
                <a:gd name="csY48" fmla="*/ 285750 h 514350"/>
                <a:gd name="csX49" fmla="*/ 1416050 w 4111625"/>
                <a:gd name="csY49" fmla="*/ 301625 h 514350"/>
                <a:gd name="csX50" fmla="*/ 1463675 w 4111625"/>
                <a:gd name="csY50" fmla="*/ 301625 h 514350"/>
                <a:gd name="csX51" fmla="*/ 1463675 w 4111625"/>
                <a:gd name="csY51" fmla="*/ 333375 h 514350"/>
                <a:gd name="csX52" fmla="*/ 1587500 w 4111625"/>
                <a:gd name="csY52" fmla="*/ 333375 h 514350"/>
                <a:gd name="csX53" fmla="*/ 1587500 w 4111625"/>
                <a:gd name="csY53" fmla="*/ 365125 h 514350"/>
                <a:gd name="csX54" fmla="*/ 1625600 w 4111625"/>
                <a:gd name="csY54" fmla="*/ 365125 h 514350"/>
                <a:gd name="csX55" fmla="*/ 1625600 w 4111625"/>
                <a:gd name="csY55" fmla="*/ 396875 h 514350"/>
                <a:gd name="csX56" fmla="*/ 1724025 w 4111625"/>
                <a:gd name="csY56" fmla="*/ 396875 h 514350"/>
                <a:gd name="csX57" fmla="*/ 1724025 w 4111625"/>
                <a:gd name="csY57" fmla="*/ 428625 h 514350"/>
                <a:gd name="csX58" fmla="*/ 1816100 w 4111625"/>
                <a:gd name="csY58" fmla="*/ 428625 h 514350"/>
                <a:gd name="csX59" fmla="*/ 1816100 w 4111625"/>
                <a:gd name="csY59" fmla="*/ 463550 h 514350"/>
                <a:gd name="csX60" fmla="*/ 2114550 w 4111625"/>
                <a:gd name="csY60" fmla="*/ 469900 h 514350"/>
                <a:gd name="csX61" fmla="*/ 2117725 w 4111625"/>
                <a:gd name="csY61" fmla="*/ 514350 h 514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4111625" h="514350">
                  <a:moveTo>
                    <a:pt x="2117725" y="514350"/>
                  </a:moveTo>
                  <a:lnTo>
                    <a:pt x="4111625" y="514350"/>
                  </a:lnTo>
                  <a:lnTo>
                    <a:pt x="4111625" y="206375"/>
                  </a:lnTo>
                  <a:lnTo>
                    <a:pt x="2114550" y="206375"/>
                  </a:lnTo>
                  <a:lnTo>
                    <a:pt x="2114550" y="187325"/>
                  </a:lnTo>
                  <a:lnTo>
                    <a:pt x="1812925" y="187325"/>
                  </a:lnTo>
                  <a:lnTo>
                    <a:pt x="1812925" y="168275"/>
                  </a:lnTo>
                  <a:lnTo>
                    <a:pt x="1743075" y="168275"/>
                  </a:lnTo>
                  <a:lnTo>
                    <a:pt x="1743075" y="155575"/>
                  </a:lnTo>
                  <a:lnTo>
                    <a:pt x="1625600" y="155575"/>
                  </a:lnTo>
                  <a:lnTo>
                    <a:pt x="1625600" y="136525"/>
                  </a:lnTo>
                  <a:lnTo>
                    <a:pt x="1597025" y="136525"/>
                  </a:lnTo>
                  <a:lnTo>
                    <a:pt x="1597025" y="123825"/>
                  </a:lnTo>
                  <a:lnTo>
                    <a:pt x="1470025" y="123825"/>
                  </a:lnTo>
                  <a:lnTo>
                    <a:pt x="1470025" y="111125"/>
                  </a:lnTo>
                  <a:lnTo>
                    <a:pt x="1438275" y="111125"/>
                  </a:lnTo>
                  <a:lnTo>
                    <a:pt x="1438275" y="95250"/>
                  </a:lnTo>
                  <a:lnTo>
                    <a:pt x="1184275" y="95250"/>
                  </a:lnTo>
                  <a:lnTo>
                    <a:pt x="1184275" y="95250"/>
                  </a:lnTo>
                  <a:lnTo>
                    <a:pt x="1184275" y="95250"/>
                  </a:lnTo>
                  <a:lnTo>
                    <a:pt x="1184275" y="95250"/>
                  </a:lnTo>
                  <a:lnTo>
                    <a:pt x="1184275" y="95250"/>
                  </a:lnTo>
                  <a:lnTo>
                    <a:pt x="1184275" y="79375"/>
                  </a:lnTo>
                  <a:lnTo>
                    <a:pt x="635000" y="79375"/>
                  </a:lnTo>
                  <a:lnTo>
                    <a:pt x="635000" y="57150"/>
                  </a:lnTo>
                  <a:lnTo>
                    <a:pt x="384175" y="57150"/>
                  </a:lnTo>
                  <a:lnTo>
                    <a:pt x="384175" y="38100"/>
                  </a:lnTo>
                  <a:lnTo>
                    <a:pt x="301625" y="38100"/>
                  </a:lnTo>
                  <a:lnTo>
                    <a:pt x="301625" y="22225"/>
                  </a:lnTo>
                  <a:lnTo>
                    <a:pt x="127000" y="22225"/>
                  </a:lnTo>
                  <a:lnTo>
                    <a:pt x="104775" y="0"/>
                  </a:lnTo>
                  <a:lnTo>
                    <a:pt x="0" y="0"/>
                  </a:lnTo>
                  <a:lnTo>
                    <a:pt x="0" y="66675"/>
                  </a:lnTo>
                  <a:lnTo>
                    <a:pt x="117475" y="66675"/>
                  </a:lnTo>
                  <a:lnTo>
                    <a:pt x="117475" y="107950"/>
                  </a:lnTo>
                  <a:lnTo>
                    <a:pt x="215900" y="107950"/>
                  </a:lnTo>
                  <a:lnTo>
                    <a:pt x="311150" y="107950"/>
                  </a:lnTo>
                  <a:lnTo>
                    <a:pt x="311150" y="142875"/>
                  </a:lnTo>
                  <a:lnTo>
                    <a:pt x="485775" y="142875"/>
                  </a:lnTo>
                  <a:lnTo>
                    <a:pt x="485775" y="171450"/>
                  </a:lnTo>
                  <a:lnTo>
                    <a:pt x="546100" y="171450"/>
                  </a:lnTo>
                  <a:lnTo>
                    <a:pt x="546100" y="200025"/>
                  </a:lnTo>
                  <a:lnTo>
                    <a:pt x="641350" y="200025"/>
                  </a:lnTo>
                  <a:lnTo>
                    <a:pt x="641350" y="238125"/>
                  </a:lnTo>
                  <a:lnTo>
                    <a:pt x="904875" y="238125"/>
                  </a:lnTo>
                  <a:lnTo>
                    <a:pt x="904875" y="254000"/>
                  </a:lnTo>
                  <a:lnTo>
                    <a:pt x="1190625" y="254000"/>
                  </a:lnTo>
                  <a:lnTo>
                    <a:pt x="1190625" y="285750"/>
                  </a:lnTo>
                  <a:lnTo>
                    <a:pt x="1416050" y="285750"/>
                  </a:lnTo>
                  <a:lnTo>
                    <a:pt x="1416050" y="301625"/>
                  </a:lnTo>
                  <a:lnTo>
                    <a:pt x="1463675" y="301625"/>
                  </a:lnTo>
                  <a:lnTo>
                    <a:pt x="1463675" y="333375"/>
                  </a:lnTo>
                  <a:lnTo>
                    <a:pt x="1587500" y="333375"/>
                  </a:lnTo>
                  <a:lnTo>
                    <a:pt x="1587500" y="365125"/>
                  </a:lnTo>
                  <a:lnTo>
                    <a:pt x="1625600" y="365125"/>
                  </a:lnTo>
                  <a:lnTo>
                    <a:pt x="1625600" y="396875"/>
                  </a:lnTo>
                  <a:lnTo>
                    <a:pt x="1724025" y="396875"/>
                  </a:lnTo>
                  <a:lnTo>
                    <a:pt x="1724025" y="428625"/>
                  </a:lnTo>
                  <a:lnTo>
                    <a:pt x="1816100" y="428625"/>
                  </a:lnTo>
                  <a:lnTo>
                    <a:pt x="1816100" y="463550"/>
                  </a:lnTo>
                  <a:lnTo>
                    <a:pt x="2114550" y="469900"/>
                  </a:lnTo>
                  <a:lnTo>
                    <a:pt x="2117725" y="514350"/>
                  </a:lnTo>
                  <a:close/>
                </a:path>
              </a:pathLst>
            </a:custGeom>
            <a:solidFill>
              <a:srgbClr val="E04507">
                <a:alpha val="29804"/>
              </a:srgbClr>
            </a:solidFill>
            <a:ln w="28575">
              <a:noFill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352" name="Group 9351">
              <a:extLst>
                <a:ext uri="{FF2B5EF4-FFF2-40B4-BE49-F238E27FC236}">
                  <a16:creationId xmlns:a16="http://schemas.microsoft.com/office/drawing/2014/main" id="{D9DC83D9-7B80-B1F3-941B-DA83C8BE7D5A}"/>
                </a:ext>
              </a:extLst>
            </p:cNvPr>
            <p:cNvGrpSpPr/>
            <p:nvPr/>
          </p:nvGrpSpPr>
          <p:grpSpPr>
            <a:xfrm>
              <a:off x="951345" y="2378652"/>
              <a:ext cx="4240068" cy="520123"/>
              <a:chOff x="951345" y="2378652"/>
              <a:chExt cx="4240068" cy="520123"/>
            </a:xfrm>
          </p:grpSpPr>
          <p:sp>
            <p:nvSpPr>
              <p:cNvPr id="9264" name="TextBox 9263">
                <a:extLst>
                  <a:ext uri="{FF2B5EF4-FFF2-40B4-BE49-F238E27FC236}">
                    <a16:creationId xmlns:a16="http://schemas.microsoft.com/office/drawing/2014/main" id="{8E01517A-9A77-845F-D38D-80EA1A116723}"/>
                  </a:ext>
                </a:extLst>
              </p:cNvPr>
              <p:cNvSpPr txBox="1"/>
              <p:nvPr/>
            </p:nvSpPr>
            <p:spPr>
              <a:xfrm>
                <a:off x="951345" y="23786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65" name="TextBox 9264">
                <a:extLst>
                  <a:ext uri="{FF2B5EF4-FFF2-40B4-BE49-F238E27FC236}">
                    <a16:creationId xmlns:a16="http://schemas.microsoft.com/office/drawing/2014/main" id="{A99B39B4-F04F-6E45-2A48-BD3EB2DE5BD6}"/>
                  </a:ext>
                </a:extLst>
              </p:cNvPr>
              <p:cNvSpPr txBox="1"/>
              <p:nvPr/>
            </p:nvSpPr>
            <p:spPr>
              <a:xfrm>
                <a:off x="1046595" y="24326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66" name="TextBox 9265">
                <a:extLst>
                  <a:ext uri="{FF2B5EF4-FFF2-40B4-BE49-F238E27FC236}">
                    <a16:creationId xmlns:a16="http://schemas.microsoft.com/office/drawing/2014/main" id="{2F5641AA-D119-8F89-D7F9-09A9FB64D259}"/>
                  </a:ext>
                </a:extLst>
              </p:cNvPr>
              <p:cNvSpPr txBox="1"/>
              <p:nvPr/>
            </p:nvSpPr>
            <p:spPr>
              <a:xfrm>
                <a:off x="1030720" y="24326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67" name="TextBox 9266">
                <a:extLst>
                  <a:ext uri="{FF2B5EF4-FFF2-40B4-BE49-F238E27FC236}">
                    <a16:creationId xmlns:a16="http://schemas.microsoft.com/office/drawing/2014/main" id="{F8513CF8-7D8D-37F4-9205-4AEA600E683C}"/>
                  </a:ext>
                </a:extLst>
              </p:cNvPr>
              <p:cNvSpPr txBox="1"/>
              <p:nvPr/>
            </p:nvSpPr>
            <p:spPr>
              <a:xfrm>
                <a:off x="1062470" y="24326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68" name="TextBox 9267">
                <a:extLst>
                  <a:ext uri="{FF2B5EF4-FFF2-40B4-BE49-F238E27FC236}">
                    <a16:creationId xmlns:a16="http://schemas.microsoft.com/office/drawing/2014/main" id="{A25E73AF-6B5A-3A7B-E33C-2DEBF69C42DA}"/>
                  </a:ext>
                </a:extLst>
              </p:cNvPr>
              <p:cNvSpPr txBox="1"/>
              <p:nvPr/>
            </p:nvSpPr>
            <p:spPr>
              <a:xfrm>
                <a:off x="1240270" y="24612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69" name="TextBox 9268">
                <a:extLst>
                  <a:ext uri="{FF2B5EF4-FFF2-40B4-BE49-F238E27FC236}">
                    <a16:creationId xmlns:a16="http://schemas.microsoft.com/office/drawing/2014/main" id="{CD8030CC-A627-E8C6-C221-3BDB2DFF7335}"/>
                  </a:ext>
                </a:extLst>
              </p:cNvPr>
              <p:cNvSpPr txBox="1"/>
              <p:nvPr/>
            </p:nvSpPr>
            <p:spPr>
              <a:xfrm>
                <a:off x="1195820" y="24453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70" name="TextBox 9269">
                <a:extLst>
                  <a:ext uri="{FF2B5EF4-FFF2-40B4-BE49-F238E27FC236}">
                    <a16:creationId xmlns:a16="http://schemas.microsoft.com/office/drawing/2014/main" id="{FF22B23C-BDF2-BD06-567F-7692592F552B}"/>
                  </a:ext>
                </a:extLst>
              </p:cNvPr>
              <p:cNvSpPr txBox="1"/>
              <p:nvPr/>
            </p:nvSpPr>
            <p:spPr>
              <a:xfrm>
                <a:off x="1208520" y="24453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71" name="TextBox 9270">
                <a:extLst>
                  <a:ext uri="{FF2B5EF4-FFF2-40B4-BE49-F238E27FC236}">
                    <a16:creationId xmlns:a16="http://schemas.microsoft.com/office/drawing/2014/main" id="{E4D90BCE-A22B-E00C-9D61-B516C06DC817}"/>
                  </a:ext>
                </a:extLst>
              </p:cNvPr>
              <p:cNvSpPr txBox="1"/>
              <p:nvPr/>
            </p:nvSpPr>
            <p:spPr>
              <a:xfrm>
                <a:off x="1221220" y="24612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72" name="TextBox 9271">
                <a:extLst>
                  <a:ext uri="{FF2B5EF4-FFF2-40B4-BE49-F238E27FC236}">
                    <a16:creationId xmlns:a16="http://schemas.microsoft.com/office/drawing/2014/main" id="{6177D4F2-3236-55F6-1AAD-9B30821E15F8}"/>
                  </a:ext>
                </a:extLst>
              </p:cNvPr>
              <p:cNvSpPr txBox="1"/>
              <p:nvPr/>
            </p:nvSpPr>
            <p:spPr>
              <a:xfrm>
                <a:off x="1392670" y="24993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73" name="TextBox 9272">
                <a:extLst>
                  <a:ext uri="{FF2B5EF4-FFF2-40B4-BE49-F238E27FC236}">
                    <a16:creationId xmlns:a16="http://schemas.microsoft.com/office/drawing/2014/main" id="{0F52372F-0F7E-8039-1DF5-51FFD017937F}"/>
                  </a:ext>
                </a:extLst>
              </p:cNvPr>
              <p:cNvSpPr txBox="1"/>
              <p:nvPr/>
            </p:nvSpPr>
            <p:spPr>
              <a:xfrm>
                <a:off x="1418070" y="24961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74" name="TextBox 9273">
                <a:extLst>
                  <a:ext uri="{FF2B5EF4-FFF2-40B4-BE49-F238E27FC236}">
                    <a16:creationId xmlns:a16="http://schemas.microsoft.com/office/drawing/2014/main" id="{604B69B5-A4E9-7417-C4D5-A0B3FE45ABAA}"/>
                  </a:ext>
                </a:extLst>
              </p:cNvPr>
              <p:cNvSpPr txBox="1"/>
              <p:nvPr/>
            </p:nvSpPr>
            <p:spPr>
              <a:xfrm>
                <a:off x="1430770" y="24993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75" name="TextBox 9274">
                <a:extLst>
                  <a:ext uri="{FF2B5EF4-FFF2-40B4-BE49-F238E27FC236}">
                    <a16:creationId xmlns:a16="http://schemas.microsoft.com/office/drawing/2014/main" id="{B9E300ED-8F7A-EA21-8183-503CDC8906EC}"/>
                  </a:ext>
                </a:extLst>
              </p:cNvPr>
              <p:cNvSpPr txBox="1"/>
              <p:nvPr/>
            </p:nvSpPr>
            <p:spPr>
              <a:xfrm>
                <a:off x="1640320" y="25183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76" name="TextBox 9275">
                <a:extLst>
                  <a:ext uri="{FF2B5EF4-FFF2-40B4-BE49-F238E27FC236}">
                    <a16:creationId xmlns:a16="http://schemas.microsoft.com/office/drawing/2014/main" id="{BA1F2534-BF25-07C5-8955-80B0B5A560A7}"/>
                  </a:ext>
                </a:extLst>
              </p:cNvPr>
              <p:cNvSpPr txBox="1"/>
              <p:nvPr/>
            </p:nvSpPr>
            <p:spPr>
              <a:xfrm>
                <a:off x="1440295" y="24993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77" name="TextBox 9276">
                <a:extLst>
                  <a:ext uri="{FF2B5EF4-FFF2-40B4-BE49-F238E27FC236}">
                    <a16:creationId xmlns:a16="http://schemas.microsoft.com/office/drawing/2014/main" id="{2EC03A1B-6277-926E-9399-C01D06B9C94A}"/>
                  </a:ext>
                </a:extLst>
              </p:cNvPr>
              <p:cNvSpPr txBox="1"/>
              <p:nvPr/>
            </p:nvSpPr>
            <p:spPr>
              <a:xfrm>
                <a:off x="1776845" y="25151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78" name="TextBox 9277">
                <a:extLst>
                  <a:ext uri="{FF2B5EF4-FFF2-40B4-BE49-F238E27FC236}">
                    <a16:creationId xmlns:a16="http://schemas.microsoft.com/office/drawing/2014/main" id="{BF7740FB-98F8-E7E4-CC0C-8067AAD25D0D}"/>
                  </a:ext>
                </a:extLst>
              </p:cNvPr>
              <p:cNvSpPr txBox="1"/>
              <p:nvPr/>
            </p:nvSpPr>
            <p:spPr>
              <a:xfrm>
                <a:off x="1805420" y="25151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79" name="TextBox 9278">
                <a:extLst>
                  <a:ext uri="{FF2B5EF4-FFF2-40B4-BE49-F238E27FC236}">
                    <a16:creationId xmlns:a16="http://schemas.microsoft.com/office/drawing/2014/main" id="{AFB01B68-39AA-7500-5945-AEF935B43C0F}"/>
                  </a:ext>
                </a:extLst>
              </p:cNvPr>
              <p:cNvSpPr txBox="1"/>
              <p:nvPr/>
            </p:nvSpPr>
            <p:spPr>
              <a:xfrm>
                <a:off x="1818120" y="25151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80" name="TextBox 9279">
                <a:extLst>
                  <a:ext uri="{FF2B5EF4-FFF2-40B4-BE49-F238E27FC236}">
                    <a16:creationId xmlns:a16="http://schemas.microsoft.com/office/drawing/2014/main" id="{7DCAD3FE-2DFE-A8FD-7FF8-770738D2E6E6}"/>
                  </a:ext>
                </a:extLst>
              </p:cNvPr>
              <p:cNvSpPr txBox="1"/>
              <p:nvPr/>
            </p:nvSpPr>
            <p:spPr>
              <a:xfrm>
                <a:off x="1681595" y="25151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81" name="TextBox 9280">
                <a:extLst>
                  <a:ext uri="{FF2B5EF4-FFF2-40B4-BE49-F238E27FC236}">
                    <a16:creationId xmlns:a16="http://schemas.microsoft.com/office/drawing/2014/main" id="{00041E98-0DAE-90DD-224C-5A3ED2B80B6A}"/>
                  </a:ext>
                </a:extLst>
              </p:cNvPr>
              <p:cNvSpPr txBox="1"/>
              <p:nvPr/>
            </p:nvSpPr>
            <p:spPr>
              <a:xfrm>
                <a:off x="1862570" y="25310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82" name="TextBox 9281">
                <a:extLst>
                  <a:ext uri="{FF2B5EF4-FFF2-40B4-BE49-F238E27FC236}">
                    <a16:creationId xmlns:a16="http://schemas.microsoft.com/office/drawing/2014/main" id="{3282F9F0-5BF3-AAC0-3096-FC714CF304A2}"/>
                  </a:ext>
                </a:extLst>
              </p:cNvPr>
              <p:cNvSpPr txBox="1"/>
              <p:nvPr/>
            </p:nvSpPr>
            <p:spPr>
              <a:xfrm>
                <a:off x="1881620" y="25310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83" name="TextBox 9282">
                <a:extLst>
                  <a:ext uri="{FF2B5EF4-FFF2-40B4-BE49-F238E27FC236}">
                    <a16:creationId xmlns:a16="http://schemas.microsoft.com/office/drawing/2014/main" id="{4A8AD395-7B6A-20D3-A704-7DFC25E1102B}"/>
                  </a:ext>
                </a:extLst>
              </p:cNvPr>
              <p:cNvSpPr txBox="1"/>
              <p:nvPr/>
            </p:nvSpPr>
            <p:spPr>
              <a:xfrm>
                <a:off x="1935595" y="25310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84" name="TextBox 9283">
                <a:extLst>
                  <a:ext uri="{FF2B5EF4-FFF2-40B4-BE49-F238E27FC236}">
                    <a16:creationId xmlns:a16="http://schemas.microsoft.com/office/drawing/2014/main" id="{D3883674-5645-99BB-8A06-6B6AC61BE21A}"/>
                  </a:ext>
                </a:extLst>
              </p:cNvPr>
              <p:cNvSpPr txBox="1"/>
              <p:nvPr/>
            </p:nvSpPr>
            <p:spPr>
              <a:xfrm>
                <a:off x="2002270" y="25278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85" name="TextBox 9284">
                <a:extLst>
                  <a:ext uri="{FF2B5EF4-FFF2-40B4-BE49-F238E27FC236}">
                    <a16:creationId xmlns:a16="http://schemas.microsoft.com/office/drawing/2014/main" id="{62FABA8C-6B70-B646-27DA-9A6276E6D0DB}"/>
                  </a:ext>
                </a:extLst>
              </p:cNvPr>
              <p:cNvSpPr txBox="1"/>
              <p:nvPr/>
            </p:nvSpPr>
            <p:spPr>
              <a:xfrm>
                <a:off x="1903845" y="25342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86" name="TextBox 9285">
                <a:extLst>
                  <a:ext uri="{FF2B5EF4-FFF2-40B4-BE49-F238E27FC236}">
                    <a16:creationId xmlns:a16="http://schemas.microsoft.com/office/drawing/2014/main" id="{E16579A2-4134-4D3A-C232-A08A8F53987E}"/>
                  </a:ext>
                </a:extLst>
              </p:cNvPr>
              <p:cNvSpPr txBox="1"/>
              <p:nvPr/>
            </p:nvSpPr>
            <p:spPr>
              <a:xfrm>
                <a:off x="2062595" y="25310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87" name="TextBox 9286">
                <a:extLst>
                  <a:ext uri="{FF2B5EF4-FFF2-40B4-BE49-F238E27FC236}">
                    <a16:creationId xmlns:a16="http://schemas.microsoft.com/office/drawing/2014/main" id="{F727FBE8-AEC5-1DC9-F84B-D4BB81F9CEFF}"/>
                  </a:ext>
                </a:extLst>
              </p:cNvPr>
              <p:cNvSpPr txBox="1"/>
              <p:nvPr/>
            </p:nvSpPr>
            <p:spPr>
              <a:xfrm>
                <a:off x="2087995" y="25310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88" name="TextBox 9287">
                <a:extLst>
                  <a:ext uri="{FF2B5EF4-FFF2-40B4-BE49-F238E27FC236}">
                    <a16:creationId xmlns:a16="http://schemas.microsoft.com/office/drawing/2014/main" id="{000E25F3-07BF-5B43-60B8-A4FC33FC5C9D}"/>
                  </a:ext>
                </a:extLst>
              </p:cNvPr>
              <p:cNvSpPr txBox="1"/>
              <p:nvPr/>
            </p:nvSpPr>
            <p:spPr>
              <a:xfrm>
                <a:off x="2119745" y="25469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89" name="TextBox 9288">
                <a:extLst>
                  <a:ext uri="{FF2B5EF4-FFF2-40B4-BE49-F238E27FC236}">
                    <a16:creationId xmlns:a16="http://schemas.microsoft.com/office/drawing/2014/main" id="{563E368C-5E06-BB78-1AFC-63806FD12232}"/>
                  </a:ext>
                </a:extLst>
              </p:cNvPr>
              <p:cNvSpPr txBox="1"/>
              <p:nvPr/>
            </p:nvSpPr>
            <p:spPr>
              <a:xfrm>
                <a:off x="2148320" y="25469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90" name="TextBox 9289">
                <a:extLst>
                  <a:ext uri="{FF2B5EF4-FFF2-40B4-BE49-F238E27FC236}">
                    <a16:creationId xmlns:a16="http://schemas.microsoft.com/office/drawing/2014/main" id="{E9175C0D-C202-543A-F22A-80568495C8A3}"/>
                  </a:ext>
                </a:extLst>
              </p:cNvPr>
              <p:cNvSpPr txBox="1"/>
              <p:nvPr/>
            </p:nvSpPr>
            <p:spPr>
              <a:xfrm>
                <a:off x="2135620" y="25437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91" name="TextBox 9290">
                <a:extLst>
                  <a:ext uri="{FF2B5EF4-FFF2-40B4-BE49-F238E27FC236}">
                    <a16:creationId xmlns:a16="http://schemas.microsoft.com/office/drawing/2014/main" id="{41F9C260-6D01-43A0-A86A-0A06D9133C22}"/>
                  </a:ext>
                </a:extLst>
              </p:cNvPr>
              <p:cNvSpPr txBox="1"/>
              <p:nvPr/>
            </p:nvSpPr>
            <p:spPr>
              <a:xfrm>
                <a:off x="2373745" y="25723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92" name="TextBox 9291">
                <a:extLst>
                  <a:ext uri="{FF2B5EF4-FFF2-40B4-BE49-F238E27FC236}">
                    <a16:creationId xmlns:a16="http://schemas.microsoft.com/office/drawing/2014/main" id="{651CBDF3-9065-B6CE-3004-78886F2330AB}"/>
                  </a:ext>
                </a:extLst>
              </p:cNvPr>
              <p:cNvSpPr txBox="1"/>
              <p:nvPr/>
            </p:nvSpPr>
            <p:spPr>
              <a:xfrm>
                <a:off x="2402320" y="25882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93" name="TextBox 9292">
                <a:extLst>
                  <a:ext uri="{FF2B5EF4-FFF2-40B4-BE49-F238E27FC236}">
                    <a16:creationId xmlns:a16="http://schemas.microsoft.com/office/drawing/2014/main" id="{D130F37F-96CF-ABEC-AFF1-AD0938C16373}"/>
                  </a:ext>
                </a:extLst>
              </p:cNvPr>
              <p:cNvSpPr txBox="1"/>
              <p:nvPr/>
            </p:nvSpPr>
            <p:spPr>
              <a:xfrm>
                <a:off x="2415020" y="25882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94" name="TextBox 9293">
                <a:extLst>
                  <a:ext uri="{FF2B5EF4-FFF2-40B4-BE49-F238E27FC236}">
                    <a16:creationId xmlns:a16="http://schemas.microsoft.com/office/drawing/2014/main" id="{4FBB9EB9-6C8C-FDC4-6C9F-0D48448D6EAF}"/>
                  </a:ext>
                </a:extLst>
              </p:cNvPr>
              <p:cNvSpPr txBox="1"/>
              <p:nvPr/>
            </p:nvSpPr>
            <p:spPr>
              <a:xfrm>
                <a:off x="2500745" y="25913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95" name="TextBox 9294">
                <a:extLst>
                  <a:ext uri="{FF2B5EF4-FFF2-40B4-BE49-F238E27FC236}">
                    <a16:creationId xmlns:a16="http://schemas.microsoft.com/office/drawing/2014/main" id="{1D7DD7AD-133D-948D-E283-429E3C5E2404}"/>
                  </a:ext>
                </a:extLst>
              </p:cNvPr>
              <p:cNvSpPr txBox="1"/>
              <p:nvPr/>
            </p:nvSpPr>
            <p:spPr>
              <a:xfrm>
                <a:off x="2468995" y="25882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96" name="TextBox 9295">
                <a:extLst>
                  <a:ext uri="{FF2B5EF4-FFF2-40B4-BE49-F238E27FC236}">
                    <a16:creationId xmlns:a16="http://schemas.microsoft.com/office/drawing/2014/main" id="{75421EA5-91B4-6853-4436-8E06B6EEE9FC}"/>
                  </a:ext>
                </a:extLst>
              </p:cNvPr>
              <p:cNvSpPr txBox="1"/>
              <p:nvPr/>
            </p:nvSpPr>
            <p:spPr>
              <a:xfrm>
                <a:off x="2478520" y="25882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97" name="TextBox 9296">
                <a:extLst>
                  <a:ext uri="{FF2B5EF4-FFF2-40B4-BE49-F238E27FC236}">
                    <a16:creationId xmlns:a16="http://schemas.microsoft.com/office/drawing/2014/main" id="{4D92E574-1868-85E8-8C5A-73365851A940}"/>
                  </a:ext>
                </a:extLst>
              </p:cNvPr>
              <p:cNvSpPr txBox="1"/>
              <p:nvPr/>
            </p:nvSpPr>
            <p:spPr>
              <a:xfrm>
                <a:off x="2576945" y="26421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98" name="TextBox 9297">
                <a:extLst>
                  <a:ext uri="{FF2B5EF4-FFF2-40B4-BE49-F238E27FC236}">
                    <a16:creationId xmlns:a16="http://schemas.microsoft.com/office/drawing/2014/main" id="{21A5D561-A8C1-DA3A-859C-D6FB9B28ABC2}"/>
                  </a:ext>
                </a:extLst>
              </p:cNvPr>
              <p:cNvSpPr txBox="1"/>
              <p:nvPr/>
            </p:nvSpPr>
            <p:spPr>
              <a:xfrm>
                <a:off x="2599170" y="26390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299" name="TextBox 9298">
                <a:extLst>
                  <a:ext uri="{FF2B5EF4-FFF2-40B4-BE49-F238E27FC236}">
                    <a16:creationId xmlns:a16="http://schemas.microsoft.com/office/drawing/2014/main" id="{54C88A83-ED58-02F2-A2F4-6D9DC3B42BD2}"/>
                  </a:ext>
                </a:extLst>
              </p:cNvPr>
              <p:cNvSpPr txBox="1"/>
              <p:nvPr/>
            </p:nvSpPr>
            <p:spPr>
              <a:xfrm>
                <a:off x="2615045" y="26390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00" name="TextBox 9299">
                <a:extLst>
                  <a:ext uri="{FF2B5EF4-FFF2-40B4-BE49-F238E27FC236}">
                    <a16:creationId xmlns:a16="http://schemas.microsoft.com/office/drawing/2014/main" id="{1FE36B73-A449-3CC9-CCA4-D65C24BD57A1}"/>
                  </a:ext>
                </a:extLst>
              </p:cNvPr>
              <p:cNvSpPr txBox="1"/>
              <p:nvPr/>
            </p:nvSpPr>
            <p:spPr>
              <a:xfrm>
                <a:off x="2719820" y="26644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01" name="TextBox 9300">
                <a:extLst>
                  <a:ext uri="{FF2B5EF4-FFF2-40B4-BE49-F238E27FC236}">
                    <a16:creationId xmlns:a16="http://schemas.microsoft.com/office/drawing/2014/main" id="{D2B356B0-26B9-B0D9-0AD2-EED5A8813E7E}"/>
                  </a:ext>
                </a:extLst>
              </p:cNvPr>
              <p:cNvSpPr txBox="1"/>
              <p:nvPr/>
            </p:nvSpPr>
            <p:spPr>
              <a:xfrm>
                <a:off x="2665845" y="26421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02" name="TextBox 9301">
                <a:extLst>
                  <a:ext uri="{FF2B5EF4-FFF2-40B4-BE49-F238E27FC236}">
                    <a16:creationId xmlns:a16="http://schemas.microsoft.com/office/drawing/2014/main" id="{7C02E15A-1089-A360-DFB0-8672AB57B464}"/>
                  </a:ext>
                </a:extLst>
              </p:cNvPr>
              <p:cNvSpPr txBox="1"/>
              <p:nvPr/>
            </p:nvSpPr>
            <p:spPr>
              <a:xfrm>
                <a:off x="2630920" y="26390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03" name="TextBox 9302">
                <a:extLst>
                  <a:ext uri="{FF2B5EF4-FFF2-40B4-BE49-F238E27FC236}">
                    <a16:creationId xmlns:a16="http://schemas.microsoft.com/office/drawing/2014/main" id="{E27B04A8-1CB6-0D8E-220B-C55B6E07E297}"/>
                  </a:ext>
                </a:extLst>
              </p:cNvPr>
              <p:cNvSpPr txBox="1"/>
              <p:nvPr/>
            </p:nvSpPr>
            <p:spPr>
              <a:xfrm>
                <a:off x="2649970" y="26421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04" name="TextBox 9303">
                <a:extLst>
                  <a:ext uri="{FF2B5EF4-FFF2-40B4-BE49-F238E27FC236}">
                    <a16:creationId xmlns:a16="http://schemas.microsoft.com/office/drawing/2014/main" id="{0BE3D7A0-9B5F-E663-8B26-1EC60A7163BF}"/>
                  </a:ext>
                </a:extLst>
              </p:cNvPr>
              <p:cNvSpPr txBox="1"/>
              <p:nvPr/>
            </p:nvSpPr>
            <p:spPr>
              <a:xfrm>
                <a:off x="2675370" y="26548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05" name="TextBox 9304">
                <a:extLst>
                  <a:ext uri="{FF2B5EF4-FFF2-40B4-BE49-F238E27FC236}">
                    <a16:creationId xmlns:a16="http://schemas.microsoft.com/office/drawing/2014/main" id="{F64AB3E5-0196-04EE-A4F0-D69D7BCDC031}"/>
                  </a:ext>
                </a:extLst>
              </p:cNvPr>
              <p:cNvSpPr txBox="1"/>
              <p:nvPr/>
            </p:nvSpPr>
            <p:spPr>
              <a:xfrm>
                <a:off x="2688070" y="26548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06" name="TextBox 9305">
                <a:extLst>
                  <a:ext uri="{FF2B5EF4-FFF2-40B4-BE49-F238E27FC236}">
                    <a16:creationId xmlns:a16="http://schemas.microsoft.com/office/drawing/2014/main" id="{11AFB5C4-7884-F83F-1D76-FFE09A5C55D5}"/>
                  </a:ext>
                </a:extLst>
              </p:cNvPr>
              <p:cNvSpPr txBox="1"/>
              <p:nvPr/>
            </p:nvSpPr>
            <p:spPr>
              <a:xfrm>
                <a:off x="2827770" y="26929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07" name="TextBox 9306">
                <a:extLst>
                  <a:ext uri="{FF2B5EF4-FFF2-40B4-BE49-F238E27FC236}">
                    <a16:creationId xmlns:a16="http://schemas.microsoft.com/office/drawing/2014/main" id="{8C3C21E7-11DF-238E-46F5-32CA3EDCCAE1}"/>
                  </a:ext>
                </a:extLst>
              </p:cNvPr>
              <p:cNvSpPr txBox="1"/>
              <p:nvPr/>
            </p:nvSpPr>
            <p:spPr>
              <a:xfrm>
                <a:off x="2919845" y="26898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08" name="TextBox 9307">
                <a:extLst>
                  <a:ext uri="{FF2B5EF4-FFF2-40B4-BE49-F238E27FC236}">
                    <a16:creationId xmlns:a16="http://schemas.microsoft.com/office/drawing/2014/main" id="{38FA14BF-7EB6-0734-F88E-6E4A6120ABFF}"/>
                  </a:ext>
                </a:extLst>
              </p:cNvPr>
              <p:cNvSpPr txBox="1"/>
              <p:nvPr/>
            </p:nvSpPr>
            <p:spPr>
              <a:xfrm>
                <a:off x="2881745" y="26898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09" name="TextBox 9308">
                <a:extLst>
                  <a:ext uri="{FF2B5EF4-FFF2-40B4-BE49-F238E27FC236}">
                    <a16:creationId xmlns:a16="http://schemas.microsoft.com/office/drawing/2014/main" id="{0045D357-7614-F324-EDD4-F44D4F0EF031}"/>
                  </a:ext>
                </a:extLst>
              </p:cNvPr>
              <p:cNvSpPr txBox="1"/>
              <p:nvPr/>
            </p:nvSpPr>
            <p:spPr>
              <a:xfrm>
                <a:off x="2948420" y="26898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10" name="TextBox 9309">
                <a:extLst>
                  <a:ext uri="{FF2B5EF4-FFF2-40B4-BE49-F238E27FC236}">
                    <a16:creationId xmlns:a16="http://schemas.microsoft.com/office/drawing/2014/main" id="{0270A036-C7B7-9E8E-0DAC-818E92C99F66}"/>
                  </a:ext>
                </a:extLst>
              </p:cNvPr>
              <p:cNvSpPr txBox="1"/>
              <p:nvPr/>
            </p:nvSpPr>
            <p:spPr>
              <a:xfrm>
                <a:off x="3024620" y="26929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11" name="TextBox 9310">
                <a:extLst>
                  <a:ext uri="{FF2B5EF4-FFF2-40B4-BE49-F238E27FC236}">
                    <a16:creationId xmlns:a16="http://schemas.microsoft.com/office/drawing/2014/main" id="{B3D7CDF5-F5E8-F9EF-2876-0B4BC1C01EDE}"/>
                  </a:ext>
                </a:extLst>
              </p:cNvPr>
              <p:cNvSpPr txBox="1"/>
              <p:nvPr/>
            </p:nvSpPr>
            <p:spPr>
              <a:xfrm>
                <a:off x="2986520" y="26898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12" name="TextBox 9311">
                <a:extLst>
                  <a:ext uri="{FF2B5EF4-FFF2-40B4-BE49-F238E27FC236}">
                    <a16:creationId xmlns:a16="http://schemas.microsoft.com/office/drawing/2014/main" id="{BABE6CA5-0615-8B4D-58D4-3CD227DD577C}"/>
                  </a:ext>
                </a:extLst>
              </p:cNvPr>
              <p:cNvSpPr txBox="1"/>
              <p:nvPr/>
            </p:nvSpPr>
            <p:spPr>
              <a:xfrm>
                <a:off x="2996045" y="26898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13" name="TextBox 9312">
                <a:extLst>
                  <a:ext uri="{FF2B5EF4-FFF2-40B4-BE49-F238E27FC236}">
                    <a16:creationId xmlns:a16="http://schemas.microsoft.com/office/drawing/2014/main" id="{817CD034-9D4B-5CF5-D092-2723C4801806}"/>
                  </a:ext>
                </a:extLst>
              </p:cNvPr>
              <p:cNvSpPr txBox="1"/>
              <p:nvPr/>
            </p:nvSpPr>
            <p:spPr>
              <a:xfrm>
                <a:off x="2967470" y="26898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14" name="TextBox 9313">
                <a:extLst>
                  <a:ext uri="{FF2B5EF4-FFF2-40B4-BE49-F238E27FC236}">
                    <a16:creationId xmlns:a16="http://schemas.microsoft.com/office/drawing/2014/main" id="{B7493F82-5317-D4EA-D93A-FF8FD6E76A84}"/>
                  </a:ext>
                </a:extLst>
              </p:cNvPr>
              <p:cNvSpPr txBox="1"/>
              <p:nvPr/>
            </p:nvSpPr>
            <p:spPr>
              <a:xfrm>
                <a:off x="3015095" y="26929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15" name="TextBox 9314">
                <a:extLst>
                  <a:ext uri="{FF2B5EF4-FFF2-40B4-BE49-F238E27FC236}">
                    <a16:creationId xmlns:a16="http://schemas.microsoft.com/office/drawing/2014/main" id="{7B302ABF-E757-5EC8-7A74-CCD65C9134C8}"/>
                  </a:ext>
                </a:extLst>
              </p:cNvPr>
              <p:cNvSpPr txBox="1"/>
              <p:nvPr/>
            </p:nvSpPr>
            <p:spPr>
              <a:xfrm>
                <a:off x="3078595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16" name="TextBox 9315">
                <a:extLst>
                  <a:ext uri="{FF2B5EF4-FFF2-40B4-BE49-F238E27FC236}">
                    <a16:creationId xmlns:a16="http://schemas.microsoft.com/office/drawing/2014/main" id="{289F2358-2430-9FBE-A51F-7FE6F9B6DB1C}"/>
                  </a:ext>
                </a:extLst>
              </p:cNvPr>
              <p:cNvSpPr txBox="1"/>
              <p:nvPr/>
            </p:nvSpPr>
            <p:spPr>
              <a:xfrm>
                <a:off x="308812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17" name="TextBox 9316">
                <a:extLst>
                  <a:ext uri="{FF2B5EF4-FFF2-40B4-BE49-F238E27FC236}">
                    <a16:creationId xmlns:a16="http://schemas.microsoft.com/office/drawing/2014/main" id="{A24424BE-08BF-B553-1500-4F82A9E49E24}"/>
                  </a:ext>
                </a:extLst>
              </p:cNvPr>
              <p:cNvSpPr txBox="1"/>
              <p:nvPr/>
            </p:nvSpPr>
            <p:spPr>
              <a:xfrm>
                <a:off x="315162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18" name="TextBox 9317">
                <a:extLst>
                  <a:ext uri="{FF2B5EF4-FFF2-40B4-BE49-F238E27FC236}">
                    <a16:creationId xmlns:a16="http://schemas.microsoft.com/office/drawing/2014/main" id="{07E4823B-FE77-BAF4-FF07-51386B547638}"/>
                  </a:ext>
                </a:extLst>
              </p:cNvPr>
              <p:cNvSpPr txBox="1"/>
              <p:nvPr/>
            </p:nvSpPr>
            <p:spPr>
              <a:xfrm>
                <a:off x="340562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19" name="TextBox 9318">
                <a:extLst>
                  <a:ext uri="{FF2B5EF4-FFF2-40B4-BE49-F238E27FC236}">
                    <a16:creationId xmlns:a16="http://schemas.microsoft.com/office/drawing/2014/main" id="{DAEED7E7-A36F-6133-0A55-3D66170BB437}"/>
                  </a:ext>
                </a:extLst>
              </p:cNvPr>
              <p:cNvSpPr txBox="1"/>
              <p:nvPr/>
            </p:nvSpPr>
            <p:spPr>
              <a:xfrm>
                <a:off x="3218295" y="27279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20" name="TextBox 9319">
                <a:extLst>
                  <a:ext uri="{FF2B5EF4-FFF2-40B4-BE49-F238E27FC236}">
                    <a16:creationId xmlns:a16="http://schemas.microsoft.com/office/drawing/2014/main" id="{87689A9E-2329-FBAF-9629-C80C5C0EDC4A}"/>
                  </a:ext>
                </a:extLst>
              </p:cNvPr>
              <p:cNvSpPr txBox="1"/>
              <p:nvPr/>
            </p:nvSpPr>
            <p:spPr>
              <a:xfrm>
                <a:off x="3230995" y="27279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21" name="TextBox 9320">
                <a:extLst>
                  <a:ext uri="{FF2B5EF4-FFF2-40B4-BE49-F238E27FC236}">
                    <a16:creationId xmlns:a16="http://schemas.microsoft.com/office/drawing/2014/main" id="{1CBBF337-1810-6685-FDA6-AC0ADF5CF2E2}"/>
                  </a:ext>
                </a:extLst>
              </p:cNvPr>
              <p:cNvSpPr txBox="1"/>
              <p:nvPr/>
            </p:nvSpPr>
            <p:spPr>
              <a:xfrm>
                <a:off x="3129395" y="27215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22" name="TextBox 9321">
                <a:extLst>
                  <a:ext uri="{FF2B5EF4-FFF2-40B4-BE49-F238E27FC236}">
                    <a16:creationId xmlns:a16="http://schemas.microsoft.com/office/drawing/2014/main" id="{48BD6F38-6721-8E8A-093A-4444AB0A271C}"/>
                  </a:ext>
                </a:extLst>
              </p:cNvPr>
              <p:cNvSpPr txBox="1"/>
              <p:nvPr/>
            </p:nvSpPr>
            <p:spPr>
              <a:xfrm>
                <a:off x="3265920" y="27279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23" name="TextBox 9322">
                <a:extLst>
                  <a:ext uri="{FF2B5EF4-FFF2-40B4-BE49-F238E27FC236}">
                    <a16:creationId xmlns:a16="http://schemas.microsoft.com/office/drawing/2014/main" id="{9ACFB420-D5EA-F021-A568-06334AF78813}"/>
                  </a:ext>
                </a:extLst>
              </p:cNvPr>
              <p:cNvSpPr txBox="1"/>
              <p:nvPr/>
            </p:nvSpPr>
            <p:spPr>
              <a:xfrm>
                <a:off x="3243695" y="27279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24" name="TextBox 9323">
                <a:extLst>
                  <a:ext uri="{FF2B5EF4-FFF2-40B4-BE49-F238E27FC236}">
                    <a16:creationId xmlns:a16="http://schemas.microsoft.com/office/drawing/2014/main" id="{C1592012-6031-1E97-2C92-3ED19B8A9D84}"/>
                  </a:ext>
                </a:extLst>
              </p:cNvPr>
              <p:cNvSpPr txBox="1"/>
              <p:nvPr/>
            </p:nvSpPr>
            <p:spPr>
              <a:xfrm>
                <a:off x="3304020" y="27279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25" name="TextBox 9324">
                <a:extLst>
                  <a:ext uri="{FF2B5EF4-FFF2-40B4-BE49-F238E27FC236}">
                    <a16:creationId xmlns:a16="http://schemas.microsoft.com/office/drawing/2014/main" id="{E3EADED2-3077-E23D-53BB-F086755C9A45}"/>
                  </a:ext>
                </a:extLst>
              </p:cNvPr>
              <p:cNvSpPr txBox="1"/>
              <p:nvPr/>
            </p:nvSpPr>
            <p:spPr>
              <a:xfrm>
                <a:off x="3316720" y="27279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26" name="TextBox 9325">
                <a:extLst>
                  <a:ext uri="{FF2B5EF4-FFF2-40B4-BE49-F238E27FC236}">
                    <a16:creationId xmlns:a16="http://schemas.microsoft.com/office/drawing/2014/main" id="{EEF90428-E230-6B7E-A2F9-03F59DA8528B}"/>
                  </a:ext>
                </a:extLst>
              </p:cNvPr>
              <p:cNvSpPr txBox="1"/>
              <p:nvPr/>
            </p:nvSpPr>
            <p:spPr>
              <a:xfrm>
                <a:off x="3278620" y="27279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27" name="TextBox 9326">
                <a:extLst>
                  <a:ext uri="{FF2B5EF4-FFF2-40B4-BE49-F238E27FC236}">
                    <a16:creationId xmlns:a16="http://schemas.microsoft.com/office/drawing/2014/main" id="{A72B1F2B-6C54-3138-684C-8A2A7DA7E330}"/>
                  </a:ext>
                </a:extLst>
              </p:cNvPr>
              <p:cNvSpPr txBox="1"/>
              <p:nvPr/>
            </p:nvSpPr>
            <p:spPr>
              <a:xfrm>
                <a:off x="360247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28" name="TextBox 9327">
                <a:extLst>
                  <a:ext uri="{FF2B5EF4-FFF2-40B4-BE49-F238E27FC236}">
                    <a16:creationId xmlns:a16="http://schemas.microsoft.com/office/drawing/2014/main" id="{86CA52FC-1613-8E48-2BF4-BCAACE1A171E}"/>
                  </a:ext>
                </a:extLst>
              </p:cNvPr>
              <p:cNvSpPr txBox="1"/>
              <p:nvPr/>
            </p:nvSpPr>
            <p:spPr>
              <a:xfrm>
                <a:off x="3491345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29" name="TextBox 9328">
                <a:extLst>
                  <a:ext uri="{FF2B5EF4-FFF2-40B4-BE49-F238E27FC236}">
                    <a16:creationId xmlns:a16="http://schemas.microsoft.com/office/drawing/2014/main" id="{0C99C0CB-6B1A-FBB3-9DB7-81E554EB69EC}"/>
                  </a:ext>
                </a:extLst>
              </p:cNvPr>
              <p:cNvSpPr txBox="1"/>
              <p:nvPr/>
            </p:nvSpPr>
            <p:spPr>
              <a:xfrm>
                <a:off x="366597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30" name="TextBox 9329">
                <a:extLst>
                  <a:ext uri="{FF2B5EF4-FFF2-40B4-BE49-F238E27FC236}">
                    <a16:creationId xmlns:a16="http://schemas.microsoft.com/office/drawing/2014/main" id="{0E4A3D36-C528-318F-F62B-E2A2B2606D40}"/>
                  </a:ext>
                </a:extLst>
              </p:cNvPr>
              <p:cNvSpPr txBox="1"/>
              <p:nvPr/>
            </p:nvSpPr>
            <p:spPr>
              <a:xfrm>
                <a:off x="3891395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31" name="TextBox 9330">
                <a:extLst>
                  <a:ext uri="{FF2B5EF4-FFF2-40B4-BE49-F238E27FC236}">
                    <a16:creationId xmlns:a16="http://schemas.microsoft.com/office/drawing/2014/main" id="{F5D63EE2-29C1-3A80-72D9-B4ED4FB4FB87}"/>
                  </a:ext>
                </a:extLst>
              </p:cNvPr>
              <p:cNvSpPr txBox="1"/>
              <p:nvPr/>
            </p:nvSpPr>
            <p:spPr>
              <a:xfrm>
                <a:off x="365327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32" name="TextBox 9331">
                <a:extLst>
                  <a:ext uri="{FF2B5EF4-FFF2-40B4-BE49-F238E27FC236}">
                    <a16:creationId xmlns:a16="http://schemas.microsoft.com/office/drawing/2014/main" id="{C369E015-0957-C511-3CCC-1086886B813A}"/>
                  </a:ext>
                </a:extLst>
              </p:cNvPr>
              <p:cNvSpPr txBox="1"/>
              <p:nvPr/>
            </p:nvSpPr>
            <p:spPr>
              <a:xfrm>
                <a:off x="393902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33" name="TextBox 9332">
                <a:extLst>
                  <a:ext uri="{FF2B5EF4-FFF2-40B4-BE49-F238E27FC236}">
                    <a16:creationId xmlns:a16="http://schemas.microsoft.com/office/drawing/2014/main" id="{68ADF621-84D0-A8B9-A7DB-D6B8F9FA27A8}"/>
                  </a:ext>
                </a:extLst>
              </p:cNvPr>
              <p:cNvSpPr txBox="1"/>
              <p:nvPr/>
            </p:nvSpPr>
            <p:spPr>
              <a:xfrm>
                <a:off x="5034395" y="27215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34" name="TextBox 9333">
                <a:extLst>
                  <a:ext uri="{FF2B5EF4-FFF2-40B4-BE49-F238E27FC236}">
                    <a16:creationId xmlns:a16="http://schemas.microsoft.com/office/drawing/2014/main" id="{4D60F212-DE11-246F-7929-0C174BC23CF3}"/>
                  </a:ext>
                </a:extLst>
              </p:cNvPr>
              <p:cNvSpPr txBox="1"/>
              <p:nvPr/>
            </p:nvSpPr>
            <p:spPr>
              <a:xfrm>
                <a:off x="3973945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35" name="TextBox 9334">
                <a:extLst>
                  <a:ext uri="{FF2B5EF4-FFF2-40B4-BE49-F238E27FC236}">
                    <a16:creationId xmlns:a16="http://schemas.microsoft.com/office/drawing/2014/main" id="{475F50F0-BF77-DF40-1483-149AAC42AE2F}"/>
                  </a:ext>
                </a:extLst>
              </p:cNvPr>
              <p:cNvSpPr txBox="1"/>
              <p:nvPr/>
            </p:nvSpPr>
            <p:spPr>
              <a:xfrm>
                <a:off x="4132695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36" name="TextBox 9335">
                <a:extLst>
                  <a:ext uri="{FF2B5EF4-FFF2-40B4-BE49-F238E27FC236}">
                    <a16:creationId xmlns:a16="http://schemas.microsoft.com/office/drawing/2014/main" id="{4BCE4B93-AB5E-41C0-2F43-2A2203ADB5A7}"/>
                  </a:ext>
                </a:extLst>
              </p:cNvPr>
              <p:cNvSpPr txBox="1"/>
              <p:nvPr/>
            </p:nvSpPr>
            <p:spPr>
              <a:xfrm>
                <a:off x="4158095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37" name="TextBox 9336">
                <a:extLst>
                  <a:ext uri="{FF2B5EF4-FFF2-40B4-BE49-F238E27FC236}">
                    <a16:creationId xmlns:a16="http://schemas.microsoft.com/office/drawing/2014/main" id="{0F7AD1E6-481D-EC55-ED7F-810EFE72D997}"/>
                  </a:ext>
                </a:extLst>
              </p:cNvPr>
              <p:cNvSpPr txBox="1"/>
              <p:nvPr/>
            </p:nvSpPr>
            <p:spPr>
              <a:xfrm>
                <a:off x="418667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38" name="TextBox 9337">
                <a:extLst>
                  <a:ext uri="{FF2B5EF4-FFF2-40B4-BE49-F238E27FC236}">
                    <a16:creationId xmlns:a16="http://schemas.microsoft.com/office/drawing/2014/main" id="{B65E0163-A75E-0F5D-39FB-4B8843695EFF}"/>
                  </a:ext>
                </a:extLst>
              </p:cNvPr>
              <p:cNvSpPr txBox="1"/>
              <p:nvPr/>
            </p:nvSpPr>
            <p:spPr>
              <a:xfrm>
                <a:off x="419937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39" name="TextBox 9338">
                <a:extLst>
                  <a:ext uri="{FF2B5EF4-FFF2-40B4-BE49-F238E27FC236}">
                    <a16:creationId xmlns:a16="http://schemas.microsoft.com/office/drawing/2014/main" id="{CF56629D-A86F-08FC-558B-DB1470104C09}"/>
                  </a:ext>
                </a:extLst>
              </p:cNvPr>
              <p:cNvSpPr txBox="1"/>
              <p:nvPr/>
            </p:nvSpPr>
            <p:spPr>
              <a:xfrm>
                <a:off x="4139045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40" name="TextBox 9339">
                <a:extLst>
                  <a:ext uri="{FF2B5EF4-FFF2-40B4-BE49-F238E27FC236}">
                    <a16:creationId xmlns:a16="http://schemas.microsoft.com/office/drawing/2014/main" id="{4E123CE6-AA89-D0EA-83AC-33453A2FF028}"/>
                  </a:ext>
                </a:extLst>
              </p:cNvPr>
              <p:cNvSpPr txBox="1"/>
              <p:nvPr/>
            </p:nvSpPr>
            <p:spPr>
              <a:xfrm>
                <a:off x="4469245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41" name="TextBox 9340">
                <a:extLst>
                  <a:ext uri="{FF2B5EF4-FFF2-40B4-BE49-F238E27FC236}">
                    <a16:creationId xmlns:a16="http://schemas.microsoft.com/office/drawing/2014/main" id="{67EA4957-2C03-A85A-87A1-8CA369C1EF34}"/>
                  </a:ext>
                </a:extLst>
              </p:cNvPr>
              <p:cNvSpPr txBox="1"/>
              <p:nvPr/>
            </p:nvSpPr>
            <p:spPr>
              <a:xfrm>
                <a:off x="454862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42" name="TextBox 9341">
                <a:extLst>
                  <a:ext uri="{FF2B5EF4-FFF2-40B4-BE49-F238E27FC236}">
                    <a16:creationId xmlns:a16="http://schemas.microsoft.com/office/drawing/2014/main" id="{B5535C13-2238-2613-44E0-A595A50B502A}"/>
                  </a:ext>
                </a:extLst>
              </p:cNvPr>
              <p:cNvSpPr txBox="1"/>
              <p:nvPr/>
            </p:nvSpPr>
            <p:spPr>
              <a:xfrm>
                <a:off x="423112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43" name="TextBox 9342">
                <a:extLst>
                  <a:ext uri="{FF2B5EF4-FFF2-40B4-BE49-F238E27FC236}">
                    <a16:creationId xmlns:a16="http://schemas.microsoft.com/office/drawing/2014/main" id="{A7F7823A-01AB-0950-EAF4-838B2D50A532}"/>
                  </a:ext>
                </a:extLst>
              </p:cNvPr>
              <p:cNvSpPr txBox="1"/>
              <p:nvPr/>
            </p:nvSpPr>
            <p:spPr>
              <a:xfrm>
                <a:off x="4621645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44" name="TextBox 9343">
                <a:extLst>
                  <a:ext uri="{FF2B5EF4-FFF2-40B4-BE49-F238E27FC236}">
                    <a16:creationId xmlns:a16="http://schemas.microsoft.com/office/drawing/2014/main" id="{E7C72CC8-967E-D569-BE10-CBB265D807DB}"/>
                  </a:ext>
                </a:extLst>
              </p:cNvPr>
              <p:cNvSpPr txBox="1"/>
              <p:nvPr/>
            </p:nvSpPr>
            <p:spPr>
              <a:xfrm>
                <a:off x="4742295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45" name="TextBox 9344">
                <a:extLst>
                  <a:ext uri="{FF2B5EF4-FFF2-40B4-BE49-F238E27FC236}">
                    <a16:creationId xmlns:a16="http://schemas.microsoft.com/office/drawing/2014/main" id="{533B6B1B-3830-AC77-53FC-CC3B83C6C67E}"/>
                  </a:ext>
                </a:extLst>
              </p:cNvPr>
              <p:cNvSpPr txBox="1"/>
              <p:nvPr/>
            </p:nvSpPr>
            <p:spPr>
              <a:xfrm>
                <a:off x="484072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46" name="TextBox 9345">
                <a:extLst>
                  <a:ext uri="{FF2B5EF4-FFF2-40B4-BE49-F238E27FC236}">
                    <a16:creationId xmlns:a16="http://schemas.microsoft.com/office/drawing/2014/main" id="{BCE73B2D-DA11-C045-752D-7CA4FDE43091}"/>
                  </a:ext>
                </a:extLst>
              </p:cNvPr>
              <p:cNvSpPr txBox="1"/>
              <p:nvPr/>
            </p:nvSpPr>
            <p:spPr>
              <a:xfrm>
                <a:off x="487247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47" name="TextBox 9346">
                <a:extLst>
                  <a:ext uri="{FF2B5EF4-FFF2-40B4-BE49-F238E27FC236}">
                    <a16:creationId xmlns:a16="http://schemas.microsoft.com/office/drawing/2014/main" id="{E04E4962-8241-9D79-93F7-5C4A6706691E}"/>
                  </a:ext>
                </a:extLst>
              </p:cNvPr>
              <p:cNvSpPr txBox="1"/>
              <p:nvPr/>
            </p:nvSpPr>
            <p:spPr>
              <a:xfrm>
                <a:off x="4812145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48" name="TextBox 9347">
                <a:extLst>
                  <a:ext uri="{FF2B5EF4-FFF2-40B4-BE49-F238E27FC236}">
                    <a16:creationId xmlns:a16="http://schemas.microsoft.com/office/drawing/2014/main" id="{34DB7976-E4E0-167C-F998-D0AEF180AEE4}"/>
                  </a:ext>
                </a:extLst>
              </p:cNvPr>
              <p:cNvSpPr txBox="1"/>
              <p:nvPr/>
            </p:nvSpPr>
            <p:spPr>
              <a:xfrm>
                <a:off x="433272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49" name="TextBox 9348">
                <a:extLst>
                  <a:ext uri="{FF2B5EF4-FFF2-40B4-BE49-F238E27FC236}">
                    <a16:creationId xmlns:a16="http://schemas.microsoft.com/office/drawing/2014/main" id="{E031237D-1C84-AE68-1D68-1DBEE0F63DBB}"/>
                  </a:ext>
                </a:extLst>
              </p:cNvPr>
              <p:cNvSpPr txBox="1"/>
              <p:nvPr/>
            </p:nvSpPr>
            <p:spPr>
              <a:xfrm>
                <a:off x="425652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50" name="TextBox 9349">
                <a:extLst>
                  <a:ext uri="{FF2B5EF4-FFF2-40B4-BE49-F238E27FC236}">
                    <a16:creationId xmlns:a16="http://schemas.microsoft.com/office/drawing/2014/main" id="{68695A84-8D4E-B256-35FF-76ACF9F1041A}"/>
                  </a:ext>
                </a:extLst>
              </p:cNvPr>
              <p:cNvSpPr txBox="1"/>
              <p:nvPr/>
            </p:nvSpPr>
            <p:spPr>
              <a:xfrm>
                <a:off x="4294620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  <p:sp>
            <p:nvSpPr>
              <p:cNvPr id="9351" name="TextBox 9350">
                <a:extLst>
                  <a:ext uri="{FF2B5EF4-FFF2-40B4-BE49-F238E27FC236}">
                    <a16:creationId xmlns:a16="http://schemas.microsoft.com/office/drawing/2014/main" id="{AC75DF68-47DB-1A2E-0307-FDF38256A239}"/>
                  </a:ext>
                </a:extLst>
              </p:cNvPr>
              <p:cNvSpPr txBox="1"/>
              <p:nvPr/>
            </p:nvSpPr>
            <p:spPr>
              <a:xfrm>
                <a:off x="4272395" y="27247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</p:grpSp>
        <p:grpSp>
          <p:nvGrpSpPr>
            <p:cNvPr id="9353" name="Group 9352">
              <a:extLst>
                <a:ext uri="{FF2B5EF4-FFF2-40B4-BE49-F238E27FC236}">
                  <a16:creationId xmlns:a16="http://schemas.microsoft.com/office/drawing/2014/main" id="{9AEED1B5-1636-198A-4891-4D43827368B7}"/>
                </a:ext>
              </a:extLst>
            </p:cNvPr>
            <p:cNvGrpSpPr/>
            <p:nvPr/>
          </p:nvGrpSpPr>
          <p:grpSpPr>
            <a:xfrm>
              <a:off x="852920" y="2340552"/>
              <a:ext cx="4258830" cy="462973"/>
              <a:chOff x="852920" y="2340552"/>
              <a:chExt cx="4258830" cy="462973"/>
            </a:xfrm>
          </p:grpSpPr>
          <p:grpSp>
            <p:nvGrpSpPr>
              <p:cNvPr id="9257" name="Group 9256">
                <a:extLst>
                  <a:ext uri="{FF2B5EF4-FFF2-40B4-BE49-F238E27FC236}">
                    <a16:creationId xmlns:a16="http://schemas.microsoft.com/office/drawing/2014/main" id="{BA7C1CEE-B5C1-9158-5CB6-9C98FEB1D22E}"/>
                  </a:ext>
                </a:extLst>
              </p:cNvPr>
              <p:cNvGrpSpPr/>
              <p:nvPr/>
            </p:nvGrpSpPr>
            <p:grpSpPr>
              <a:xfrm>
                <a:off x="885825" y="2422525"/>
                <a:ext cx="4225925" cy="381000"/>
                <a:chOff x="885825" y="2422525"/>
                <a:chExt cx="4225925" cy="381000"/>
              </a:xfrm>
            </p:grpSpPr>
            <p:sp>
              <p:nvSpPr>
                <p:cNvPr id="9255" name="Freeform 9254">
                  <a:extLst>
                    <a:ext uri="{FF2B5EF4-FFF2-40B4-BE49-F238E27FC236}">
                      <a16:creationId xmlns:a16="http://schemas.microsoft.com/office/drawing/2014/main" id="{8153FCFA-F3E2-7B9C-3741-8D815DDD7957}"/>
                    </a:ext>
                  </a:extLst>
                </p:cNvPr>
                <p:cNvSpPr/>
                <p:nvPr/>
              </p:nvSpPr>
              <p:spPr>
                <a:xfrm>
                  <a:off x="1330325" y="2552700"/>
                  <a:ext cx="3781425" cy="250825"/>
                </a:xfrm>
                <a:custGeom>
                  <a:avLst/>
                  <a:gdLst>
                    <a:gd name="csX0" fmla="*/ 3781425 w 3781425"/>
                    <a:gd name="csY0" fmla="*/ 250825 h 250825"/>
                    <a:gd name="csX1" fmla="*/ 1784350 w 3781425"/>
                    <a:gd name="csY1" fmla="*/ 250825 h 250825"/>
                    <a:gd name="csX2" fmla="*/ 1784350 w 3781425"/>
                    <a:gd name="csY2" fmla="*/ 219075 h 250825"/>
                    <a:gd name="csX3" fmla="*/ 1485900 w 3781425"/>
                    <a:gd name="csY3" fmla="*/ 219075 h 250825"/>
                    <a:gd name="csX4" fmla="*/ 1485900 w 3781425"/>
                    <a:gd name="csY4" fmla="*/ 187325 h 250825"/>
                    <a:gd name="csX5" fmla="*/ 1428750 w 3781425"/>
                    <a:gd name="csY5" fmla="*/ 187325 h 250825"/>
                    <a:gd name="csX6" fmla="*/ 1428750 w 3781425"/>
                    <a:gd name="csY6" fmla="*/ 168275 h 250825"/>
                    <a:gd name="csX7" fmla="*/ 1295400 w 3781425"/>
                    <a:gd name="csY7" fmla="*/ 168275 h 250825"/>
                    <a:gd name="csX8" fmla="*/ 1295400 w 3781425"/>
                    <a:gd name="csY8" fmla="*/ 136525 h 250825"/>
                    <a:gd name="csX9" fmla="*/ 1295400 w 3781425"/>
                    <a:gd name="csY9" fmla="*/ 136525 h 250825"/>
                    <a:gd name="csX10" fmla="*/ 1276350 w 3781425"/>
                    <a:gd name="csY10" fmla="*/ 117475 h 250825"/>
                    <a:gd name="csX11" fmla="*/ 1149350 w 3781425"/>
                    <a:gd name="csY11" fmla="*/ 117475 h 250825"/>
                    <a:gd name="csX12" fmla="*/ 1149350 w 3781425"/>
                    <a:gd name="csY12" fmla="*/ 101600 h 250825"/>
                    <a:gd name="csX13" fmla="*/ 1108075 w 3781425"/>
                    <a:gd name="csY13" fmla="*/ 101600 h 250825"/>
                    <a:gd name="csX14" fmla="*/ 1108075 w 3781425"/>
                    <a:gd name="csY14" fmla="*/ 101600 h 250825"/>
                    <a:gd name="csX15" fmla="*/ 1108075 w 3781425"/>
                    <a:gd name="csY15" fmla="*/ 73025 h 250825"/>
                    <a:gd name="csX16" fmla="*/ 863600 w 3781425"/>
                    <a:gd name="csY16" fmla="*/ 73025 h 250825"/>
                    <a:gd name="csX17" fmla="*/ 863600 w 3781425"/>
                    <a:gd name="csY17" fmla="*/ 57150 h 250825"/>
                    <a:gd name="csX18" fmla="*/ 584200 w 3781425"/>
                    <a:gd name="csY18" fmla="*/ 57150 h 250825"/>
                    <a:gd name="csX19" fmla="*/ 584200 w 3781425"/>
                    <a:gd name="csY19" fmla="*/ 38100 h 250825"/>
                    <a:gd name="csX20" fmla="*/ 301625 w 3781425"/>
                    <a:gd name="csY20" fmla="*/ 38100 h 250825"/>
                    <a:gd name="csX21" fmla="*/ 301625 w 3781425"/>
                    <a:gd name="csY21" fmla="*/ 25400 h 250825"/>
                    <a:gd name="csX22" fmla="*/ 73025 w 3781425"/>
                    <a:gd name="csY22" fmla="*/ 25400 h 250825"/>
                    <a:gd name="csX23" fmla="*/ 73025 w 3781425"/>
                    <a:gd name="csY23" fmla="*/ 0 h 250825"/>
                    <a:gd name="csX24" fmla="*/ 0 w 3781425"/>
                    <a:gd name="csY24" fmla="*/ 0 h 250825"/>
                    <a:gd name="csX0" fmla="*/ 3781425 w 3781425"/>
                    <a:gd name="csY0" fmla="*/ 250825 h 250825"/>
                    <a:gd name="csX1" fmla="*/ 1784350 w 3781425"/>
                    <a:gd name="csY1" fmla="*/ 250825 h 250825"/>
                    <a:gd name="csX2" fmla="*/ 1784350 w 3781425"/>
                    <a:gd name="csY2" fmla="*/ 219075 h 250825"/>
                    <a:gd name="csX3" fmla="*/ 1485900 w 3781425"/>
                    <a:gd name="csY3" fmla="*/ 219075 h 250825"/>
                    <a:gd name="csX4" fmla="*/ 1485900 w 3781425"/>
                    <a:gd name="csY4" fmla="*/ 187325 h 250825"/>
                    <a:gd name="csX5" fmla="*/ 1428750 w 3781425"/>
                    <a:gd name="csY5" fmla="*/ 187325 h 250825"/>
                    <a:gd name="csX6" fmla="*/ 1428750 w 3781425"/>
                    <a:gd name="csY6" fmla="*/ 168275 h 250825"/>
                    <a:gd name="csX7" fmla="*/ 1295400 w 3781425"/>
                    <a:gd name="csY7" fmla="*/ 168275 h 250825"/>
                    <a:gd name="csX8" fmla="*/ 1295400 w 3781425"/>
                    <a:gd name="csY8" fmla="*/ 136525 h 250825"/>
                    <a:gd name="csX9" fmla="*/ 1276350 w 3781425"/>
                    <a:gd name="csY9" fmla="*/ 133350 h 250825"/>
                    <a:gd name="csX10" fmla="*/ 1276350 w 3781425"/>
                    <a:gd name="csY10" fmla="*/ 117475 h 250825"/>
                    <a:gd name="csX11" fmla="*/ 1149350 w 3781425"/>
                    <a:gd name="csY11" fmla="*/ 117475 h 250825"/>
                    <a:gd name="csX12" fmla="*/ 1149350 w 3781425"/>
                    <a:gd name="csY12" fmla="*/ 101600 h 250825"/>
                    <a:gd name="csX13" fmla="*/ 1108075 w 3781425"/>
                    <a:gd name="csY13" fmla="*/ 101600 h 250825"/>
                    <a:gd name="csX14" fmla="*/ 1108075 w 3781425"/>
                    <a:gd name="csY14" fmla="*/ 101600 h 250825"/>
                    <a:gd name="csX15" fmla="*/ 1108075 w 3781425"/>
                    <a:gd name="csY15" fmla="*/ 73025 h 250825"/>
                    <a:gd name="csX16" fmla="*/ 863600 w 3781425"/>
                    <a:gd name="csY16" fmla="*/ 73025 h 250825"/>
                    <a:gd name="csX17" fmla="*/ 863600 w 3781425"/>
                    <a:gd name="csY17" fmla="*/ 57150 h 250825"/>
                    <a:gd name="csX18" fmla="*/ 584200 w 3781425"/>
                    <a:gd name="csY18" fmla="*/ 57150 h 250825"/>
                    <a:gd name="csX19" fmla="*/ 584200 w 3781425"/>
                    <a:gd name="csY19" fmla="*/ 38100 h 250825"/>
                    <a:gd name="csX20" fmla="*/ 301625 w 3781425"/>
                    <a:gd name="csY20" fmla="*/ 38100 h 250825"/>
                    <a:gd name="csX21" fmla="*/ 301625 w 3781425"/>
                    <a:gd name="csY21" fmla="*/ 25400 h 250825"/>
                    <a:gd name="csX22" fmla="*/ 73025 w 3781425"/>
                    <a:gd name="csY22" fmla="*/ 25400 h 250825"/>
                    <a:gd name="csX23" fmla="*/ 73025 w 3781425"/>
                    <a:gd name="csY23" fmla="*/ 0 h 250825"/>
                    <a:gd name="csX24" fmla="*/ 0 w 3781425"/>
                    <a:gd name="csY24" fmla="*/ 0 h 2508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</a:cxnLst>
                  <a:rect l="l" t="t" r="r" b="b"/>
                  <a:pathLst>
                    <a:path w="3781425" h="250825">
                      <a:moveTo>
                        <a:pt x="3781425" y="250825"/>
                      </a:moveTo>
                      <a:lnTo>
                        <a:pt x="1784350" y="250825"/>
                      </a:lnTo>
                      <a:lnTo>
                        <a:pt x="1784350" y="219075"/>
                      </a:lnTo>
                      <a:lnTo>
                        <a:pt x="1485900" y="219075"/>
                      </a:lnTo>
                      <a:lnTo>
                        <a:pt x="1485900" y="187325"/>
                      </a:lnTo>
                      <a:lnTo>
                        <a:pt x="1428750" y="187325"/>
                      </a:lnTo>
                      <a:lnTo>
                        <a:pt x="1428750" y="168275"/>
                      </a:lnTo>
                      <a:lnTo>
                        <a:pt x="1295400" y="168275"/>
                      </a:lnTo>
                      <a:lnTo>
                        <a:pt x="1295400" y="136525"/>
                      </a:lnTo>
                      <a:lnTo>
                        <a:pt x="1276350" y="133350"/>
                      </a:lnTo>
                      <a:lnTo>
                        <a:pt x="1276350" y="117475"/>
                      </a:lnTo>
                      <a:lnTo>
                        <a:pt x="1149350" y="117475"/>
                      </a:lnTo>
                      <a:lnTo>
                        <a:pt x="1149350" y="101600"/>
                      </a:lnTo>
                      <a:lnTo>
                        <a:pt x="1108075" y="101600"/>
                      </a:lnTo>
                      <a:lnTo>
                        <a:pt x="1108075" y="101600"/>
                      </a:lnTo>
                      <a:lnTo>
                        <a:pt x="1108075" y="73025"/>
                      </a:lnTo>
                      <a:lnTo>
                        <a:pt x="863600" y="73025"/>
                      </a:lnTo>
                      <a:lnTo>
                        <a:pt x="863600" y="57150"/>
                      </a:lnTo>
                      <a:lnTo>
                        <a:pt x="584200" y="57150"/>
                      </a:lnTo>
                      <a:lnTo>
                        <a:pt x="584200" y="38100"/>
                      </a:lnTo>
                      <a:lnTo>
                        <a:pt x="301625" y="38100"/>
                      </a:lnTo>
                      <a:lnTo>
                        <a:pt x="301625" y="25400"/>
                      </a:lnTo>
                      <a:lnTo>
                        <a:pt x="73025" y="25400"/>
                      </a:lnTo>
                      <a:lnTo>
                        <a:pt x="7302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chemeClr val="accent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56" name="Freeform 9255">
                  <a:extLst>
                    <a:ext uri="{FF2B5EF4-FFF2-40B4-BE49-F238E27FC236}">
                      <a16:creationId xmlns:a16="http://schemas.microsoft.com/office/drawing/2014/main" id="{5B2A721C-5697-A20A-51DD-97DB87725654}"/>
                    </a:ext>
                  </a:extLst>
                </p:cNvPr>
                <p:cNvSpPr/>
                <p:nvPr/>
              </p:nvSpPr>
              <p:spPr>
                <a:xfrm>
                  <a:off x="885825" y="2422525"/>
                  <a:ext cx="457200" cy="130175"/>
                </a:xfrm>
                <a:custGeom>
                  <a:avLst/>
                  <a:gdLst>
                    <a:gd name="csX0" fmla="*/ 0 w 457200"/>
                    <a:gd name="csY0" fmla="*/ 0 h 130175"/>
                    <a:gd name="csX1" fmla="*/ 139700 w 457200"/>
                    <a:gd name="csY1" fmla="*/ 0 h 130175"/>
                    <a:gd name="csX2" fmla="*/ 139700 w 457200"/>
                    <a:gd name="csY2" fmla="*/ 38100 h 130175"/>
                    <a:gd name="csX3" fmla="*/ 190500 w 457200"/>
                    <a:gd name="csY3" fmla="*/ 38100 h 130175"/>
                    <a:gd name="csX4" fmla="*/ 190500 w 457200"/>
                    <a:gd name="csY4" fmla="*/ 85725 h 130175"/>
                    <a:gd name="csX5" fmla="*/ 339725 w 457200"/>
                    <a:gd name="csY5" fmla="*/ 85725 h 130175"/>
                    <a:gd name="csX6" fmla="*/ 339725 w 457200"/>
                    <a:gd name="csY6" fmla="*/ 104775 h 130175"/>
                    <a:gd name="csX7" fmla="*/ 425450 w 457200"/>
                    <a:gd name="csY7" fmla="*/ 104775 h 130175"/>
                    <a:gd name="csX8" fmla="*/ 457200 w 457200"/>
                    <a:gd name="csY8" fmla="*/ 130175 h 1301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457200" h="130175">
                      <a:moveTo>
                        <a:pt x="0" y="0"/>
                      </a:moveTo>
                      <a:lnTo>
                        <a:pt x="139700" y="0"/>
                      </a:lnTo>
                      <a:lnTo>
                        <a:pt x="139700" y="38100"/>
                      </a:lnTo>
                      <a:lnTo>
                        <a:pt x="190500" y="38100"/>
                      </a:lnTo>
                      <a:lnTo>
                        <a:pt x="190500" y="85725"/>
                      </a:lnTo>
                      <a:lnTo>
                        <a:pt x="339725" y="85725"/>
                      </a:lnTo>
                      <a:lnTo>
                        <a:pt x="339725" y="104775"/>
                      </a:lnTo>
                      <a:lnTo>
                        <a:pt x="425450" y="104775"/>
                      </a:lnTo>
                      <a:lnTo>
                        <a:pt x="457200" y="130175"/>
                      </a:lnTo>
                    </a:path>
                  </a:pathLst>
                </a:custGeom>
                <a:noFill/>
                <a:ln w="28575">
                  <a:solidFill>
                    <a:schemeClr val="accent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9263" name="TextBox 9262">
                <a:extLst>
                  <a:ext uri="{FF2B5EF4-FFF2-40B4-BE49-F238E27FC236}">
                    <a16:creationId xmlns:a16="http://schemas.microsoft.com/office/drawing/2014/main" id="{34A767A7-5E32-B252-DA57-159D3E094CAE}"/>
                  </a:ext>
                </a:extLst>
              </p:cNvPr>
              <p:cNvSpPr txBox="1"/>
              <p:nvPr/>
            </p:nvSpPr>
            <p:spPr>
              <a:xfrm>
                <a:off x="852920" y="23405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1"/>
                    </a:solidFill>
                  </a:rPr>
                  <a:t>+</a:t>
                </a:r>
              </a:p>
            </p:txBody>
          </p:sp>
        </p:grpSp>
      </p:grpSp>
      <p:grpSp>
        <p:nvGrpSpPr>
          <p:cNvPr id="9600" name="Group 9599">
            <a:extLst>
              <a:ext uri="{FF2B5EF4-FFF2-40B4-BE49-F238E27FC236}">
                <a16:creationId xmlns:a16="http://schemas.microsoft.com/office/drawing/2014/main" id="{31FE8133-3C18-BACE-CADE-501F5C3CCED5}"/>
              </a:ext>
            </a:extLst>
          </p:cNvPr>
          <p:cNvGrpSpPr/>
          <p:nvPr/>
        </p:nvGrpSpPr>
        <p:grpSpPr>
          <a:xfrm>
            <a:off x="901700" y="2343727"/>
            <a:ext cx="4584988" cy="1644073"/>
            <a:chOff x="901700" y="2343727"/>
            <a:chExt cx="4584988" cy="1644073"/>
          </a:xfrm>
        </p:grpSpPr>
        <p:sp>
          <p:nvSpPr>
            <p:cNvPr id="9593" name="Freeform 9592">
              <a:extLst>
                <a:ext uri="{FF2B5EF4-FFF2-40B4-BE49-F238E27FC236}">
                  <a16:creationId xmlns:a16="http://schemas.microsoft.com/office/drawing/2014/main" id="{5FB2A76B-208D-0CAB-27A7-8D2129FCD873}"/>
                </a:ext>
              </a:extLst>
            </p:cNvPr>
            <p:cNvSpPr/>
            <p:nvPr/>
          </p:nvSpPr>
          <p:spPr>
            <a:xfrm>
              <a:off x="914400" y="2419350"/>
              <a:ext cx="4492625" cy="1568450"/>
            </a:xfrm>
            <a:custGeom>
              <a:avLst/>
              <a:gdLst>
                <a:gd name="csX0" fmla="*/ 0 w 4492625"/>
                <a:gd name="csY0" fmla="*/ 0 h 1568450"/>
                <a:gd name="csX1" fmla="*/ 114300 w 4492625"/>
                <a:gd name="csY1" fmla="*/ 0 h 1568450"/>
                <a:gd name="csX2" fmla="*/ 114300 w 4492625"/>
                <a:gd name="csY2" fmla="*/ 25400 h 1568450"/>
                <a:gd name="csX3" fmla="*/ 295275 w 4492625"/>
                <a:gd name="csY3" fmla="*/ 25400 h 1568450"/>
                <a:gd name="csX4" fmla="*/ 377825 w 4492625"/>
                <a:gd name="csY4" fmla="*/ 111125 h 1568450"/>
                <a:gd name="csX5" fmla="*/ 574675 w 4492625"/>
                <a:gd name="csY5" fmla="*/ 114300 h 1568450"/>
                <a:gd name="csX6" fmla="*/ 641350 w 4492625"/>
                <a:gd name="csY6" fmla="*/ 200025 h 1568450"/>
                <a:gd name="csX7" fmla="*/ 790575 w 4492625"/>
                <a:gd name="csY7" fmla="*/ 200025 h 1568450"/>
                <a:gd name="csX8" fmla="*/ 790575 w 4492625"/>
                <a:gd name="csY8" fmla="*/ 254000 h 1568450"/>
                <a:gd name="csX9" fmla="*/ 892175 w 4492625"/>
                <a:gd name="csY9" fmla="*/ 254000 h 1568450"/>
                <a:gd name="csX10" fmla="*/ 892175 w 4492625"/>
                <a:gd name="csY10" fmla="*/ 288925 h 1568450"/>
                <a:gd name="csX11" fmla="*/ 1365250 w 4492625"/>
                <a:gd name="csY11" fmla="*/ 288925 h 1568450"/>
                <a:gd name="csX12" fmla="*/ 1365250 w 4492625"/>
                <a:gd name="csY12" fmla="*/ 317500 h 1568450"/>
                <a:gd name="csX13" fmla="*/ 1457325 w 4492625"/>
                <a:gd name="csY13" fmla="*/ 317500 h 1568450"/>
                <a:gd name="csX14" fmla="*/ 1457325 w 4492625"/>
                <a:gd name="csY14" fmla="*/ 333375 h 1568450"/>
                <a:gd name="csX15" fmla="*/ 1704975 w 4492625"/>
                <a:gd name="csY15" fmla="*/ 333375 h 1568450"/>
                <a:gd name="csX16" fmla="*/ 1704975 w 4492625"/>
                <a:gd name="csY16" fmla="*/ 358775 h 1568450"/>
                <a:gd name="csX17" fmla="*/ 1822450 w 4492625"/>
                <a:gd name="csY17" fmla="*/ 358775 h 1568450"/>
                <a:gd name="csX18" fmla="*/ 1822450 w 4492625"/>
                <a:gd name="csY18" fmla="*/ 384175 h 1568450"/>
                <a:gd name="csX19" fmla="*/ 1978025 w 4492625"/>
                <a:gd name="csY19" fmla="*/ 384175 h 1568450"/>
                <a:gd name="csX20" fmla="*/ 1978025 w 4492625"/>
                <a:gd name="csY20" fmla="*/ 396875 h 1568450"/>
                <a:gd name="csX21" fmla="*/ 2260600 w 4492625"/>
                <a:gd name="csY21" fmla="*/ 396875 h 1568450"/>
                <a:gd name="csX22" fmla="*/ 2260600 w 4492625"/>
                <a:gd name="csY22" fmla="*/ 454025 h 1568450"/>
                <a:gd name="csX23" fmla="*/ 2403475 w 4492625"/>
                <a:gd name="csY23" fmla="*/ 454025 h 1568450"/>
                <a:gd name="csX24" fmla="*/ 2403475 w 4492625"/>
                <a:gd name="csY24" fmla="*/ 479425 h 1568450"/>
                <a:gd name="csX25" fmla="*/ 2632075 w 4492625"/>
                <a:gd name="csY25" fmla="*/ 479425 h 1568450"/>
                <a:gd name="csX26" fmla="*/ 2632075 w 4492625"/>
                <a:gd name="csY26" fmla="*/ 508000 h 1568450"/>
                <a:gd name="csX27" fmla="*/ 2867025 w 4492625"/>
                <a:gd name="csY27" fmla="*/ 508000 h 1568450"/>
                <a:gd name="csX28" fmla="*/ 2867025 w 4492625"/>
                <a:gd name="csY28" fmla="*/ 536575 h 1568450"/>
                <a:gd name="csX29" fmla="*/ 2867025 w 4492625"/>
                <a:gd name="csY29" fmla="*/ 561975 h 1568450"/>
                <a:gd name="csX30" fmla="*/ 3536950 w 4492625"/>
                <a:gd name="csY30" fmla="*/ 561975 h 1568450"/>
                <a:gd name="csX31" fmla="*/ 3536950 w 4492625"/>
                <a:gd name="csY31" fmla="*/ 596900 h 1568450"/>
                <a:gd name="csX32" fmla="*/ 3987800 w 4492625"/>
                <a:gd name="csY32" fmla="*/ 596900 h 1568450"/>
                <a:gd name="csX33" fmla="*/ 3987800 w 4492625"/>
                <a:gd name="csY33" fmla="*/ 631825 h 1568450"/>
                <a:gd name="csX34" fmla="*/ 4492625 w 4492625"/>
                <a:gd name="csY34" fmla="*/ 631825 h 1568450"/>
                <a:gd name="csX35" fmla="*/ 4492625 w 4492625"/>
                <a:gd name="csY35" fmla="*/ 673100 h 1568450"/>
                <a:gd name="csX36" fmla="*/ 4492625 w 4492625"/>
                <a:gd name="csY36" fmla="*/ 1568450 h 1568450"/>
                <a:gd name="csX37" fmla="*/ 3984625 w 4492625"/>
                <a:gd name="csY37" fmla="*/ 1568450 h 1568450"/>
                <a:gd name="csX38" fmla="*/ 3984625 w 4492625"/>
                <a:gd name="csY38" fmla="*/ 1336675 h 1568450"/>
                <a:gd name="csX39" fmla="*/ 3743325 w 4492625"/>
                <a:gd name="csY39" fmla="*/ 1336675 h 1568450"/>
                <a:gd name="csX40" fmla="*/ 3743325 w 4492625"/>
                <a:gd name="csY40" fmla="*/ 1079500 h 1568450"/>
                <a:gd name="csX41" fmla="*/ 3546475 w 4492625"/>
                <a:gd name="csY41" fmla="*/ 1079500 h 1568450"/>
                <a:gd name="csX42" fmla="*/ 3546475 w 4492625"/>
                <a:gd name="csY42" fmla="*/ 981075 h 1568450"/>
                <a:gd name="csX43" fmla="*/ 2876550 w 4492625"/>
                <a:gd name="csY43" fmla="*/ 981075 h 1568450"/>
                <a:gd name="csX44" fmla="*/ 2876550 w 4492625"/>
                <a:gd name="csY44" fmla="*/ 933450 h 1568450"/>
                <a:gd name="csX45" fmla="*/ 2863850 w 4492625"/>
                <a:gd name="csY45" fmla="*/ 933450 h 1568450"/>
                <a:gd name="csX46" fmla="*/ 2863850 w 4492625"/>
                <a:gd name="csY46" fmla="*/ 879475 h 1568450"/>
                <a:gd name="csX47" fmla="*/ 2635250 w 4492625"/>
                <a:gd name="csY47" fmla="*/ 879475 h 1568450"/>
                <a:gd name="csX48" fmla="*/ 2635250 w 4492625"/>
                <a:gd name="csY48" fmla="*/ 841375 h 1568450"/>
                <a:gd name="csX49" fmla="*/ 2425700 w 4492625"/>
                <a:gd name="csY49" fmla="*/ 841375 h 1568450"/>
                <a:gd name="csX50" fmla="*/ 2425700 w 4492625"/>
                <a:gd name="csY50" fmla="*/ 809625 h 1568450"/>
                <a:gd name="csX51" fmla="*/ 2286000 w 4492625"/>
                <a:gd name="csY51" fmla="*/ 809625 h 1568450"/>
                <a:gd name="csX52" fmla="*/ 2286000 w 4492625"/>
                <a:gd name="csY52" fmla="*/ 752475 h 1568450"/>
                <a:gd name="csX53" fmla="*/ 2286000 w 4492625"/>
                <a:gd name="csY53" fmla="*/ 752475 h 1568450"/>
                <a:gd name="csX54" fmla="*/ 2260600 w 4492625"/>
                <a:gd name="csY54" fmla="*/ 752475 h 1568450"/>
                <a:gd name="csX55" fmla="*/ 2260600 w 4492625"/>
                <a:gd name="csY55" fmla="*/ 692150 h 1568450"/>
                <a:gd name="csX56" fmla="*/ 1965325 w 4492625"/>
                <a:gd name="csY56" fmla="*/ 692150 h 1568450"/>
                <a:gd name="csX57" fmla="*/ 1965325 w 4492625"/>
                <a:gd name="csY57" fmla="*/ 692150 h 1568450"/>
                <a:gd name="csX58" fmla="*/ 1965325 w 4492625"/>
                <a:gd name="csY58" fmla="*/ 663575 h 1568450"/>
                <a:gd name="csX59" fmla="*/ 1758950 w 4492625"/>
                <a:gd name="csY59" fmla="*/ 663575 h 1568450"/>
                <a:gd name="csX60" fmla="*/ 1758950 w 4492625"/>
                <a:gd name="csY60" fmla="*/ 628650 h 1568450"/>
                <a:gd name="csX61" fmla="*/ 1679575 w 4492625"/>
                <a:gd name="csY61" fmla="*/ 628650 h 1568450"/>
                <a:gd name="csX62" fmla="*/ 1679575 w 4492625"/>
                <a:gd name="csY62" fmla="*/ 606425 h 1568450"/>
                <a:gd name="csX63" fmla="*/ 1463675 w 4492625"/>
                <a:gd name="csY63" fmla="*/ 606425 h 1568450"/>
                <a:gd name="csX64" fmla="*/ 1463675 w 4492625"/>
                <a:gd name="csY64" fmla="*/ 581025 h 1568450"/>
                <a:gd name="csX65" fmla="*/ 1339850 w 4492625"/>
                <a:gd name="csY65" fmla="*/ 581025 h 1568450"/>
                <a:gd name="csX66" fmla="*/ 1339850 w 4492625"/>
                <a:gd name="csY66" fmla="*/ 555625 h 1568450"/>
                <a:gd name="csX67" fmla="*/ 917575 w 4492625"/>
                <a:gd name="csY67" fmla="*/ 555625 h 1568450"/>
                <a:gd name="csX68" fmla="*/ 917575 w 4492625"/>
                <a:gd name="csY68" fmla="*/ 517525 h 1568450"/>
                <a:gd name="csX69" fmla="*/ 863600 w 4492625"/>
                <a:gd name="csY69" fmla="*/ 517525 h 1568450"/>
                <a:gd name="csX70" fmla="*/ 863600 w 4492625"/>
                <a:gd name="csY70" fmla="*/ 488950 h 1568450"/>
                <a:gd name="csX71" fmla="*/ 809625 w 4492625"/>
                <a:gd name="csY71" fmla="*/ 488950 h 1568450"/>
                <a:gd name="csX72" fmla="*/ 809625 w 4492625"/>
                <a:gd name="csY72" fmla="*/ 431800 h 1568450"/>
                <a:gd name="csX73" fmla="*/ 663575 w 4492625"/>
                <a:gd name="csY73" fmla="*/ 431800 h 1568450"/>
                <a:gd name="csX74" fmla="*/ 663575 w 4492625"/>
                <a:gd name="csY74" fmla="*/ 403225 h 1568450"/>
                <a:gd name="csX75" fmla="*/ 625475 w 4492625"/>
                <a:gd name="csY75" fmla="*/ 403225 h 1568450"/>
                <a:gd name="csX76" fmla="*/ 625475 w 4492625"/>
                <a:gd name="csY76" fmla="*/ 358775 h 1568450"/>
                <a:gd name="csX77" fmla="*/ 587375 w 4492625"/>
                <a:gd name="csY77" fmla="*/ 358775 h 1568450"/>
                <a:gd name="csX78" fmla="*/ 587375 w 4492625"/>
                <a:gd name="csY78" fmla="*/ 311150 h 1568450"/>
                <a:gd name="csX79" fmla="*/ 434975 w 4492625"/>
                <a:gd name="csY79" fmla="*/ 311150 h 1568450"/>
                <a:gd name="csX80" fmla="*/ 434975 w 4492625"/>
                <a:gd name="csY80" fmla="*/ 279400 h 1568450"/>
                <a:gd name="csX81" fmla="*/ 377825 w 4492625"/>
                <a:gd name="csY81" fmla="*/ 279400 h 1568450"/>
                <a:gd name="csX82" fmla="*/ 377825 w 4492625"/>
                <a:gd name="csY82" fmla="*/ 238125 h 1568450"/>
                <a:gd name="csX83" fmla="*/ 333375 w 4492625"/>
                <a:gd name="csY83" fmla="*/ 238125 h 1568450"/>
                <a:gd name="csX84" fmla="*/ 333375 w 4492625"/>
                <a:gd name="csY84" fmla="*/ 200025 h 1568450"/>
                <a:gd name="csX85" fmla="*/ 311150 w 4492625"/>
                <a:gd name="csY85" fmla="*/ 200025 h 1568450"/>
                <a:gd name="csX86" fmla="*/ 311150 w 4492625"/>
                <a:gd name="csY86" fmla="*/ 152400 h 1568450"/>
                <a:gd name="csX87" fmla="*/ 212725 w 4492625"/>
                <a:gd name="csY87" fmla="*/ 152400 h 1568450"/>
                <a:gd name="csX88" fmla="*/ 212725 w 4492625"/>
                <a:gd name="csY88" fmla="*/ 101600 h 1568450"/>
                <a:gd name="csX89" fmla="*/ 104775 w 4492625"/>
                <a:gd name="csY89" fmla="*/ 101600 h 1568450"/>
                <a:gd name="csX90" fmla="*/ 104775 w 4492625"/>
                <a:gd name="csY90" fmla="*/ 60325 h 1568450"/>
                <a:gd name="csX91" fmla="*/ 53975 w 4492625"/>
                <a:gd name="csY91" fmla="*/ 60325 h 1568450"/>
                <a:gd name="csX92" fmla="*/ 53975 w 4492625"/>
                <a:gd name="csY92" fmla="*/ 6350 h 1568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</a:cxnLst>
              <a:rect l="l" t="t" r="r" b="b"/>
              <a:pathLst>
                <a:path w="4492625" h="1568450">
                  <a:moveTo>
                    <a:pt x="0" y="0"/>
                  </a:moveTo>
                  <a:lnTo>
                    <a:pt x="114300" y="0"/>
                  </a:lnTo>
                  <a:lnTo>
                    <a:pt x="114300" y="25400"/>
                  </a:lnTo>
                  <a:lnTo>
                    <a:pt x="295275" y="25400"/>
                  </a:lnTo>
                  <a:lnTo>
                    <a:pt x="377825" y="111125"/>
                  </a:lnTo>
                  <a:lnTo>
                    <a:pt x="574675" y="114300"/>
                  </a:lnTo>
                  <a:lnTo>
                    <a:pt x="641350" y="200025"/>
                  </a:lnTo>
                  <a:lnTo>
                    <a:pt x="790575" y="200025"/>
                  </a:lnTo>
                  <a:lnTo>
                    <a:pt x="790575" y="254000"/>
                  </a:lnTo>
                  <a:lnTo>
                    <a:pt x="892175" y="254000"/>
                  </a:lnTo>
                  <a:lnTo>
                    <a:pt x="892175" y="288925"/>
                  </a:lnTo>
                  <a:lnTo>
                    <a:pt x="1365250" y="288925"/>
                  </a:lnTo>
                  <a:lnTo>
                    <a:pt x="1365250" y="317500"/>
                  </a:lnTo>
                  <a:lnTo>
                    <a:pt x="1457325" y="317500"/>
                  </a:lnTo>
                  <a:lnTo>
                    <a:pt x="1457325" y="333375"/>
                  </a:lnTo>
                  <a:lnTo>
                    <a:pt x="1704975" y="333375"/>
                  </a:lnTo>
                  <a:lnTo>
                    <a:pt x="1704975" y="358775"/>
                  </a:lnTo>
                  <a:lnTo>
                    <a:pt x="1822450" y="358775"/>
                  </a:lnTo>
                  <a:lnTo>
                    <a:pt x="1822450" y="384175"/>
                  </a:lnTo>
                  <a:lnTo>
                    <a:pt x="1978025" y="384175"/>
                  </a:lnTo>
                  <a:lnTo>
                    <a:pt x="1978025" y="396875"/>
                  </a:lnTo>
                  <a:lnTo>
                    <a:pt x="2260600" y="396875"/>
                  </a:lnTo>
                  <a:lnTo>
                    <a:pt x="2260600" y="454025"/>
                  </a:lnTo>
                  <a:lnTo>
                    <a:pt x="2403475" y="454025"/>
                  </a:lnTo>
                  <a:lnTo>
                    <a:pt x="2403475" y="479425"/>
                  </a:lnTo>
                  <a:lnTo>
                    <a:pt x="2632075" y="479425"/>
                  </a:lnTo>
                  <a:lnTo>
                    <a:pt x="2632075" y="508000"/>
                  </a:lnTo>
                  <a:lnTo>
                    <a:pt x="2867025" y="508000"/>
                  </a:lnTo>
                  <a:lnTo>
                    <a:pt x="2867025" y="536575"/>
                  </a:lnTo>
                  <a:lnTo>
                    <a:pt x="2867025" y="561975"/>
                  </a:lnTo>
                  <a:lnTo>
                    <a:pt x="3536950" y="561975"/>
                  </a:lnTo>
                  <a:lnTo>
                    <a:pt x="3536950" y="596900"/>
                  </a:lnTo>
                  <a:lnTo>
                    <a:pt x="3987800" y="596900"/>
                  </a:lnTo>
                  <a:lnTo>
                    <a:pt x="3987800" y="631825"/>
                  </a:lnTo>
                  <a:lnTo>
                    <a:pt x="4492625" y="631825"/>
                  </a:lnTo>
                  <a:lnTo>
                    <a:pt x="4492625" y="673100"/>
                  </a:lnTo>
                  <a:lnTo>
                    <a:pt x="4492625" y="1568450"/>
                  </a:lnTo>
                  <a:lnTo>
                    <a:pt x="3984625" y="1568450"/>
                  </a:lnTo>
                  <a:lnTo>
                    <a:pt x="3984625" y="1336675"/>
                  </a:lnTo>
                  <a:lnTo>
                    <a:pt x="3743325" y="1336675"/>
                  </a:lnTo>
                  <a:lnTo>
                    <a:pt x="3743325" y="1079500"/>
                  </a:lnTo>
                  <a:lnTo>
                    <a:pt x="3546475" y="1079500"/>
                  </a:lnTo>
                  <a:lnTo>
                    <a:pt x="3546475" y="981075"/>
                  </a:lnTo>
                  <a:lnTo>
                    <a:pt x="2876550" y="981075"/>
                  </a:lnTo>
                  <a:lnTo>
                    <a:pt x="2876550" y="933450"/>
                  </a:lnTo>
                  <a:lnTo>
                    <a:pt x="2863850" y="933450"/>
                  </a:lnTo>
                  <a:lnTo>
                    <a:pt x="2863850" y="879475"/>
                  </a:lnTo>
                  <a:lnTo>
                    <a:pt x="2635250" y="879475"/>
                  </a:lnTo>
                  <a:lnTo>
                    <a:pt x="2635250" y="841375"/>
                  </a:lnTo>
                  <a:lnTo>
                    <a:pt x="2425700" y="841375"/>
                  </a:lnTo>
                  <a:lnTo>
                    <a:pt x="2425700" y="809625"/>
                  </a:lnTo>
                  <a:lnTo>
                    <a:pt x="2286000" y="809625"/>
                  </a:lnTo>
                  <a:lnTo>
                    <a:pt x="2286000" y="752475"/>
                  </a:lnTo>
                  <a:lnTo>
                    <a:pt x="2286000" y="752475"/>
                  </a:lnTo>
                  <a:lnTo>
                    <a:pt x="2260600" y="752475"/>
                  </a:lnTo>
                  <a:lnTo>
                    <a:pt x="2260600" y="692150"/>
                  </a:lnTo>
                  <a:lnTo>
                    <a:pt x="1965325" y="692150"/>
                  </a:lnTo>
                  <a:lnTo>
                    <a:pt x="1965325" y="692150"/>
                  </a:lnTo>
                  <a:lnTo>
                    <a:pt x="1965325" y="663575"/>
                  </a:lnTo>
                  <a:lnTo>
                    <a:pt x="1758950" y="663575"/>
                  </a:lnTo>
                  <a:lnTo>
                    <a:pt x="1758950" y="628650"/>
                  </a:lnTo>
                  <a:lnTo>
                    <a:pt x="1679575" y="628650"/>
                  </a:lnTo>
                  <a:lnTo>
                    <a:pt x="1679575" y="606425"/>
                  </a:lnTo>
                  <a:lnTo>
                    <a:pt x="1463675" y="606425"/>
                  </a:lnTo>
                  <a:lnTo>
                    <a:pt x="1463675" y="581025"/>
                  </a:lnTo>
                  <a:lnTo>
                    <a:pt x="1339850" y="581025"/>
                  </a:lnTo>
                  <a:lnTo>
                    <a:pt x="1339850" y="555625"/>
                  </a:lnTo>
                  <a:lnTo>
                    <a:pt x="917575" y="555625"/>
                  </a:lnTo>
                  <a:lnTo>
                    <a:pt x="917575" y="517525"/>
                  </a:lnTo>
                  <a:lnTo>
                    <a:pt x="863600" y="517525"/>
                  </a:lnTo>
                  <a:lnTo>
                    <a:pt x="863600" y="488950"/>
                  </a:lnTo>
                  <a:lnTo>
                    <a:pt x="809625" y="488950"/>
                  </a:lnTo>
                  <a:lnTo>
                    <a:pt x="809625" y="431800"/>
                  </a:lnTo>
                  <a:lnTo>
                    <a:pt x="663575" y="431800"/>
                  </a:lnTo>
                  <a:lnTo>
                    <a:pt x="663575" y="403225"/>
                  </a:lnTo>
                  <a:lnTo>
                    <a:pt x="625475" y="403225"/>
                  </a:lnTo>
                  <a:lnTo>
                    <a:pt x="625475" y="358775"/>
                  </a:lnTo>
                  <a:lnTo>
                    <a:pt x="587375" y="358775"/>
                  </a:lnTo>
                  <a:lnTo>
                    <a:pt x="587375" y="311150"/>
                  </a:lnTo>
                  <a:lnTo>
                    <a:pt x="434975" y="311150"/>
                  </a:lnTo>
                  <a:lnTo>
                    <a:pt x="434975" y="279400"/>
                  </a:lnTo>
                  <a:lnTo>
                    <a:pt x="377825" y="279400"/>
                  </a:lnTo>
                  <a:lnTo>
                    <a:pt x="377825" y="238125"/>
                  </a:lnTo>
                  <a:lnTo>
                    <a:pt x="333375" y="238125"/>
                  </a:lnTo>
                  <a:lnTo>
                    <a:pt x="333375" y="200025"/>
                  </a:lnTo>
                  <a:lnTo>
                    <a:pt x="311150" y="200025"/>
                  </a:lnTo>
                  <a:lnTo>
                    <a:pt x="311150" y="152400"/>
                  </a:lnTo>
                  <a:lnTo>
                    <a:pt x="212725" y="152400"/>
                  </a:lnTo>
                  <a:lnTo>
                    <a:pt x="212725" y="101600"/>
                  </a:lnTo>
                  <a:lnTo>
                    <a:pt x="104775" y="101600"/>
                  </a:lnTo>
                  <a:lnTo>
                    <a:pt x="104775" y="60325"/>
                  </a:lnTo>
                  <a:lnTo>
                    <a:pt x="53975" y="60325"/>
                  </a:lnTo>
                  <a:lnTo>
                    <a:pt x="53975" y="6350"/>
                  </a:lnTo>
                </a:path>
              </a:pathLst>
            </a:custGeom>
            <a:solidFill>
              <a:schemeClr val="accent6">
                <a:lumMod val="40000"/>
                <a:lumOff val="60000"/>
                <a:alpha val="25098"/>
              </a:schemeClr>
            </a:solidFill>
            <a:ln w="28575">
              <a:noFill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440" name="Group 9439">
              <a:extLst>
                <a:ext uri="{FF2B5EF4-FFF2-40B4-BE49-F238E27FC236}">
                  <a16:creationId xmlns:a16="http://schemas.microsoft.com/office/drawing/2014/main" id="{D24D7D0E-F701-3646-4B78-AC4875CD34DA}"/>
                </a:ext>
              </a:extLst>
            </p:cNvPr>
            <p:cNvGrpSpPr/>
            <p:nvPr/>
          </p:nvGrpSpPr>
          <p:grpSpPr>
            <a:xfrm>
              <a:off x="901700" y="2343727"/>
              <a:ext cx="4584988" cy="1367848"/>
              <a:chOff x="901700" y="2343727"/>
              <a:chExt cx="4584988" cy="1367848"/>
            </a:xfrm>
          </p:grpSpPr>
          <p:sp>
            <p:nvSpPr>
              <p:cNvPr id="9356" name="Freeform 9355">
                <a:extLst>
                  <a:ext uri="{FF2B5EF4-FFF2-40B4-BE49-F238E27FC236}">
                    <a16:creationId xmlns:a16="http://schemas.microsoft.com/office/drawing/2014/main" id="{961FC892-FE8E-8981-2C73-CAFD2401CFEE}"/>
                  </a:ext>
                </a:extLst>
              </p:cNvPr>
              <p:cNvSpPr/>
              <p:nvPr/>
            </p:nvSpPr>
            <p:spPr>
              <a:xfrm>
                <a:off x="901700" y="2419350"/>
                <a:ext cx="4508500" cy="1193800"/>
              </a:xfrm>
              <a:custGeom>
                <a:avLst/>
                <a:gdLst>
                  <a:gd name="csX0" fmla="*/ 4508500 w 4508500"/>
                  <a:gd name="csY0" fmla="*/ 1200150 h 1200150"/>
                  <a:gd name="csX1" fmla="*/ 4000500 w 4508500"/>
                  <a:gd name="csY1" fmla="*/ 1200150 h 1200150"/>
                  <a:gd name="csX2" fmla="*/ 4000500 w 4508500"/>
                  <a:gd name="csY2" fmla="*/ 1019175 h 1200150"/>
                  <a:gd name="csX3" fmla="*/ 3768725 w 4508500"/>
                  <a:gd name="csY3" fmla="*/ 1019175 h 1200150"/>
                  <a:gd name="csX4" fmla="*/ 3768725 w 4508500"/>
                  <a:gd name="csY4" fmla="*/ 866775 h 1200150"/>
                  <a:gd name="csX5" fmla="*/ 3552825 w 4508500"/>
                  <a:gd name="csY5" fmla="*/ 866775 h 1200150"/>
                  <a:gd name="csX6" fmla="*/ 3552825 w 4508500"/>
                  <a:gd name="csY6" fmla="*/ 790575 h 1200150"/>
                  <a:gd name="csX7" fmla="*/ 2892425 w 4508500"/>
                  <a:gd name="csY7" fmla="*/ 790575 h 1200150"/>
                  <a:gd name="csX8" fmla="*/ 2892425 w 4508500"/>
                  <a:gd name="csY8" fmla="*/ 749300 h 1200150"/>
                  <a:gd name="csX9" fmla="*/ 2876550 w 4508500"/>
                  <a:gd name="csY9" fmla="*/ 749300 h 1200150"/>
                  <a:gd name="csX10" fmla="*/ 2876550 w 4508500"/>
                  <a:gd name="csY10" fmla="*/ 708025 h 1200150"/>
                  <a:gd name="csX11" fmla="*/ 2641600 w 4508500"/>
                  <a:gd name="csY11" fmla="*/ 708025 h 1200150"/>
                  <a:gd name="csX12" fmla="*/ 2641600 w 4508500"/>
                  <a:gd name="csY12" fmla="*/ 682625 h 1200150"/>
                  <a:gd name="csX13" fmla="*/ 2422525 w 4508500"/>
                  <a:gd name="csY13" fmla="*/ 682625 h 1200150"/>
                  <a:gd name="csX14" fmla="*/ 2422525 w 4508500"/>
                  <a:gd name="csY14" fmla="*/ 644525 h 1200150"/>
                  <a:gd name="csX15" fmla="*/ 2301875 w 4508500"/>
                  <a:gd name="csY15" fmla="*/ 644525 h 1200150"/>
                  <a:gd name="csX16" fmla="*/ 2301875 w 4508500"/>
                  <a:gd name="csY16" fmla="*/ 619125 h 1200150"/>
                  <a:gd name="csX17" fmla="*/ 2292350 w 4508500"/>
                  <a:gd name="csY17" fmla="*/ 619125 h 1200150"/>
                  <a:gd name="csX18" fmla="*/ 2292350 w 4508500"/>
                  <a:gd name="csY18" fmla="*/ 590550 h 1200150"/>
                  <a:gd name="csX19" fmla="*/ 2273300 w 4508500"/>
                  <a:gd name="csY19" fmla="*/ 590550 h 1200150"/>
                  <a:gd name="csX20" fmla="*/ 2273300 w 4508500"/>
                  <a:gd name="csY20" fmla="*/ 561975 h 1200150"/>
                  <a:gd name="csX21" fmla="*/ 1987550 w 4508500"/>
                  <a:gd name="csY21" fmla="*/ 561975 h 1200150"/>
                  <a:gd name="csX22" fmla="*/ 1987550 w 4508500"/>
                  <a:gd name="csY22" fmla="*/ 536575 h 1200150"/>
                  <a:gd name="csX23" fmla="*/ 1847850 w 4508500"/>
                  <a:gd name="csY23" fmla="*/ 536575 h 1200150"/>
                  <a:gd name="csX24" fmla="*/ 1847850 w 4508500"/>
                  <a:gd name="csY24" fmla="*/ 517525 h 1200150"/>
                  <a:gd name="csX25" fmla="*/ 1755775 w 4508500"/>
                  <a:gd name="csY25" fmla="*/ 517525 h 1200150"/>
                  <a:gd name="csX26" fmla="*/ 1755775 w 4508500"/>
                  <a:gd name="csY26" fmla="*/ 517525 h 1200150"/>
                  <a:gd name="csX27" fmla="*/ 1755775 w 4508500"/>
                  <a:gd name="csY27" fmla="*/ 517525 h 1200150"/>
                  <a:gd name="csX28" fmla="*/ 1701800 w 4508500"/>
                  <a:gd name="csY28" fmla="*/ 517525 h 1200150"/>
                  <a:gd name="csX29" fmla="*/ 1701800 w 4508500"/>
                  <a:gd name="csY29" fmla="*/ 479425 h 1200150"/>
                  <a:gd name="csX30" fmla="*/ 1482725 w 4508500"/>
                  <a:gd name="csY30" fmla="*/ 479425 h 1200150"/>
                  <a:gd name="csX31" fmla="*/ 1482725 w 4508500"/>
                  <a:gd name="csY31" fmla="*/ 463550 h 1200150"/>
                  <a:gd name="csX32" fmla="*/ 1412875 w 4508500"/>
                  <a:gd name="csY32" fmla="*/ 463550 h 1200150"/>
                  <a:gd name="csX33" fmla="*/ 1412875 w 4508500"/>
                  <a:gd name="csY33" fmla="*/ 447675 h 1200150"/>
                  <a:gd name="csX34" fmla="*/ 1333500 w 4508500"/>
                  <a:gd name="csY34" fmla="*/ 447675 h 1200150"/>
                  <a:gd name="csX35" fmla="*/ 1333500 w 4508500"/>
                  <a:gd name="csY35" fmla="*/ 428625 h 1200150"/>
                  <a:gd name="csX36" fmla="*/ 939800 w 4508500"/>
                  <a:gd name="csY36" fmla="*/ 428625 h 1200150"/>
                  <a:gd name="csX37" fmla="*/ 939800 w 4508500"/>
                  <a:gd name="csY37" fmla="*/ 403225 h 1200150"/>
                  <a:gd name="csX38" fmla="*/ 895350 w 4508500"/>
                  <a:gd name="csY38" fmla="*/ 403225 h 1200150"/>
                  <a:gd name="csX39" fmla="*/ 895350 w 4508500"/>
                  <a:gd name="csY39" fmla="*/ 384175 h 1200150"/>
                  <a:gd name="csX40" fmla="*/ 835025 w 4508500"/>
                  <a:gd name="csY40" fmla="*/ 384175 h 1200150"/>
                  <a:gd name="csX41" fmla="*/ 796925 w 4508500"/>
                  <a:gd name="csY41" fmla="*/ 323850 h 1200150"/>
                  <a:gd name="csX42" fmla="*/ 688975 w 4508500"/>
                  <a:gd name="csY42" fmla="*/ 323850 h 1200150"/>
                  <a:gd name="csX43" fmla="*/ 688975 w 4508500"/>
                  <a:gd name="csY43" fmla="*/ 301625 h 1200150"/>
                  <a:gd name="csX44" fmla="*/ 628650 w 4508500"/>
                  <a:gd name="csY44" fmla="*/ 301625 h 1200150"/>
                  <a:gd name="csX45" fmla="*/ 628650 w 4508500"/>
                  <a:gd name="csY45" fmla="*/ 257175 h 1200150"/>
                  <a:gd name="csX46" fmla="*/ 600075 w 4508500"/>
                  <a:gd name="csY46" fmla="*/ 257175 h 1200150"/>
                  <a:gd name="csX47" fmla="*/ 600075 w 4508500"/>
                  <a:gd name="csY47" fmla="*/ 225425 h 1200150"/>
                  <a:gd name="csX48" fmla="*/ 454025 w 4508500"/>
                  <a:gd name="csY48" fmla="*/ 225425 h 1200150"/>
                  <a:gd name="csX49" fmla="*/ 454025 w 4508500"/>
                  <a:gd name="csY49" fmla="*/ 203200 h 1200150"/>
                  <a:gd name="csX50" fmla="*/ 387350 w 4508500"/>
                  <a:gd name="csY50" fmla="*/ 203200 h 1200150"/>
                  <a:gd name="csX51" fmla="*/ 352425 w 4508500"/>
                  <a:gd name="csY51" fmla="*/ 142875 h 1200150"/>
                  <a:gd name="csX52" fmla="*/ 333375 w 4508500"/>
                  <a:gd name="csY52" fmla="*/ 142875 h 1200150"/>
                  <a:gd name="csX53" fmla="*/ 304800 w 4508500"/>
                  <a:gd name="csY53" fmla="*/ 92075 h 1200150"/>
                  <a:gd name="csX54" fmla="*/ 168275 w 4508500"/>
                  <a:gd name="csY54" fmla="*/ 92075 h 1200150"/>
                  <a:gd name="csX55" fmla="*/ 168275 w 4508500"/>
                  <a:gd name="csY55" fmla="*/ 47625 h 1200150"/>
                  <a:gd name="csX56" fmla="*/ 133350 w 4508500"/>
                  <a:gd name="csY56" fmla="*/ 47625 h 1200150"/>
                  <a:gd name="csX57" fmla="*/ 133350 w 4508500"/>
                  <a:gd name="csY57" fmla="*/ 0 h 1200150"/>
                  <a:gd name="csX58" fmla="*/ 0 w 4508500"/>
                  <a:gd name="csY58" fmla="*/ 0 h 12001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</a:cxnLst>
                <a:rect l="l" t="t" r="r" b="b"/>
                <a:pathLst>
                  <a:path w="4508500" h="1200150">
                    <a:moveTo>
                      <a:pt x="4508500" y="1200150"/>
                    </a:moveTo>
                    <a:lnTo>
                      <a:pt x="4000500" y="1200150"/>
                    </a:lnTo>
                    <a:lnTo>
                      <a:pt x="4000500" y="1019175"/>
                    </a:lnTo>
                    <a:lnTo>
                      <a:pt x="3768725" y="1019175"/>
                    </a:lnTo>
                    <a:lnTo>
                      <a:pt x="3768725" y="866775"/>
                    </a:lnTo>
                    <a:lnTo>
                      <a:pt x="3552825" y="866775"/>
                    </a:lnTo>
                    <a:lnTo>
                      <a:pt x="3552825" y="790575"/>
                    </a:lnTo>
                    <a:lnTo>
                      <a:pt x="2892425" y="790575"/>
                    </a:lnTo>
                    <a:lnTo>
                      <a:pt x="2892425" y="749300"/>
                    </a:lnTo>
                    <a:lnTo>
                      <a:pt x="2876550" y="749300"/>
                    </a:lnTo>
                    <a:lnTo>
                      <a:pt x="2876550" y="708025"/>
                    </a:lnTo>
                    <a:lnTo>
                      <a:pt x="2641600" y="708025"/>
                    </a:lnTo>
                    <a:lnTo>
                      <a:pt x="2641600" y="682625"/>
                    </a:lnTo>
                    <a:lnTo>
                      <a:pt x="2422525" y="682625"/>
                    </a:lnTo>
                    <a:lnTo>
                      <a:pt x="2422525" y="644525"/>
                    </a:lnTo>
                    <a:lnTo>
                      <a:pt x="2301875" y="644525"/>
                    </a:lnTo>
                    <a:lnTo>
                      <a:pt x="2301875" y="619125"/>
                    </a:lnTo>
                    <a:lnTo>
                      <a:pt x="2292350" y="619125"/>
                    </a:lnTo>
                    <a:lnTo>
                      <a:pt x="2292350" y="590550"/>
                    </a:lnTo>
                    <a:lnTo>
                      <a:pt x="2273300" y="590550"/>
                    </a:lnTo>
                    <a:lnTo>
                      <a:pt x="2273300" y="561975"/>
                    </a:lnTo>
                    <a:lnTo>
                      <a:pt x="1987550" y="561975"/>
                    </a:lnTo>
                    <a:lnTo>
                      <a:pt x="1987550" y="536575"/>
                    </a:lnTo>
                    <a:lnTo>
                      <a:pt x="1847850" y="536575"/>
                    </a:lnTo>
                    <a:lnTo>
                      <a:pt x="1847850" y="517525"/>
                    </a:lnTo>
                    <a:lnTo>
                      <a:pt x="1755775" y="517525"/>
                    </a:lnTo>
                    <a:lnTo>
                      <a:pt x="1755775" y="517525"/>
                    </a:lnTo>
                    <a:lnTo>
                      <a:pt x="1755775" y="517525"/>
                    </a:lnTo>
                    <a:lnTo>
                      <a:pt x="1701800" y="517525"/>
                    </a:lnTo>
                    <a:lnTo>
                      <a:pt x="1701800" y="479425"/>
                    </a:lnTo>
                    <a:lnTo>
                      <a:pt x="1482725" y="479425"/>
                    </a:lnTo>
                    <a:lnTo>
                      <a:pt x="1482725" y="463550"/>
                    </a:lnTo>
                    <a:lnTo>
                      <a:pt x="1412875" y="463550"/>
                    </a:lnTo>
                    <a:lnTo>
                      <a:pt x="1412875" y="447675"/>
                    </a:lnTo>
                    <a:lnTo>
                      <a:pt x="1333500" y="447675"/>
                    </a:lnTo>
                    <a:lnTo>
                      <a:pt x="1333500" y="428625"/>
                    </a:lnTo>
                    <a:lnTo>
                      <a:pt x="939800" y="428625"/>
                    </a:lnTo>
                    <a:lnTo>
                      <a:pt x="939800" y="403225"/>
                    </a:lnTo>
                    <a:lnTo>
                      <a:pt x="895350" y="403225"/>
                    </a:lnTo>
                    <a:lnTo>
                      <a:pt x="895350" y="384175"/>
                    </a:lnTo>
                    <a:lnTo>
                      <a:pt x="835025" y="384175"/>
                    </a:lnTo>
                    <a:lnTo>
                      <a:pt x="796925" y="323850"/>
                    </a:lnTo>
                    <a:lnTo>
                      <a:pt x="688975" y="323850"/>
                    </a:lnTo>
                    <a:lnTo>
                      <a:pt x="688975" y="301625"/>
                    </a:lnTo>
                    <a:lnTo>
                      <a:pt x="628650" y="301625"/>
                    </a:lnTo>
                    <a:lnTo>
                      <a:pt x="628650" y="257175"/>
                    </a:lnTo>
                    <a:lnTo>
                      <a:pt x="600075" y="257175"/>
                    </a:lnTo>
                    <a:lnTo>
                      <a:pt x="600075" y="225425"/>
                    </a:lnTo>
                    <a:lnTo>
                      <a:pt x="454025" y="225425"/>
                    </a:lnTo>
                    <a:lnTo>
                      <a:pt x="454025" y="203200"/>
                    </a:lnTo>
                    <a:lnTo>
                      <a:pt x="387350" y="203200"/>
                    </a:lnTo>
                    <a:lnTo>
                      <a:pt x="352425" y="142875"/>
                    </a:lnTo>
                    <a:lnTo>
                      <a:pt x="333375" y="142875"/>
                    </a:lnTo>
                    <a:lnTo>
                      <a:pt x="304800" y="92075"/>
                    </a:lnTo>
                    <a:lnTo>
                      <a:pt x="168275" y="92075"/>
                    </a:lnTo>
                    <a:lnTo>
                      <a:pt x="168275" y="47625"/>
                    </a:lnTo>
                    <a:lnTo>
                      <a:pt x="133350" y="47625"/>
                    </a:lnTo>
                    <a:lnTo>
                      <a:pt x="133350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6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439" name="Group 9438">
                <a:extLst>
                  <a:ext uri="{FF2B5EF4-FFF2-40B4-BE49-F238E27FC236}">
                    <a16:creationId xmlns:a16="http://schemas.microsoft.com/office/drawing/2014/main" id="{99CF06C0-01BB-5977-771E-AFE62F5578A0}"/>
                  </a:ext>
                </a:extLst>
              </p:cNvPr>
              <p:cNvGrpSpPr/>
              <p:nvPr/>
            </p:nvGrpSpPr>
            <p:grpSpPr>
              <a:xfrm>
                <a:off x="944995" y="2343727"/>
                <a:ext cx="4541693" cy="1367848"/>
                <a:chOff x="944995" y="2343727"/>
                <a:chExt cx="4541693" cy="1367848"/>
              </a:xfrm>
            </p:grpSpPr>
            <p:sp>
              <p:nvSpPr>
                <p:cNvPr id="9361" name="TextBox 9360">
                  <a:extLst>
                    <a:ext uri="{FF2B5EF4-FFF2-40B4-BE49-F238E27FC236}">
                      <a16:creationId xmlns:a16="http://schemas.microsoft.com/office/drawing/2014/main" id="{8F718E5D-7A5B-44EF-EDB6-ADBD82B4EAF1}"/>
                    </a:ext>
                  </a:extLst>
                </p:cNvPr>
                <p:cNvSpPr txBox="1"/>
                <p:nvPr/>
              </p:nvSpPr>
              <p:spPr>
                <a:xfrm>
                  <a:off x="5329670" y="35375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62" name="TextBox 9361">
                  <a:extLst>
                    <a:ext uri="{FF2B5EF4-FFF2-40B4-BE49-F238E27FC236}">
                      <a16:creationId xmlns:a16="http://schemas.microsoft.com/office/drawing/2014/main" id="{776957C4-6954-C9C3-E1A9-6F896C263B6A}"/>
                    </a:ext>
                  </a:extLst>
                </p:cNvPr>
                <p:cNvSpPr txBox="1"/>
                <p:nvPr/>
              </p:nvSpPr>
              <p:spPr>
                <a:xfrm>
                  <a:off x="4859770" y="35375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63" name="TextBox 9362">
                  <a:extLst>
                    <a:ext uri="{FF2B5EF4-FFF2-40B4-BE49-F238E27FC236}">
                      <a16:creationId xmlns:a16="http://schemas.microsoft.com/office/drawing/2014/main" id="{E940EC51-8B8D-EED5-422F-7901AD34EC1F}"/>
                    </a:ext>
                  </a:extLst>
                </p:cNvPr>
                <p:cNvSpPr txBox="1"/>
                <p:nvPr/>
              </p:nvSpPr>
              <p:spPr>
                <a:xfrm>
                  <a:off x="4907395" y="35407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64" name="TextBox 9363">
                  <a:extLst>
                    <a:ext uri="{FF2B5EF4-FFF2-40B4-BE49-F238E27FC236}">
                      <a16:creationId xmlns:a16="http://schemas.microsoft.com/office/drawing/2014/main" id="{1A2A543B-91EB-ED56-F34B-5D3FEBB74EB5}"/>
                    </a:ext>
                  </a:extLst>
                </p:cNvPr>
                <p:cNvSpPr txBox="1"/>
                <p:nvPr/>
              </p:nvSpPr>
              <p:spPr>
                <a:xfrm>
                  <a:off x="4958195" y="35375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65" name="TextBox 9364">
                  <a:extLst>
                    <a:ext uri="{FF2B5EF4-FFF2-40B4-BE49-F238E27FC236}">
                      <a16:creationId xmlns:a16="http://schemas.microsoft.com/office/drawing/2014/main" id="{EAF92ECB-3E99-52BB-335D-8F6AE37F7D6D}"/>
                    </a:ext>
                  </a:extLst>
                </p:cNvPr>
                <p:cNvSpPr txBox="1"/>
                <p:nvPr/>
              </p:nvSpPr>
              <p:spPr>
                <a:xfrm>
                  <a:off x="4627995" y="33502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66" name="TextBox 9365">
                  <a:extLst>
                    <a:ext uri="{FF2B5EF4-FFF2-40B4-BE49-F238E27FC236}">
                      <a16:creationId xmlns:a16="http://schemas.microsoft.com/office/drawing/2014/main" id="{F4DCC13B-924C-6E0E-771E-E7F6B6A4B8AF}"/>
                    </a:ext>
                  </a:extLst>
                </p:cNvPr>
                <p:cNvSpPr txBox="1"/>
                <p:nvPr/>
              </p:nvSpPr>
              <p:spPr>
                <a:xfrm>
                  <a:off x="3815195" y="31216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67" name="TextBox 9366">
                  <a:extLst>
                    <a:ext uri="{FF2B5EF4-FFF2-40B4-BE49-F238E27FC236}">
                      <a16:creationId xmlns:a16="http://schemas.microsoft.com/office/drawing/2014/main" id="{FFEA4498-F39F-82B9-F735-764DC8C11DD8}"/>
                    </a:ext>
                  </a:extLst>
                </p:cNvPr>
                <p:cNvSpPr txBox="1"/>
                <p:nvPr/>
              </p:nvSpPr>
              <p:spPr>
                <a:xfrm>
                  <a:off x="3954895" y="31247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68" name="TextBox 9367">
                  <a:extLst>
                    <a:ext uri="{FF2B5EF4-FFF2-40B4-BE49-F238E27FC236}">
                      <a16:creationId xmlns:a16="http://schemas.microsoft.com/office/drawing/2014/main" id="{7F72B24C-7DB8-246A-200B-B5B72C1AAC68}"/>
                    </a:ext>
                  </a:extLst>
                </p:cNvPr>
                <p:cNvSpPr txBox="1"/>
                <p:nvPr/>
              </p:nvSpPr>
              <p:spPr>
                <a:xfrm>
                  <a:off x="4012045" y="31216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69" name="TextBox 9368">
                  <a:extLst>
                    <a:ext uri="{FF2B5EF4-FFF2-40B4-BE49-F238E27FC236}">
                      <a16:creationId xmlns:a16="http://schemas.microsoft.com/office/drawing/2014/main" id="{C4CD1788-DB7A-3E95-C6FA-F3E2BE06EB4E}"/>
                    </a:ext>
                  </a:extLst>
                </p:cNvPr>
                <p:cNvSpPr txBox="1"/>
                <p:nvPr/>
              </p:nvSpPr>
              <p:spPr>
                <a:xfrm>
                  <a:off x="3878695" y="31216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70" name="TextBox 9369">
                  <a:extLst>
                    <a:ext uri="{FF2B5EF4-FFF2-40B4-BE49-F238E27FC236}">
                      <a16:creationId xmlns:a16="http://schemas.microsoft.com/office/drawing/2014/main" id="{5BF9A9DB-87A8-546B-0852-E71EC898B1AF}"/>
                    </a:ext>
                  </a:extLst>
                </p:cNvPr>
                <p:cNvSpPr txBox="1"/>
                <p:nvPr/>
              </p:nvSpPr>
              <p:spPr>
                <a:xfrm>
                  <a:off x="4253345" y="31247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71" name="TextBox 9370">
                  <a:extLst>
                    <a:ext uri="{FF2B5EF4-FFF2-40B4-BE49-F238E27FC236}">
                      <a16:creationId xmlns:a16="http://schemas.microsoft.com/office/drawing/2014/main" id="{AA51C7B0-15F3-D412-34B2-0EF7287C0946}"/>
                    </a:ext>
                  </a:extLst>
                </p:cNvPr>
                <p:cNvSpPr txBox="1"/>
                <p:nvPr/>
              </p:nvSpPr>
              <p:spPr>
                <a:xfrm>
                  <a:off x="4300970" y="31247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72" name="TextBox 9371">
                  <a:extLst>
                    <a:ext uri="{FF2B5EF4-FFF2-40B4-BE49-F238E27FC236}">
                      <a16:creationId xmlns:a16="http://schemas.microsoft.com/office/drawing/2014/main" id="{31B4EF48-909C-08A3-B2AC-4F53134CC81D}"/>
                    </a:ext>
                  </a:extLst>
                </p:cNvPr>
                <p:cNvSpPr txBox="1"/>
                <p:nvPr/>
              </p:nvSpPr>
              <p:spPr>
                <a:xfrm>
                  <a:off x="4046970" y="31216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73" name="TextBox 9372">
                  <a:extLst>
                    <a:ext uri="{FF2B5EF4-FFF2-40B4-BE49-F238E27FC236}">
                      <a16:creationId xmlns:a16="http://schemas.microsoft.com/office/drawing/2014/main" id="{10ED0A11-4587-90C0-2B77-063479A6B973}"/>
                    </a:ext>
                  </a:extLst>
                </p:cNvPr>
                <p:cNvSpPr txBox="1"/>
                <p:nvPr/>
              </p:nvSpPr>
              <p:spPr>
                <a:xfrm>
                  <a:off x="4320020" y="31247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74" name="TextBox 9373">
                  <a:extLst>
                    <a:ext uri="{FF2B5EF4-FFF2-40B4-BE49-F238E27FC236}">
                      <a16:creationId xmlns:a16="http://schemas.microsoft.com/office/drawing/2014/main" id="{25D716EC-797D-7D12-50FC-F996FBE2992C}"/>
                    </a:ext>
                  </a:extLst>
                </p:cNvPr>
                <p:cNvSpPr txBox="1"/>
                <p:nvPr/>
              </p:nvSpPr>
              <p:spPr>
                <a:xfrm>
                  <a:off x="4091420" y="31247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75" name="TextBox 9374">
                  <a:extLst>
                    <a:ext uri="{FF2B5EF4-FFF2-40B4-BE49-F238E27FC236}">
                      <a16:creationId xmlns:a16="http://schemas.microsoft.com/office/drawing/2014/main" id="{4D4976AE-86A8-A32D-BE18-E099A2FE1E1B}"/>
                    </a:ext>
                  </a:extLst>
                </p:cNvPr>
                <p:cNvSpPr txBox="1"/>
                <p:nvPr/>
              </p:nvSpPr>
              <p:spPr>
                <a:xfrm>
                  <a:off x="4113645" y="31247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76" name="TextBox 9375">
                  <a:extLst>
                    <a:ext uri="{FF2B5EF4-FFF2-40B4-BE49-F238E27FC236}">
                      <a16:creationId xmlns:a16="http://schemas.microsoft.com/office/drawing/2014/main" id="{C7FD5D5D-FAB7-EFB3-3C26-637436F2FC7C}"/>
                    </a:ext>
                  </a:extLst>
                </p:cNvPr>
                <p:cNvSpPr txBox="1"/>
                <p:nvPr/>
              </p:nvSpPr>
              <p:spPr>
                <a:xfrm>
                  <a:off x="4158095" y="31247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77" name="TextBox 9376">
                  <a:extLst>
                    <a:ext uri="{FF2B5EF4-FFF2-40B4-BE49-F238E27FC236}">
                      <a16:creationId xmlns:a16="http://schemas.microsoft.com/office/drawing/2014/main" id="{EB896CDF-7B3D-CAC0-47CF-81CB12275F3F}"/>
                    </a:ext>
                  </a:extLst>
                </p:cNvPr>
                <p:cNvSpPr txBox="1"/>
                <p:nvPr/>
              </p:nvSpPr>
              <p:spPr>
                <a:xfrm>
                  <a:off x="4199370" y="31247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78" name="TextBox 9377">
                  <a:extLst>
                    <a:ext uri="{FF2B5EF4-FFF2-40B4-BE49-F238E27FC236}">
                      <a16:creationId xmlns:a16="http://schemas.microsoft.com/office/drawing/2014/main" id="{362E4A2A-851A-A63C-387B-9D4F4B1FC474}"/>
                    </a:ext>
                  </a:extLst>
                </p:cNvPr>
                <p:cNvSpPr txBox="1"/>
                <p:nvPr/>
              </p:nvSpPr>
              <p:spPr>
                <a:xfrm>
                  <a:off x="4224770" y="31247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79" name="TextBox 9378">
                  <a:extLst>
                    <a:ext uri="{FF2B5EF4-FFF2-40B4-BE49-F238E27FC236}">
                      <a16:creationId xmlns:a16="http://schemas.microsoft.com/office/drawing/2014/main" id="{3B7D0A5D-8987-9E78-75F5-9EFADC6DB397}"/>
                    </a:ext>
                  </a:extLst>
                </p:cNvPr>
                <p:cNvSpPr txBox="1"/>
                <p:nvPr/>
              </p:nvSpPr>
              <p:spPr>
                <a:xfrm>
                  <a:off x="4412095" y="31914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80" name="TextBox 9379">
                  <a:extLst>
                    <a:ext uri="{FF2B5EF4-FFF2-40B4-BE49-F238E27FC236}">
                      <a16:creationId xmlns:a16="http://schemas.microsoft.com/office/drawing/2014/main" id="{E1EA4AFD-9808-26DA-CD90-21ECE4523D25}"/>
                    </a:ext>
                  </a:extLst>
                </p:cNvPr>
                <p:cNvSpPr txBox="1"/>
                <p:nvPr/>
              </p:nvSpPr>
              <p:spPr>
                <a:xfrm>
                  <a:off x="4504170" y="31946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81" name="TextBox 9380">
                  <a:extLst>
                    <a:ext uri="{FF2B5EF4-FFF2-40B4-BE49-F238E27FC236}">
                      <a16:creationId xmlns:a16="http://schemas.microsoft.com/office/drawing/2014/main" id="{6AEB3876-E59F-D18A-F187-1FEB44878F0A}"/>
                    </a:ext>
                  </a:extLst>
                </p:cNvPr>
                <p:cNvSpPr txBox="1"/>
                <p:nvPr/>
              </p:nvSpPr>
              <p:spPr>
                <a:xfrm>
                  <a:off x="4443845" y="31914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82" name="TextBox 9381">
                  <a:extLst>
                    <a:ext uri="{FF2B5EF4-FFF2-40B4-BE49-F238E27FC236}">
                      <a16:creationId xmlns:a16="http://schemas.microsoft.com/office/drawing/2014/main" id="{391CF1EB-2EDB-5179-CED4-E9DBE0242197}"/>
                    </a:ext>
                  </a:extLst>
                </p:cNvPr>
                <p:cNvSpPr txBox="1"/>
                <p:nvPr/>
              </p:nvSpPr>
              <p:spPr>
                <a:xfrm>
                  <a:off x="4459720" y="31914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83" name="TextBox 9382">
                  <a:extLst>
                    <a:ext uri="{FF2B5EF4-FFF2-40B4-BE49-F238E27FC236}">
                      <a16:creationId xmlns:a16="http://schemas.microsoft.com/office/drawing/2014/main" id="{FB330D8F-E076-6B0B-5E49-E2985AE5C451}"/>
                    </a:ext>
                  </a:extLst>
                </p:cNvPr>
                <p:cNvSpPr txBox="1"/>
                <p:nvPr/>
              </p:nvSpPr>
              <p:spPr>
                <a:xfrm>
                  <a:off x="4491470" y="31946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84" name="TextBox 9383">
                  <a:extLst>
                    <a:ext uri="{FF2B5EF4-FFF2-40B4-BE49-F238E27FC236}">
                      <a16:creationId xmlns:a16="http://schemas.microsoft.com/office/drawing/2014/main" id="{F492B275-A57F-D4F0-C46A-E7BDF083BF44}"/>
                    </a:ext>
                  </a:extLst>
                </p:cNvPr>
                <p:cNvSpPr txBox="1"/>
                <p:nvPr/>
              </p:nvSpPr>
              <p:spPr>
                <a:xfrm>
                  <a:off x="4472420" y="31914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85" name="TextBox 9384">
                  <a:extLst>
                    <a:ext uri="{FF2B5EF4-FFF2-40B4-BE49-F238E27FC236}">
                      <a16:creationId xmlns:a16="http://schemas.microsoft.com/office/drawing/2014/main" id="{ECC0CE94-C5F5-8428-306F-70486A199834}"/>
                    </a:ext>
                  </a:extLst>
                </p:cNvPr>
                <p:cNvSpPr txBox="1"/>
                <p:nvPr/>
              </p:nvSpPr>
              <p:spPr>
                <a:xfrm>
                  <a:off x="3504045" y="3042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86" name="TextBox 9385">
                  <a:extLst>
                    <a:ext uri="{FF2B5EF4-FFF2-40B4-BE49-F238E27FC236}">
                      <a16:creationId xmlns:a16="http://schemas.microsoft.com/office/drawing/2014/main" id="{B66A6EA3-6907-D802-A6ED-E12C05FC712F}"/>
                    </a:ext>
                  </a:extLst>
                </p:cNvPr>
                <p:cNvSpPr txBox="1"/>
                <p:nvPr/>
              </p:nvSpPr>
              <p:spPr>
                <a:xfrm>
                  <a:off x="3529445" y="3042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87" name="TextBox 9386">
                  <a:extLst>
                    <a:ext uri="{FF2B5EF4-FFF2-40B4-BE49-F238E27FC236}">
                      <a16:creationId xmlns:a16="http://schemas.microsoft.com/office/drawing/2014/main" id="{EFF2860F-8C4E-9CA7-F5E5-1F23A9745691}"/>
                    </a:ext>
                  </a:extLst>
                </p:cNvPr>
                <p:cNvSpPr txBox="1"/>
                <p:nvPr/>
              </p:nvSpPr>
              <p:spPr>
                <a:xfrm>
                  <a:off x="3618345" y="3042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88" name="TextBox 9387">
                  <a:extLst>
                    <a:ext uri="{FF2B5EF4-FFF2-40B4-BE49-F238E27FC236}">
                      <a16:creationId xmlns:a16="http://schemas.microsoft.com/office/drawing/2014/main" id="{40CB42E9-4AE7-1A39-3614-3232EDE89CE6}"/>
                    </a:ext>
                  </a:extLst>
                </p:cNvPr>
                <p:cNvSpPr txBox="1"/>
                <p:nvPr/>
              </p:nvSpPr>
              <p:spPr>
                <a:xfrm>
                  <a:off x="3554845" y="3042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89" name="TextBox 9388">
                  <a:extLst>
                    <a:ext uri="{FF2B5EF4-FFF2-40B4-BE49-F238E27FC236}">
                      <a16:creationId xmlns:a16="http://schemas.microsoft.com/office/drawing/2014/main" id="{E5D24F0B-DC99-5467-09CE-5DFEAAB61C87}"/>
                    </a:ext>
                  </a:extLst>
                </p:cNvPr>
                <p:cNvSpPr txBox="1"/>
                <p:nvPr/>
              </p:nvSpPr>
              <p:spPr>
                <a:xfrm>
                  <a:off x="3564370" y="3042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90" name="TextBox 9389">
                  <a:extLst>
                    <a:ext uri="{FF2B5EF4-FFF2-40B4-BE49-F238E27FC236}">
                      <a16:creationId xmlns:a16="http://schemas.microsoft.com/office/drawing/2014/main" id="{CFB63EA5-608C-08FE-DAF8-0625935177A2}"/>
                    </a:ext>
                  </a:extLst>
                </p:cNvPr>
                <p:cNvSpPr txBox="1"/>
                <p:nvPr/>
              </p:nvSpPr>
              <p:spPr>
                <a:xfrm>
                  <a:off x="3583420" y="3042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91" name="TextBox 9390">
                  <a:extLst>
                    <a:ext uri="{FF2B5EF4-FFF2-40B4-BE49-F238E27FC236}">
                      <a16:creationId xmlns:a16="http://schemas.microsoft.com/office/drawing/2014/main" id="{C65C8DC8-BAD7-36CC-9C8C-F0C53CFDFA17}"/>
                    </a:ext>
                  </a:extLst>
                </p:cNvPr>
                <p:cNvSpPr txBox="1"/>
                <p:nvPr/>
              </p:nvSpPr>
              <p:spPr>
                <a:xfrm>
                  <a:off x="3602470" y="3042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92" name="TextBox 9391">
                  <a:extLst>
                    <a:ext uri="{FF2B5EF4-FFF2-40B4-BE49-F238E27FC236}">
                      <a16:creationId xmlns:a16="http://schemas.microsoft.com/office/drawing/2014/main" id="{E0833DA3-3271-1011-8CBA-6CEF58CCEB88}"/>
                    </a:ext>
                  </a:extLst>
                </p:cNvPr>
                <p:cNvSpPr txBox="1"/>
                <p:nvPr/>
              </p:nvSpPr>
              <p:spPr>
                <a:xfrm>
                  <a:off x="3592945" y="3042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93" name="TextBox 9392">
                  <a:extLst>
                    <a:ext uri="{FF2B5EF4-FFF2-40B4-BE49-F238E27FC236}">
                      <a16:creationId xmlns:a16="http://schemas.microsoft.com/office/drawing/2014/main" id="{D27E2899-9192-37EC-89D2-F352CAE8F53D}"/>
                    </a:ext>
                  </a:extLst>
                </p:cNvPr>
                <p:cNvSpPr txBox="1"/>
                <p:nvPr/>
              </p:nvSpPr>
              <p:spPr>
                <a:xfrm>
                  <a:off x="3157970" y="29819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94" name="TextBox 9393">
                  <a:extLst>
                    <a:ext uri="{FF2B5EF4-FFF2-40B4-BE49-F238E27FC236}">
                      <a16:creationId xmlns:a16="http://schemas.microsoft.com/office/drawing/2014/main" id="{FA552135-5A69-24BC-93BE-69C8FE2A4D97}"/>
                    </a:ext>
                  </a:extLst>
                </p:cNvPr>
                <p:cNvSpPr txBox="1"/>
                <p:nvPr/>
              </p:nvSpPr>
              <p:spPr>
                <a:xfrm>
                  <a:off x="2789670" y="28707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95" name="TextBox 9394">
                  <a:extLst>
                    <a:ext uri="{FF2B5EF4-FFF2-40B4-BE49-F238E27FC236}">
                      <a16:creationId xmlns:a16="http://schemas.microsoft.com/office/drawing/2014/main" id="{8260CAEE-9DE0-C769-FF77-E9350B5C22D4}"/>
                    </a:ext>
                  </a:extLst>
                </p:cNvPr>
                <p:cNvSpPr txBox="1"/>
                <p:nvPr/>
              </p:nvSpPr>
              <p:spPr>
                <a:xfrm>
                  <a:off x="2738870" y="28676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96" name="TextBox 9395">
                  <a:extLst>
                    <a:ext uri="{FF2B5EF4-FFF2-40B4-BE49-F238E27FC236}">
                      <a16:creationId xmlns:a16="http://schemas.microsoft.com/office/drawing/2014/main" id="{CECBC5D7-4390-ADF1-91EA-4147C3E2771A}"/>
                    </a:ext>
                  </a:extLst>
                </p:cNvPr>
                <p:cNvSpPr txBox="1"/>
                <p:nvPr/>
              </p:nvSpPr>
              <p:spPr>
                <a:xfrm>
                  <a:off x="2926195" y="28961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97" name="TextBox 9396">
                  <a:extLst>
                    <a:ext uri="{FF2B5EF4-FFF2-40B4-BE49-F238E27FC236}">
                      <a16:creationId xmlns:a16="http://schemas.microsoft.com/office/drawing/2014/main" id="{5EE64A0E-9BEB-800C-9F05-61A244803228}"/>
                    </a:ext>
                  </a:extLst>
                </p:cNvPr>
                <p:cNvSpPr txBox="1"/>
                <p:nvPr/>
              </p:nvSpPr>
              <p:spPr>
                <a:xfrm>
                  <a:off x="2938895" y="28961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98" name="TextBox 9397">
                  <a:extLst>
                    <a:ext uri="{FF2B5EF4-FFF2-40B4-BE49-F238E27FC236}">
                      <a16:creationId xmlns:a16="http://schemas.microsoft.com/office/drawing/2014/main" id="{0E07C393-EAB7-24A2-F6F6-C50A97C63194}"/>
                    </a:ext>
                  </a:extLst>
                </p:cNvPr>
                <p:cNvSpPr txBox="1"/>
                <p:nvPr/>
              </p:nvSpPr>
              <p:spPr>
                <a:xfrm>
                  <a:off x="3088120" y="28961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399" name="TextBox 9398">
                  <a:extLst>
                    <a:ext uri="{FF2B5EF4-FFF2-40B4-BE49-F238E27FC236}">
                      <a16:creationId xmlns:a16="http://schemas.microsoft.com/office/drawing/2014/main" id="{F96D05D6-DEE1-C54F-D554-135F3D1E9D66}"/>
                    </a:ext>
                  </a:extLst>
                </p:cNvPr>
                <p:cNvSpPr txBox="1"/>
                <p:nvPr/>
              </p:nvSpPr>
              <p:spPr>
                <a:xfrm>
                  <a:off x="2954770" y="28961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00" name="TextBox 9399">
                  <a:extLst>
                    <a:ext uri="{FF2B5EF4-FFF2-40B4-BE49-F238E27FC236}">
                      <a16:creationId xmlns:a16="http://schemas.microsoft.com/office/drawing/2014/main" id="{7ED30D3C-C0A6-414D-92C5-8E22AC370936}"/>
                    </a:ext>
                  </a:extLst>
                </p:cNvPr>
                <p:cNvSpPr txBox="1"/>
                <p:nvPr/>
              </p:nvSpPr>
              <p:spPr>
                <a:xfrm>
                  <a:off x="3072245" y="28961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01" name="TextBox 9400">
                  <a:extLst>
                    <a:ext uri="{FF2B5EF4-FFF2-40B4-BE49-F238E27FC236}">
                      <a16:creationId xmlns:a16="http://schemas.microsoft.com/office/drawing/2014/main" id="{3381BD7A-15ED-1858-6727-24A1CA6E34D9}"/>
                    </a:ext>
                  </a:extLst>
                </p:cNvPr>
                <p:cNvSpPr txBox="1"/>
                <p:nvPr/>
              </p:nvSpPr>
              <p:spPr>
                <a:xfrm>
                  <a:off x="3040495" y="28930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02" name="TextBox 9401">
                  <a:extLst>
                    <a:ext uri="{FF2B5EF4-FFF2-40B4-BE49-F238E27FC236}">
                      <a16:creationId xmlns:a16="http://schemas.microsoft.com/office/drawing/2014/main" id="{935A49E3-3DB7-74A0-56E6-83AF16D54A50}"/>
                    </a:ext>
                  </a:extLst>
                </p:cNvPr>
                <p:cNvSpPr txBox="1"/>
                <p:nvPr/>
              </p:nvSpPr>
              <p:spPr>
                <a:xfrm>
                  <a:off x="3050020" y="28930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03" name="TextBox 9402">
                  <a:extLst>
                    <a:ext uri="{FF2B5EF4-FFF2-40B4-BE49-F238E27FC236}">
                      <a16:creationId xmlns:a16="http://schemas.microsoft.com/office/drawing/2014/main" id="{E9EEA6D8-C872-2671-C919-06D2FE690B18}"/>
                    </a:ext>
                  </a:extLst>
                </p:cNvPr>
                <p:cNvSpPr txBox="1"/>
                <p:nvPr/>
              </p:nvSpPr>
              <p:spPr>
                <a:xfrm>
                  <a:off x="3059545" y="28961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04" name="TextBox 9403">
                  <a:extLst>
                    <a:ext uri="{FF2B5EF4-FFF2-40B4-BE49-F238E27FC236}">
                      <a16:creationId xmlns:a16="http://schemas.microsoft.com/office/drawing/2014/main" id="{965D3B9E-5B18-ADD0-F193-F65E4B6E1600}"/>
                    </a:ext>
                  </a:extLst>
                </p:cNvPr>
                <p:cNvSpPr txBox="1"/>
                <p:nvPr/>
              </p:nvSpPr>
              <p:spPr>
                <a:xfrm>
                  <a:off x="2681720" y="28676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05" name="TextBox 9404">
                  <a:extLst>
                    <a:ext uri="{FF2B5EF4-FFF2-40B4-BE49-F238E27FC236}">
                      <a16:creationId xmlns:a16="http://schemas.microsoft.com/office/drawing/2014/main" id="{C500E5F3-2854-F3A8-3B8C-23F9B5E0816F}"/>
                    </a:ext>
                  </a:extLst>
                </p:cNvPr>
                <p:cNvSpPr txBox="1"/>
                <p:nvPr/>
              </p:nvSpPr>
              <p:spPr>
                <a:xfrm>
                  <a:off x="2694420" y="28676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06" name="TextBox 9405">
                  <a:extLst>
                    <a:ext uri="{FF2B5EF4-FFF2-40B4-BE49-F238E27FC236}">
                      <a16:creationId xmlns:a16="http://schemas.microsoft.com/office/drawing/2014/main" id="{03DCB6F4-18B1-B620-D30B-0B70B576AB7C}"/>
                    </a:ext>
                  </a:extLst>
                </p:cNvPr>
                <p:cNvSpPr txBox="1"/>
                <p:nvPr/>
              </p:nvSpPr>
              <p:spPr>
                <a:xfrm>
                  <a:off x="2643620" y="28549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07" name="TextBox 9406">
                  <a:extLst>
                    <a:ext uri="{FF2B5EF4-FFF2-40B4-BE49-F238E27FC236}">
                      <a16:creationId xmlns:a16="http://schemas.microsoft.com/office/drawing/2014/main" id="{0AF00BEC-D14B-2B88-DED4-19AEB6D6FF98}"/>
                    </a:ext>
                  </a:extLst>
                </p:cNvPr>
                <p:cNvSpPr txBox="1"/>
                <p:nvPr/>
              </p:nvSpPr>
              <p:spPr>
                <a:xfrm>
                  <a:off x="2659495" y="28549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08" name="TextBox 9407">
                  <a:extLst>
                    <a:ext uri="{FF2B5EF4-FFF2-40B4-BE49-F238E27FC236}">
                      <a16:creationId xmlns:a16="http://schemas.microsoft.com/office/drawing/2014/main" id="{E07487F5-0FBD-3513-6F75-A1EB5BA20CD3}"/>
                    </a:ext>
                  </a:extLst>
                </p:cNvPr>
                <p:cNvSpPr txBox="1"/>
                <p:nvPr/>
              </p:nvSpPr>
              <p:spPr>
                <a:xfrm>
                  <a:off x="2405495" y="28136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09" name="TextBox 9408">
                  <a:extLst>
                    <a:ext uri="{FF2B5EF4-FFF2-40B4-BE49-F238E27FC236}">
                      <a16:creationId xmlns:a16="http://schemas.microsoft.com/office/drawing/2014/main" id="{0959C94B-AD5E-8BA7-E149-576FA124CE54}"/>
                    </a:ext>
                  </a:extLst>
                </p:cNvPr>
                <p:cNvSpPr txBox="1"/>
                <p:nvPr/>
              </p:nvSpPr>
              <p:spPr>
                <a:xfrm>
                  <a:off x="2488045" y="28168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10" name="TextBox 9409">
                  <a:extLst>
                    <a:ext uri="{FF2B5EF4-FFF2-40B4-BE49-F238E27FC236}">
                      <a16:creationId xmlns:a16="http://schemas.microsoft.com/office/drawing/2014/main" id="{CF6F465E-9CB0-ABCC-30A2-F2D4469E537C}"/>
                    </a:ext>
                  </a:extLst>
                </p:cNvPr>
                <p:cNvSpPr txBox="1"/>
                <p:nvPr/>
              </p:nvSpPr>
              <p:spPr>
                <a:xfrm>
                  <a:off x="2500745" y="28168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11" name="TextBox 9410">
                  <a:extLst>
                    <a:ext uri="{FF2B5EF4-FFF2-40B4-BE49-F238E27FC236}">
                      <a16:creationId xmlns:a16="http://schemas.microsoft.com/office/drawing/2014/main" id="{3253EFDA-134D-44C8-879E-9E001D4E442B}"/>
                    </a:ext>
                  </a:extLst>
                </p:cNvPr>
                <p:cNvSpPr txBox="1"/>
                <p:nvPr/>
              </p:nvSpPr>
              <p:spPr>
                <a:xfrm>
                  <a:off x="2583295" y="28326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12" name="TextBox 9411">
                  <a:extLst>
                    <a:ext uri="{FF2B5EF4-FFF2-40B4-BE49-F238E27FC236}">
                      <a16:creationId xmlns:a16="http://schemas.microsoft.com/office/drawing/2014/main" id="{B8E4AAC1-791B-3BDB-2E83-8168C773CEA3}"/>
                    </a:ext>
                  </a:extLst>
                </p:cNvPr>
                <p:cNvSpPr txBox="1"/>
                <p:nvPr/>
              </p:nvSpPr>
              <p:spPr>
                <a:xfrm>
                  <a:off x="2529320" y="28326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13" name="TextBox 9412">
                  <a:extLst>
                    <a:ext uri="{FF2B5EF4-FFF2-40B4-BE49-F238E27FC236}">
                      <a16:creationId xmlns:a16="http://schemas.microsoft.com/office/drawing/2014/main" id="{44C2B855-0E33-DEDA-97CB-8E544F3C68D3}"/>
                    </a:ext>
                  </a:extLst>
                </p:cNvPr>
                <p:cNvSpPr txBox="1"/>
                <p:nvPr/>
              </p:nvSpPr>
              <p:spPr>
                <a:xfrm>
                  <a:off x="2564245" y="28326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14" name="TextBox 9413">
                  <a:extLst>
                    <a:ext uri="{FF2B5EF4-FFF2-40B4-BE49-F238E27FC236}">
                      <a16:creationId xmlns:a16="http://schemas.microsoft.com/office/drawing/2014/main" id="{794407C3-58A5-24A9-75DE-262A6D17502D}"/>
                    </a:ext>
                  </a:extLst>
                </p:cNvPr>
                <p:cNvSpPr txBox="1"/>
                <p:nvPr/>
              </p:nvSpPr>
              <p:spPr>
                <a:xfrm>
                  <a:off x="2538845" y="28326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15" name="TextBox 9414">
                  <a:extLst>
                    <a:ext uri="{FF2B5EF4-FFF2-40B4-BE49-F238E27FC236}">
                      <a16:creationId xmlns:a16="http://schemas.microsoft.com/office/drawing/2014/main" id="{765C6ECF-D3A8-4776-BD56-B16B49E4608F}"/>
                    </a:ext>
                  </a:extLst>
                </p:cNvPr>
                <p:cNvSpPr txBox="1"/>
                <p:nvPr/>
              </p:nvSpPr>
              <p:spPr>
                <a:xfrm>
                  <a:off x="2548370" y="28326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16" name="TextBox 9415">
                  <a:extLst>
                    <a:ext uri="{FF2B5EF4-FFF2-40B4-BE49-F238E27FC236}">
                      <a16:creationId xmlns:a16="http://schemas.microsoft.com/office/drawing/2014/main" id="{58DEEEB9-F929-990E-AFCF-2AFC355A4D6A}"/>
                    </a:ext>
                  </a:extLst>
                </p:cNvPr>
                <p:cNvSpPr txBox="1"/>
                <p:nvPr/>
              </p:nvSpPr>
              <p:spPr>
                <a:xfrm>
                  <a:off x="2218170" y="27818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17" name="TextBox 9416">
                  <a:extLst>
                    <a:ext uri="{FF2B5EF4-FFF2-40B4-BE49-F238E27FC236}">
                      <a16:creationId xmlns:a16="http://schemas.microsoft.com/office/drawing/2014/main" id="{490BE8D8-95A0-B042-D960-1EBAAD7ED841}"/>
                    </a:ext>
                  </a:extLst>
                </p:cNvPr>
                <p:cNvSpPr txBox="1"/>
                <p:nvPr/>
              </p:nvSpPr>
              <p:spPr>
                <a:xfrm>
                  <a:off x="2243570" y="2791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18" name="TextBox 9417">
                  <a:extLst>
                    <a:ext uri="{FF2B5EF4-FFF2-40B4-BE49-F238E27FC236}">
                      <a16:creationId xmlns:a16="http://schemas.microsoft.com/office/drawing/2014/main" id="{F417DDFA-BDFF-D827-B1A4-BA592B33BC83}"/>
                    </a:ext>
                  </a:extLst>
                </p:cNvPr>
                <p:cNvSpPr txBox="1"/>
                <p:nvPr/>
              </p:nvSpPr>
              <p:spPr>
                <a:xfrm>
                  <a:off x="944995" y="23437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19" name="TextBox 9418">
                  <a:extLst>
                    <a:ext uri="{FF2B5EF4-FFF2-40B4-BE49-F238E27FC236}">
                      <a16:creationId xmlns:a16="http://schemas.microsoft.com/office/drawing/2014/main" id="{5B854131-3D34-5A64-8938-F958EB62A33A}"/>
                    </a:ext>
                  </a:extLst>
                </p:cNvPr>
                <p:cNvSpPr txBox="1"/>
                <p:nvPr/>
              </p:nvSpPr>
              <p:spPr>
                <a:xfrm>
                  <a:off x="1119620" y="24294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20" name="TextBox 9419">
                  <a:extLst>
                    <a:ext uri="{FF2B5EF4-FFF2-40B4-BE49-F238E27FC236}">
                      <a16:creationId xmlns:a16="http://schemas.microsoft.com/office/drawing/2014/main" id="{C96AF7AC-0FF9-7C7E-717D-9E7881BDFA4D}"/>
                    </a:ext>
                  </a:extLst>
                </p:cNvPr>
                <p:cNvSpPr txBox="1"/>
                <p:nvPr/>
              </p:nvSpPr>
              <p:spPr>
                <a:xfrm>
                  <a:off x="1221220" y="2537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21" name="TextBox 9420">
                  <a:extLst>
                    <a:ext uri="{FF2B5EF4-FFF2-40B4-BE49-F238E27FC236}">
                      <a16:creationId xmlns:a16="http://schemas.microsoft.com/office/drawing/2014/main" id="{62F7A32A-0BD0-F4D1-B39D-622E1B38A357}"/>
                    </a:ext>
                  </a:extLst>
                </p:cNvPr>
                <p:cNvSpPr txBox="1"/>
                <p:nvPr/>
              </p:nvSpPr>
              <p:spPr>
                <a:xfrm>
                  <a:off x="1240270" y="2537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22" name="TextBox 9421">
                  <a:extLst>
                    <a:ext uri="{FF2B5EF4-FFF2-40B4-BE49-F238E27FC236}">
                      <a16:creationId xmlns:a16="http://schemas.microsoft.com/office/drawing/2014/main" id="{4ACD4609-74B0-620C-9DA1-DEC47F29C33B}"/>
                    </a:ext>
                  </a:extLst>
                </p:cNvPr>
                <p:cNvSpPr txBox="1"/>
                <p:nvPr/>
              </p:nvSpPr>
              <p:spPr>
                <a:xfrm>
                  <a:off x="1405370" y="25596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23" name="TextBox 9422">
                  <a:extLst>
                    <a:ext uri="{FF2B5EF4-FFF2-40B4-BE49-F238E27FC236}">
                      <a16:creationId xmlns:a16="http://schemas.microsoft.com/office/drawing/2014/main" id="{A1682BA7-6409-938E-79A1-83246E62C4ED}"/>
                    </a:ext>
                  </a:extLst>
                </p:cNvPr>
                <p:cNvSpPr txBox="1"/>
                <p:nvPr/>
              </p:nvSpPr>
              <p:spPr>
                <a:xfrm>
                  <a:off x="1440295" y="25977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24" name="TextBox 9423">
                  <a:extLst>
                    <a:ext uri="{FF2B5EF4-FFF2-40B4-BE49-F238E27FC236}">
                      <a16:creationId xmlns:a16="http://schemas.microsoft.com/office/drawing/2014/main" id="{5BEB3BA6-1824-70AE-2AF3-04C858BDE205}"/>
                    </a:ext>
                  </a:extLst>
                </p:cNvPr>
                <p:cNvSpPr txBox="1"/>
                <p:nvPr/>
              </p:nvSpPr>
              <p:spPr>
                <a:xfrm>
                  <a:off x="1459345" y="26136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25" name="TextBox 9424">
                  <a:extLst>
                    <a:ext uri="{FF2B5EF4-FFF2-40B4-BE49-F238E27FC236}">
                      <a16:creationId xmlns:a16="http://schemas.microsoft.com/office/drawing/2014/main" id="{DA06F967-B4C9-24E0-6E1A-D6210840ECAD}"/>
                    </a:ext>
                  </a:extLst>
                </p:cNvPr>
                <p:cNvSpPr txBox="1"/>
                <p:nvPr/>
              </p:nvSpPr>
              <p:spPr>
                <a:xfrm>
                  <a:off x="1532370" y="2664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26" name="TextBox 9425">
                  <a:extLst>
                    <a:ext uri="{FF2B5EF4-FFF2-40B4-BE49-F238E27FC236}">
                      <a16:creationId xmlns:a16="http://schemas.microsoft.com/office/drawing/2014/main" id="{7C81A44E-7B00-5E37-2BCE-93E21C6D96AF}"/>
                    </a:ext>
                  </a:extLst>
                </p:cNvPr>
                <p:cNvSpPr txBox="1"/>
                <p:nvPr/>
              </p:nvSpPr>
              <p:spPr>
                <a:xfrm>
                  <a:off x="1649845" y="26929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27" name="TextBox 9426">
                  <a:extLst>
                    <a:ext uri="{FF2B5EF4-FFF2-40B4-BE49-F238E27FC236}">
                      <a16:creationId xmlns:a16="http://schemas.microsoft.com/office/drawing/2014/main" id="{E21AB5DA-1A57-68EC-1B26-B11D3B033240}"/>
                    </a:ext>
                  </a:extLst>
                </p:cNvPr>
                <p:cNvSpPr txBox="1"/>
                <p:nvPr/>
              </p:nvSpPr>
              <p:spPr>
                <a:xfrm>
                  <a:off x="1672070" y="27152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28" name="TextBox 9427">
                  <a:extLst>
                    <a:ext uri="{FF2B5EF4-FFF2-40B4-BE49-F238E27FC236}">
                      <a16:creationId xmlns:a16="http://schemas.microsoft.com/office/drawing/2014/main" id="{E4E431E6-95BD-C7CE-AD9E-BB5E1B61E509}"/>
                    </a:ext>
                  </a:extLst>
                </p:cNvPr>
                <p:cNvSpPr txBox="1"/>
                <p:nvPr/>
              </p:nvSpPr>
              <p:spPr>
                <a:xfrm>
                  <a:off x="1799070" y="27660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29" name="TextBox 9428">
                  <a:extLst>
                    <a:ext uri="{FF2B5EF4-FFF2-40B4-BE49-F238E27FC236}">
                      <a16:creationId xmlns:a16="http://schemas.microsoft.com/office/drawing/2014/main" id="{58325A25-B1B2-2E07-2655-69AD51F3BDAE}"/>
                    </a:ext>
                  </a:extLst>
                </p:cNvPr>
                <p:cNvSpPr txBox="1"/>
                <p:nvPr/>
              </p:nvSpPr>
              <p:spPr>
                <a:xfrm>
                  <a:off x="1637145" y="26802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30" name="TextBox 9429">
                  <a:extLst>
                    <a:ext uri="{FF2B5EF4-FFF2-40B4-BE49-F238E27FC236}">
                      <a16:creationId xmlns:a16="http://schemas.microsoft.com/office/drawing/2014/main" id="{CC0FF035-70EC-2AAD-6E97-9FDCB792304B}"/>
                    </a:ext>
                  </a:extLst>
                </p:cNvPr>
                <p:cNvSpPr txBox="1"/>
                <p:nvPr/>
              </p:nvSpPr>
              <p:spPr>
                <a:xfrm>
                  <a:off x="1872095" y="27660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31" name="TextBox 9430">
                  <a:extLst>
                    <a:ext uri="{FF2B5EF4-FFF2-40B4-BE49-F238E27FC236}">
                      <a16:creationId xmlns:a16="http://schemas.microsoft.com/office/drawing/2014/main" id="{A2009609-49A2-A270-45DD-832F3CF72919}"/>
                    </a:ext>
                  </a:extLst>
                </p:cNvPr>
                <p:cNvSpPr txBox="1"/>
                <p:nvPr/>
              </p:nvSpPr>
              <p:spPr>
                <a:xfrm>
                  <a:off x="1910195" y="27628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32" name="TextBox 9431">
                  <a:extLst>
                    <a:ext uri="{FF2B5EF4-FFF2-40B4-BE49-F238E27FC236}">
                      <a16:creationId xmlns:a16="http://schemas.microsoft.com/office/drawing/2014/main" id="{9254A158-32B4-2F2A-DB7C-E4468D79C8F2}"/>
                    </a:ext>
                  </a:extLst>
                </p:cNvPr>
                <p:cNvSpPr txBox="1"/>
                <p:nvPr/>
              </p:nvSpPr>
              <p:spPr>
                <a:xfrm>
                  <a:off x="1824470" y="27723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33" name="TextBox 9432">
                  <a:extLst>
                    <a:ext uri="{FF2B5EF4-FFF2-40B4-BE49-F238E27FC236}">
                      <a16:creationId xmlns:a16="http://schemas.microsoft.com/office/drawing/2014/main" id="{4103DA81-0E68-80B9-692B-0F441A7E728B}"/>
                    </a:ext>
                  </a:extLst>
                </p:cNvPr>
                <p:cNvSpPr txBox="1"/>
                <p:nvPr/>
              </p:nvSpPr>
              <p:spPr>
                <a:xfrm>
                  <a:off x="1926070" y="27628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34" name="TextBox 9433">
                  <a:extLst>
                    <a:ext uri="{FF2B5EF4-FFF2-40B4-BE49-F238E27FC236}">
                      <a16:creationId xmlns:a16="http://schemas.microsoft.com/office/drawing/2014/main" id="{51A34D54-3864-9988-8BC7-87A10D81AD2C}"/>
                    </a:ext>
                  </a:extLst>
                </p:cNvPr>
                <p:cNvSpPr txBox="1"/>
                <p:nvPr/>
              </p:nvSpPr>
              <p:spPr>
                <a:xfrm>
                  <a:off x="2024495" y="27660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35" name="TextBox 9434">
                  <a:extLst>
                    <a:ext uri="{FF2B5EF4-FFF2-40B4-BE49-F238E27FC236}">
                      <a16:creationId xmlns:a16="http://schemas.microsoft.com/office/drawing/2014/main" id="{39796EAF-E0DA-2C92-1152-39ABE6CE61B6}"/>
                    </a:ext>
                  </a:extLst>
                </p:cNvPr>
                <p:cNvSpPr txBox="1"/>
                <p:nvPr/>
              </p:nvSpPr>
              <p:spPr>
                <a:xfrm>
                  <a:off x="2040370" y="27660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36" name="TextBox 9435">
                  <a:extLst>
                    <a:ext uri="{FF2B5EF4-FFF2-40B4-BE49-F238E27FC236}">
                      <a16:creationId xmlns:a16="http://schemas.microsoft.com/office/drawing/2014/main" id="{19D6BB6F-0C31-96BD-A9BC-117F0C334570}"/>
                    </a:ext>
                  </a:extLst>
                </p:cNvPr>
                <p:cNvSpPr txBox="1"/>
                <p:nvPr/>
              </p:nvSpPr>
              <p:spPr>
                <a:xfrm>
                  <a:off x="2062595" y="27660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37" name="TextBox 9436">
                  <a:extLst>
                    <a:ext uri="{FF2B5EF4-FFF2-40B4-BE49-F238E27FC236}">
                      <a16:creationId xmlns:a16="http://schemas.microsoft.com/office/drawing/2014/main" id="{3F9F395B-7D8A-24AC-7127-9F16F39500F2}"/>
                    </a:ext>
                  </a:extLst>
                </p:cNvPr>
                <p:cNvSpPr txBox="1"/>
                <p:nvPr/>
              </p:nvSpPr>
              <p:spPr>
                <a:xfrm>
                  <a:off x="2094345" y="27660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9438" name="TextBox 9437">
                  <a:extLst>
                    <a:ext uri="{FF2B5EF4-FFF2-40B4-BE49-F238E27FC236}">
                      <a16:creationId xmlns:a16="http://schemas.microsoft.com/office/drawing/2014/main" id="{62C5DF8C-CDAE-A005-A891-1ED7B058350F}"/>
                    </a:ext>
                  </a:extLst>
                </p:cNvPr>
                <p:cNvSpPr txBox="1"/>
                <p:nvPr/>
              </p:nvSpPr>
              <p:spPr>
                <a:xfrm>
                  <a:off x="2075295" y="27660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</p:grpSp>
        </p:grpSp>
      </p:grpSp>
      <p:grpSp>
        <p:nvGrpSpPr>
          <p:cNvPr id="9599" name="Group 9598">
            <a:extLst>
              <a:ext uri="{FF2B5EF4-FFF2-40B4-BE49-F238E27FC236}">
                <a16:creationId xmlns:a16="http://schemas.microsoft.com/office/drawing/2014/main" id="{A487D24E-7E87-E490-DD4E-0DDAABE160BC}"/>
              </a:ext>
            </a:extLst>
          </p:cNvPr>
          <p:cNvGrpSpPr/>
          <p:nvPr/>
        </p:nvGrpSpPr>
        <p:grpSpPr>
          <a:xfrm>
            <a:off x="821170" y="2340552"/>
            <a:ext cx="4405168" cy="1634930"/>
            <a:chOff x="821170" y="2340552"/>
            <a:chExt cx="4405168" cy="1634930"/>
          </a:xfrm>
        </p:grpSpPr>
        <p:sp>
          <p:nvSpPr>
            <p:cNvPr id="9598" name="Freeform 9597">
              <a:extLst>
                <a:ext uri="{FF2B5EF4-FFF2-40B4-BE49-F238E27FC236}">
                  <a16:creationId xmlns:a16="http://schemas.microsoft.com/office/drawing/2014/main" id="{DA7EAAF3-83A0-4787-E6C0-603643330A21}"/>
                </a:ext>
              </a:extLst>
            </p:cNvPr>
            <p:cNvSpPr/>
            <p:nvPr/>
          </p:nvSpPr>
          <p:spPr>
            <a:xfrm>
              <a:off x="945796" y="2421394"/>
              <a:ext cx="4195251" cy="1554088"/>
            </a:xfrm>
            <a:custGeom>
              <a:avLst/>
              <a:gdLst>
                <a:gd name="csX0" fmla="*/ 0 w 4195251"/>
                <a:gd name="csY0" fmla="*/ 0 h 1554088"/>
                <a:gd name="csX1" fmla="*/ 156978 w 4195251"/>
                <a:gd name="csY1" fmla="*/ 15698 h 1554088"/>
                <a:gd name="csX2" fmla="*/ 180525 w 4195251"/>
                <a:gd name="csY2" fmla="*/ 78489 h 1554088"/>
                <a:gd name="csX3" fmla="*/ 262939 w 4195251"/>
                <a:gd name="csY3" fmla="*/ 86338 h 1554088"/>
                <a:gd name="csX4" fmla="*/ 372824 w 4195251"/>
                <a:gd name="csY4" fmla="*/ 153054 h 1554088"/>
                <a:gd name="csX5" fmla="*/ 580820 w 4195251"/>
                <a:gd name="csY5" fmla="*/ 176601 h 1554088"/>
                <a:gd name="csX6" fmla="*/ 600443 w 4195251"/>
                <a:gd name="csY6" fmla="*/ 207997 h 1554088"/>
                <a:gd name="csX7" fmla="*/ 698554 w 4195251"/>
                <a:gd name="csY7" fmla="*/ 215845 h 1554088"/>
                <a:gd name="csX8" fmla="*/ 698554 w 4195251"/>
                <a:gd name="csY8" fmla="*/ 215845 h 1554088"/>
                <a:gd name="csX9" fmla="*/ 761346 w 4195251"/>
                <a:gd name="csY9" fmla="*/ 274712 h 1554088"/>
                <a:gd name="csX10" fmla="*/ 796666 w 4195251"/>
                <a:gd name="csY10" fmla="*/ 282561 h 1554088"/>
                <a:gd name="csX11" fmla="*/ 820213 w 4195251"/>
                <a:gd name="csY11" fmla="*/ 353202 h 1554088"/>
                <a:gd name="csX12" fmla="*/ 898702 w 4195251"/>
                <a:gd name="csY12" fmla="*/ 357126 h 1554088"/>
                <a:gd name="csX13" fmla="*/ 894777 w 4195251"/>
                <a:gd name="csY13" fmla="*/ 388522 h 1554088"/>
                <a:gd name="csX14" fmla="*/ 1008587 w 4195251"/>
                <a:gd name="csY14" fmla="*/ 384597 h 1554088"/>
                <a:gd name="csX15" fmla="*/ 1020360 w 4195251"/>
                <a:gd name="csY15" fmla="*/ 415993 h 1554088"/>
                <a:gd name="csX16" fmla="*/ 1173414 w 4195251"/>
                <a:gd name="csY16" fmla="*/ 419918 h 1554088"/>
                <a:gd name="csX17" fmla="*/ 1169490 w 4195251"/>
                <a:gd name="csY17" fmla="*/ 435615 h 1554088"/>
                <a:gd name="csX18" fmla="*/ 1283299 w 4195251"/>
                <a:gd name="csY18" fmla="*/ 435615 h 1554088"/>
                <a:gd name="csX19" fmla="*/ 1291148 w 4195251"/>
                <a:gd name="csY19" fmla="*/ 470936 h 1554088"/>
                <a:gd name="csX20" fmla="*/ 1365713 w 4195251"/>
                <a:gd name="csY20" fmla="*/ 470936 h 1554088"/>
                <a:gd name="csX21" fmla="*/ 1365713 w 4195251"/>
                <a:gd name="csY21" fmla="*/ 490558 h 1554088"/>
                <a:gd name="csX22" fmla="*/ 1506994 w 4195251"/>
                <a:gd name="csY22" fmla="*/ 486633 h 1554088"/>
                <a:gd name="csX23" fmla="*/ 1506994 w 4195251"/>
                <a:gd name="csY23" fmla="*/ 510180 h 1554088"/>
                <a:gd name="csX24" fmla="*/ 1620803 w 4195251"/>
                <a:gd name="csY24" fmla="*/ 514105 h 1554088"/>
                <a:gd name="csX25" fmla="*/ 1628652 w 4195251"/>
                <a:gd name="csY25" fmla="*/ 537651 h 1554088"/>
                <a:gd name="csX26" fmla="*/ 1766008 w 4195251"/>
                <a:gd name="csY26" fmla="*/ 537651 h 1554088"/>
                <a:gd name="csX27" fmla="*/ 1766008 w 4195251"/>
                <a:gd name="csY27" fmla="*/ 553349 h 1554088"/>
                <a:gd name="csX28" fmla="*/ 1766008 w 4195251"/>
                <a:gd name="csY28" fmla="*/ 553349 h 1554088"/>
                <a:gd name="csX29" fmla="*/ 1801328 w 4195251"/>
                <a:gd name="csY29" fmla="*/ 576896 h 1554088"/>
                <a:gd name="csX30" fmla="*/ 2025023 w 4195251"/>
                <a:gd name="csY30" fmla="*/ 576896 h 1554088"/>
                <a:gd name="csX31" fmla="*/ 2028947 w 4195251"/>
                <a:gd name="csY31" fmla="*/ 596518 h 1554088"/>
                <a:gd name="csX32" fmla="*/ 2185926 w 4195251"/>
                <a:gd name="csY32" fmla="*/ 596518 h 1554088"/>
                <a:gd name="csX33" fmla="*/ 2185926 w 4195251"/>
                <a:gd name="csY33" fmla="*/ 620065 h 1554088"/>
                <a:gd name="csX34" fmla="*/ 2229095 w 4195251"/>
                <a:gd name="csY34" fmla="*/ 620065 h 1554088"/>
                <a:gd name="csX35" fmla="*/ 2229095 w 4195251"/>
                <a:gd name="csY35" fmla="*/ 639688 h 1554088"/>
                <a:gd name="csX36" fmla="*/ 2468487 w 4195251"/>
                <a:gd name="csY36" fmla="*/ 643612 h 1554088"/>
                <a:gd name="csX37" fmla="*/ 2464563 w 4195251"/>
                <a:gd name="csY37" fmla="*/ 667159 h 1554088"/>
                <a:gd name="csX38" fmla="*/ 3622280 w 4195251"/>
                <a:gd name="csY38" fmla="*/ 678932 h 1554088"/>
                <a:gd name="csX39" fmla="*/ 3622280 w 4195251"/>
                <a:gd name="csY39" fmla="*/ 694630 h 1554088"/>
                <a:gd name="csX40" fmla="*/ 4195251 w 4195251"/>
                <a:gd name="csY40" fmla="*/ 706403 h 1554088"/>
                <a:gd name="csX41" fmla="*/ 4195251 w 4195251"/>
                <a:gd name="csY41" fmla="*/ 1554088 h 1554088"/>
                <a:gd name="csX42" fmla="*/ 3614431 w 4195251"/>
                <a:gd name="csY42" fmla="*/ 1554088 h 1554088"/>
                <a:gd name="csX43" fmla="*/ 3614431 w 4195251"/>
                <a:gd name="csY43" fmla="*/ 1314695 h 1554088"/>
                <a:gd name="csX44" fmla="*/ 3543790 w 4195251"/>
                <a:gd name="csY44" fmla="*/ 1314695 h 1554088"/>
                <a:gd name="csX45" fmla="*/ 3543790 w 4195251"/>
                <a:gd name="csY45" fmla="*/ 1083152 h 1554088"/>
                <a:gd name="csX46" fmla="*/ 2460638 w 4195251"/>
                <a:gd name="csY46" fmla="*/ 1083152 h 1554088"/>
                <a:gd name="csX47" fmla="*/ 2460638 w 4195251"/>
                <a:gd name="csY47" fmla="*/ 1024285 h 1554088"/>
                <a:gd name="csX48" fmla="*/ 1981854 w 4195251"/>
                <a:gd name="csY48" fmla="*/ 1024285 h 1554088"/>
                <a:gd name="csX49" fmla="*/ 1981854 w 4195251"/>
                <a:gd name="csY49" fmla="*/ 981116 h 1554088"/>
                <a:gd name="csX50" fmla="*/ 1581559 w 4195251"/>
                <a:gd name="csY50" fmla="*/ 981116 h 1554088"/>
                <a:gd name="csX51" fmla="*/ 1581559 w 4195251"/>
                <a:gd name="csY51" fmla="*/ 957569 h 1554088"/>
                <a:gd name="csX52" fmla="*/ 1542314 w 4195251"/>
                <a:gd name="csY52" fmla="*/ 957569 h 1554088"/>
                <a:gd name="csX53" fmla="*/ 1542314 w 4195251"/>
                <a:gd name="csY53" fmla="*/ 957569 h 1554088"/>
                <a:gd name="csX54" fmla="*/ 1542314 w 4195251"/>
                <a:gd name="csY54" fmla="*/ 957569 h 1554088"/>
                <a:gd name="csX55" fmla="*/ 1542314 w 4195251"/>
                <a:gd name="csY55" fmla="*/ 930098 h 1554088"/>
                <a:gd name="csX56" fmla="*/ 1322544 w 4195251"/>
                <a:gd name="csY56" fmla="*/ 930098 h 1554088"/>
                <a:gd name="csX57" fmla="*/ 1322544 w 4195251"/>
                <a:gd name="csY57" fmla="*/ 906551 h 1554088"/>
                <a:gd name="csX58" fmla="*/ 1212659 w 4195251"/>
                <a:gd name="csY58" fmla="*/ 906551 h 1554088"/>
                <a:gd name="csX59" fmla="*/ 1212659 w 4195251"/>
                <a:gd name="csY59" fmla="*/ 883004 h 1554088"/>
                <a:gd name="csX60" fmla="*/ 988965 w 4195251"/>
                <a:gd name="csY60" fmla="*/ 883004 h 1554088"/>
                <a:gd name="csX61" fmla="*/ 988965 w 4195251"/>
                <a:gd name="csY61" fmla="*/ 859458 h 1554088"/>
                <a:gd name="csX62" fmla="*/ 922249 w 4195251"/>
                <a:gd name="csY62" fmla="*/ 859458 h 1554088"/>
                <a:gd name="csX63" fmla="*/ 922249 w 4195251"/>
                <a:gd name="csY63" fmla="*/ 839835 h 1554088"/>
                <a:gd name="csX64" fmla="*/ 777043 w 4195251"/>
                <a:gd name="csY64" fmla="*/ 839835 h 1554088"/>
                <a:gd name="csX65" fmla="*/ 733874 w 4195251"/>
                <a:gd name="csY65" fmla="*/ 714252 h 1554088"/>
                <a:gd name="csX66" fmla="*/ 733874 w 4195251"/>
                <a:gd name="csY66" fmla="*/ 714252 h 1554088"/>
                <a:gd name="csX67" fmla="*/ 706403 w 4195251"/>
                <a:gd name="csY67" fmla="*/ 718177 h 1554088"/>
                <a:gd name="csX68" fmla="*/ 663234 w 4195251"/>
                <a:gd name="csY68" fmla="*/ 584745 h 1554088"/>
                <a:gd name="csX69" fmla="*/ 663234 w 4195251"/>
                <a:gd name="csY69" fmla="*/ 584745 h 1554088"/>
                <a:gd name="csX70" fmla="*/ 627914 w 4195251"/>
                <a:gd name="csY70" fmla="*/ 580821 h 1554088"/>
                <a:gd name="csX71" fmla="*/ 616140 w 4195251"/>
                <a:gd name="csY71" fmla="*/ 529803 h 1554088"/>
                <a:gd name="csX72" fmla="*/ 490558 w 4195251"/>
                <a:gd name="csY72" fmla="*/ 529803 h 1554088"/>
                <a:gd name="csX73" fmla="*/ 490558 w 4195251"/>
                <a:gd name="csY73" fmla="*/ 506256 h 1554088"/>
                <a:gd name="csX74" fmla="*/ 419917 w 4195251"/>
                <a:gd name="csY74" fmla="*/ 498407 h 1554088"/>
                <a:gd name="csX75" fmla="*/ 384597 w 4195251"/>
                <a:gd name="csY75" fmla="*/ 427767 h 1554088"/>
                <a:gd name="csX76" fmla="*/ 298259 w 4195251"/>
                <a:gd name="csY76" fmla="*/ 427767 h 1554088"/>
                <a:gd name="csX77" fmla="*/ 262939 w 4195251"/>
                <a:gd name="csY77" fmla="*/ 337504 h 1554088"/>
                <a:gd name="csX78" fmla="*/ 262939 w 4195251"/>
                <a:gd name="csY78" fmla="*/ 337504 h 1554088"/>
                <a:gd name="csX79" fmla="*/ 200147 w 4195251"/>
                <a:gd name="csY79" fmla="*/ 231543 h 1554088"/>
                <a:gd name="csX80" fmla="*/ 176601 w 4195251"/>
                <a:gd name="csY80" fmla="*/ 219770 h 1554088"/>
                <a:gd name="csX81" fmla="*/ 137356 w 4195251"/>
                <a:gd name="csY81" fmla="*/ 105961 h 1554088"/>
                <a:gd name="csX82" fmla="*/ 82413 w 4195251"/>
                <a:gd name="csY82" fmla="*/ 78489 h 1554088"/>
                <a:gd name="csX83" fmla="*/ 0 w 4195251"/>
                <a:gd name="csY83" fmla="*/ 0 h 15540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</a:cxnLst>
              <a:rect l="l" t="t" r="r" b="b"/>
              <a:pathLst>
                <a:path w="4195251" h="1554088">
                  <a:moveTo>
                    <a:pt x="0" y="0"/>
                  </a:moveTo>
                  <a:lnTo>
                    <a:pt x="156978" y="15698"/>
                  </a:lnTo>
                  <a:lnTo>
                    <a:pt x="180525" y="78489"/>
                  </a:lnTo>
                  <a:lnTo>
                    <a:pt x="262939" y="86338"/>
                  </a:lnTo>
                  <a:lnTo>
                    <a:pt x="372824" y="153054"/>
                  </a:lnTo>
                  <a:lnTo>
                    <a:pt x="580820" y="176601"/>
                  </a:lnTo>
                  <a:lnTo>
                    <a:pt x="600443" y="207997"/>
                  </a:lnTo>
                  <a:lnTo>
                    <a:pt x="698554" y="215845"/>
                  </a:lnTo>
                  <a:lnTo>
                    <a:pt x="698554" y="215845"/>
                  </a:lnTo>
                  <a:lnTo>
                    <a:pt x="761346" y="274712"/>
                  </a:lnTo>
                  <a:lnTo>
                    <a:pt x="796666" y="282561"/>
                  </a:lnTo>
                  <a:lnTo>
                    <a:pt x="820213" y="353202"/>
                  </a:lnTo>
                  <a:lnTo>
                    <a:pt x="898702" y="357126"/>
                  </a:lnTo>
                  <a:lnTo>
                    <a:pt x="894777" y="388522"/>
                  </a:lnTo>
                  <a:lnTo>
                    <a:pt x="1008587" y="384597"/>
                  </a:lnTo>
                  <a:lnTo>
                    <a:pt x="1020360" y="415993"/>
                  </a:lnTo>
                  <a:lnTo>
                    <a:pt x="1173414" y="419918"/>
                  </a:lnTo>
                  <a:lnTo>
                    <a:pt x="1169490" y="435615"/>
                  </a:lnTo>
                  <a:lnTo>
                    <a:pt x="1283299" y="435615"/>
                  </a:lnTo>
                  <a:lnTo>
                    <a:pt x="1291148" y="470936"/>
                  </a:lnTo>
                  <a:lnTo>
                    <a:pt x="1365713" y="470936"/>
                  </a:lnTo>
                  <a:lnTo>
                    <a:pt x="1365713" y="490558"/>
                  </a:lnTo>
                  <a:lnTo>
                    <a:pt x="1506994" y="486633"/>
                  </a:lnTo>
                  <a:lnTo>
                    <a:pt x="1506994" y="510180"/>
                  </a:lnTo>
                  <a:lnTo>
                    <a:pt x="1620803" y="514105"/>
                  </a:lnTo>
                  <a:lnTo>
                    <a:pt x="1628652" y="537651"/>
                  </a:lnTo>
                  <a:lnTo>
                    <a:pt x="1766008" y="537651"/>
                  </a:lnTo>
                  <a:lnTo>
                    <a:pt x="1766008" y="553349"/>
                  </a:lnTo>
                  <a:lnTo>
                    <a:pt x="1766008" y="553349"/>
                  </a:lnTo>
                  <a:lnTo>
                    <a:pt x="1801328" y="576896"/>
                  </a:lnTo>
                  <a:lnTo>
                    <a:pt x="2025023" y="576896"/>
                  </a:lnTo>
                  <a:lnTo>
                    <a:pt x="2028947" y="596518"/>
                  </a:lnTo>
                  <a:lnTo>
                    <a:pt x="2185926" y="596518"/>
                  </a:lnTo>
                  <a:lnTo>
                    <a:pt x="2185926" y="620065"/>
                  </a:lnTo>
                  <a:lnTo>
                    <a:pt x="2229095" y="620065"/>
                  </a:lnTo>
                  <a:lnTo>
                    <a:pt x="2229095" y="639688"/>
                  </a:lnTo>
                  <a:lnTo>
                    <a:pt x="2468487" y="643612"/>
                  </a:lnTo>
                  <a:lnTo>
                    <a:pt x="2464563" y="667159"/>
                  </a:lnTo>
                  <a:lnTo>
                    <a:pt x="3622280" y="678932"/>
                  </a:lnTo>
                  <a:lnTo>
                    <a:pt x="3622280" y="694630"/>
                  </a:lnTo>
                  <a:lnTo>
                    <a:pt x="4195251" y="706403"/>
                  </a:lnTo>
                  <a:lnTo>
                    <a:pt x="4195251" y="1554088"/>
                  </a:lnTo>
                  <a:lnTo>
                    <a:pt x="3614431" y="1554088"/>
                  </a:lnTo>
                  <a:lnTo>
                    <a:pt x="3614431" y="1314695"/>
                  </a:lnTo>
                  <a:lnTo>
                    <a:pt x="3543790" y="1314695"/>
                  </a:lnTo>
                  <a:lnTo>
                    <a:pt x="3543790" y="1083152"/>
                  </a:lnTo>
                  <a:lnTo>
                    <a:pt x="2460638" y="1083152"/>
                  </a:lnTo>
                  <a:lnTo>
                    <a:pt x="2460638" y="1024285"/>
                  </a:lnTo>
                  <a:lnTo>
                    <a:pt x="1981854" y="1024285"/>
                  </a:lnTo>
                  <a:lnTo>
                    <a:pt x="1981854" y="981116"/>
                  </a:lnTo>
                  <a:lnTo>
                    <a:pt x="1581559" y="981116"/>
                  </a:lnTo>
                  <a:lnTo>
                    <a:pt x="1581559" y="957569"/>
                  </a:lnTo>
                  <a:lnTo>
                    <a:pt x="1542314" y="957569"/>
                  </a:lnTo>
                  <a:lnTo>
                    <a:pt x="1542314" y="957569"/>
                  </a:lnTo>
                  <a:lnTo>
                    <a:pt x="1542314" y="957569"/>
                  </a:lnTo>
                  <a:lnTo>
                    <a:pt x="1542314" y="930098"/>
                  </a:lnTo>
                  <a:lnTo>
                    <a:pt x="1322544" y="930098"/>
                  </a:lnTo>
                  <a:lnTo>
                    <a:pt x="1322544" y="906551"/>
                  </a:lnTo>
                  <a:lnTo>
                    <a:pt x="1212659" y="906551"/>
                  </a:lnTo>
                  <a:lnTo>
                    <a:pt x="1212659" y="883004"/>
                  </a:lnTo>
                  <a:lnTo>
                    <a:pt x="988965" y="883004"/>
                  </a:lnTo>
                  <a:lnTo>
                    <a:pt x="988965" y="859458"/>
                  </a:lnTo>
                  <a:lnTo>
                    <a:pt x="922249" y="859458"/>
                  </a:lnTo>
                  <a:lnTo>
                    <a:pt x="922249" y="839835"/>
                  </a:lnTo>
                  <a:lnTo>
                    <a:pt x="777043" y="839835"/>
                  </a:lnTo>
                  <a:lnTo>
                    <a:pt x="733874" y="714252"/>
                  </a:lnTo>
                  <a:lnTo>
                    <a:pt x="733874" y="714252"/>
                  </a:lnTo>
                  <a:lnTo>
                    <a:pt x="706403" y="718177"/>
                  </a:lnTo>
                  <a:lnTo>
                    <a:pt x="663234" y="584745"/>
                  </a:lnTo>
                  <a:lnTo>
                    <a:pt x="663234" y="584745"/>
                  </a:lnTo>
                  <a:lnTo>
                    <a:pt x="627914" y="580821"/>
                  </a:lnTo>
                  <a:lnTo>
                    <a:pt x="616140" y="529803"/>
                  </a:lnTo>
                  <a:lnTo>
                    <a:pt x="490558" y="529803"/>
                  </a:lnTo>
                  <a:lnTo>
                    <a:pt x="490558" y="506256"/>
                  </a:lnTo>
                  <a:lnTo>
                    <a:pt x="419917" y="498407"/>
                  </a:lnTo>
                  <a:lnTo>
                    <a:pt x="384597" y="427767"/>
                  </a:lnTo>
                  <a:lnTo>
                    <a:pt x="298259" y="427767"/>
                  </a:lnTo>
                  <a:lnTo>
                    <a:pt x="262939" y="337504"/>
                  </a:lnTo>
                  <a:lnTo>
                    <a:pt x="262939" y="337504"/>
                  </a:lnTo>
                  <a:lnTo>
                    <a:pt x="200147" y="231543"/>
                  </a:lnTo>
                  <a:lnTo>
                    <a:pt x="176601" y="219770"/>
                  </a:lnTo>
                  <a:lnTo>
                    <a:pt x="137356" y="105961"/>
                  </a:lnTo>
                  <a:lnTo>
                    <a:pt x="82413" y="78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40000"/>
              </a:schemeClr>
            </a:solidFill>
            <a:ln w="28575">
              <a:noFill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518" name="Group 9517">
              <a:extLst>
                <a:ext uri="{FF2B5EF4-FFF2-40B4-BE49-F238E27FC236}">
                  <a16:creationId xmlns:a16="http://schemas.microsoft.com/office/drawing/2014/main" id="{860825A9-3397-7279-15B3-B178E308AF7E}"/>
                </a:ext>
              </a:extLst>
            </p:cNvPr>
            <p:cNvGrpSpPr/>
            <p:nvPr/>
          </p:nvGrpSpPr>
          <p:grpSpPr>
            <a:xfrm>
              <a:off x="821170" y="2340552"/>
              <a:ext cx="4405168" cy="1390073"/>
              <a:chOff x="821170" y="2340552"/>
              <a:chExt cx="4405168" cy="1390073"/>
            </a:xfrm>
          </p:grpSpPr>
          <p:sp>
            <p:nvSpPr>
              <p:cNvPr id="9441" name="TextBox 9440">
                <a:extLst>
                  <a:ext uri="{FF2B5EF4-FFF2-40B4-BE49-F238E27FC236}">
                    <a16:creationId xmlns:a16="http://schemas.microsoft.com/office/drawing/2014/main" id="{82982A0F-77EA-46BF-4892-C4B9147F284D}"/>
                  </a:ext>
                </a:extLst>
              </p:cNvPr>
              <p:cNvSpPr txBox="1"/>
              <p:nvPr/>
            </p:nvSpPr>
            <p:spPr>
              <a:xfrm>
                <a:off x="821170" y="23405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42" name="TextBox 9441">
                <a:extLst>
                  <a:ext uri="{FF2B5EF4-FFF2-40B4-BE49-F238E27FC236}">
                    <a16:creationId xmlns:a16="http://schemas.microsoft.com/office/drawing/2014/main" id="{ABF83A97-DE85-1CB9-8229-FF2243ED61E7}"/>
                  </a:ext>
                </a:extLst>
              </p:cNvPr>
              <p:cNvSpPr txBox="1"/>
              <p:nvPr/>
            </p:nvSpPr>
            <p:spPr>
              <a:xfrm>
                <a:off x="1164070" y="26294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43" name="TextBox 9442">
                <a:extLst>
                  <a:ext uri="{FF2B5EF4-FFF2-40B4-BE49-F238E27FC236}">
                    <a16:creationId xmlns:a16="http://schemas.microsoft.com/office/drawing/2014/main" id="{95221008-3878-B9F5-72CC-083B13FA9C5C}"/>
                  </a:ext>
                </a:extLst>
              </p:cNvPr>
              <p:cNvSpPr txBox="1"/>
              <p:nvPr/>
            </p:nvSpPr>
            <p:spPr>
              <a:xfrm>
                <a:off x="1176770" y="26580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44" name="TextBox 9443">
                <a:extLst>
                  <a:ext uri="{FF2B5EF4-FFF2-40B4-BE49-F238E27FC236}">
                    <a16:creationId xmlns:a16="http://schemas.microsoft.com/office/drawing/2014/main" id="{44BF37F3-4E71-10E3-5777-06A21BC48194}"/>
                  </a:ext>
                </a:extLst>
              </p:cNvPr>
              <p:cNvSpPr txBox="1"/>
              <p:nvPr/>
            </p:nvSpPr>
            <p:spPr>
              <a:xfrm>
                <a:off x="1208520" y="26580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45" name="TextBox 9444">
                <a:extLst>
                  <a:ext uri="{FF2B5EF4-FFF2-40B4-BE49-F238E27FC236}">
                    <a16:creationId xmlns:a16="http://schemas.microsoft.com/office/drawing/2014/main" id="{D99844D2-BB63-2BAE-3D03-0AD4FE271A76}"/>
                  </a:ext>
                </a:extLst>
              </p:cNvPr>
              <p:cNvSpPr txBox="1"/>
              <p:nvPr/>
            </p:nvSpPr>
            <p:spPr>
              <a:xfrm>
                <a:off x="1192645" y="26580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46" name="TextBox 9445">
                <a:extLst>
                  <a:ext uri="{FF2B5EF4-FFF2-40B4-BE49-F238E27FC236}">
                    <a16:creationId xmlns:a16="http://schemas.microsoft.com/office/drawing/2014/main" id="{7BDF4FE2-B48C-0270-260A-0BBB94E10AAA}"/>
                  </a:ext>
                </a:extLst>
              </p:cNvPr>
              <p:cNvSpPr txBox="1"/>
              <p:nvPr/>
            </p:nvSpPr>
            <p:spPr>
              <a:xfrm>
                <a:off x="1424420" y="27469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47" name="TextBox 9446">
                <a:extLst>
                  <a:ext uri="{FF2B5EF4-FFF2-40B4-BE49-F238E27FC236}">
                    <a16:creationId xmlns:a16="http://schemas.microsoft.com/office/drawing/2014/main" id="{5DC5E5D7-25EB-0489-92E2-6E5318AEE430}"/>
                  </a:ext>
                </a:extLst>
              </p:cNvPr>
              <p:cNvSpPr txBox="1"/>
              <p:nvPr/>
            </p:nvSpPr>
            <p:spPr>
              <a:xfrm>
                <a:off x="1468870" y="27469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48" name="TextBox 9447">
                <a:extLst>
                  <a:ext uri="{FF2B5EF4-FFF2-40B4-BE49-F238E27FC236}">
                    <a16:creationId xmlns:a16="http://schemas.microsoft.com/office/drawing/2014/main" id="{E345DC4A-8DA6-3761-6D5D-912560796413}"/>
                  </a:ext>
                </a:extLst>
              </p:cNvPr>
              <p:cNvSpPr txBox="1"/>
              <p:nvPr/>
            </p:nvSpPr>
            <p:spPr>
              <a:xfrm>
                <a:off x="1564120" y="28612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49" name="TextBox 9448">
                <a:extLst>
                  <a:ext uri="{FF2B5EF4-FFF2-40B4-BE49-F238E27FC236}">
                    <a16:creationId xmlns:a16="http://schemas.microsoft.com/office/drawing/2014/main" id="{220F84F4-A430-44EE-3539-898D2E97DE43}"/>
                  </a:ext>
                </a:extLst>
              </p:cNvPr>
              <p:cNvSpPr txBox="1"/>
              <p:nvPr/>
            </p:nvSpPr>
            <p:spPr>
              <a:xfrm>
                <a:off x="1576820" y="28993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50" name="TextBox 9449">
                <a:extLst>
                  <a:ext uri="{FF2B5EF4-FFF2-40B4-BE49-F238E27FC236}">
                    <a16:creationId xmlns:a16="http://schemas.microsoft.com/office/drawing/2014/main" id="{5E2C1245-826D-1443-4765-D2DAD6C39FA1}"/>
                  </a:ext>
                </a:extLst>
              </p:cNvPr>
              <p:cNvSpPr txBox="1"/>
              <p:nvPr/>
            </p:nvSpPr>
            <p:spPr>
              <a:xfrm>
                <a:off x="1456170" y="27469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51" name="TextBox 9450">
                <a:extLst>
                  <a:ext uri="{FF2B5EF4-FFF2-40B4-BE49-F238E27FC236}">
                    <a16:creationId xmlns:a16="http://schemas.microsoft.com/office/drawing/2014/main" id="{8CD807FA-7B83-C296-59F3-B1A2A4CAEFF8}"/>
                  </a:ext>
                </a:extLst>
              </p:cNvPr>
              <p:cNvSpPr txBox="1"/>
              <p:nvPr/>
            </p:nvSpPr>
            <p:spPr>
              <a:xfrm>
                <a:off x="1433945" y="27469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52" name="TextBox 9451">
                <a:extLst>
                  <a:ext uri="{FF2B5EF4-FFF2-40B4-BE49-F238E27FC236}">
                    <a16:creationId xmlns:a16="http://schemas.microsoft.com/office/drawing/2014/main" id="{9413153C-E5D3-D894-7A05-4BFD1796C3CF}"/>
                  </a:ext>
                </a:extLst>
              </p:cNvPr>
              <p:cNvSpPr txBox="1"/>
              <p:nvPr/>
            </p:nvSpPr>
            <p:spPr>
              <a:xfrm>
                <a:off x="1589520" y="29247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53" name="TextBox 9452">
                <a:extLst>
                  <a:ext uri="{FF2B5EF4-FFF2-40B4-BE49-F238E27FC236}">
                    <a16:creationId xmlns:a16="http://schemas.microsoft.com/office/drawing/2014/main" id="{FF84793C-897E-2EEC-8126-578B777BFEFE}"/>
                  </a:ext>
                </a:extLst>
              </p:cNvPr>
              <p:cNvSpPr txBox="1"/>
              <p:nvPr/>
            </p:nvSpPr>
            <p:spPr>
              <a:xfrm>
                <a:off x="1614920" y="29596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54" name="TextBox 9453">
                <a:extLst>
                  <a:ext uri="{FF2B5EF4-FFF2-40B4-BE49-F238E27FC236}">
                    <a16:creationId xmlns:a16="http://schemas.microsoft.com/office/drawing/2014/main" id="{D452F33E-FC29-DE76-86B1-DFBBA32A4EDC}"/>
                  </a:ext>
                </a:extLst>
              </p:cNvPr>
              <p:cNvSpPr txBox="1"/>
              <p:nvPr/>
            </p:nvSpPr>
            <p:spPr>
              <a:xfrm>
                <a:off x="1624445" y="29723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55" name="TextBox 9454">
                <a:extLst>
                  <a:ext uri="{FF2B5EF4-FFF2-40B4-BE49-F238E27FC236}">
                    <a16:creationId xmlns:a16="http://schemas.microsoft.com/office/drawing/2014/main" id="{FB47D547-EC6D-DC50-077D-85C810309A33}"/>
                  </a:ext>
                </a:extLst>
              </p:cNvPr>
              <p:cNvSpPr txBox="1"/>
              <p:nvPr/>
            </p:nvSpPr>
            <p:spPr>
              <a:xfrm>
                <a:off x="1637145" y="29882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56" name="TextBox 9455">
                <a:extLst>
                  <a:ext uri="{FF2B5EF4-FFF2-40B4-BE49-F238E27FC236}">
                    <a16:creationId xmlns:a16="http://schemas.microsoft.com/office/drawing/2014/main" id="{812DA05E-1596-F328-0FAE-62794435F817}"/>
                  </a:ext>
                </a:extLst>
              </p:cNvPr>
              <p:cNvSpPr txBox="1"/>
              <p:nvPr/>
            </p:nvSpPr>
            <p:spPr>
              <a:xfrm>
                <a:off x="1659370" y="30422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57" name="TextBox 9456">
                <a:extLst>
                  <a:ext uri="{FF2B5EF4-FFF2-40B4-BE49-F238E27FC236}">
                    <a16:creationId xmlns:a16="http://schemas.microsoft.com/office/drawing/2014/main" id="{2DBBDC5E-FE14-DC7E-BB79-889078B24758}"/>
                  </a:ext>
                </a:extLst>
              </p:cNvPr>
              <p:cNvSpPr txBox="1"/>
              <p:nvPr/>
            </p:nvSpPr>
            <p:spPr>
              <a:xfrm>
                <a:off x="1833995" y="30549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58" name="TextBox 9457">
                <a:extLst>
                  <a:ext uri="{FF2B5EF4-FFF2-40B4-BE49-F238E27FC236}">
                    <a16:creationId xmlns:a16="http://schemas.microsoft.com/office/drawing/2014/main" id="{67AB4FC4-08BC-895E-6D67-729BD38997E3}"/>
                  </a:ext>
                </a:extLst>
              </p:cNvPr>
              <p:cNvSpPr txBox="1"/>
              <p:nvPr/>
            </p:nvSpPr>
            <p:spPr>
              <a:xfrm>
                <a:off x="1919720" y="30644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59" name="TextBox 9458">
                <a:extLst>
                  <a:ext uri="{FF2B5EF4-FFF2-40B4-BE49-F238E27FC236}">
                    <a16:creationId xmlns:a16="http://schemas.microsoft.com/office/drawing/2014/main" id="{07C158B5-0563-F411-2002-9B0032B579FB}"/>
                  </a:ext>
                </a:extLst>
              </p:cNvPr>
              <p:cNvSpPr txBox="1"/>
              <p:nvPr/>
            </p:nvSpPr>
            <p:spPr>
              <a:xfrm>
                <a:off x="1859395" y="30644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60" name="TextBox 9459">
                <a:extLst>
                  <a:ext uri="{FF2B5EF4-FFF2-40B4-BE49-F238E27FC236}">
                    <a16:creationId xmlns:a16="http://schemas.microsoft.com/office/drawing/2014/main" id="{07F96516-E539-5148-34FD-FB99AD5E70F4}"/>
                  </a:ext>
                </a:extLst>
              </p:cNvPr>
              <p:cNvSpPr txBox="1"/>
              <p:nvPr/>
            </p:nvSpPr>
            <p:spPr>
              <a:xfrm>
                <a:off x="1872095" y="30644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61" name="TextBox 9460">
                <a:extLst>
                  <a:ext uri="{FF2B5EF4-FFF2-40B4-BE49-F238E27FC236}">
                    <a16:creationId xmlns:a16="http://schemas.microsoft.com/office/drawing/2014/main" id="{BD2485F5-2D89-9B2E-9B6C-8DC1B10D22F6}"/>
                  </a:ext>
                </a:extLst>
              </p:cNvPr>
              <p:cNvSpPr txBox="1"/>
              <p:nvPr/>
            </p:nvSpPr>
            <p:spPr>
              <a:xfrm>
                <a:off x="1887970" y="30644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62" name="TextBox 9461">
                <a:extLst>
                  <a:ext uri="{FF2B5EF4-FFF2-40B4-BE49-F238E27FC236}">
                    <a16:creationId xmlns:a16="http://schemas.microsoft.com/office/drawing/2014/main" id="{C69E7534-8DAF-B9B2-8584-CC467A708B23}"/>
                  </a:ext>
                </a:extLst>
              </p:cNvPr>
              <p:cNvSpPr txBox="1"/>
              <p:nvPr/>
            </p:nvSpPr>
            <p:spPr>
              <a:xfrm>
                <a:off x="2097520" y="30898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63" name="TextBox 9462">
                <a:extLst>
                  <a:ext uri="{FF2B5EF4-FFF2-40B4-BE49-F238E27FC236}">
                    <a16:creationId xmlns:a16="http://schemas.microsoft.com/office/drawing/2014/main" id="{E98B5210-3F15-E835-70EE-E7691192139F}"/>
                  </a:ext>
                </a:extLst>
              </p:cNvPr>
              <p:cNvSpPr txBox="1"/>
              <p:nvPr/>
            </p:nvSpPr>
            <p:spPr>
              <a:xfrm>
                <a:off x="2195945" y="31025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64" name="TextBox 9463">
                <a:extLst>
                  <a:ext uri="{FF2B5EF4-FFF2-40B4-BE49-F238E27FC236}">
                    <a16:creationId xmlns:a16="http://schemas.microsoft.com/office/drawing/2014/main" id="{CAEC67BE-729B-5E57-6A4E-460363F0651F}"/>
                  </a:ext>
                </a:extLst>
              </p:cNvPr>
              <p:cNvSpPr txBox="1"/>
              <p:nvPr/>
            </p:nvSpPr>
            <p:spPr>
              <a:xfrm>
                <a:off x="2119745" y="30898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65" name="TextBox 9464">
                <a:extLst>
                  <a:ext uri="{FF2B5EF4-FFF2-40B4-BE49-F238E27FC236}">
                    <a16:creationId xmlns:a16="http://schemas.microsoft.com/office/drawing/2014/main" id="{A24A4E34-87DA-1BDE-3DAF-31317C9BEC52}"/>
                  </a:ext>
                </a:extLst>
              </p:cNvPr>
              <p:cNvSpPr txBox="1"/>
              <p:nvPr/>
            </p:nvSpPr>
            <p:spPr>
              <a:xfrm>
                <a:off x="2126095" y="30898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66" name="TextBox 9465">
                <a:extLst>
                  <a:ext uri="{FF2B5EF4-FFF2-40B4-BE49-F238E27FC236}">
                    <a16:creationId xmlns:a16="http://schemas.microsoft.com/office/drawing/2014/main" id="{7B944290-46CD-433F-B1CD-DAC4E279B27F}"/>
                  </a:ext>
                </a:extLst>
              </p:cNvPr>
              <p:cNvSpPr txBox="1"/>
              <p:nvPr/>
            </p:nvSpPr>
            <p:spPr>
              <a:xfrm>
                <a:off x="2148320" y="30866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67" name="TextBox 9466">
                <a:extLst>
                  <a:ext uri="{FF2B5EF4-FFF2-40B4-BE49-F238E27FC236}">
                    <a16:creationId xmlns:a16="http://schemas.microsoft.com/office/drawing/2014/main" id="{FC69430C-C065-9E27-FA0E-C6A892BB1D9F}"/>
                  </a:ext>
                </a:extLst>
              </p:cNvPr>
              <p:cNvSpPr txBox="1"/>
              <p:nvPr/>
            </p:nvSpPr>
            <p:spPr>
              <a:xfrm>
                <a:off x="2259445" y="31089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68" name="TextBox 9467">
                <a:extLst>
                  <a:ext uri="{FF2B5EF4-FFF2-40B4-BE49-F238E27FC236}">
                    <a16:creationId xmlns:a16="http://schemas.microsoft.com/office/drawing/2014/main" id="{97E12108-C5F8-D6F5-B1F9-563D05A655BE}"/>
                  </a:ext>
                </a:extLst>
              </p:cNvPr>
              <p:cNvSpPr txBox="1"/>
              <p:nvPr/>
            </p:nvSpPr>
            <p:spPr>
              <a:xfrm>
                <a:off x="2341995" y="31089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69" name="TextBox 9468">
                <a:extLst>
                  <a:ext uri="{FF2B5EF4-FFF2-40B4-BE49-F238E27FC236}">
                    <a16:creationId xmlns:a16="http://schemas.microsoft.com/office/drawing/2014/main" id="{8391F835-2773-AD72-E9EA-CD2CAFE68D75}"/>
                  </a:ext>
                </a:extLst>
              </p:cNvPr>
              <p:cNvSpPr txBox="1"/>
              <p:nvPr/>
            </p:nvSpPr>
            <p:spPr>
              <a:xfrm>
                <a:off x="2161020" y="30866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70" name="TextBox 9469">
                <a:extLst>
                  <a:ext uri="{FF2B5EF4-FFF2-40B4-BE49-F238E27FC236}">
                    <a16:creationId xmlns:a16="http://schemas.microsoft.com/office/drawing/2014/main" id="{5C8B545B-589F-2244-3EB7-25027E01C2E6}"/>
                  </a:ext>
                </a:extLst>
              </p:cNvPr>
              <p:cNvSpPr txBox="1"/>
              <p:nvPr/>
            </p:nvSpPr>
            <p:spPr>
              <a:xfrm>
                <a:off x="2167370" y="30866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71" name="TextBox 9470">
                <a:extLst>
                  <a:ext uri="{FF2B5EF4-FFF2-40B4-BE49-F238E27FC236}">
                    <a16:creationId xmlns:a16="http://schemas.microsoft.com/office/drawing/2014/main" id="{3691A8CF-A778-963D-B649-E992F5DB46FD}"/>
                  </a:ext>
                </a:extLst>
              </p:cNvPr>
              <p:cNvSpPr txBox="1"/>
              <p:nvPr/>
            </p:nvSpPr>
            <p:spPr>
              <a:xfrm>
                <a:off x="2380095" y="31089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72" name="TextBox 9471">
                <a:extLst>
                  <a:ext uri="{FF2B5EF4-FFF2-40B4-BE49-F238E27FC236}">
                    <a16:creationId xmlns:a16="http://schemas.microsoft.com/office/drawing/2014/main" id="{E7619C82-4BA8-E530-4704-E238A7CF30B5}"/>
                  </a:ext>
                </a:extLst>
              </p:cNvPr>
              <p:cNvSpPr txBox="1"/>
              <p:nvPr/>
            </p:nvSpPr>
            <p:spPr>
              <a:xfrm>
                <a:off x="2405495" y="31120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73" name="TextBox 9472">
                <a:extLst>
                  <a:ext uri="{FF2B5EF4-FFF2-40B4-BE49-F238E27FC236}">
                    <a16:creationId xmlns:a16="http://schemas.microsoft.com/office/drawing/2014/main" id="{52D2715F-0B0A-6F07-DEAC-81B19907F528}"/>
                  </a:ext>
                </a:extLst>
              </p:cNvPr>
              <p:cNvSpPr txBox="1"/>
              <p:nvPr/>
            </p:nvSpPr>
            <p:spPr>
              <a:xfrm>
                <a:off x="2415020" y="31311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74" name="TextBox 9473">
                <a:extLst>
                  <a:ext uri="{FF2B5EF4-FFF2-40B4-BE49-F238E27FC236}">
                    <a16:creationId xmlns:a16="http://schemas.microsoft.com/office/drawing/2014/main" id="{19FE13D0-C57F-5D10-ABED-01C957B952DD}"/>
                  </a:ext>
                </a:extLst>
              </p:cNvPr>
              <p:cNvSpPr txBox="1"/>
              <p:nvPr/>
            </p:nvSpPr>
            <p:spPr>
              <a:xfrm>
                <a:off x="2354695" y="31089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75" name="TextBox 9474">
                <a:extLst>
                  <a:ext uri="{FF2B5EF4-FFF2-40B4-BE49-F238E27FC236}">
                    <a16:creationId xmlns:a16="http://schemas.microsoft.com/office/drawing/2014/main" id="{7AC05414-2136-850C-F4ED-205C70929C9B}"/>
                  </a:ext>
                </a:extLst>
              </p:cNvPr>
              <p:cNvSpPr txBox="1"/>
              <p:nvPr/>
            </p:nvSpPr>
            <p:spPr>
              <a:xfrm>
                <a:off x="2434070" y="31343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76" name="TextBox 9475">
                <a:extLst>
                  <a:ext uri="{FF2B5EF4-FFF2-40B4-BE49-F238E27FC236}">
                    <a16:creationId xmlns:a16="http://schemas.microsoft.com/office/drawing/2014/main" id="{CFF853E0-9ADB-98AE-2032-6109D2C5C12C}"/>
                  </a:ext>
                </a:extLst>
              </p:cNvPr>
              <p:cNvSpPr txBox="1"/>
              <p:nvPr/>
            </p:nvSpPr>
            <p:spPr>
              <a:xfrm>
                <a:off x="2449945" y="31533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77" name="TextBox 9476">
                <a:extLst>
                  <a:ext uri="{FF2B5EF4-FFF2-40B4-BE49-F238E27FC236}">
                    <a16:creationId xmlns:a16="http://schemas.microsoft.com/office/drawing/2014/main" id="{99D8D176-94C1-6F12-CE19-A7186E0675B7}"/>
                  </a:ext>
                </a:extLst>
              </p:cNvPr>
              <p:cNvSpPr txBox="1"/>
              <p:nvPr/>
            </p:nvSpPr>
            <p:spPr>
              <a:xfrm>
                <a:off x="2567420" y="31565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78" name="TextBox 9477">
                <a:extLst>
                  <a:ext uri="{FF2B5EF4-FFF2-40B4-BE49-F238E27FC236}">
                    <a16:creationId xmlns:a16="http://schemas.microsoft.com/office/drawing/2014/main" id="{CB99DFFD-13BD-DAEE-212D-EA45F2F129CF}"/>
                  </a:ext>
                </a:extLst>
              </p:cNvPr>
              <p:cNvSpPr txBox="1"/>
              <p:nvPr/>
            </p:nvSpPr>
            <p:spPr>
              <a:xfrm>
                <a:off x="2659495" y="31597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79" name="TextBox 9478">
                <a:extLst>
                  <a:ext uri="{FF2B5EF4-FFF2-40B4-BE49-F238E27FC236}">
                    <a16:creationId xmlns:a16="http://schemas.microsoft.com/office/drawing/2014/main" id="{1DED4E8A-DAF7-CC8B-A784-8799BA2A5FF2}"/>
                  </a:ext>
                </a:extLst>
              </p:cNvPr>
              <p:cNvSpPr txBox="1"/>
              <p:nvPr/>
            </p:nvSpPr>
            <p:spPr>
              <a:xfrm>
                <a:off x="2551545" y="31565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80" name="TextBox 9479">
                <a:extLst>
                  <a:ext uri="{FF2B5EF4-FFF2-40B4-BE49-F238E27FC236}">
                    <a16:creationId xmlns:a16="http://schemas.microsoft.com/office/drawing/2014/main" id="{72F6E8F3-7A74-C33A-AD94-927FDBBCA98C}"/>
                  </a:ext>
                </a:extLst>
              </p:cNvPr>
              <p:cNvSpPr txBox="1"/>
              <p:nvPr/>
            </p:nvSpPr>
            <p:spPr>
              <a:xfrm>
                <a:off x="2691245" y="31597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81" name="TextBox 9480">
                <a:extLst>
                  <a:ext uri="{FF2B5EF4-FFF2-40B4-BE49-F238E27FC236}">
                    <a16:creationId xmlns:a16="http://schemas.microsoft.com/office/drawing/2014/main" id="{F63D9A4C-EAE8-F2DE-0AB4-D0E59F2BFD83}"/>
                  </a:ext>
                </a:extLst>
              </p:cNvPr>
              <p:cNvSpPr txBox="1"/>
              <p:nvPr/>
            </p:nvSpPr>
            <p:spPr>
              <a:xfrm>
                <a:off x="2691245" y="31597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82" name="TextBox 9481">
                <a:extLst>
                  <a:ext uri="{FF2B5EF4-FFF2-40B4-BE49-F238E27FC236}">
                    <a16:creationId xmlns:a16="http://schemas.microsoft.com/office/drawing/2014/main" id="{1608C319-1359-609B-5656-AB05E61A2149}"/>
                  </a:ext>
                </a:extLst>
              </p:cNvPr>
              <p:cNvSpPr txBox="1"/>
              <p:nvPr/>
            </p:nvSpPr>
            <p:spPr>
              <a:xfrm>
                <a:off x="2732520" y="31597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83" name="TextBox 9482">
                <a:extLst>
                  <a:ext uri="{FF2B5EF4-FFF2-40B4-BE49-F238E27FC236}">
                    <a16:creationId xmlns:a16="http://schemas.microsoft.com/office/drawing/2014/main" id="{15B10EBE-7982-B83D-3650-0EAAD77B7F2A}"/>
                  </a:ext>
                </a:extLst>
              </p:cNvPr>
              <p:cNvSpPr txBox="1"/>
              <p:nvPr/>
            </p:nvSpPr>
            <p:spPr>
              <a:xfrm>
                <a:off x="2713470" y="315970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84" name="TextBox 9483">
                <a:extLst>
                  <a:ext uri="{FF2B5EF4-FFF2-40B4-BE49-F238E27FC236}">
                    <a16:creationId xmlns:a16="http://schemas.microsoft.com/office/drawing/2014/main" id="{D3057E71-5E9E-459F-4600-4318C3E64302}"/>
                  </a:ext>
                </a:extLst>
              </p:cNvPr>
              <p:cNvSpPr txBox="1"/>
              <p:nvPr/>
            </p:nvSpPr>
            <p:spPr>
              <a:xfrm>
                <a:off x="2884920" y="32009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85" name="TextBox 9484">
                <a:extLst>
                  <a:ext uri="{FF2B5EF4-FFF2-40B4-BE49-F238E27FC236}">
                    <a16:creationId xmlns:a16="http://schemas.microsoft.com/office/drawing/2014/main" id="{6EA79427-C639-D9FD-9257-29BD725128C9}"/>
                  </a:ext>
                </a:extLst>
              </p:cNvPr>
              <p:cNvSpPr txBox="1"/>
              <p:nvPr/>
            </p:nvSpPr>
            <p:spPr>
              <a:xfrm>
                <a:off x="2789670" y="31628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86" name="TextBox 9485">
                <a:extLst>
                  <a:ext uri="{FF2B5EF4-FFF2-40B4-BE49-F238E27FC236}">
                    <a16:creationId xmlns:a16="http://schemas.microsoft.com/office/drawing/2014/main" id="{941C5B33-6D0F-63FB-F2EC-FD8015E541F6}"/>
                  </a:ext>
                </a:extLst>
              </p:cNvPr>
              <p:cNvSpPr txBox="1"/>
              <p:nvPr/>
            </p:nvSpPr>
            <p:spPr>
              <a:xfrm>
                <a:off x="2827770" y="31628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87" name="TextBox 9486">
                <a:extLst>
                  <a:ext uri="{FF2B5EF4-FFF2-40B4-BE49-F238E27FC236}">
                    <a16:creationId xmlns:a16="http://schemas.microsoft.com/office/drawing/2014/main" id="{C29566AB-D260-C96A-A9D7-897903558041}"/>
                  </a:ext>
                </a:extLst>
              </p:cNvPr>
              <p:cNvSpPr txBox="1"/>
              <p:nvPr/>
            </p:nvSpPr>
            <p:spPr>
              <a:xfrm>
                <a:off x="2802370" y="31628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88" name="TextBox 9487">
                <a:extLst>
                  <a:ext uri="{FF2B5EF4-FFF2-40B4-BE49-F238E27FC236}">
                    <a16:creationId xmlns:a16="http://schemas.microsoft.com/office/drawing/2014/main" id="{84CDB3B1-C8C0-E099-3F57-66CB34BD4762}"/>
                  </a:ext>
                </a:extLst>
              </p:cNvPr>
              <p:cNvSpPr txBox="1"/>
              <p:nvPr/>
            </p:nvSpPr>
            <p:spPr>
              <a:xfrm>
                <a:off x="3008745" y="31914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89" name="TextBox 9488">
                <a:extLst>
                  <a:ext uri="{FF2B5EF4-FFF2-40B4-BE49-F238E27FC236}">
                    <a16:creationId xmlns:a16="http://schemas.microsoft.com/office/drawing/2014/main" id="{B27B363B-1F54-29AC-75AF-1DA7F6D12A24}"/>
                  </a:ext>
                </a:extLst>
              </p:cNvPr>
              <p:cNvSpPr txBox="1"/>
              <p:nvPr/>
            </p:nvSpPr>
            <p:spPr>
              <a:xfrm>
                <a:off x="3056370" y="31882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90" name="TextBox 9489">
                <a:extLst>
                  <a:ext uri="{FF2B5EF4-FFF2-40B4-BE49-F238E27FC236}">
                    <a16:creationId xmlns:a16="http://schemas.microsoft.com/office/drawing/2014/main" id="{3FCE0588-BC65-00C3-E596-7E4CF881B792}"/>
                  </a:ext>
                </a:extLst>
              </p:cNvPr>
              <p:cNvSpPr txBox="1"/>
              <p:nvPr/>
            </p:nvSpPr>
            <p:spPr>
              <a:xfrm>
                <a:off x="3097645" y="31914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91" name="TextBox 9490">
                <a:extLst>
                  <a:ext uri="{FF2B5EF4-FFF2-40B4-BE49-F238E27FC236}">
                    <a16:creationId xmlns:a16="http://schemas.microsoft.com/office/drawing/2014/main" id="{CC851F72-CD44-8529-1960-13BE1F259076}"/>
                  </a:ext>
                </a:extLst>
              </p:cNvPr>
              <p:cNvSpPr txBox="1"/>
              <p:nvPr/>
            </p:nvSpPr>
            <p:spPr>
              <a:xfrm>
                <a:off x="2976995" y="31914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92" name="TextBox 9491">
                <a:extLst>
                  <a:ext uri="{FF2B5EF4-FFF2-40B4-BE49-F238E27FC236}">
                    <a16:creationId xmlns:a16="http://schemas.microsoft.com/office/drawing/2014/main" id="{D11804AF-35CE-7FA1-2D09-07AA109DCDDC}"/>
                  </a:ext>
                </a:extLst>
              </p:cNvPr>
              <p:cNvSpPr txBox="1"/>
              <p:nvPr/>
            </p:nvSpPr>
            <p:spPr>
              <a:xfrm>
                <a:off x="3123045" y="31914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93" name="TextBox 9492">
                <a:extLst>
                  <a:ext uri="{FF2B5EF4-FFF2-40B4-BE49-F238E27FC236}">
                    <a16:creationId xmlns:a16="http://schemas.microsoft.com/office/drawing/2014/main" id="{717967F0-A7B3-E824-4317-AB4AB576383F}"/>
                  </a:ext>
                </a:extLst>
              </p:cNvPr>
              <p:cNvSpPr txBox="1"/>
              <p:nvPr/>
            </p:nvSpPr>
            <p:spPr>
              <a:xfrm>
                <a:off x="3408795" y="32390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94" name="TextBox 9493">
                <a:extLst>
                  <a:ext uri="{FF2B5EF4-FFF2-40B4-BE49-F238E27FC236}">
                    <a16:creationId xmlns:a16="http://schemas.microsoft.com/office/drawing/2014/main" id="{EA72703F-BED5-1565-7D70-3BEF1684C30D}"/>
                  </a:ext>
                </a:extLst>
              </p:cNvPr>
              <p:cNvSpPr txBox="1"/>
              <p:nvPr/>
            </p:nvSpPr>
            <p:spPr>
              <a:xfrm>
                <a:off x="3234170" y="31946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95" name="TextBox 9494">
                <a:extLst>
                  <a:ext uri="{FF2B5EF4-FFF2-40B4-BE49-F238E27FC236}">
                    <a16:creationId xmlns:a16="http://schemas.microsoft.com/office/drawing/2014/main" id="{30B8CF0E-F8C3-7BAD-C150-A5FF9AFDAA7A}"/>
                  </a:ext>
                </a:extLst>
              </p:cNvPr>
              <p:cNvSpPr txBox="1"/>
              <p:nvPr/>
            </p:nvSpPr>
            <p:spPr>
              <a:xfrm>
                <a:off x="3583420" y="32390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96" name="TextBox 9495">
                <a:extLst>
                  <a:ext uri="{FF2B5EF4-FFF2-40B4-BE49-F238E27FC236}">
                    <a16:creationId xmlns:a16="http://schemas.microsoft.com/office/drawing/2014/main" id="{8B937409-8057-9CAF-E8BC-7048C46B2AE9}"/>
                  </a:ext>
                </a:extLst>
              </p:cNvPr>
              <p:cNvSpPr txBox="1"/>
              <p:nvPr/>
            </p:nvSpPr>
            <p:spPr>
              <a:xfrm>
                <a:off x="3627870" y="32390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97" name="TextBox 9496">
                <a:extLst>
                  <a:ext uri="{FF2B5EF4-FFF2-40B4-BE49-F238E27FC236}">
                    <a16:creationId xmlns:a16="http://schemas.microsoft.com/office/drawing/2014/main" id="{1C9267CB-51BF-C2B5-5B46-0CBE56ECE2E0}"/>
                  </a:ext>
                </a:extLst>
              </p:cNvPr>
              <p:cNvSpPr txBox="1"/>
              <p:nvPr/>
            </p:nvSpPr>
            <p:spPr>
              <a:xfrm>
                <a:off x="3253220" y="31946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98" name="TextBox 9497">
                <a:extLst>
                  <a:ext uri="{FF2B5EF4-FFF2-40B4-BE49-F238E27FC236}">
                    <a16:creationId xmlns:a16="http://schemas.microsoft.com/office/drawing/2014/main" id="{D1C864CA-A98B-3F1C-4EC3-1A72B081B0D8}"/>
                  </a:ext>
                </a:extLst>
              </p:cNvPr>
              <p:cNvSpPr txBox="1"/>
              <p:nvPr/>
            </p:nvSpPr>
            <p:spPr>
              <a:xfrm>
                <a:off x="3888220" y="32422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499" name="TextBox 9498">
                <a:extLst>
                  <a:ext uri="{FF2B5EF4-FFF2-40B4-BE49-F238E27FC236}">
                    <a16:creationId xmlns:a16="http://schemas.microsoft.com/office/drawing/2014/main" id="{7043809A-2E6C-BC0E-E2F1-243AFBDC9A5A}"/>
                  </a:ext>
                </a:extLst>
              </p:cNvPr>
              <p:cNvSpPr txBox="1"/>
              <p:nvPr/>
            </p:nvSpPr>
            <p:spPr>
              <a:xfrm>
                <a:off x="5069320" y="35597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00" name="TextBox 9499">
                <a:extLst>
                  <a:ext uri="{FF2B5EF4-FFF2-40B4-BE49-F238E27FC236}">
                    <a16:creationId xmlns:a16="http://schemas.microsoft.com/office/drawing/2014/main" id="{016E66D5-E1CF-DC81-C1A3-E9A45E57CEDD}"/>
                  </a:ext>
                </a:extLst>
              </p:cNvPr>
              <p:cNvSpPr txBox="1"/>
              <p:nvPr/>
            </p:nvSpPr>
            <p:spPr>
              <a:xfrm>
                <a:off x="3846945" y="32422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02" name="TextBox 9501">
                <a:extLst>
                  <a:ext uri="{FF2B5EF4-FFF2-40B4-BE49-F238E27FC236}">
                    <a16:creationId xmlns:a16="http://schemas.microsoft.com/office/drawing/2014/main" id="{A86E98C9-84EB-431C-C21B-96E8594EE247}"/>
                  </a:ext>
                </a:extLst>
              </p:cNvPr>
              <p:cNvSpPr txBox="1"/>
              <p:nvPr/>
            </p:nvSpPr>
            <p:spPr>
              <a:xfrm>
                <a:off x="3973945" y="32390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03" name="TextBox 9502">
                <a:extLst>
                  <a:ext uri="{FF2B5EF4-FFF2-40B4-BE49-F238E27FC236}">
                    <a16:creationId xmlns:a16="http://schemas.microsoft.com/office/drawing/2014/main" id="{6A84A830-8297-DF83-D702-B43BE4F8E7C8}"/>
                  </a:ext>
                </a:extLst>
              </p:cNvPr>
              <p:cNvSpPr txBox="1"/>
              <p:nvPr/>
            </p:nvSpPr>
            <p:spPr>
              <a:xfrm>
                <a:off x="3935845" y="32422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04" name="TextBox 9503">
                <a:extLst>
                  <a:ext uri="{FF2B5EF4-FFF2-40B4-BE49-F238E27FC236}">
                    <a16:creationId xmlns:a16="http://schemas.microsoft.com/office/drawing/2014/main" id="{46DA5A2F-21B9-51BF-E75D-947C90C5DD31}"/>
                  </a:ext>
                </a:extLst>
              </p:cNvPr>
              <p:cNvSpPr txBox="1"/>
              <p:nvPr/>
            </p:nvSpPr>
            <p:spPr>
              <a:xfrm>
                <a:off x="3999345" y="32454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05" name="TextBox 9504">
                <a:extLst>
                  <a:ext uri="{FF2B5EF4-FFF2-40B4-BE49-F238E27FC236}">
                    <a16:creationId xmlns:a16="http://schemas.microsoft.com/office/drawing/2014/main" id="{33F6D0C3-4F15-F774-9B77-729B934D03E9}"/>
                  </a:ext>
                </a:extLst>
              </p:cNvPr>
              <p:cNvSpPr txBox="1"/>
              <p:nvPr/>
            </p:nvSpPr>
            <p:spPr>
              <a:xfrm>
                <a:off x="4135870" y="32422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06" name="TextBox 9505">
                <a:extLst>
                  <a:ext uri="{FF2B5EF4-FFF2-40B4-BE49-F238E27FC236}">
                    <a16:creationId xmlns:a16="http://schemas.microsoft.com/office/drawing/2014/main" id="{286703F0-7BF3-2903-B14C-ED6D22ECE1DA}"/>
                  </a:ext>
                </a:extLst>
              </p:cNvPr>
              <p:cNvSpPr txBox="1"/>
              <p:nvPr/>
            </p:nvSpPr>
            <p:spPr>
              <a:xfrm>
                <a:off x="4161270" y="32454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07" name="TextBox 9506">
                <a:extLst>
                  <a:ext uri="{FF2B5EF4-FFF2-40B4-BE49-F238E27FC236}">
                    <a16:creationId xmlns:a16="http://schemas.microsoft.com/office/drawing/2014/main" id="{71091205-1586-18E9-E808-4C7B539F2297}"/>
                  </a:ext>
                </a:extLst>
              </p:cNvPr>
              <p:cNvSpPr txBox="1"/>
              <p:nvPr/>
            </p:nvSpPr>
            <p:spPr>
              <a:xfrm>
                <a:off x="4199370" y="32422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08" name="TextBox 9507">
                <a:extLst>
                  <a:ext uri="{FF2B5EF4-FFF2-40B4-BE49-F238E27FC236}">
                    <a16:creationId xmlns:a16="http://schemas.microsoft.com/office/drawing/2014/main" id="{AE7ED1BF-32BF-B147-8F80-57E40D57F00D}"/>
                  </a:ext>
                </a:extLst>
              </p:cNvPr>
              <p:cNvSpPr txBox="1"/>
              <p:nvPr/>
            </p:nvSpPr>
            <p:spPr>
              <a:xfrm>
                <a:off x="4440670" y="3384550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09" name="TextBox 9508">
                <a:extLst>
                  <a:ext uri="{FF2B5EF4-FFF2-40B4-BE49-F238E27FC236}">
                    <a16:creationId xmlns:a16="http://schemas.microsoft.com/office/drawing/2014/main" id="{7AEB167B-BDC6-0741-1836-C8664367CD41}"/>
                  </a:ext>
                </a:extLst>
              </p:cNvPr>
              <p:cNvSpPr txBox="1"/>
              <p:nvPr/>
            </p:nvSpPr>
            <p:spPr>
              <a:xfrm>
                <a:off x="4297795" y="32422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10" name="TextBox 9509">
                <a:extLst>
                  <a:ext uri="{FF2B5EF4-FFF2-40B4-BE49-F238E27FC236}">
                    <a16:creationId xmlns:a16="http://schemas.microsoft.com/office/drawing/2014/main" id="{D18F2E60-9A17-DAF0-76A1-DA90F2DA9155}"/>
                  </a:ext>
                </a:extLst>
              </p:cNvPr>
              <p:cNvSpPr txBox="1"/>
              <p:nvPr/>
            </p:nvSpPr>
            <p:spPr>
              <a:xfrm>
                <a:off x="4335895" y="32422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11" name="TextBox 9510">
                <a:extLst>
                  <a:ext uri="{FF2B5EF4-FFF2-40B4-BE49-F238E27FC236}">
                    <a16:creationId xmlns:a16="http://schemas.microsoft.com/office/drawing/2014/main" id="{693D960E-8D0F-CF3A-3929-37C29939D1FB}"/>
                  </a:ext>
                </a:extLst>
              </p:cNvPr>
              <p:cNvSpPr txBox="1"/>
              <p:nvPr/>
            </p:nvSpPr>
            <p:spPr>
              <a:xfrm>
                <a:off x="4269220" y="32454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12" name="TextBox 9511">
                <a:extLst>
                  <a:ext uri="{FF2B5EF4-FFF2-40B4-BE49-F238E27FC236}">
                    <a16:creationId xmlns:a16="http://schemas.microsoft.com/office/drawing/2014/main" id="{12BCD99B-D588-A6A0-CBDD-2A69DD6DF523}"/>
                  </a:ext>
                </a:extLst>
              </p:cNvPr>
              <p:cNvSpPr txBox="1"/>
              <p:nvPr/>
            </p:nvSpPr>
            <p:spPr>
              <a:xfrm>
                <a:off x="4253345" y="324542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13" name="TextBox 9512">
                <a:extLst>
                  <a:ext uri="{FF2B5EF4-FFF2-40B4-BE49-F238E27FC236}">
                    <a16:creationId xmlns:a16="http://schemas.microsoft.com/office/drawing/2014/main" id="{5908B74E-6E11-2FE4-ED71-83CBBEE725A1}"/>
                  </a:ext>
                </a:extLst>
              </p:cNvPr>
              <p:cNvSpPr txBox="1"/>
              <p:nvPr/>
            </p:nvSpPr>
            <p:spPr>
              <a:xfrm>
                <a:off x="4548620" y="35597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14" name="TextBox 9513">
                <a:extLst>
                  <a:ext uri="{FF2B5EF4-FFF2-40B4-BE49-F238E27FC236}">
                    <a16:creationId xmlns:a16="http://schemas.microsoft.com/office/drawing/2014/main" id="{D08D20D4-0DCC-4D20-99A3-0D0613125D1F}"/>
                  </a:ext>
                </a:extLst>
              </p:cNvPr>
              <p:cNvSpPr txBox="1"/>
              <p:nvPr/>
            </p:nvSpPr>
            <p:spPr>
              <a:xfrm>
                <a:off x="4913745" y="35597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15" name="TextBox 9514">
                <a:extLst>
                  <a:ext uri="{FF2B5EF4-FFF2-40B4-BE49-F238E27FC236}">
                    <a16:creationId xmlns:a16="http://schemas.microsoft.com/office/drawing/2014/main" id="{2844CC74-BDC6-48AB-0DE6-95D0651C1792}"/>
                  </a:ext>
                </a:extLst>
              </p:cNvPr>
              <p:cNvSpPr txBox="1"/>
              <p:nvPr/>
            </p:nvSpPr>
            <p:spPr>
              <a:xfrm>
                <a:off x="4764520" y="35597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16" name="TextBox 9515">
                <a:extLst>
                  <a:ext uri="{FF2B5EF4-FFF2-40B4-BE49-F238E27FC236}">
                    <a16:creationId xmlns:a16="http://schemas.microsoft.com/office/drawing/2014/main" id="{C5C9397E-60BA-EF57-D3B7-4B6285B8F381}"/>
                  </a:ext>
                </a:extLst>
              </p:cNvPr>
              <p:cNvSpPr txBox="1"/>
              <p:nvPr/>
            </p:nvSpPr>
            <p:spPr>
              <a:xfrm>
                <a:off x="4627995" y="35565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9517" name="TextBox 9516">
                <a:extLst>
                  <a:ext uri="{FF2B5EF4-FFF2-40B4-BE49-F238E27FC236}">
                    <a16:creationId xmlns:a16="http://schemas.microsoft.com/office/drawing/2014/main" id="{EAFFD42D-6E2A-C5F3-A21F-5A3F2903F388}"/>
                  </a:ext>
                </a:extLst>
              </p:cNvPr>
              <p:cNvSpPr txBox="1"/>
              <p:nvPr/>
            </p:nvSpPr>
            <p:spPr>
              <a:xfrm>
                <a:off x="5008995" y="3559752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+</a:t>
                </a:r>
              </a:p>
            </p:txBody>
          </p:sp>
        </p:grpSp>
        <p:grpSp>
          <p:nvGrpSpPr>
            <p:cNvPr id="9360" name="Group 9359">
              <a:extLst>
                <a:ext uri="{FF2B5EF4-FFF2-40B4-BE49-F238E27FC236}">
                  <a16:creationId xmlns:a16="http://schemas.microsoft.com/office/drawing/2014/main" id="{D767CA3A-F6A4-8BDB-96F4-F49936C97A29}"/>
                </a:ext>
              </a:extLst>
            </p:cNvPr>
            <p:cNvGrpSpPr/>
            <p:nvPr/>
          </p:nvGrpSpPr>
          <p:grpSpPr>
            <a:xfrm>
              <a:off x="895350" y="2425700"/>
              <a:ext cx="4244975" cy="1216025"/>
              <a:chOff x="895350" y="2425700"/>
              <a:chExt cx="4244975" cy="1216025"/>
            </a:xfrm>
          </p:grpSpPr>
          <p:sp>
            <p:nvSpPr>
              <p:cNvPr id="9358" name="Freeform 9357">
                <a:extLst>
                  <a:ext uri="{FF2B5EF4-FFF2-40B4-BE49-F238E27FC236}">
                    <a16:creationId xmlns:a16="http://schemas.microsoft.com/office/drawing/2014/main" id="{D673E245-3631-8CF4-9524-257026A58BEA}"/>
                  </a:ext>
                </a:extLst>
              </p:cNvPr>
              <p:cNvSpPr/>
              <p:nvPr/>
            </p:nvSpPr>
            <p:spPr>
              <a:xfrm>
                <a:off x="1152525" y="2597150"/>
                <a:ext cx="3987800" cy="1044575"/>
              </a:xfrm>
              <a:custGeom>
                <a:avLst/>
                <a:gdLst>
                  <a:gd name="csX0" fmla="*/ 3987800 w 3987800"/>
                  <a:gd name="csY0" fmla="*/ 1044575 h 1044575"/>
                  <a:gd name="csX1" fmla="*/ 3403600 w 3987800"/>
                  <a:gd name="csY1" fmla="*/ 1044575 h 1044575"/>
                  <a:gd name="csX2" fmla="*/ 3403600 w 3987800"/>
                  <a:gd name="csY2" fmla="*/ 863600 h 1044575"/>
                  <a:gd name="csX3" fmla="*/ 3333750 w 3987800"/>
                  <a:gd name="csY3" fmla="*/ 863600 h 1044575"/>
                  <a:gd name="csX4" fmla="*/ 3333750 w 3987800"/>
                  <a:gd name="csY4" fmla="*/ 723900 h 1044575"/>
                  <a:gd name="csX5" fmla="*/ 2247900 w 3987800"/>
                  <a:gd name="csY5" fmla="*/ 723900 h 1044575"/>
                  <a:gd name="csX6" fmla="*/ 2247900 w 3987800"/>
                  <a:gd name="csY6" fmla="*/ 676275 h 1044575"/>
                  <a:gd name="csX7" fmla="*/ 1781175 w 3987800"/>
                  <a:gd name="csY7" fmla="*/ 676275 h 1044575"/>
                  <a:gd name="csX8" fmla="*/ 1781175 w 3987800"/>
                  <a:gd name="csY8" fmla="*/ 644525 h 1044575"/>
                  <a:gd name="csX9" fmla="*/ 1365250 w 3987800"/>
                  <a:gd name="csY9" fmla="*/ 644525 h 1044575"/>
                  <a:gd name="csX10" fmla="*/ 1365250 w 3987800"/>
                  <a:gd name="csY10" fmla="*/ 615950 h 1044575"/>
                  <a:gd name="csX11" fmla="*/ 1336675 w 3987800"/>
                  <a:gd name="csY11" fmla="*/ 615950 h 1044575"/>
                  <a:gd name="csX12" fmla="*/ 1336675 w 3987800"/>
                  <a:gd name="csY12" fmla="*/ 615950 h 1044575"/>
                  <a:gd name="csX13" fmla="*/ 1336675 w 3987800"/>
                  <a:gd name="csY13" fmla="*/ 590550 h 1044575"/>
                  <a:gd name="csX14" fmla="*/ 1108075 w 3987800"/>
                  <a:gd name="csY14" fmla="*/ 590550 h 1044575"/>
                  <a:gd name="csX15" fmla="*/ 1108075 w 3987800"/>
                  <a:gd name="csY15" fmla="*/ 571500 h 1044575"/>
                  <a:gd name="csX16" fmla="*/ 990600 w 3987800"/>
                  <a:gd name="csY16" fmla="*/ 571500 h 1044575"/>
                  <a:gd name="csX17" fmla="*/ 990600 w 3987800"/>
                  <a:gd name="csY17" fmla="*/ 549275 h 1044575"/>
                  <a:gd name="csX18" fmla="*/ 777875 w 3987800"/>
                  <a:gd name="csY18" fmla="*/ 549275 h 1044575"/>
                  <a:gd name="csX19" fmla="*/ 777875 w 3987800"/>
                  <a:gd name="csY19" fmla="*/ 539750 h 1044575"/>
                  <a:gd name="csX20" fmla="*/ 736600 w 3987800"/>
                  <a:gd name="csY20" fmla="*/ 539750 h 1044575"/>
                  <a:gd name="csX21" fmla="*/ 736600 w 3987800"/>
                  <a:gd name="csY21" fmla="*/ 523875 h 1044575"/>
                  <a:gd name="csX22" fmla="*/ 574675 w 3987800"/>
                  <a:gd name="csY22" fmla="*/ 523875 h 1044575"/>
                  <a:gd name="csX23" fmla="*/ 523875 w 3987800"/>
                  <a:gd name="csY23" fmla="*/ 400050 h 1044575"/>
                  <a:gd name="csX24" fmla="*/ 523875 w 3987800"/>
                  <a:gd name="csY24" fmla="*/ 400050 h 1044575"/>
                  <a:gd name="csX25" fmla="*/ 508000 w 3987800"/>
                  <a:gd name="csY25" fmla="*/ 400050 h 1044575"/>
                  <a:gd name="csX26" fmla="*/ 479425 w 3987800"/>
                  <a:gd name="csY26" fmla="*/ 307975 h 1044575"/>
                  <a:gd name="csX27" fmla="*/ 479425 w 3987800"/>
                  <a:gd name="csY27" fmla="*/ 307975 h 1044575"/>
                  <a:gd name="csX28" fmla="*/ 457200 w 3987800"/>
                  <a:gd name="csY28" fmla="*/ 311150 h 1044575"/>
                  <a:gd name="csX29" fmla="*/ 447675 w 3987800"/>
                  <a:gd name="csY29" fmla="*/ 279400 h 1044575"/>
                  <a:gd name="csX30" fmla="*/ 428625 w 3987800"/>
                  <a:gd name="csY30" fmla="*/ 276225 h 1044575"/>
                  <a:gd name="csX31" fmla="*/ 422275 w 3987800"/>
                  <a:gd name="csY31" fmla="*/ 244475 h 1044575"/>
                  <a:gd name="csX32" fmla="*/ 422275 w 3987800"/>
                  <a:gd name="csY32" fmla="*/ 244475 h 1044575"/>
                  <a:gd name="csX33" fmla="*/ 393700 w 3987800"/>
                  <a:gd name="csY33" fmla="*/ 228600 h 1044575"/>
                  <a:gd name="csX34" fmla="*/ 282575 w 3987800"/>
                  <a:gd name="csY34" fmla="*/ 228600 h 1044575"/>
                  <a:gd name="csX35" fmla="*/ 282575 w 3987800"/>
                  <a:gd name="csY35" fmla="*/ 212725 h 1044575"/>
                  <a:gd name="csX36" fmla="*/ 225425 w 3987800"/>
                  <a:gd name="csY36" fmla="*/ 212725 h 1044575"/>
                  <a:gd name="csX37" fmla="*/ 187325 w 3987800"/>
                  <a:gd name="csY37" fmla="*/ 146050 h 1044575"/>
                  <a:gd name="csX38" fmla="*/ 107950 w 3987800"/>
                  <a:gd name="csY38" fmla="*/ 136525 h 1044575"/>
                  <a:gd name="csX39" fmla="*/ 76200 w 3987800"/>
                  <a:gd name="csY39" fmla="*/ 95250 h 1044575"/>
                  <a:gd name="csX40" fmla="*/ 69850 w 3987800"/>
                  <a:gd name="csY40" fmla="*/ 66675 h 1044575"/>
                  <a:gd name="csX41" fmla="*/ 34925 w 3987800"/>
                  <a:gd name="csY41" fmla="*/ 60325 h 1044575"/>
                  <a:gd name="csX42" fmla="*/ 0 w 3987800"/>
                  <a:gd name="csY42" fmla="*/ 0 h 1044575"/>
                  <a:gd name="csX43" fmla="*/ 0 w 3987800"/>
                  <a:gd name="csY43" fmla="*/ 0 h 1044575"/>
                  <a:gd name="csX44" fmla="*/ 0 w 3987800"/>
                  <a:gd name="csY44" fmla="*/ 0 h 10445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3987800" h="1044575">
                    <a:moveTo>
                      <a:pt x="3987800" y="1044575"/>
                    </a:moveTo>
                    <a:lnTo>
                      <a:pt x="3403600" y="1044575"/>
                    </a:lnTo>
                    <a:lnTo>
                      <a:pt x="3403600" y="863600"/>
                    </a:lnTo>
                    <a:lnTo>
                      <a:pt x="3333750" y="863600"/>
                    </a:lnTo>
                    <a:lnTo>
                      <a:pt x="3333750" y="723900"/>
                    </a:lnTo>
                    <a:lnTo>
                      <a:pt x="2247900" y="723900"/>
                    </a:lnTo>
                    <a:lnTo>
                      <a:pt x="2247900" y="676275"/>
                    </a:lnTo>
                    <a:lnTo>
                      <a:pt x="1781175" y="676275"/>
                    </a:lnTo>
                    <a:lnTo>
                      <a:pt x="1781175" y="644525"/>
                    </a:lnTo>
                    <a:lnTo>
                      <a:pt x="1365250" y="644525"/>
                    </a:lnTo>
                    <a:lnTo>
                      <a:pt x="1365250" y="615950"/>
                    </a:lnTo>
                    <a:lnTo>
                      <a:pt x="1336675" y="615950"/>
                    </a:lnTo>
                    <a:lnTo>
                      <a:pt x="1336675" y="615950"/>
                    </a:lnTo>
                    <a:lnTo>
                      <a:pt x="1336675" y="590550"/>
                    </a:lnTo>
                    <a:lnTo>
                      <a:pt x="1108075" y="590550"/>
                    </a:lnTo>
                    <a:lnTo>
                      <a:pt x="1108075" y="571500"/>
                    </a:lnTo>
                    <a:lnTo>
                      <a:pt x="990600" y="571500"/>
                    </a:lnTo>
                    <a:lnTo>
                      <a:pt x="990600" y="549275"/>
                    </a:lnTo>
                    <a:lnTo>
                      <a:pt x="777875" y="549275"/>
                    </a:lnTo>
                    <a:lnTo>
                      <a:pt x="777875" y="539750"/>
                    </a:lnTo>
                    <a:lnTo>
                      <a:pt x="736600" y="539750"/>
                    </a:lnTo>
                    <a:lnTo>
                      <a:pt x="736600" y="523875"/>
                    </a:lnTo>
                    <a:lnTo>
                      <a:pt x="574675" y="523875"/>
                    </a:lnTo>
                    <a:lnTo>
                      <a:pt x="523875" y="400050"/>
                    </a:lnTo>
                    <a:lnTo>
                      <a:pt x="523875" y="400050"/>
                    </a:lnTo>
                    <a:lnTo>
                      <a:pt x="508000" y="400050"/>
                    </a:lnTo>
                    <a:lnTo>
                      <a:pt x="479425" y="307975"/>
                    </a:lnTo>
                    <a:lnTo>
                      <a:pt x="479425" y="307975"/>
                    </a:lnTo>
                    <a:lnTo>
                      <a:pt x="457200" y="311150"/>
                    </a:lnTo>
                    <a:lnTo>
                      <a:pt x="447675" y="279400"/>
                    </a:lnTo>
                    <a:lnTo>
                      <a:pt x="428625" y="276225"/>
                    </a:lnTo>
                    <a:lnTo>
                      <a:pt x="422275" y="244475"/>
                    </a:lnTo>
                    <a:lnTo>
                      <a:pt x="422275" y="244475"/>
                    </a:lnTo>
                    <a:lnTo>
                      <a:pt x="393700" y="228600"/>
                    </a:lnTo>
                    <a:lnTo>
                      <a:pt x="282575" y="228600"/>
                    </a:lnTo>
                    <a:lnTo>
                      <a:pt x="282575" y="212725"/>
                    </a:lnTo>
                    <a:lnTo>
                      <a:pt x="225425" y="212725"/>
                    </a:lnTo>
                    <a:lnTo>
                      <a:pt x="187325" y="146050"/>
                    </a:lnTo>
                    <a:lnTo>
                      <a:pt x="107950" y="136525"/>
                    </a:lnTo>
                    <a:lnTo>
                      <a:pt x="76200" y="95250"/>
                    </a:lnTo>
                    <a:lnTo>
                      <a:pt x="69850" y="66675"/>
                    </a:lnTo>
                    <a:lnTo>
                      <a:pt x="34925" y="6032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59" name="Freeform 9358">
                <a:extLst>
                  <a:ext uri="{FF2B5EF4-FFF2-40B4-BE49-F238E27FC236}">
                    <a16:creationId xmlns:a16="http://schemas.microsoft.com/office/drawing/2014/main" id="{AC2BE8E3-04EA-F875-412D-9E9B0FF842D6}"/>
                  </a:ext>
                </a:extLst>
              </p:cNvPr>
              <p:cNvSpPr/>
              <p:nvPr/>
            </p:nvSpPr>
            <p:spPr>
              <a:xfrm>
                <a:off x="895350" y="2425700"/>
                <a:ext cx="260350" cy="177800"/>
              </a:xfrm>
              <a:custGeom>
                <a:avLst/>
                <a:gdLst>
                  <a:gd name="csX0" fmla="*/ 0 w 260350"/>
                  <a:gd name="csY0" fmla="*/ 0 h 177800"/>
                  <a:gd name="csX1" fmla="*/ 123825 w 260350"/>
                  <a:gd name="csY1" fmla="*/ 0 h 177800"/>
                  <a:gd name="csX2" fmla="*/ 123825 w 260350"/>
                  <a:gd name="csY2" fmla="*/ 28575 h 177800"/>
                  <a:gd name="csX3" fmla="*/ 123825 w 260350"/>
                  <a:gd name="csY3" fmla="*/ 60325 h 177800"/>
                  <a:gd name="csX4" fmla="*/ 200025 w 260350"/>
                  <a:gd name="csY4" fmla="*/ 60325 h 177800"/>
                  <a:gd name="csX5" fmla="*/ 200025 w 260350"/>
                  <a:gd name="csY5" fmla="*/ 120650 h 177800"/>
                  <a:gd name="csX6" fmla="*/ 228600 w 260350"/>
                  <a:gd name="csY6" fmla="*/ 120650 h 177800"/>
                  <a:gd name="csX7" fmla="*/ 228600 w 260350"/>
                  <a:gd name="csY7" fmla="*/ 155575 h 177800"/>
                  <a:gd name="csX8" fmla="*/ 260350 w 260350"/>
                  <a:gd name="csY8" fmla="*/ 155575 h 177800"/>
                  <a:gd name="csX9" fmla="*/ 260350 w 260350"/>
                  <a:gd name="csY9" fmla="*/ 177800 h 1778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60350" h="177800">
                    <a:moveTo>
                      <a:pt x="0" y="0"/>
                    </a:moveTo>
                    <a:lnTo>
                      <a:pt x="123825" y="0"/>
                    </a:lnTo>
                    <a:lnTo>
                      <a:pt x="123825" y="28575"/>
                    </a:lnTo>
                    <a:lnTo>
                      <a:pt x="123825" y="60325"/>
                    </a:lnTo>
                    <a:lnTo>
                      <a:pt x="200025" y="60325"/>
                    </a:lnTo>
                    <a:lnTo>
                      <a:pt x="200025" y="120650"/>
                    </a:lnTo>
                    <a:lnTo>
                      <a:pt x="228600" y="120650"/>
                    </a:lnTo>
                    <a:lnTo>
                      <a:pt x="228600" y="155575"/>
                    </a:lnTo>
                    <a:lnTo>
                      <a:pt x="260350" y="155575"/>
                    </a:lnTo>
                    <a:lnTo>
                      <a:pt x="260350" y="177800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9603" name="Group 9602">
            <a:extLst>
              <a:ext uri="{FF2B5EF4-FFF2-40B4-BE49-F238E27FC236}">
                <a16:creationId xmlns:a16="http://schemas.microsoft.com/office/drawing/2014/main" id="{8E8062C6-1BBE-7F3D-D450-026DFEEB7B1F}"/>
              </a:ext>
            </a:extLst>
          </p:cNvPr>
          <p:cNvGrpSpPr/>
          <p:nvPr/>
        </p:nvGrpSpPr>
        <p:grpSpPr>
          <a:xfrm>
            <a:off x="895350" y="2407227"/>
            <a:ext cx="4515138" cy="1693837"/>
            <a:chOff x="895350" y="2407227"/>
            <a:chExt cx="4515138" cy="1693837"/>
          </a:xfrm>
        </p:grpSpPr>
        <p:sp>
          <p:nvSpPr>
            <p:cNvPr id="9602" name="Freeform 9601">
              <a:extLst>
                <a:ext uri="{FF2B5EF4-FFF2-40B4-BE49-F238E27FC236}">
                  <a16:creationId xmlns:a16="http://schemas.microsoft.com/office/drawing/2014/main" id="{EA6F1E08-2684-DE00-513C-B12C526034CA}"/>
                </a:ext>
              </a:extLst>
            </p:cNvPr>
            <p:cNvSpPr/>
            <p:nvPr/>
          </p:nvSpPr>
          <p:spPr>
            <a:xfrm>
              <a:off x="981116" y="2437092"/>
              <a:ext cx="4360079" cy="1663972"/>
            </a:xfrm>
            <a:custGeom>
              <a:avLst/>
              <a:gdLst>
                <a:gd name="csX0" fmla="*/ 3724316 w 4360079"/>
                <a:gd name="csY0" fmla="*/ 992889 h 1663972"/>
                <a:gd name="csX1" fmla="*/ 3724316 w 4360079"/>
                <a:gd name="csY1" fmla="*/ 1271526 h 1663972"/>
                <a:gd name="csX2" fmla="*/ 3759636 w 4360079"/>
                <a:gd name="csY2" fmla="*/ 1271526 h 1663972"/>
                <a:gd name="csX3" fmla="*/ 3759636 w 4360079"/>
                <a:gd name="csY3" fmla="*/ 1271526 h 1663972"/>
                <a:gd name="csX4" fmla="*/ 3759636 w 4360079"/>
                <a:gd name="csY4" fmla="*/ 1314695 h 1663972"/>
                <a:gd name="csX5" fmla="*/ 3908766 w 4360079"/>
                <a:gd name="csY5" fmla="*/ 1314695 h 1663972"/>
                <a:gd name="csX6" fmla="*/ 3908766 w 4360079"/>
                <a:gd name="csY6" fmla="*/ 1663972 h 1663972"/>
                <a:gd name="csX7" fmla="*/ 4360079 w 4360079"/>
                <a:gd name="csY7" fmla="*/ 1663972 h 1663972"/>
                <a:gd name="csX8" fmla="*/ 4360079 w 4360079"/>
                <a:gd name="csY8" fmla="*/ 710328 h 1663972"/>
                <a:gd name="csX9" fmla="*/ 4301212 w 4360079"/>
                <a:gd name="csY9" fmla="*/ 710328 h 1663972"/>
                <a:gd name="csX10" fmla="*/ 3908766 w 4360079"/>
                <a:gd name="csY10" fmla="*/ 710328 h 1663972"/>
                <a:gd name="csX11" fmla="*/ 3908766 w 4360079"/>
                <a:gd name="csY11" fmla="*/ 643612 h 1663972"/>
                <a:gd name="csX12" fmla="*/ 3759636 w 4360079"/>
                <a:gd name="csY12" fmla="*/ 643612 h 1663972"/>
                <a:gd name="csX13" fmla="*/ 3759636 w 4360079"/>
                <a:gd name="csY13" fmla="*/ 643612 h 1663972"/>
                <a:gd name="csX14" fmla="*/ 3759636 w 4360079"/>
                <a:gd name="csY14" fmla="*/ 620065 h 1663972"/>
                <a:gd name="csX15" fmla="*/ 2150606 w 4360079"/>
                <a:gd name="csY15" fmla="*/ 620065 h 1663972"/>
                <a:gd name="csX16" fmla="*/ 2150606 w 4360079"/>
                <a:gd name="csY16" fmla="*/ 584745 h 1663972"/>
                <a:gd name="csX17" fmla="*/ 1981854 w 4360079"/>
                <a:gd name="csY17" fmla="*/ 584745 h 1663972"/>
                <a:gd name="csX18" fmla="*/ 1981854 w 4360079"/>
                <a:gd name="csY18" fmla="*/ 561198 h 1663972"/>
                <a:gd name="csX19" fmla="*/ 1746386 w 4360079"/>
                <a:gd name="csY19" fmla="*/ 561198 h 1663972"/>
                <a:gd name="csX20" fmla="*/ 1746386 w 4360079"/>
                <a:gd name="csY20" fmla="*/ 525878 h 1663972"/>
                <a:gd name="csX21" fmla="*/ 1577634 w 4360079"/>
                <a:gd name="csY21" fmla="*/ 525878 h 1663972"/>
                <a:gd name="csX22" fmla="*/ 1577634 w 4360079"/>
                <a:gd name="csY22" fmla="*/ 525878 h 1663972"/>
                <a:gd name="csX23" fmla="*/ 1577634 w 4360079"/>
                <a:gd name="csY23" fmla="*/ 525878 h 1663972"/>
                <a:gd name="csX24" fmla="*/ 1577634 w 4360079"/>
                <a:gd name="csY24" fmla="*/ 525878 h 1663972"/>
                <a:gd name="csX25" fmla="*/ 1554087 w 4360079"/>
                <a:gd name="csY25" fmla="*/ 502331 h 1663972"/>
                <a:gd name="csX26" fmla="*/ 1467749 w 4360079"/>
                <a:gd name="csY26" fmla="*/ 502331 h 1663972"/>
                <a:gd name="csX27" fmla="*/ 1467749 w 4360079"/>
                <a:gd name="csY27" fmla="*/ 486633 h 1663972"/>
                <a:gd name="csX28" fmla="*/ 1318620 w 4360079"/>
                <a:gd name="csY28" fmla="*/ 486633 h 1663972"/>
                <a:gd name="csX29" fmla="*/ 1318620 w 4360079"/>
                <a:gd name="csY29" fmla="*/ 467011 h 1663972"/>
                <a:gd name="csX30" fmla="*/ 1247979 w 4360079"/>
                <a:gd name="csY30" fmla="*/ 467011 h 1663972"/>
                <a:gd name="csX31" fmla="*/ 1247979 w 4360079"/>
                <a:gd name="csY31" fmla="*/ 427766 h 1663972"/>
                <a:gd name="csX32" fmla="*/ 1008587 w 4360079"/>
                <a:gd name="csY32" fmla="*/ 427766 h 1663972"/>
                <a:gd name="csX33" fmla="*/ 949720 w 4360079"/>
                <a:gd name="csY33" fmla="*/ 364975 h 1663972"/>
                <a:gd name="csX34" fmla="*/ 800590 w 4360079"/>
                <a:gd name="csY34" fmla="*/ 364975 h 1663972"/>
                <a:gd name="csX35" fmla="*/ 761346 w 4360079"/>
                <a:gd name="csY35" fmla="*/ 270788 h 1663972"/>
                <a:gd name="csX36" fmla="*/ 710328 w 4360079"/>
                <a:gd name="csY36" fmla="*/ 270788 h 1663972"/>
                <a:gd name="csX37" fmla="*/ 671083 w 4360079"/>
                <a:gd name="csY37" fmla="*/ 211921 h 1663972"/>
                <a:gd name="csX38" fmla="*/ 584745 w 4360079"/>
                <a:gd name="csY38" fmla="*/ 211921 h 1663972"/>
                <a:gd name="csX39" fmla="*/ 514105 w 4360079"/>
                <a:gd name="csY39" fmla="*/ 141281 h 1663972"/>
                <a:gd name="csX40" fmla="*/ 349277 w 4360079"/>
                <a:gd name="csY40" fmla="*/ 141281 h 1663972"/>
                <a:gd name="csX41" fmla="*/ 306108 w 4360079"/>
                <a:gd name="csY41" fmla="*/ 98112 h 1663972"/>
                <a:gd name="csX42" fmla="*/ 188374 w 4360079"/>
                <a:gd name="csY42" fmla="*/ 98112 h 1663972"/>
                <a:gd name="csX43" fmla="*/ 149129 w 4360079"/>
                <a:gd name="csY43" fmla="*/ 58867 h 1663972"/>
                <a:gd name="csX44" fmla="*/ 149129 w 4360079"/>
                <a:gd name="csY44" fmla="*/ 0 h 1663972"/>
                <a:gd name="csX45" fmla="*/ 0 w 4360079"/>
                <a:gd name="csY45" fmla="*/ 0 h 1663972"/>
                <a:gd name="csX46" fmla="*/ 0 w 4360079"/>
                <a:gd name="csY46" fmla="*/ 39244 h 1663972"/>
                <a:gd name="csX47" fmla="*/ 51019 w 4360079"/>
                <a:gd name="csY47" fmla="*/ 90263 h 1663972"/>
                <a:gd name="csX48" fmla="*/ 133432 w 4360079"/>
                <a:gd name="csY48" fmla="*/ 109885 h 1663972"/>
                <a:gd name="csX49" fmla="*/ 172676 w 4360079"/>
                <a:gd name="csY49" fmla="*/ 215845 h 1663972"/>
                <a:gd name="csX50" fmla="*/ 243317 w 4360079"/>
                <a:gd name="csY50" fmla="*/ 215845 h 1663972"/>
                <a:gd name="csX51" fmla="*/ 243317 w 4360079"/>
                <a:gd name="csY51" fmla="*/ 294335 h 1663972"/>
                <a:gd name="csX52" fmla="*/ 282561 w 4360079"/>
                <a:gd name="csY52" fmla="*/ 294335 h 1663972"/>
                <a:gd name="csX53" fmla="*/ 357126 w 4360079"/>
                <a:gd name="csY53" fmla="*/ 294335 h 1663972"/>
                <a:gd name="csX54" fmla="*/ 404220 w 4360079"/>
                <a:gd name="csY54" fmla="*/ 341429 h 1663972"/>
                <a:gd name="csX55" fmla="*/ 525878 w 4360079"/>
                <a:gd name="csY55" fmla="*/ 341429 h 1663972"/>
                <a:gd name="csX56" fmla="*/ 525878 w 4360079"/>
                <a:gd name="csY56" fmla="*/ 396371 h 1663972"/>
                <a:gd name="csX57" fmla="*/ 592594 w 4360079"/>
                <a:gd name="csY57" fmla="*/ 396371 h 1663972"/>
                <a:gd name="csX58" fmla="*/ 592594 w 4360079"/>
                <a:gd name="csY58" fmla="*/ 439540 h 1663972"/>
                <a:gd name="csX59" fmla="*/ 675008 w 4360079"/>
                <a:gd name="csY59" fmla="*/ 439540 h 1663972"/>
                <a:gd name="csX60" fmla="*/ 675008 w 4360079"/>
                <a:gd name="csY60" fmla="*/ 486633 h 1663972"/>
                <a:gd name="csX61" fmla="*/ 722101 w 4360079"/>
                <a:gd name="csY61" fmla="*/ 486633 h 1663972"/>
                <a:gd name="csX62" fmla="*/ 722101 w 4360079"/>
                <a:gd name="csY62" fmla="*/ 525878 h 1663972"/>
                <a:gd name="csX63" fmla="*/ 769195 w 4360079"/>
                <a:gd name="csY63" fmla="*/ 525878 h 1663972"/>
                <a:gd name="csX64" fmla="*/ 769195 w 4360079"/>
                <a:gd name="csY64" fmla="*/ 620065 h 1663972"/>
                <a:gd name="csX65" fmla="*/ 863382 w 4360079"/>
                <a:gd name="csY65" fmla="*/ 620065 h 1663972"/>
                <a:gd name="csX66" fmla="*/ 863382 w 4360079"/>
                <a:gd name="csY66" fmla="*/ 659310 h 1663972"/>
                <a:gd name="csX67" fmla="*/ 992889 w 4360079"/>
                <a:gd name="csY67" fmla="*/ 659310 h 1663972"/>
                <a:gd name="csX68" fmla="*/ 992889 w 4360079"/>
                <a:gd name="csY68" fmla="*/ 706403 h 1663972"/>
                <a:gd name="csX69" fmla="*/ 1145943 w 4360079"/>
                <a:gd name="csY69" fmla="*/ 706403 h 1663972"/>
                <a:gd name="csX70" fmla="*/ 1145943 w 4360079"/>
                <a:gd name="csY70" fmla="*/ 726026 h 1663972"/>
                <a:gd name="csX71" fmla="*/ 1255828 w 4360079"/>
                <a:gd name="csY71" fmla="*/ 726026 h 1663972"/>
                <a:gd name="csX72" fmla="*/ 1255828 w 4360079"/>
                <a:gd name="csY72" fmla="*/ 777044 h 1663972"/>
                <a:gd name="csX73" fmla="*/ 1463825 w 4360079"/>
                <a:gd name="csY73" fmla="*/ 777044 h 1663972"/>
                <a:gd name="csX74" fmla="*/ 1463825 w 4360079"/>
                <a:gd name="csY74" fmla="*/ 808439 h 1663972"/>
                <a:gd name="csX75" fmla="*/ 1577634 w 4360079"/>
                <a:gd name="csY75" fmla="*/ 808439 h 1663972"/>
                <a:gd name="csX76" fmla="*/ 1577634 w 4360079"/>
                <a:gd name="csY76" fmla="*/ 851608 h 1663972"/>
                <a:gd name="csX77" fmla="*/ 1758160 w 4360079"/>
                <a:gd name="csY77" fmla="*/ 851608 h 1663972"/>
                <a:gd name="csX78" fmla="*/ 1758160 w 4360079"/>
                <a:gd name="csY78" fmla="*/ 902626 h 1663972"/>
                <a:gd name="csX79" fmla="*/ 1997552 w 4360079"/>
                <a:gd name="csY79" fmla="*/ 902626 h 1663972"/>
                <a:gd name="csX80" fmla="*/ 1997552 w 4360079"/>
                <a:gd name="csY80" fmla="*/ 934022 h 1663972"/>
                <a:gd name="csX81" fmla="*/ 2146681 w 4360079"/>
                <a:gd name="csY81" fmla="*/ 934022 h 1663972"/>
                <a:gd name="csX82" fmla="*/ 2146681 w 4360079"/>
                <a:gd name="csY82" fmla="*/ 961493 h 1663972"/>
                <a:gd name="csX83" fmla="*/ 2201624 w 4360079"/>
                <a:gd name="csY83" fmla="*/ 961493 h 1663972"/>
                <a:gd name="csX84" fmla="*/ 2201624 w 4360079"/>
                <a:gd name="csY84" fmla="*/ 988965 h 1663972"/>
                <a:gd name="csX85" fmla="*/ 3724316 w 4360079"/>
                <a:gd name="csY85" fmla="*/ 992889 h 1663972"/>
                <a:gd name="csX0" fmla="*/ 3724316 w 4360079"/>
                <a:gd name="csY0" fmla="*/ 992889 h 1663972"/>
                <a:gd name="csX1" fmla="*/ 3724316 w 4360079"/>
                <a:gd name="csY1" fmla="*/ 1271526 h 1663972"/>
                <a:gd name="csX2" fmla="*/ 3759636 w 4360079"/>
                <a:gd name="csY2" fmla="*/ 1271526 h 1663972"/>
                <a:gd name="csX3" fmla="*/ 3759636 w 4360079"/>
                <a:gd name="csY3" fmla="*/ 1271526 h 1663972"/>
                <a:gd name="csX4" fmla="*/ 3759636 w 4360079"/>
                <a:gd name="csY4" fmla="*/ 1314695 h 1663972"/>
                <a:gd name="csX5" fmla="*/ 3834201 w 4360079"/>
                <a:gd name="csY5" fmla="*/ 1605105 h 1663972"/>
                <a:gd name="csX6" fmla="*/ 3908766 w 4360079"/>
                <a:gd name="csY6" fmla="*/ 1663972 h 1663972"/>
                <a:gd name="csX7" fmla="*/ 4360079 w 4360079"/>
                <a:gd name="csY7" fmla="*/ 1663972 h 1663972"/>
                <a:gd name="csX8" fmla="*/ 4360079 w 4360079"/>
                <a:gd name="csY8" fmla="*/ 710328 h 1663972"/>
                <a:gd name="csX9" fmla="*/ 4301212 w 4360079"/>
                <a:gd name="csY9" fmla="*/ 710328 h 1663972"/>
                <a:gd name="csX10" fmla="*/ 3908766 w 4360079"/>
                <a:gd name="csY10" fmla="*/ 710328 h 1663972"/>
                <a:gd name="csX11" fmla="*/ 3908766 w 4360079"/>
                <a:gd name="csY11" fmla="*/ 643612 h 1663972"/>
                <a:gd name="csX12" fmla="*/ 3759636 w 4360079"/>
                <a:gd name="csY12" fmla="*/ 643612 h 1663972"/>
                <a:gd name="csX13" fmla="*/ 3759636 w 4360079"/>
                <a:gd name="csY13" fmla="*/ 643612 h 1663972"/>
                <a:gd name="csX14" fmla="*/ 3759636 w 4360079"/>
                <a:gd name="csY14" fmla="*/ 620065 h 1663972"/>
                <a:gd name="csX15" fmla="*/ 2150606 w 4360079"/>
                <a:gd name="csY15" fmla="*/ 620065 h 1663972"/>
                <a:gd name="csX16" fmla="*/ 2150606 w 4360079"/>
                <a:gd name="csY16" fmla="*/ 584745 h 1663972"/>
                <a:gd name="csX17" fmla="*/ 1981854 w 4360079"/>
                <a:gd name="csY17" fmla="*/ 584745 h 1663972"/>
                <a:gd name="csX18" fmla="*/ 1981854 w 4360079"/>
                <a:gd name="csY18" fmla="*/ 561198 h 1663972"/>
                <a:gd name="csX19" fmla="*/ 1746386 w 4360079"/>
                <a:gd name="csY19" fmla="*/ 561198 h 1663972"/>
                <a:gd name="csX20" fmla="*/ 1746386 w 4360079"/>
                <a:gd name="csY20" fmla="*/ 525878 h 1663972"/>
                <a:gd name="csX21" fmla="*/ 1577634 w 4360079"/>
                <a:gd name="csY21" fmla="*/ 525878 h 1663972"/>
                <a:gd name="csX22" fmla="*/ 1577634 w 4360079"/>
                <a:gd name="csY22" fmla="*/ 525878 h 1663972"/>
                <a:gd name="csX23" fmla="*/ 1577634 w 4360079"/>
                <a:gd name="csY23" fmla="*/ 525878 h 1663972"/>
                <a:gd name="csX24" fmla="*/ 1577634 w 4360079"/>
                <a:gd name="csY24" fmla="*/ 525878 h 1663972"/>
                <a:gd name="csX25" fmla="*/ 1554087 w 4360079"/>
                <a:gd name="csY25" fmla="*/ 502331 h 1663972"/>
                <a:gd name="csX26" fmla="*/ 1467749 w 4360079"/>
                <a:gd name="csY26" fmla="*/ 502331 h 1663972"/>
                <a:gd name="csX27" fmla="*/ 1467749 w 4360079"/>
                <a:gd name="csY27" fmla="*/ 486633 h 1663972"/>
                <a:gd name="csX28" fmla="*/ 1318620 w 4360079"/>
                <a:gd name="csY28" fmla="*/ 486633 h 1663972"/>
                <a:gd name="csX29" fmla="*/ 1318620 w 4360079"/>
                <a:gd name="csY29" fmla="*/ 467011 h 1663972"/>
                <a:gd name="csX30" fmla="*/ 1247979 w 4360079"/>
                <a:gd name="csY30" fmla="*/ 467011 h 1663972"/>
                <a:gd name="csX31" fmla="*/ 1247979 w 4360079"/>
                <a:gd name="csY31" fmla="*/ 427766 h 1663972"/>
                <a:gd name="csX32" fmla="*/ 1008587 w 4360079"/>
                <a:gd name="csY32" fmla="*/ 427766 h 1663972"/>
                <a:gd name="csX33" fmla="*/ 949720 w 4360079"/>
                <a:gd name="csY33" fmla="*/ 364975 h 1663972"/>
                <a:gd name="csX34" fmla="*/ 800590 w 4360079"/>
                <a:gd name="csY34" fmla="*/ 364975 h 1663972"/>
                <a:gd name="csX35" fmla="*/ 761346 w 4360079"/>
                <a:gd name="csY35" fmla="*/ 270788 h 1663972"/>
                <a:gd name="csX36" fmla="*/ 710328 w 4360079"/>
                <a:gd name="csY36" fmla="*/ 270788 h 1663972"/>
                <a:gd name="csX37" fmla="*/ 671083 w 4360079"/>
                <a:gd name="csY37" fmla="*/ 211921 h 1663972"/>
                <a:gd name="csX38" fmla="*/ 584745 w 4360079"/>
                <a:gd name="csY38" fmla="*/ 211921 h 1663972"/>
                <a:gd name="csX39" fmla="*/ 514105 w 4360079"/>
                <a:gd name="csY39" fmla="*/ 141281 h 1663972"/>
                <a:gd name="csX40" fmla="*/ 349277 w 4360079"/>
                <a:gd name="csY40" fmla="*/ 141281 h 1663972"/>
                <a:gd name="csX41" fmla="*/ 306108 w 4360079"/>
                <a:gd name="csY41" fmla="*/ 98112 h 1663972"/>
                <a:gd name="csX42" fmla="*/ 188374 w 4360079"/>
                <a:gd name="csY42" fmla="*/ 98112 h 1663972"/>
                <a:gd name="csX43" fmla="*/ 149129 w 4360079"/>
                <a:gd name="csY43" fmla="*/ 58867 h 1663972"/>
                <a:gd name="csX44" fmla="*/ 149129 w 4360079"/>
                <a:gd name="csY44" fmla="*/ 0 h 1663972"/>
                <a:gd name="csX45" fmla="*/ 0 w 4360079"/>
                <a:gd name="csY45" fmla="*/ 0 h 1663972"/>
                <a:gd name="csX46" fmla="*/ 0 w 4360079"/>
                <a:gd name="csY46" fmla="*/ 39244 h 1663972"/>
                <a:gd name="csX47" fmla="*/ 51019 w 4360079"/>
                <a:gd name="csY47" fmla="*/ 90263 h 1663972"/>
                <a:gd name="csX48" fmla="*/ 133432 w 4360079"/>
                <a:gd name="csY48" fmla="*/ 109885 h 1663972"/>
                <a:gd name="csX49" fmla="*/ 172676 w 4360079"/>
                <a:gd name="csY49" fmla="*/ 215845 h 1663972"/>
                <a:gd name="csX50" fmla="*/ 243317 w 4360079"/>
                <a:gd name="csY50" fmla="*/ 215845 h 1663972"/>
                <a:gd name="csX51" fmla="*/ 243317 w 4360079"/>
                <a:gd name="csY51" fmla="*/ 294335 h 1663972"/>
                <a:gd name="csX52" fmla="*/ 282561 w 4360079"/>
                <a:gd name="csY52" fmla="*/ 294335 h 1663972"/>
                <a:gd name="csX53" fmla="*/ 357126 w 4360079"/>
                <a:gd name="csY53" fmla="*/ 294335 h 1663972"/>
                <a:gd name="csX54" fmla="*/ 404220 w 4360079"/>
                <a:gd name="csY54" fmla="*/ 341429 h 1663972"/>
                <a:gd name="csX55" fmla="*/ 525878 w 4360079"/>
                <a:gd name="csY55" fmla="*/ 341429 h 1663972"/>
                <a:gd name="csX56" fmla="*/ 525878 w 4360079"/>
                <a:gd name="csY56" fmla="*/ 396371 h 1663972"/>
                <a:gd name="csX57" fmla="*/ 592594 w 4360079"/>
                <a:gd name="csY57" fmla="*/ 396371 h 1663972"/>
                <a:gd name="csX58" fmla="*/ 592594 w 4360079"/>
                <a:gd name="csY58" fmla="*/ 439540 h 1663972"/>
                <a:gd name="csX59" fmla="*/ 675008 w 4360079"/>
                <a:gd name="csY59" fmla="*/ 439540 h 1663972"/>
                <a:gd name="csX60" fmla="*/ 675008 w 4360079"/>
                <a:gd name="csY60" fmla="*/ 486633 h 1663972"/>
                <a:gd name="csX61" fmla="*/ 722101 w 4360079"/>
                <a:gd name="csY61" fmla="*/ 486633 h 1663972"/>
                <a:gd name="csX62" fmla="*/ 722101 w 4360079"/>
                <a:gd name="csY62" fmla="*/ 525878 h 1663972"/>
                <a:gd name="csX63" fmla="*/ 769195 w 4360079"/>
                <a:gd name="csY63" fmla="*/ 525878 h 1663972"/>
                <a:gd name="csX64" fmla="*/ 769195 w 4360079"/>
                <a:gd name="csY64" fmla="*/ 620065 h 1663972"/>
                <a:gd name="csX65" fmla="*/ 863382 w 4360079"/>
                <a:gd name="csY65" fmla="*/ 620065 h 1663972"/>
                <a:gd name="csX66" fmla="*/ 863382 w 4360079"/>
                <a:gd name="csY66" fmla="*/ 659310 h 1663972"/>
                <a:gd name="csX67" fmla="*/ 992889 w 4360079"/>
                <a:gd name="csY67" fmla="*/ 659310 h 1663972"/>
                <a:gd name="csX68" fmla="*/ 992889 w 4360079"/>
                <a:gd name="csY68" fmla="*/ 706403 h 1663972"/>
                <a:gd name="csX69" fmla="*/ 1145943 w 4360079"/>
                <a:gd name="csY69" fmla="*/ 706403 h 1663972"/>
                <a:gd name="csX70" fmla="*/ 1145943 w 4360079"/>
                <a:gd name="csY70" fmla="*/ 726026 h 1663972"/>
                <a:gd name="csX71" fmla="*/ 1255828 w 4360079"/>
                <a:gd name="csY71" fmla="*/ 726026 h 1663972"/>
                <a:gd name="csX72" fmla="*/ 1255828 w 4360079"/>
                <a:gd name="csY72" fmla="*/ 777044 h 1663972"/>
                <a:gd name="csX73" fmla="*/ 1463825 w 4360079"/>
                <a:gd name="csY73" fmla="*/ 777044 h 1663972"/>
                <a:gd name="csX74" fmla="*/ 1463825 w 4360079"/>
                <a:gd name="csY74" fmla="*/ 808439 h 1663972"/>
                <a:gd name="csX75" fmla="*/ 1577634 w 4360079"/>
                <a:gd name="csY75" fmla="*/ 808439 h 1663972"/>
                <a:gd name="csX76" fmla="*/ 1577634 w 4360079"/>
                <a:gd name="csY76" fmla="*/ 851608 h 1663972"/>
                <a:gd name="csX77" fmla="*/ 1758160 w 4360079"/>
                <a:gd name="csY77" fmla="*/ 851608 h 1663972"/>
                <a:gd name="csX78" fmla="*/ 1758160 w 4360079"/>
                <a:gd name="csY78" fmla="*/ 902626 h 1663972"/>
                <a:gd name="csX79" fmla="*/ 1997552 w 4360079"/>
                <a:gd name="csY79" fmla="*/ 902626 h 1663972"/>
                <a:gd name="csX80" fmla="*/ 1997552 w 4360079"/>
                <a:gd name="csY80" fmla="*/ 934022 h 1663972"/>
                <a:gd name="csX81" fmla="*/ 2146681 w 4360079"/>
                <a:gd name="csY81" fmla="*/ 934022 h 1663972"/>
                <a:gd name="csX82" fmla="*/ 2146681 w 4360079"/>
                <a:gd name="csY82" fmla="*/ 961493 h 1663972"/>
                <a:gd name="csX83" fmla="*/ 2201624 w 4360079"/>
                <a:gd name="csY83" fmla="*/ 961493 h 1663972"/>
                <a:gd name="csX84" fmla="*/ 2201624 w 4360079"/>
                <a:gd name="csY84" fmla="*/ 988965 h 1663972"/>
                <a:gd name="csX85" fmla="*/ 3724316 w 4360079"/>
                <a:gd name="csY85" fmla="*/ 992889 h 1663972"/>
                <a:gd name="csX0" fmla="*/ 3724316 w 4360079"/>
                <a:gd name="csY0" fmla="*/ 992889 h 1663972"/>
                <a:gd name="csX1" fmla="*/ 3724316 w 4360079"/>
                <a:gd name="csY1" fmla="*/ 1271526 h 1663972"/>
                <a:gd name="csX2" fmla="*/ 3759636 w 4360079"/>
                <a:gd name="csY2" fmla="*/ 1271526 h 1663972"/>
                <a:gd name="csX3" fmla="*/ 3759636 w 4360079"/>
                <a:gd name="csY3" fmla="*/ 1271526 h 1663972"/>
                <a:gd name="csX4" fmla="*/ 3759636 w 4360079"/>
                <a:gd name="csY4" fmla="*/ 1314695 h 1663972"/>
                <a:gd name="csX5" fmla="*/ 3908766 w 4360079"/>
                <a:gd name="csY5" fmla="*/ 1479522 h 1663972"/>
                <a:gd name="csX6" fmla="*/ 3908766 w 4360079"/>
                <a:gd name="csY6" fmla="*/ 1663972 h 1663972"/>
                <a:gd name="csX7" fmla="*/ 4360079 w 4360079"/>
                <a:gd name="csY7" fmla="*/ 1663972 h 1663972"/>
                <a:gd name="csX8" fmla="*/ 4360079 w 4360079"/>
                <a:gd name="csY8" fmla="*/ 710328 h 1663972"/>
                <a:gd name="csX9" fmla="*/ 4301212 w 4360079"/>
                <a:gd name="csY9" fmla="*/ 710328 h 1663972"/>
                <a:gd name="csX10" fmla="*/ 3908766 w 4360079"/>
                <a:gd name="csY10" fmla="*/ 710328 h 1663972"/>
                <a:gd name="csX11" fmla="*/ 3908766 w 4360079"/>
                <a:gd name="csY11" fmla="*/ 643612 h 1663972"/>
                <a:gd name="csX12" fmla="*/ 3759636 w 4360079"/>
                <a:gd name="csY12" fmla="*/ 643612 h 1663972"/>
                <a:gd name="csX13" fmla="*/ 3759636 w 4360079"/>
                <a:gd name="csY13" fmla="*/ 643612 h 1663972"/>
                <a:gd name="csX14" fmla="*/ 3759636 w 4360079"/>
                <a:gd name="csY14" fmla="*/ 620065 h 1663972"/>
                <a:gd name="csX15" fmla="*/ 2150606 w 4360079"/>
                <a:gd name="csY15" fmla="*/ 620065 h 1663972"/>
                <a:gd name="csX16" fmla="*/ 2150606 w 4360079"/>
                <a:gd name="csY16" fmla="*/ 584745 h 1663972"/>
                <a:gd name="csX17" fmla="*/ 1981854 w 4360079"/>
                <a:gd name="csY17" fmla="*/ 584745 h 1663972"/>
                <a:gd name="csX18" fmla="*/ 1981854 w 4360079"/>
                <a:gd name="csY18" fmla="*/ 561198 h 1663972"/>
                <a:gd name="csX19" fmla="*/ 1746386 w 4360079"/>
                <a:gd name="csY19" fmla="*/ 561198 h 1663972"/>
                <a:gd name="csX20" fmla="*/ 1746386 w 4360079"/>
                <a:gd name="csY20" fmla="*/ 525878 h 1663972"/>
                <a:gd name="csX21" fmla="*/ 1577634 w 4360079"/>
                <a:gd name="csY21" fmla="*/ 525878 h 1663972"/>
                <a:gd name="csX22" fmla="*/ 1577634 w 4360079"/>
                <a:gd name="csY22" fmla="*/ 525878 h 1663972"/>
                <a:gd name="csX23" fmla="*/ 1577634 w 4360079"/>
                <a:gd name="csY23" fmla="*/ 525878 h 1663972"/>
                <a:gd name="csX24" fmla="*/ 1577634 w 4360079"/>
                <a:gd name="csY24" fmla="*/ 525878 h 1663972"/>
                <a:gd name="csX25" fmla="*/ 1554087 w 4360079"/>
                <a:gd name="csY25" fmla="*/ 502331 h 1663972"/>
                <a:gd name="csX26" fmla="*/ 1467749 w 4360079"/>
                <a:gd name="csY26" fmla="*/ 502331 h 1663972"/>
                <a:gd name="csX27" fmla="*/ 1467749 w 4360079"/>
                <a:gd name="csY27" fmla="*/ 486633 h 1663972"/>
                <a:gd name="csX28" fmla="*/ 1318620 w 4360079"/>
                <a:gd name="csY28" fmla="*/ 486633 h 1663972"/>
                <a:gd name="csX29" fmla="*/ 1318620 w 4360079"/>
                <a:gd name="csY29" fmla="*/ 467011 h 1663972"/>
                <a:gd name="csX30" fmla="*/ 1247979 w 4360079"/>
                <a:gd name="csY30" fmla="*/ 467011 h 1663972"/>
                <a:gd name="csX31" fmla="*/ 1247979 w 4360079"/>
                <a:gd name="csY31" fmla="*/ 427766 h 1663972"/>
                <a:gd name="csX32" fmla="*/ 1008587 w 4360079"/>
                <a:gd name="csY32" fmla="*/ 427766 h 1663972"/>
                <a:gd name="csX33" fmla="*/ 949720 w 4360079"/>
                <a:gd name="csY33" fmla="*/ 364975 h 1663972"/>
                <a:gd name="csX34" fmla="*/ 800590 w 4360079"/>
                <a:gd name="csY34" fmla="*/ 364975 h 1663972"/>
                <a:gd name="csX35" fmla="*/ 761346 w 4360079"/>
                <a:gd name="csY35" fmla="*/ 270788 h 1663972"/>
                <a:gd name="csX36" fmla="*/ 710328 w 4360079"/>
                <a:gd name="csY36" fmla="*/ 270788 h 1663972"/>
                <a:gd name="csX37" fmla="*/ 671083 w 4360079"/>
                <a:gd name="csY37" fmla="*/ 211921 h 1663972"/>
                <a:gd name="csX38" fmla="*/ 584745 w 4360079"/>
                <a:gd name="csY38" fmla="*/ 211921 h 1663972"/>
                <a:gd name="csX39" fmla="*/ 514105 w 4360079"/>
                <a:gd name="csY39" fmla="*/ 141281 h 1663972"/>
                <a:gd name="csX40" fmla="*/ 349277 w 4360079"/>
                <a:gd name="csY40" fmla="*/ 141281 h 1663972"/>
                <a:gd name="csX41" fmla="*/ 306108 w 4360079"/>
                <a:gd name="csY41" fmla="*/ 98112 h 1663972"/>
                <a:gd name="csX42" fmla="*/ 188374 w 4360079"/>
                <a:gd name="csY42" fmla="*/ 98112 h 1663972"/>
                <a:gd name="csX43" fmla="*/ 149129 w 4360079"/>
                <a:gd name="csY43" fmla="*/ 58867 h 1663972"/>
                <a:gd name="csX44" fmla="*/ 149129 w 4360079"/>
                <a:gd name="csY44" fmla="*/ 0 h 1663972"/>
                <a:gd name="csX45" fmla="*/ 0 w 4360079"/>
                <a:gd name="csY45" fmla="*/ 0 h 1663972"/>
                <a:gd name="csX46" fmla="*/ 0 w 4360079"/>
                <a:gd name="csY46" fmla="*/ 39244 h 1663972"/>
                <a:gd name="csX47" fmla="*/ 51019 w 4360079"/>
                <a:gd name="csY47" fmla="*/ 90263 h 1663972"/>
                <a:gd name="csX48" fmla="*/ 133432 w 4360079"/>
                <a:gd name="csY48" fmla="*/ 109885 h 1663972"/>
                <a:gd name="csX49" fmla="*/ 172676 w 4360079"/>
                <a:gd name="csY49" fmla="*/ 215845 h 1663972"/>
                <a:gd name="csX50" fmla="*/ 243317 w 4360079"/>
                <a:gd name="csY50" fmla="*/ 215845 h 1663972"/>
                <a:gd name="csX51" fmla="*/ 243317 w 4360079"/>
                <a:gd name="csY51" fmla="*/ 294335 h 1663972"/>
                <a:gd name="csX52" fmla="*/ 282561 w 4360079"/>
                <a:gd name="csY52" fmla="*/ 294335 h 1663972"/>
                <a:gd name="csX53" fmla="*/ 357126 w 4360079"/>
                <a:gd name="csY53" fmla="*/ 294335 h 1663972"/>
                <a:gd name="csX54" fmla="*/ 404220 w 4360079"/>
                <a:gd name="csY54" fmla="*/ 341429 h 1663972"/>
                <a:gd name="csX55" fmla="*/ 525878 w 4360079"/>
                <a:gd name="csY55" fmla="*/ 341429 h 1663972"/>
                <a:gd name="csX56" fmla="*/ 525878 w 4360079"/>
                <a:gd name="csY56" fmla="*/ 396371 h 1663972"/>
                <a:gd name="csX57" fmla="*/ 592594 w 4360079"/>
                <a:gd name="csY57" fmla="*/ 396371 h 1663972"/>
                <a:gd name="csX58" fmla="*/ 592594 w 4360079"/>
                <a:gd name="csY58" fmla="*/ 439540 h 1663972"/>
                <a:gd name="csX59" fmla="*/ 675008 w 4360079"/>
                <a:gd name="csY59" fmla="*/ 439540 h 1663972"/>
                <a:gd name="csX60" fmla="*/ 675008 w 4360079"/>
                <a:gd name="csY60" fmla="*/ 486633 h 1663972"/>
                <a:gd name="csX61" fmla="*/ 722101 w 4360079"/>
                <a:gd name="csY61" fmla="*/ 486633 h 1663972"/>
                <a:gd name="csX62" fmla="*/ 722101 w 4360079"/>
                <a:gd name="csY62" fmla="*/ 525878 h 1663972"/>
                <a:gd name="csX63" fmla="*/ 769195 w 4360079"/>
                <a:gd name="csY63" fmla="*/ 525878 h 1663972"/>
                <a:gd name="csX64" fmla="*/ 769195 w 4360079"/>
                <a:gd name="csY64" fmla="*/ 620065 h 1663972"/>
                <a:gd name="csX65" fmla="*/ 863382 w 4360079"/>
                <a:gd name="csY65" fmla="*/ 620065 h 1663972"/>
                <a:gd name="csX66" fmla="*/ 863382 w 4360079"/>
                <a:gd name="csY66" fmla="*/ 659310 h 1663972"/>
                <a:gd name="csX67" fmla="*/ 992889 w 4360079"/>
                <a:gd name="csY67" fmla="*/ 659310 h 1663972"/>
                <a:gd name="csX68" fmla="*/ 992889 w 4360079"/>
                <a:gd name="csY68" fmla="*/ 706403 h 1663972"/>
                <a:gd name="csX69" fmla="*/ 1145943 w 4360079"/>
                <a:gd name="csY69" fmla="*/ 706403 h 1663972"/>
                <a:gd name="csX70" fmla="*/ 1145943 w 4360079"/>
                <a:gd name="csY70" fmla="*/ 726026 h 1663972"/>
                <a:gd name="csX71" fmla="*/ 1255828 w 4360079"/>
                <a:gd name="csY71" fmla="*/ 726026 h 1663972"/>
                <a:gd name="csX72" fmla="*/ 1255828 w 4360079"/>
                <a:gd name="csY72" fmla="*/ 777044 h 1663972"/>
                <a:gd name="csX73" fmla="*/ 1463825 w 4360079"/>
                <a:gd name="csY73" fmla="*/ 777044 h 1663972"/>
                <a:gd name="csX74" fmla="*/ 1463825 w 4360079"/>
                <a:gd name="csY74" fmla="*/ 808439 h 1663972"/>
                <a:gd name="csX75" fmla="*/ 1577634 w 4360079"/>
                <a:gd name="csY75" fmla="*/ 808439 h 1663972"/>
                <a:gd name="csX76" fmla="*/ 1577634 w 4360079"/>
                <a:gd name="csY76" fmla="*/ 851608 h 1663972"/>
                <a:gd name="csX77" fmla="*/ 1758160 w 4360079"/>
                <a:gd name="csY77" fmla="*/ 851608 h 1663972"/>
                <a:gd name="csX78" fmla="*/ 1758160 w 4360079"/>
                <a:gd name="csY78" fmla="*/ 902626 h 1663972"/>
                <a:gd name="csX79" fmla="*/ 1997552 w 4360079"/>
                <a:gd name="csY79" fmla="*/ 902626 h 1663972"/>
                <a:gd name="csX80" fmla="*/ 1997552 w 4360079"/>
                <a:gd name="csY80" fmla="*/ 934022 h 1663972"/>
                <a:gd name="csX81" fmla="*/ 2146681 w 4360079"/>
                <a:gd name="csY81" fmla="*/ 934022 h 1663972"/>
                <a:gd name="csX82" fmla="*/ 2146681 w 4360079"/>
                <a:gd name="csY82" fmla="*/ 961493 h 1663972"/>
                <a:gd name="csX83" fmla="*/ 2201624 w 4360079"/>
                <a:gd name="csY83" fmla="*/ 961493 h 1663972"/>
                <a:gd name="csX84" fmla="*/ 2201624 w 4360079"/>
                <a:gd name="csY84" fmla="*/ 988965 h 1663972"/>
                <a:gd name="csX85" fmla="*/ 3724316 w 4360079"/>
                <a:gd name="csY85" fmla="*/ 992889 h 1663972"/>
                <a:gd name="csX0" fmla="*/ 3724316 w 4360079"/>
                <a:gd name="csY0" fmla="*/ 992889 h 1663972"/>
                <a:gd name="csX1" fmla="*/ 3724316 w 4360079"/>
                <a:gd name="csY1" fmla="*/ 1271526 h 1663972"/>
                <a:gd name="csX2" fmla="*/ 3759636 w 4360079"/>
                <a:gd name="csY2" fmla="*/ 1271526 h 1663972"/>
                <a:gd name="csX3" fmla="*/ 3759636 w 4360079"/>
                <a:gd name="csY3" fmla="*/ 1271526 h 1663972"/>
                <a:gd name="csX4" fmla="*/ 3759636 w 4360079"/>
                <a:gd name="csY4" fmla="*/ 1471673 h 1663972"/>
                <a:gd name="csX5" fmla="*/ 3908766 w 4360079"/>
                <a:gd name="csY5" fmla="*/ 1479522 h 1663972"/>
                <a:gd name="csX6" fmla="*/ 3908766 w 4360079"/>
                <a:gd name="csY6" fmla="*/ 1663972 h 1663972"/>
                <a:gd name="csX7" fmla="*/ 4360079 w 4360079"/>
                <a:gd name="csY7" fmla="*/ 1663972 h 1663972"/>
                <a:gd name="csX8" fmla="*/ 4360079 w 4360079"/>
                <a:gd name="csY8" fmla="*/ 710328 h 1663972"/>
                <a:gd name="csX9" fmla="*/ 4301212 w 4360079"/>
                <a:gd name="csY9" fmla="*/ 710328 h 1663972"/>
                <a:gd name="csX10" fmla="*/ 3908766 w 4360079"/>
                <a:gd name="csY10" fmla="*/ 710328 h 1663972"/>
                <a:gd name="csX11" fmla="*/ 3908766 w 4360079"/>
                <a:gd name="csY11" fmla="*/ 643612 h 1663972"/>
                <a:gd name="csX12" fmla="*/ 3759636 w 4360079"/>
                <a:gd name="csY12" fmla="*/ 643612 h 1663972"/>
                <a:gd name="csX13" fmla="*/ 3759636 w 4360079"/>
                <a:gd name="csY13" fmla="*/ 643612 h 1663972"/>
                <a:gd name="csX14" fmla="*/ 3759636 w 4360079"/>
                <a:gd name="csY14" fmla="*/ 620065 h 1663972"/>
                <a:gd name="csX15" fmla="*/ 2150606 w 4360079"/>
                <a:gd name="csY15" fmla="*/ 620065 h 1663972"/>
                <a:gd name="csX16" fmla="*/ 2150606 w 4360079"/>
                <a:gd name="csY16" fmla="*/ 584745 h 1663972"/>
                <a:gd name="csX17" fmla="*/ 1981854 w 4360079"/>
                <a:gd name="csY17" fmla="*/ 584745 h 1663972"/>
                <a:gd name="csX18" fmla="*/ 1981854 w 4360079"/>
                <a:gd name="csY18" fmla="*/ 561198 h 1663972"/>
                <a:gd name="csX19" fmla="*/ 1746386 w 4360079"/>
                <a:gd name="csY19" fmla="*/ 561198 h 1663972"/>
                <a:gd name="csX20" fmla="*/ 1746386 w 4360079"/>
                <a:gd name="csY20" fmla="*/ 525878 h 1663972"/>
                <a:gd name="csX21" fmla="*/ 1577634 w 4360079"/>
                <a:gd name="csY21" fmla="*/ 525878 h 1663972"/>
                <a:gd name="csX22" fmla="*/ 1577634 w 4360079"/>
                <a:gd name="csY22" fmla="*/ 525878 h 1663972"/>
                <a:gd name="csX23" fmla="*/ 1577634 w 4360079"/>
                <a:gd name="csY23" fmla="*/ 525878 h 1663972"/>
                <a:gd name="csX24" fmla="*/ 1577634 w 4360079"/>
                <a:gd name="csY24" fmla="*/ 525878 h 1663972"/>
                <a:gd name="csX25" fmla="*/ 1554087 w 4360079"/>
                <a:gd name="csY25" fmla="*/ 502331 h 1663972"/>
                <a:gd name="csX26" fmla="*/ 1467749 w 4360079"/>
                <a:gd name="csY26" fmla="*/ 502331 h 1663972"/>
                <a:gd name="csX27" fmla="*/ 1467749 w 4360079"/>
                <a:gd name="csY27" fmla="*/ 486633 h 1663972"/>
                <a:gd name="csX28" fmla="*/ 1318620 w 4360079"/>
                <a:gd name="csY28" fmla="*/ 486633 h 1663972"/>
                <a:gd name="csX29" fmla="*/ 1318620 w 4360079"/>
                <a:gd name="csY29" fmla="*/ 467011 h 1663972"/>
                <a:gd name="csX30" fmla="*/ 1247979 w 4360079"/>
                <a:gd name="csY30" fmla="*/ 467011 h 1663972"/>
                <a:gd name="csX31" fmla="*/ 1247979 w 4360079"/>
                <a:gd name="csY31" fmla="*/ 427766 h 1663972"/>
                <a:gd name="csX32" fmla="*/ 1008587 w 4360079"/>
                <a:gd name="csY32" fmla="*/ 427766 h 1663972"/>
                <a:gd name="csX33" fmla="*/ 949720 w 4360079"/>
                <a:gd name="csY33" fmla="*/ 364975 h 1663972"/>
                <a:gd name="csX34" fmla="*/ 800590 w 4360079"/>
                <a:gd name="csY34" fmla="*/ 364975 h 1663972"/>
                <a:gd name="csX35" fmla="*/ 761346 w 4360079"/>
                <a:gd name="csY35" fmla="*/ 270788 h 1663972"/>
                <a:gd name="csX36" fmla="*/ 710328 w 4360079"/>
                <a:gd name="csY36" fmla="*/ 270788 h 1663972"/>
                <a:gd name="csX37" fmla="*/ 671083 w 4360079"/>
                <a:gd name="csY37" fmla="*/ 211921 h 1663972"/>
                <a:gd name="csX38" fmla="*/ 584745 w 4360079"/>
                <a:gd name="csY38" fmla="*/ 211921 h 1663972"/>
                <a:gd name="csX39" fmla="*/ 514105 w 4360079"/>
                <a:gd name="csY39" fmla="*/ 141281 h 1663972"/>
                <a:gd name="csX40" fmla="*/ 349277 w 4360079"/>
                <a:gd name="csY40" fmla="*/ 141281 h 1663972"/>
                <a:gd name="csX41" fmla="*/ 306108 w 4360079"/>
                <a:gd name="csY41" fmla="*/ 98112 h 1663972"/>
                <a:gd name="csX42" fmla="*/ 188374 w 4360079"/>
                <a:gd name="csY42" fmla="*/ 98112 h 1663972"/>
                <a:gd name="csX43" fmla="*/ 149129 w 4360079"/>
                <a:gd name="csY43" fmla="*/ 58867 h 1663972"/>
                <a:gd name="csX44" fmla="*/ 149129 w 4360079"/>
                <a:gd name="csY44" fmla="*/ 0 h 1663972"/>
                <a:gd name="csX45" fmla="*/ 0 w 4360079"/>
                <a:gd name="csY45" fmla="*/ 0 h 1663972"/>
                <a:gd name="csX46" fmla="*/ 0 w 4360079"/>
                <a:gd name="csY46" fmla="*/ 39244 h 1663972"/>
                <a:gd name="csX47" fmla="*/ 51019 w 4360079"/>
                <a:gd name="csY47" fmla="*/ 90263 h 1663972"/>
                <a:gd name="csX48" fmla="*/ 133432 w 4360079"/>
                <a:gd name="csY48" fmla="*/ 109885 h 1663972"/>
                <a:gd name="csX49" fmla="*/ 172676 w 4360079"/>
                <a:gd name="csY49" fmla="*/ 215845 h 1663972"/>
                <a:gd name="csX50" fmla="*/ 243317 w 4360079"/>
                <a:gd name="csY50" fmla="*/ 215845 h 1663972"/>
                <a:gd name="csX51" fmla="*/ 243317 w 4360079"/>
                <a:gd name="csY51" fmla="*/ 294335 h 1663972"/>
                <a:gd name="csX52" fmla="*/ 282561 w 4360079"/>
                <a:gd name="csY52" fmla="*/ 294335 h 1663972"/>
                <a:gd name="csX53" fmla="*/ 357126 w 4360079"/>
                <a:gd name="csY53" fmla="*/ 294335 h 1663972"/>
                <a:gd name="csX54" fmla="*/ 404220 w 4360079"/>
                <a:gd name="csY54" fmla="*/ 341429 h 1663972"/>
                <a:gd name="csX55" fmla="*/ 525878 w 4360079"/>
                <a:gd name="csY55" fmla="*/ 341429 h 1663972"/>
                <a:gd name="csX56" fmla="*/ 525878 w 4360079"/>
                <a:gd name="csY56" fmla="*/ 396371 h 1663972"/>
                <a:gd name="csX57" fmla="*/ 592594 w 4360079"/>
                <a:gd name="csY57" fmla="*/ 396371 h 1663972"/>
                <a:gd name="csX58" fmla="*/ 592594 w 4360079"/>
                <a:gd name="csY58" fmla="*/ 439540 h 1663972"/>
                <a:gd name="csX59" fmla="*/ 675008 w 4360079"/>
                <a:gd name="csY59" fmla="*/ 439540 h 1663972"/>
                <a:gd name="csX60" fmla="*/ 675008 w 4360079"/>
                <a:gd name="csY60" fmla="*/ 486633 h 1663972"/>
                <a:gd name="csX61" fmla="*/ 722101 w 4360079"/>
                <a:gd name="csY61" fmla="*/ 486633 h 1663972"/>
                <a:gd name="csX62" fmla="*/ 722101 w 4360079"/>
                <a:gd name="csY62" fmla="*/ 525878 h 1663972"/>
                <a:gd name="csX63" fmla="*/ 769195 w 4360079"/>
                <a:gd name="csY63" fmla="*/ 525878 h 1663972"/>
                <a:gd name="csX64" fmla="*/ 769195 w 4360079"/>
                <a:gd name="csY64" fmla="*/ 620065 h 1663972"/>
                <a:gd name="csX65" fmla="*/ 863382 w 4360079"/>
                <a:gd name="csY65" fmla="*/ 620065 h 1663972"/>
                <a:gd name="csX66" fmla="*/ 863382 w 4360079"/>
                <a:gd name="csY66" fmla="*/ 659310 h 1663972"/>
                <a:gd name="csX67" fmla="*/ 992889 w 4360079"/>
                <a:gd name="csY67" fmla="*/ 659310 h 1663972"/>
                <a:gd name="csX68" fmla="*/ 992889 w 4360079"/>
                <a:gd name="csY68" fmla="*/ 706403 h 1663972"/>
                <a:gd name="csX69" fmla="*/ 1145943 w 4360079"/>
                <a:gd name="csY69" fmla="*/ 706403 h 1663972"/>
                <a:gd name="csX70" fmla="*/ 1145943 w 4360079"/>
                <a:gd name="csY70" fmla="*/ 726026 h 1663972"/>
                <a:gd name="csX71" fmla="*/ 1255828 w 4360079"/>
                <a:gd name="csY71" fmla="*/ 726026 h 1663972"/>
                <a:gd name="csX72" fmla="*/ 1255828 w 4360079"/>
                <a:gd name="csY72" fmla="*/ 777044 h 1663972"/>
                <a:gd name="csX73" fmla="*/ 1463825 w 4360079"/>
                <a:gd name="csY73" fmla="*/ 777044 h 1663972"/>
                <a:gd name="csX74" fmla="*/ 1463825 w 4360079"/>
                <a:gd name="csY74" fmla="*/ 808439 h 1663972"/>
                <a:gd name="csX75" fmla="*/ 1577634 w 4360079"/>
                <a:gd name="csY75" fmla="*/ 808439 h 1663972"/>
                <a:gd name="csX76" fmla="*/ 1577634 w 4360079"/>
                <a:gd name="csY76" fmla="*/ 851608 h 1663972"/>
                <a:gd name="csX77" fmla="*/ 1758160 w 4360079"/>
                <a:gd name="csY77" fmla="*/ 851608 h 1663972"/>
                <a:gd name="csX78" fmla="*/ 1758160 w 4360079"/>
                <a:gd name="csY78" fmla="*/ 902626 h 1663972"/>
                <a:gd name="csX79" fmla="*/ 1997552 w 4360079"/>
                <a:gd name="csY79" fmla="*/ 902626 h 1663972"/>
                <a:gd name="csX80" fmla="*/ 1997552 w 4360079"/>
                <a:gd name="csY80" fmla="*/ 934022 h 1663972"/>
                <a:gd name="csX81" fmla="*/ 2146681 w 4360079"/>
                <a:gd name="csY81" fmla="*/ 934022 h 1663972"/>
                <a:gd name="csX82" fmla="*/ 2146681 w 4360079"/>
                <a:gd name="csY82" fmla="*/ 961493 h 1663972"/>
                <a:gd name="csX83" fmla="*/ 2201624 w 4360079"/>
                <a:gd name="csY83" fmla="*/ 961493 h 1663972"/>
                <a:gd name="csX84" fmla="*/ 2201624 w 4360079"/>
                <a:gd name="csY84" fmla="*/ 988965 h 1663972"/>
                <a:gd name="csX85" fmla="*/ 3724316 w 4360079"/>
                <a:gd name="csY85" fmla="*/ 992889 h 1663972"/>
                <a:gd name="csX0" fmla="*/ 3724316 w 4360079"/>
                <a:gd name="csY0" fmla="*/ 992889 h 1663972"/>
                <a:gd name="csX1" fmla="*/ 3724316 w 4360079"/>
                <a:gd name="csY1" fmla="*/ 1271526 h 1663972"/>
                <a:gd name="csX2" fmla="*/ 3759636 w 4360079"/>
                <a:gd name="csY2" fmla="*/ 1271526 h 1663972"/>
                <a:gd name="csX3" fmla="*/ 3759636 w 4360079"/>
                <a:gd name="csY3" fmla="*/ 1271526 h 1663972"/>
                <a:gd name="csX4" fmla="*/ 3759636 w 4360079"/>
                <a:gd name="csY4" fmla="*/ 1471673 h 1663972"/>
                <a:gd name="csX5" fmla="*/ 3904842 w 4360079"/>
                <a:gd name="csY5" fmla="*/ 1467749 h 1663972"/>
                <a:gd name="csX6" fmla="*/ 3908766 w 4360079"/>
                <a:gd name="csY6" fmla="*/ 1663972 h 1663972"/>
                <a:gd name="csX7" fmla="*/ 4360079 w 4360079"/>
                <a:gd name="csY7" fmla="*/ 1663972 h 1663972"/>
                <a:gd name="csX8" fmla="*/ 4360079 w 4360079"/>
                <a:gd name="csY8" fmla="*/ 710328 h 1663972"/>
                <a:gd name="csX9" fmla="*/ 4301212 w 4360079"/>
                <a:gd name="csY9" fmla="*/ 710328 h 1663972"/>
                <a:gd name="csX10" fmla="*/ 3908766 w 4360079"/>
                <a:gd name="csY10" fmla="*/ 710328 h 1663972"/>
                <a:gd name="csX11" fmla="*/ 3908766 w 4360079"/>
                <a:gd name="csY11" fmla="*/ 643612 h 1663972"/>
                <a:gd name="csX12" fmla="*/ 3759636 w 4360079"/>
                <a:gd name="csY12" fmla="*/ 643612 h 1663972"/>
                <a:gd name="csX13" fmla="*/ 3759636 w 4360079"/>
                <a:gd name="csY13" fmla="*/ 643612 h 1663972"/>
                <a:gd name="csX14" fmla="*/ 3759636 w 4360079"/>
                <a:gd name="csY14" fmla="*/ 620065 h 1663972"/>
                <a:gd name="csX15" fmla="*/ 2150606 w 4360079"/>
                <a:gd name="csY15" fmla="*/ 620065 h 1663972"/>
                <a:gd name="csX16" fmla="*/ 2150606 w 4360079"/>
                <a:gd name="csY16" fmla="*/ 584745 h 1663972"/>
                <a:gd name="csX17" fmla="*/ 1981854 w 4360079"/>
                <a:gd name="csY17" fmla="*/ 584745 h 1663972"/>
                <a:gd name="csX18" fmla="*/ 1981854 w 4360079"/>
                <a:gd name="csY18" fmla="*/ 561198 h 1663972"/>
                <a:gd name="csX19" fmla="*/ 1746386 w 4360079"/>
                <a:gd name="csY19" fmla="*/ 561198 h 1663972"/>
                <a:gd name="csX20" fmla="*/ 1746386 w 4360079"/>
                <a:gd name="csY20" fmla="*/ 525878 h 1663972"/>
                <a:gd name="csX21" fmla="*/ 1577634 w 4360079"/>
                <a:gd name="csY21" fmla="*/ 525878 h 1663972"/>
                <a:gd name="csX22" fmla="*/ 1577634 w 4360079"/>
                <a:gd name="csY22" fmla="*/ 525878 h 1663972"/>
                <a:gd name="csX23" fmla="*/ 1577634 w 4360079"/>
                <a:gd name="csY23" fmla="*/ 525878 h 1663972"/>
                <a:gd name="csX24" fmla="*/ 1577634 w 4360079"/>
                <a:gd name="csY24" fmla="*/ 525878 h 1663972"/>
                <a:gd name="csX25" fmla="*/ 1554087 w 4360079"/>
                <a:gd name="csY25" fmla="*/ 502331 h 1663972"/>
                <a:gd name="csX26" fmla="*/ 1467749 w 4360079"/>
                <a:gd name="csY26" fmla="*/ 502331 h 1663972"/>
                <a:gd name="csX27" fmla="*/ 1467749 w 4360079"/>
                <a:gd name="csY27" fmla="*/ 486633 h 1663972"/>
                <a:gd name="csX28" fmla="*/ 1318620 w 4360079"/>
                <a:gd name="csY28" fmla="*/ 486633 h 1663972"/>
                <a:gd name="csX29" fmla="*/ 1318620 w 4360079"/>
                <a:gd name="csY29" fmla="*/ 467011 h 1663972"/>
                <a:gd name="csX30" fmla="*/ 1247979 w 4360079"/>
                <a:gd name="csY30" fmla="*/ 467011 h 1663972"/>
                <a:gd name="csX31" fmla="*/ 1247979 w 4360079"/>
                <a:gd name="csY31" fmla="*/ 427766 h 1663972"/>
                <a:gd name="csX32" fmla="*/ 1008587 w 4360079"/>
                <a:gd name="csY32" fmla="*/ 427766 h 1663972"/>
                <a:gd name="csX33" fmla="*/ 949720 w 4360079"/>
                <a:gd name="csY33" fmla="*/ 364975 h 1663972"/>
                <a:gd name="csX34" fmla="*/ 800590 w 4360079"/>
                <a:gd name="csY34" fmla="*/ 364975 h 1663972"/>
                <a:gd name="csX35" fmla="*/ 761346 w 4360079"/>
                <a:gd name="csY35" fmla="*/ 270788 h 1663972"/>
                <a:gd name="csX36" fmla="*/ 710328 w 4360079"/>
                <a:gd name="csY36" fmla="*/ 270788 h 1663972"/>
                <a:gd name="csX37" fmla="*/ 671083 w 4360079"/>
                <a:gd name="csY37" fmla="*/ 211921 h 1663972"/>
                <a:gd name="csX38" fmla="*/ 584745 w 4360079"/>
                <a:gd name="csY38" fmla="*/ 211921 h 1663972"/>
                <a:gd name="csX39" fmla="*/ 514105 w 4360079"/>
                <a:gd name="csY39" fmla="*/ 141281 h 1663972"/>
                <a:gd name="csX40" fmla="*/ 349277 w 4360079"/>
                <a:gd name="csY40" fmla="*/ 141281 h 1663972"/>
                <a:gd name="csX41" fmla="*/ 306108 w 4360079"/>
                <a:gd name="csY41" fmla="*/ 98112 h 1663972"/>
                <a:gd name="csX42" fmla="*/ 188374 w 4360079"/>
                <a:gd name="csY42" fmla="*/ 98112 h 1663972"/>
                <a:gd name="csX43" fmla="*/ 149129 w 4360079"/>
                <a:gd name="csY43" fmla="*/ 58867 h 1663972"/>
                <a:gd name="csX44" fmla="*/ 149129 w 4360079"/>
                <a:gd name="csY44" fmla="*/ 0 h 1663972"/>
                <a:gd name="csX45" fmla="*/ 0 w 4360079"/>
                <a:gd name="csY45" fmla="*/ 0 h 1663972"/>
                <a:gd name="csX46" fmla="*/ 0 w 4360079"/>
                <a:gd name="csY46" fmla="*/ 39244 h 1663972"/>
                <a:gd name="csX47" fmla="*/ 51019 w 4360079"/>
                <a:gd name="csY47" fmla="*/ 90263 h 1663972"/>
                <a:gd name="csX48" fmla="*/ 133432 w 4360079"/>
                <a:gd name="csY48" fmla="*/ 109885 h 1663972"/>
                <a:gd name="csX49" fmla="*/ 172676 w 4360079"/>
                <a:gd name="csY49" fmla="*/ 215845 h 1663972"/>
                <a:gd name="csX50" fmla="*/ 243317 w 4360079"/>
                <a:gd name="csY50" fmla="*/ 215845 h 1663972"/>
                <a:gd name="csX51" fmla="*/ 243317 w 4360079"/>
                <a:gd name="csY51" fmla="*/ 294335 h 1663972"/>
                <a:gd name="csX52" fmla="*/ 282561 w 4360079"/>
                <a:gd name="csY52" fmla="*/ 294335 h 1663972"/>
                <a:gd name="csX53" fmla="*/ 357126 w 4360079"/>
                <a:gd name="csY53" fmla="*/ 294335 h 1663972"/>
                <a:gd name="csX54" fmla="*/ 404220 w 4360079"/>
                <a:gd name="csY54" fmla="*/ 341429 h 1663972"/>
                <a:gd name="csX55" fmla="*/ 525878 w 4360079"/>
                <a:gd name="csY55" fmla="*/ 341429 h 1663972"/>
                <a:gd name="csX56" fmla="*/ 525878 w 4360079"/>
                <a:gd name="csY56" fmla="*/ 396371 h 1663972"/>
                <a:gd name="csX57" fmla="*/ 592594 w 4360079"/>
                <a:gd name="csY57" fmla="*/ 396371 h 1663972"/>
                <a:gd name="csX58" fmla="*/ 592594 w 4360079"/>
                <a:gd name="csY58" fmla="*/ 439540 h 1663972"/>
                <a:gd name="csX59" fmla="*/ 675008 w 4360079"/>
                <a:gd name="csY59" fmla="*/ 439540 h 1663972"/>
                <a:gd name="csX60" fmla="*/ 675008 w 4360079"/>
                <a:gd name="csY60" fmla="*/ 486633 h 1663972"/>
                <a:gd name="csX61" fmla="*/ 722101 w 4360079"/>
                <a:gd name="csY61" fmla="*/ 486633 h 1663972"/>
                <a:gd name="csX62" fmla="*/ 722101 w 4360079"/>
                <a:gd name="csY62" fmla="*/ 525878 h 1663972"/>
                <a:gd name="csX63" fmla="*/ 769195 w 4360079"/>
                <a:gd name="csY63" fmla="*/ 525878 h 1663972"/>
                <a:gd name="csX64" fmla="*/ 769195 w 4360079"/>
                <a:gd name="csY64" fmla="*/ 620065 h 1663972"/>
                <a:gd name="csX65" fmla="*/ 863382 w 4360079"/>
                <a:gd name="csY65" fmla="*/ 620065 h 1663972"/>
                <a:gd name="csX66" fmla="*/ 863382 w 4360079"/>
                <a:gd name="csY66" fmla="*/ 659310 h 1663972"/>
                <a:gd name="csX67" fmla="*/ 992889 w 4360079"/>
                <a:gd name="csY67" fmla="*/ 659310 h 1663972"/>
                <a:gd name="csX68" fmla="*/ 992889 w 4360079"/>
                <a:gd name="csY68" fmla="*/ 706403 h 1663972"/>
                <a:gd name="csX69" fmla="*/ 1145943 w 4360079"/>
                <a:gd name="csY69" fmla="*/ 706403 h 1663972"/>
                <a:gd name="csX70" fmla="*/ 1145943 w 4360079"/>
                <a:gd name="csY70" fmla="*/ 726026 h 1663972"/>
                <a:gd name="csX71" fmla="*/ 1255828 w 4360079"/>
                <a:gd name="csY71" fmla="*/ 726026 h 1663972"/>
                <a:gd name="csX72" fmla="*/ 1255828 w 4360079"/>
                <a:gd name="csY72" fmla="*/ 777044 h 1663972"/>
                <a:gd name="csX73" fmla="*/ 1463825 w 4360079"/>
                <a:gd name="csY73" fmla="*/ 777044 h 1663972"/>
                <a:gd name="csX74" fmla="*/ 1463825 w 4360079"/>
                <a:gd name="csY74" fmla="*/ 808439 h 1663972"/>
                <a:gd name="csX75" fmla="*/ 1577634 w 4360079"/>
                <a:gd name="csY75" fmla="*/ 808439 h 1663972"/>
                <a:gd name="csX76" fmla="*/ 1577634 w 4360079"/>
                <a:gd name="csY76" fmla="*/ 851608 h 1663972"/>
                <a:gd name="csX77" fmla="*/ 1758160 w 4360079"/>
                <a:gd name="csY77" fmla="*/ 851608 h 1663972"/>
                <a:gd name="csX78" fmla="*/ 1758160 w 4360079"/>
                <a:gd name="csY78" fmla="*/ 902626 h 1663972"/>
                <a:gd name="csX79" fmla="*/ 1997552 w 4360079"/>
                <a:gd name="csY79" fmla="*/ 902626 h 1663972"/>
                <a:gd name="csX80" fmla="*/ 1997552 w 4360079"/>
                <a:gd name="csY80" fmla="*/ 934022 h 1663972"/>
                <a:gd name="csX81" fmla="*/ 2146681 w 4360079"/>
                <a:gd name="csY81" fmla="*/ 934022 h 1663972"/>
                <a:gd name="csX82" fmla="*/ 2146681 w 4360079"/>
                <a:gd name="csY82" fmla="*/ 961493 h 1663972"/>
                <a:gd name="csX83" fmla="*/ 2201624 w 4360079"/>
                <a:gd name="csY83" fmla="*/ 961493 h 1663972"/>
                <a:gd name="csX84" fmla="*/ 2201624 w 4360079"/>
                <a:gd name="csY84" fmla="*/ 988965 h 1663972"/>
                <a:gd name="csX85" fmla="*/ 3724316 w 4360079"/>
                <a:gd name="csY85" fmla="*/ 992889 h 16639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</a:cxnLst>
              <a:rect l="l" t="t" r="r" b="b"/>
              <a:pathLst>
                <a:path w="4360079" h="1663972">
                  <a:moveTo>
                    <a:pt x="3724316" y="992889"/>
                  </a:moveTo>
                  <a:lnTo>
                    <a:pt x="3724316" y="1271526"/>
                  </a:lnTo>
                  <a:lnTo>
                    <a:pt x="3759636" y="1271526"/>
                  </a:lnTo>
                  <a:lnTo>
                    <a:pt x="3759636" y="1271526"/>
                  </a:lnTo>
                  <a:lnTo>
                    <a:pt x="3759636" y="1471673"/>
                  </a:lnTo>
                  <a:lnTo>
                    <a:pt x="3904842" y="1467749"/>
                  </a:lnTo>
                  <a:lnTo>
                    <a:pt x="3908766" y="1663972"/>
                  </a:lnTo>
                  <a:lnTo>
                    <a:pt x="4360079" y="1663972"/>
                  </a:lnTo>
                  <a:lnTo>
                    <a:pt x="4360079" y="710328"/>
                  </a:lnTo>
                  <a:lnTo>
                    <a:pt x="4301212" y="710328"/>
                  </a:lnTo>
                  <a:lnTo>
                    <a:pt x="3908766" y="710328"/>
                  </a:lnTo>
                  <a:lnTo>
                    <a:pt x="3908766" y="643612"/>
                  </a:lnTo>
                  <a:lnTo>
                    <a:pt x="3759636" y="643612"/>
                  </a:lnTo>
                  <a:lnTo>
                    <a:pt x="3759636" y="643612"/>
                  </a:lnTo>
                  <a:lnTo>
                    <a:pt x="3759636" y="620065"/>
                  </a:lnTo>
                  <a:lnTo>
                    <a:pt x="2150606" y="620065"/>
                  </a:lnTo>
                  <a:lnTo>
                    <a:pt x="2150606" y="584745"/>
                  </a:lnTo>
                  <a:lnTo>
                    <a:pt x="1981854" y="584745"/>
                  </a:lnTo>
                  <a:lnTo>
                    <a:pt x="1981854" y="561198"/>
                  </a:lnTo>
                  <a:lnTo>
                    <a:pt x="1746386" y="561198"/>
                  </a:lnTo>
                  <a:lnTo>
                    <a:pt x="1746386" y="525878"/>
                  </a:lnTo>
                  <a:lnTo>
                    <a:pt x="1577634" y="525878"/>
                  </a:lnTo>
                  <a:lnTo>
                    <a:pt x="1577634" y="525878"/>
                  </a:lnTo>
                  <a:lnTo>
                    <a:pt x="1577634" y="525878"/>
                  </a:lnTo>
                  <a:lnTo>
                    <a:pt x="1577634" y="525878"/>
                  </a:lnTo>
                  <a:lnTo>
                    <a:pt x="1554087" y="502331"/>
                  </a:lnTo>
                  <a:lnTo>
                    <a:pt x="1467749" y="502331"/>
                  </a:lnTo>
                  <a:lnTo>
                    <a:pt x="1467749" y="486633"/>
                  </a:lnTo>
                  <a:lnTo>
                    <a:pt x="1318620" y="486633"/>
                  </a:lnTo>
                  <a:lnTo>
                    <a:pt x="1318620" y="467011"/>
                  </a:lnTo>
                  <a:lnTo>
                    <a:pt x="1247979" y="467011"/>
                  </a:lnTo>
                  <a:lnTo>
                    <a:pt x="1247979" y="427766"/>
                  </a:lnTo>
                  <a:lnTo>
                    <a:pt x="1008587" y="427766"/>
                  </a:lnTo>
                  <a:lnTo>
                    <a:pt x="949720" y="364975"/>
                  </a:lnTo>
                  <a:lnTo>
                    <a:pt x="800590" y="364975"/>
                  </a:lnTo>
                  <a:lnTo>
                    <a:pt x="761346" y="270788"/>
                  </a:lnTo>
                  <a:lnTo>
                    <a:pt x="710328" y="270788"/>
                  </a:lnTo>
                  <a:lnTo>
                    <a:pt x="671083" y="211921"/>
                  </a:lnTo>
                  <a:lnTo>
                    <a:pt x="584745" y="211921"/>
                  </a:lnTo>
                  <a:lnTo>
                    <a:pt x="514105" y="141281"/>
                  </a:lnTo>
                  <a:lnTo>
                    <a:pt x="349277" y="141281"/>
                  </a:lnTo>
                  <a:lnTo>
                    <a:pt x="306108" y="98112"/>
                  </a:lnTo>
                  <a:lnTo>
                    <a:pt x="188374" y="98112"/>
                  </a:lnTo>
                  <a:lnTo>
                    <a:pt x="149129" y="58867"/>
                  </a:lnTo>
                  <a:lnTo>
                    <a:pt x="149129" y="0"/>
                  </a:lnTo>
                  <a:lnTo>
                    <a:pt x="0" y="0"/>
                  </a:lnTo>
                  <a:lnTo>
                    <a:pt x="0" y="39244"/>
                  </a:lnTo>
                  <a:lnTo>
                    <a:pt x="51019" y="90263"/>
                  </a:lnTo>
                  <a:lnTo>
                    <a:pt x="133432" y="109885"/>
                  </a:lnTo>
                  <a:lnTo>
                    <a:pt x="172676" y="215845"/>
                  </a:lnTo>
                  <a:lnTo>
                    <a:pt x="243317" y="215845"/>
                  </a:lnTo>
                  <a:lnTo>
                    <a:pt x="243317" y="294335"/>
                  </a:lnTo>
                  <a:lnTo>
                    <a:pt x="282561" y="294335"/>
                  </a:lnTo>
                  <a:lnTo>
                    <a:pt x="357126" y="294335"/>
                  </a:lnTo>
                  <a:lnTo>
                    <a:pt x="404220" y="341429"/>
                  </a:lnTo>
                  <a:lnTo>
                    <a:pt x="525878" y="341429"/>
                  </a:lnTo>
                  <a:lnTo>
                    <a:pt x="525878" y="396371"/>
                  </a:lnTo>
                  <a:lnTo>
                    <a:pt x="592594" y="396371"/>
                  </a:lnTo>
                  <a:lnTo>
                    <a:pt x="592594" y="439540"/>
                  </a:lnTo>
                  <a:lnTo>
                    <a:pt x="675008" y="439540"/>
                  </a:lnTo>
                  <a:lnTo>
                    <a:pt x="675008" y="486633"/>
                  </a:lnTo>
                  <a:lnTo>
                    <a:pt x="722101" y="486633"/>
                  </a:lnTo>
                  <a:lnTo>
                    <a:pt x="722101" y="525878"/>
                  </a:lnTo>
                  <a:lnTo>
                    <a:pt x="769195" y="525878"/>
                  </a:lnTo>
                  <a:lnTo>
                    <a:pt x="769195" y="620065"/>
                  </a:lnTo>
                  <a:lnTo>
                    <a:pt x="863382" y="620065"/>
                  </a:lnTo>
                  <a:lnTo>
                    <a:pt x="863382" y="659310"/>
                  </a:lnTo>
                  <a:lnTo>
                    <a:pt x="992889" y="659310"/>
                  </a:lnTo>
                  <a:lnTo>
                    <a:pt x="992889" y="706403"/>
                  </a:lnTo>
                  <a:lnTo>
                    <a:pt x="1145943" y="706403"/>
                  </a:lnTo>
                  <a:lnTo>
                    <a:pt x="1145943" y="726026"/>
                  </a:lnTo>
                  <a:lnTo>
                    <a:pt x="1255828" y="726026"/>
                  </a:lnTo>
                  <a:lnTo>
                    <a:pt x="1255828" y="777044"/>
                  </a:lnTo>
                  <a:lnTo>
                    <a:pt x="1463825" y="777044"/>
                  </a:lnTo>
                  <a:lnTo>
                    <a:pt x="1463825" y="808439"/>
                  </a:lnTo>
                  <a:lnTo>
                    <a:pt x="1577634" y="808439"/>
                  </a:lnTo>
                  <a:lnTo>
                    <a:pt x="1577634" y="851608"/>
                  </a:lnTo>
                  <a:lnTo>
                    <a:pt x="1758160" y="851608"/>
                  </a:lnTo>
                  <a:lnTo>
                    <a:pt x="1758160" y="902626"/>
                  </a:lnTo>
                  <a:lnTo>
                    <a:pt x="1997552" y="902626"/>
                  </a:lnTo>
                  <a:lnTo>
                    <a:pt x="1997552" y="934022"/>
                  </a:lnTo>
                  <a:lnTo>
                    <a:pt x="2146681" y="934022"/>
                  </a:lnTo>
                  <a:lnTo>
                    <a:pt x="2146681" y="961493"/>
                  </a:lnTo>
                  <a:lnTo>
                    <a:pt x="2201624" y="961493"/>
                  </a:lnTo>
                  <a:lnTo>
                    <a:pt x="2201624" y="988965"/>
                  </a:lnTo>
                  <a:lnTo>
                    <a:pt x="3724316" y="99288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28575">
              <a:noFill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587" name="Group 9586">
              <a:extLst>
                <a:ext uri="{FF2B5EF4-FFF2-40B4-BE49-F238E27FC236}">
                  <a16:creationId xmlns:a16="http://schemas.microsoft.com/office/drawing/2014/main" id="{A872DAB7-4566-1DCA-E561-D2CCF217041C}"/>
                </a:ext>
              </a:extLst>
            </p:cNvPr>
            <p:cNvGrpSpPr/>
            <p:nvPr/>
          </p:nvGrpSpPr>
          <p:grpSpPr>
            <a:xfrm>
              <a:off x="967220" y="2407227"/>
              <a:ext cx="4443268" cy="1428173"/>
              <a:chOff x="967220" y="2407227"/>
              <a:chExt cx="4443268" cy="1428173"/>
            </a:xfrm>
          </p:grpSpPr>
          <p:grpSp>
            <p:nvGrpSpPr>
              <p:cNvPr id="9585" name="Group 9584">
                <a:extLst>
                  <a:ext uri="{FF2B5EF4-FFF2-40B4-BE49-F238E27FC236}">
                    <a16:creationId xmlns:a16="http://schemas.microsoft.com/office/drawing/2014/main" id="{A1A1DB99-6F5C-B737-E9BB-A6E036185165}"/>
                  </a:ext>
                </a:extLst>
              </p:cNvPr>
              <p:cNvGrpSpPr/>
              <p:nvPr/>
            </p:nvGrpSpPr>
            <p:grpSpPr>
              <a:xfrm>
                <a:off x="967220" y="2407227"/>
                <a:ext cx="4262293" cy="1428173"/>
                <a:chOff x="967220" y="2407227"/>
                <a:chExt cx="4262293" cy="1428173"/>
              </a:xfrm>
            </p:grpSpPr>
            <p:sp>
              <p:nvSpPr>
                <p:cNvPr id="9522" name="TextBox 9521">
                  <a:extLst>
                    <a:ext uri="{FF2B5EF4-FFF2-40B4-BE49-F238E27FC236}">
                      <a16:creationId xmlns:a16="http://schemas.microsoft.com/office/drawing/2014/main" id="{34897161-4E56-9F10-21C9-455BECE01558}"/>
                    </a:ext>
                  </a:extLst>
                </p:cNvPr>
                <p:cNvSpPr txBox="1"/>
                <p:nvPr/>
              </p:nvSpPr>
              <p:spPr>
                <a:xfrm>
                  <a:off x="5072495" y="36645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23" name="TextBox 9522">
                  <a:extLst>
                    <a:ext uri="{FF2B5EF4-FFF2-40B4-BE49-F238E27FC236}">
                      <a16:creationId xmlns:a16="http://schemas.microsoft.com/office/drawing/2014/main" id="{A302ED79-4331-A77D-53AF-F77F46589121}"/>
                    </a:ext>
                  </a:extLst>
                </p:cNvPr>
                <p:cNvSpPr txBox="1"/>
                <p:nvPr/>
              </p:nvSpPr>
              <p:spPr>
                <a:xfrm>
                  <a:off x="4888345" y="36613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24" name="TextBox 9523">
                  <a:extLst>
                    <a:ext uri="{FF2B5EF4-FFF2-40B4-BE49-F238E27FC236}">
                      <a16:creationId xmlns:a16="http://schemas.microsoft.com/office/drawing/2014/main" id="{7CFE20CA-6BBA-BEBF-BF1C-ADAED9A26175}"/>
                    </a:ext>
                  </a:extLst>
                </p:cNvPr>
                <p:cNvSpPr txBox="1"/>
                <p:nvPr/>
              </p:nvSpPr>
              <p:spPr>
                <a:xfrm>
                  <a:off x="4901045" y="36613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25" name="TextBox 9524">
                  <a:extLst>
                    <a:ext uri="{FF2B5EF4-FFF2-40B4-BE49-F238E27FC236}">
                      <a16:creationId xmlns:a16="http://schemas.microsoft.com/office/drawing/2014/main" id="{264FC696-E8BF-B311-3486-42B3B8840EA9}"/>
                    </a:ext>
                  </a:extLst>
                </p:cNvPr>
                <p:cNvSpPr txBox="1"/>
                <p:nvPr/>
              </p:nvSpPr>
              <p:spPr>
                <a:xfrm>
                  <a:off x="4818495" y="36581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26" name="TextBox 9525">
                  <a:extLst>
                    <a:ext uri="{FF2B5EF4-FFF2-40B4-BE49-F238E27FC236}">
                      <a16:creationId xmlns:a16="http://schemas.microsoft.com/office/drawing/2014/main" id="{46F4B909-FE66-1E69-8876-CE0990A6645F}"/>
                    </a:ext>
                  </a:extLst>
                </p:cNvPr>
                <p:cNvSpPr txBox="1"/>
                <p:nvPr/>
              </p:nvSpPr>
              <p:spPr>
                <a:xfrm>
                  <a:off x="4443845" y="31819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27" name="TextBox 9526">
                  <a:extLst>
                    <a:ext uri="{FF2B5EF4-FFF2-40B4-BE49-F238E27FC236}">
                      <a16:creationId xmlns:a16="http://schemas.microsoft.com/office/drawing/2014/main" id="{7DE64611-7636-53FF-0B49-5F766186E47F}"/>
                    </a:ext>
                  </a:extLst>
                </p:cNvPr>
                <p:cNvSpPr txBox="1"/>
                <p:nvPr/>
              </p:nvSpPr>
              <p:spPr>
                <a:xfrm>
                  <a:off x="4456545" y="31819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28" name="TextBox 9527">
                  <a:extLst>
                    <a:ext uri="{FF2B5EF4-FFF2-40B4-BE49-F238E27FC236}">
                      <a16:creationId xmlns:a16="http://schemas.microsoft.com/office/drawing/2014/main" id="{EF229DC5-6E67-7E58-606D-1DC40B4F1F1C}"/>
                    </a:ext>
                  </a:extLst>
                </p:cNvPr>
                <p:cNvSpPr txBox="1"/>
                <p:nvPr/>
              </p:nvSpPr>
              <p:spPr>
                <a:xfrm>
                  <a:off x="3443720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29" name="TextBox 9528">
                  <a:extLst>
                    <a:ext uri="{FF2B5EF4-FFF2-40B4-BE49-F238E27FC236}">
                      <a16:creationId xmlns:a16="http://schemas.microsoft.com/office/drawing/2014/main" id="{90DED24D-B26A-B89A-B017-6A9673F1D7C1}"/>
                    </a:ext>
                  </a:extLst>
                </p:cNvPr>
                <p:cNvSpPr txBox="1"/>
                <p:nvPr/>
              </p:nvSpPr>
              <p:spPr>
                <a:xfrm>
                  <a:off x="3510395" y="31755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30" name="TextBox 9529">
                  <a:extLst>
                    <a:ext uri="{FF2B5EF4-FFF2-40B4-BE49-F238E27FC236}">
                      <a16:creationId xmlns:a16="http://schemas.microsoft.com/office/drawing/2014/main" id="{2ACEA7AF-A975-C04C-A835-E66B61B956A5}"/>
                    </a:ext>
                  </a:extLst>
                </p:cNvPr>
                <p:cNvSpPr txBox="1"/>
                <p:nvPr/>
              </p:nvSpPr>
              <p:spPr>
                <a:xfrm>
                  <a:off x="3573895" y="31755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31" name="TextBox 9530">
                  <a:extLst>
                    <a:ext uri="{FF2B5EF4-FFF2-40B4-BE49-F238E27FC236}">
                      <a16:creationId xmlns:a16="http://schemas.microsoft.com/office/drawing/2014/main" id="{3A83D37C-F68B-8021-7013-FA05B43E79D2}"/>
                    </a:ext>
                  </a:extLst>
                </p:cNvPr>
                <p:cNvSpPr txBox="1"/>
                <p:nvPr/>
              </p:nvSpPr>
              <p:spPr>
                <a:xfrm>
                  <a:off x="3602470" y="31755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32" name="TextBox 9531">
                  <a:extLst>
                    <a:ext uri="{FF2B5EF4-FFF2-40B4-BE49-F238E27FC236}">
                      <a16:creationId xmlns:a16="http://schemas.microsoft.com/office/drawing/2014/main" id="{4D68D96B-42FA-CCA1-711B-38A85270F0C8}"/>
                    </a:ext>
                  </a:extLst>
                </p:cNvPr>
                <p:cNvSpPr txBox="1"/>
                <p:nvPr/>
              </p:nvSpPr>
              <p:spPr>
                <a:xfrm>
                  <a:off x="3643745" y="31755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33" name="TextBox 9532">
                  <a:extLst>
                    <a:ext uri="{FF2B5EF4-FFF2-40B4-BE49-F238E27FC236}">
                      <a16:creationId xmlns:a16="http://schemas.microsoft.com/office/drawing/2014/main" id="{85B82AEB-97B3-5E1F-3B9D-D5406579CBD0}"/>
                    </a:ext>
                  </a:extLst>
                </p:cNvPr>
                <p:cNvSpPr txBox="1"/>
                <p:nvPr/>
              </p:nvSpPr>
              <p:spPr>
                <a:xfrm>
                  <a:off x="3735820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34" name="TextBox 9533">
                  <a:extLst>
                    <a:ext uri="{FF2B5EF4-FFF2-40B4-BE49-F238E27FC236}">
                      <a16:creationId xmlns:a16="http://schemas.microsoft.com/office/drawing/2014/main" id="{B9023363-FA75-3CFB-64E4-2573144B05A7}"/>
                    </a:ext>
                  </a:extLst>
                </p:cNvPr>
                <p:cNvSpPr txBox="1"/>
                <p:nvPr/>
              </p:nvSpPr>
              <p:spPr>
                <a:xfrm>
                  <a:off x="3761220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35" name="TextBox 9534">
                  <a:extLst>
                    <a:ext uri="{FF2B5EF4-FFF2-40B4-BE49-F238E27FC236}">
                      <a16:creationId xmlns:a16="http://schemas.microsoft.com/office/drawing/2014/main" id="{57C2A30E-5B06-3E45-BB27-D8391F0C5FD9}"/>
                    </a:ext>
                  </a:extLst>
                </p:cNvPr>
                <p:cNvSpPr txBox="1"/>
                <p:nvPr/>
              </p:nvSpPr>
              <p:spPr>
                <a:xfrm>
                  <a:off x="3773920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36" name="TextBox 9535">
                  <a:extLst>
                    <a:ext uri="{FF2B5EF4-FFF2-40B4-BE49-F238E27FC236}">
                      <a16:creationId xmlns:a16="http://schemas.microsoft.com/office/drawing/2014/main" id="{AA886A8C-71FA-55E5-8A22-1B8C90D2C8BA}"/>
                    </a:ext>
                  </a:extLst>
                </p:cNvPr>
                <p:cNvSpPr txBox="1"/>
                <p:nvPr/>
              </p:nvSpPr>
              <p:spPr>
                <a:xfrm>
                  <a:off x="3881870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37" name="TextBox 9536">
                  <a:extLst>
                    <a:ext uri="{FF2B5EF4-FFF2-40B4-BE49-F238E27FC236}">
                      <a16:creationId xmlns:a16="http://schemas.microsoft.com/office/drawing/2014/main" id="{7E74D074-AE67-818B-5CDD-5C3BEC7EE0E9}"/>
                    </a:ext>
                  </a:extLst>
                </p:cNvPr>
                <p:cNvSpPr txBox="1"/>
                <p:nvPr/>
              </p:nvSpPr>
              <p:spPr>
                <a:xfrm>
                  <a:off x="3939020" y="3169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38" name="TextBox 9537">
                  <a:extLst>
                    <a:ext uri="{FF2B5EF4-FFF2-40B4-BE49-F238E27FC236}">
                      <a16:creationId xmlns:a16="http://schemas.microsoft.com/office/drawing/2014/main" id="{0BA95811-B770-B1E0-BCB6-B52223C4368B}"/>
                    </a:ext>
                  </a:extLst>
                </p:cNvPr>
                <p:cNvSpPr txBox="1"/>
                <p:nvPr/>
              </p:nvSpPr>
              <p:spPr>
                <a:xfrm>
                  <a:off x="3954895" y="3169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39" name="TextBox 9538">
                  <a:extLst>
                    <a:ext uri="{FF2B5EF4-FFF2-40B4-BE49-F238E27FC236}">
                      <a16:creationId xmlns:a16="http://schemas.microsoft.com/office/drawing/2014/main" id="{B04AC18B-12AF-7677-C098-C71A59403375}"/>
                    </a:ext>
                  </a:extLst>
                </p:cNvPr>
                <p:cNvSpPr txBox="1"/>
                <p:nvPr/>
              </p:nvSpPr>
              <p:spPr>
                <a:xfrm>
                  <a:off x="4005695" y="3169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40" name="TextBox 9539">
                  <a:extLst>
                    <a:ext uri="{FF2B5EF4-FFF2-40B4-BE49-F238E27FC236}">
                      <a16:creationId xmlns:a16="http://schemas.microsoft.com/office/drawing/2014/main" id="{F29695EA-AFCA-5FFB-46AB-29E85546387E}"/>
                    </a:ext>
                  </a:extLst>
                </p:cNvPr>
                <p:cNvSpPr txBox="1"/>
                <p:nvPr/>
              </p:nvSpPr>
              <p:spPr>
                <a:xfrm>
                  <a:off x="4015220" y="3169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41" name="TextBox 9540">
                  <a:extLst>
                    <a:ext uri="{FF2B5EF4-FFF2-40B4-BE49-F238E27FC236}">
                      <a16:creationId xmlns:a16="http://schemas.microsoft.com/office/drawing/2014/main" id="{317BC027-3F1E-3F7B-9C49-40D548695807}"/>
                    </a:ext>
                  </a:extLst>
                </p:cNvPr>
                <p:cNvSpPr txBox="1"/>
                <p:nvPr/>
              </p:nvSpPr>
              <p:spPr>
                <a:xfrm>
                  <a:off x="4040620" y="3169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42" name="TextBox 9541">
                  <a:extLst>
                    <a:ext uri="{FF2B5EF4-FFF2-40B4-BE49-F238E27FC236}">
                      <a16:creationId xmlns:a16="http://schemas.microsoft.com/office/drawing/2014/main" id="{3B90E68A-EA47-D1CD-1F51-9185D2422E08}"/>
                    </a:ext>
                  </a:extLst>
                </p:cNvPr>
                <p:cNvSpPr txBox="1"/>
                <p:nvPr/>
              </p:nvSpPr>
              <p:spPr>
                <a:xfrm>
                  <a:off x="4091420" y="31755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43" name="TextBox 9542">
                  <a:extLst>
                    <a:ext uri="{FF2B5EF4-FFF2-40B4-BE49-F238E27FC236}">
                      <a16:creationId xmlns:a16="http://schemas.microsoft.com/office/drawing/2014/main" id="{14D2EB75-EFEB-9529-42A8-25DD03BFBD2E}"/>
                    </a:ext>
                  </a:extLst>
                </p:cNvPr>
                <p:cNvSpPr txBox="1"/>
                <p:nvPr/>
              </p:nvSpPr>
              <p:spPr>
                <a:xfrm>
                  <a:off x="4145395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44" name="TextBox 9543">
                  <a:extLst>
                    <a:ext uri="{FF2B5EF4-FFF2-40B4-BE49-F238E27FC236}">
                      <a16:creationId xmlns:a16="http://schemas.microsoft.com/office/drawing/2014/main" id="{E2E38FB2-AB73-48E1-04A2-D269CCCF6D07}"/>
                    </a:ext>
                  </a:extLst>
                </p:cNvPr>
                <p:cNvSpPr txBox="1"/>
                <p:nvPr/>
              </p:nvSpPr>
              <p:spPr>
                <a:xfrm>
                  <a:off x="4183495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45" name="TextBox 9544">
                  <a:extLst>
                    <a:ext uri="{FF2B5EF4-FFF2-40B4-BE49-F238E27FC236}">
                      <a16:creationId xmlns:a16="http://schemas.microsoft.com/office/drawing/2014/main" id="{173E9926-4A6A-C583-6DB1-2822BFFAC8DB}"/>
                    </a:ext>
                  </a:extLst>
                </p:cNvPr>
                <p:cNvSpPr txBox="1"/>
                <p:nvPr/>
              </p:nvSpPr>
              <p:spPr>
                <a:xfrm>
                  <a:off x="4202545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46" name="TextBox 9545">
                  <a:extLst>
                    <a:ext uri="{FF2B5EF4-FFF2-40B4-BE49-F238E27FC236}">
                      <a16:creationId xmlns:a16="http://schemas.microsoft.com/office/drawing/2014/main" id="{93F5EA2B-596E-A191-0572-10ACCF5A3C05}"/>
                    </a:ext>
                  </a:extLst>
                </p:cNvPr>
                <p:cNvSpPr txBox="1"/>
                <p:nvPr/>
              </p:nvSpPr>
              <p:spPr>
                <a:xfrm>
                  <a:off x="4326370" y="31755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47" name="TextBox 9546">
                  <a:extLst>
                    <a:ext uri="{FF2B5EF4-FFF2-40B4-BE49-F238E27FC236}">
                      <a16:creationId xmlns:a16="http://schemas.microsoft.com/office/drawing/2014/main" id="{44FDD4DE-F11B-7C3F-28A3-CCDE0F922F82}"/>
                    </a:ext>
                  </a:extLst>
                </p:cNvPr>
                <p:cNvSpPr txBox="1"/>
                <p:nvPr/>
              </p:nvSpPr>
              <p:spPr>
                <a:xfrm>
                  <a:off x="4269220" y="31755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48" name="TextBox 9547">
                  <a:extLst>
                    <a:ext uri="{FF2B5EF4-FFF2-40B4-BE49-F238E27FC236}">
                      <a16:creationId xmlns:a16="http://schemas.microsoft.com/office/drawing/2014/main" id="{B613D178-6D79-B2AB-11C3-A4AEBB2FA163}"/>
                    </a:ext>
                  </a:extLst>
                </p:cNvPr>
                <p:cNvSpPr txBox="1"/>
                <p:nvPr/>
              </p:nvSpPr>
              <p:spPr>
                <a:xfrm>
                  <a:off x="4221595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49" name="TextBox 9548">
                  <a:extLst>
                    <a:ext uri="{FF2B5EF4-FFF2-40B4-BE49-F238E27FC236}">
                      <a16:creationId xmlns:a16="http://schemas.microsoft.com/office/drawing/2014/main" id="{E3F53A77-631F-D4AB-F03A-845408960690}"/>
                    </a:ext>
                  </a:extLst>
                </p:cNvPr>
                <p:cNvSpPr txBox="1"/>
                <p:nvPr/>
              </p:nvSpPr>
              <p:spPr>
                <a:xfrm>
                  <a:off x="4237470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50" name="TextBox 9549">
                  <a:extLst>
                    <a:ext uri="{FF2B5EF4-FFF2-40B4-BE49-F238E27FC236}">
                      <a16:creationId xmlns:a16="http://schemas.microsoft.com/office/drawing/2014/main" id="{63196C65-79D6-2072-E05C-1633E1708492}"/>
                    </a:ext>
                  </a:extLst>
                </p:cNvPr>
                <p:cNvSpPr txBox="1"/>
                <p:nvPr/>
              </p:nvSpPr>
              <p:spPr>
                <a:xfrm>
                  <a:off x="3307195" y="31755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51" name="TextBox 9550">
                  <a:extLst>
                    <a:ext uri="{FF2B5EF4-FFF2-40B4-BE49-F238E27FC236}">
                      <a16:creationId xmlns:a16="http://schemas.microsoft.com/office/drawing/2014/main" id="{EE67227D-8E4E-6EFB-74DB-31EF82CC87E1}"/>
                    </a:ext>
                  </a:extLst>
                </p:cNvPr>
                <p:cNvSpPr txBox="1"/>
                <p:nvPr/>
              </p:nvSpPr>
              <p:spPr>
                <a:xfrm>
                  <a:off x="3351645" y="31787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52" name="TextBox 9551">
                  <a:extLst>
                    <a:ext uri="{FF2B5EF4-FFF2-40B4-BE49-F238E27FC236}">
                      <a16:creationId xmlns:a16="http://schemas.microsoft.com/office/drawing/2014/main" id="{CE08C8FC-37CF-A9B3-5EC9-7C5B43158D20}"/>
                    </a:ext>
                  </a:extLst>
                </p:cNvPr>
                <p:cNvSpPr txBox="1"/>
                <p:nvPr/>
              </p:nvSpPr>
              <p:spPr>
                <a:xfrm>
                  <a:off x="3081770" y="31533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53" name="TextBox 9552">
                  <a:extLst>
                    <a:ext uri="{FF2B5EF4-FFF2-40B4-BE49-F238E27FC236}">
                      <a16:creationId xmlns:a16="http://schemas.microsoft.com/office/drawing/2014/main" id="{2EAD5D58-2A6D-7B06-80DE-D06A8E013A40}"/>
                    </a:ext>
                  </a:extLst>
                </p:cNvPr>
                <p:cNvSpPr txBox="1"/>
                <p:nvPr/>
              </p:nvSpPr>
              <p:spPr>
                <a:xfrm>
                  <a:off x="3335770" y="31787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54" name="TextBox 9553">
                  <a:extLst>
                    <a:ext uri="{FF2B5EF4-FFF2-40B4-BE49-F238E27FC236}">
                      <a16:creationId xmlns:a16="http://schemas.microsoft.com/office/drawing/2014/main" id="{E870C3E8-A5F8-F909-BA47-7D642E272EB2}"/>
                    </a:ext>
                  </a:extLst>
                </p:cNvPr>
                <p:cNvSpPr txBox="1"/>
                <p:nvPr/>
              </p:nvSpPr>
              <p:spPr>
                <a:xfrm>
                  <a:off x="3154795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55" name="TextBox 9554">
                  <a:extLst>
                    <a:ext uri="{FF2B5EF4-FFF2-40B4-BE49-F238E27FC236}">
                      <a16:creationId xmlns:a16="http://schemas.microsoft.com/office/drawing/2014/main" id="{F99CAC48-EB83-61DD-45A4-19E0A92040BE}"/>
                    </a:ext>
                  </a:extLst>
                </p:cNvPr>
                <p:cNvSpPr txBox="1"/>
                <p:nvPr/>
              </p:nvSpPr>
              <p:spPr>
                <a:xfrm>
                  <a:off x="3192895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56" name="TextBox 9555">
                  <a:extLst>
                    <a:ext uri="{FF2B5EF4-FFF2-40B4-BE49-F238E27FC236}">
                      <a16:creationId xmlns:a16="http://schemas.microsoft.com/office/drawing/2014/main" id="{E67682AD-46F9-9B9A-A28B-97781F5CCE1F}"/>
                    </a:ext>
                  </a:extLst>
                </p:cNvPr>
                <p:cNvSpPr txBox="1"/>
                <p:nvPr/>
              </p:nvSpPr>
              <p:spPr>
                <a:xfrm>
                  <a:off x="2599170" y="30581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57" name="TextBox 9556">
                  <a:extLst>
                    <a:ext uri="{FF2B5EF4-FFF2-40B4-BE49-F238E27FC236}">
                      <a16:creationId xmlns:a16="http://schemas.microsoft.com/office/drawing/2014/main" id="{4C5DFB7C-DD80-79AF-8DCC-97B8039F9977}"/>
                    </a:ext>
                  </a:extLst>
                </p:cNvPr>
                <p:cNvSpPr txBox="1"/>
                <p:nvPr/>
              </p:nvSpPr>
              <p:spPr>
                <a:xfrm>
                  <a:off x="3230995" y="31755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58" name="TextBox 9557">
                  <a:extLst>
                    <a:ext uri="{FF2B5EF4-FFF2-40B4-BE49-F238E27FC236}">
                      <a16:creationId xmlns:a16="http://schemas.microsoft.com/office/drawing/2014/main" id="{1D3D7FFE-0420-646A-ECAE-F9B633C8028E}"/>
                    </a:ext>
                  </a:extLst>
                </p:cNvPr>
                <p:cNvSpPr txBox="1"/>
                <p:nvPr/>
              </p:nvSpPr>
              <p:spPr>
                <a:xfrm>
                  <a:off x="3167495" y="31724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59" name="TextBox 9558">
                  <a:extLst>
                    <a:ext uri="{FF2B5EF4-FFF2-40B4-BE49-F238E27FC236}">
                      <a16:creationId xmlns:a16="http://schemas.microsoft.com/office/drawing/2014/main" id="{8BC79013-8F8B-1148-CCF7-41A0D672ABA4}"/>
                    </a:ext>
                  </a:extLst>
                </p:cNvPr>
                <p:cNvSpPr txBox="1"/>
                <p:nvPr/>
              </p:nvSpPr>
              <p:spPr>
                <a:xfrm>
                  <a:off x="2364220" y="30073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60" name="TextBox 9559">
                  <a:extLst>
                    <a:ext uri="{FF2B5EF4-FFF2-40B4-BE49-F238E27FC236}">
                      <a16:creationId xmlns:a16="http://schemas.microsoft.com/office/drawing/2014/main" id="{CD07F8BB-DFDB-5507-6E78-9AB91648C569}"/>
                    </a:ext>
                  </a:extLst>
                </p:cNvPr>
                <p:cNvSpPr txBox="1"/>
                <p:nvPr/>
              </p:nvSpPr>
              <p:spPr>
                <a:xfrm>
                  <a:off x="2446770" y="30263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61" name="TextBox 9560">
                  <a:extLst>
                    <a:ext uri="{FF2B5EF4-FFF2-40B4-BE49-F238E27FC236}">
                      <a16:creationId xmlns:a16="http://schemas.microsoft.com/office/drawing/2014/main" id="{E56F88BF-E7B5-25C4-811E-F7EB276D641C}"/>
                    </a:ext>
                  </a:extLst>
                </p:cNvPr>
                <p:cNvSpPr txBox="1"/>
                <p:nvPr/>
              </p:nvSpPr>
              <p:spPr>
                <a:xfrm>
                  <a:off x="2472170" y="30358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62" name="TextBox 9561">
                  <a:extLst>
                    <a:ext uri="{FF2B5EF4-FFF2-40B4-BE49-F238E27FC236}">
                      <a16:creationId xmlns:a16="http://schemas.microsoft.com/office/drawing/2014/main" id="{FBBFE9B0-CD80-C2C1-7AD1-11B23C03D971}"/>
                    </a:ext>
                  </a:extLst>
                </p:cNvPr>
                <p:cNvSpPr txBox="1"/>
                <p:nvPr/>
              </p:nvSpPr>
              <p:spPr>
                <a:xfrm>
                  <a:off x="2462645" y="30327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63" name="TextBox 9562">
                  <a:extLst>
                    <a:ext uri="{FF2B5EF4-FFF2-40B4-BE49-F238E27FC236}">
                      <a16:creationId xmlns:a16="http://schemas.microsoft.com/office/drawing/2014/main" id="{3D3B4F7F-92FB-2BC1-73FD-A88759953121}"/>
                    </a:ext>
                  </a:extLst>
                </p:cNvPr>
                <p:cNvSpPr txBox="1"/>
                <p:nvPr/>
              </p:nvSpPr>
              <p:spPr>
                <a:xfrm>
                  <a:off x="2519795" y="30581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64" name="TextBox 9563">
                  <a:extLst>
                    <a:ext uri="{FF2B5EF4-FFF2-40B4-BE49-F238E27FC236}">
                      <a16:creationId xmlns:a16="http://schemas.microsoft.com/office/drawing/2014/main" id="{542F880C-FBE3-D11D-EE5B-97593B3E7EC6}"/>
                    </a:ext>
                  </a:extLst>
                </p:cNvPr>
                <p:cNvSpPr txBox="1"/>
                <p:nvPr/>
              </p:nvSpPr>
              <p:spPr>
                <a:xfrm>
                  <a:off x="2497570" y="30581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65" name="TextBox 9564">
                  <a:extLst>
                    <a:ext uri="{FF2B5EF4-FFF2-40B4-BE49-F238E27FC236}">
                      <a16:creationId xmlns:a16="http://schemas.microsoft.com/office/drawing/2014/main" id="{421AAC75-B841-21AD-429B-1BCF6ACDF4F6}"/>
                    </a:ext>
                  </a:extLst>
                </p:cNvPr>
                <p:cNvSpPr txBox="1"/>
                <p:nvPr/>
              </p:nvSpPr>
              <p:spPr>
                <a:xfrm>
                  <a:off x="2621395" y="30581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66" name="TextBox 9565">
                  <a:extLst>
                    <a:ext uri="{FF2B5EF4-FFF2-40B4-BE49-F238E27FC236}">
                      <a16:creationId xmlns:a16="http://schemas.microsoft.com/office/drawing/2014/main" id="{22327F79-A195-EAD1-10C3-76F57446AA1C}"/>
                    </a:ext>
                  </a:extLst>
                </p:cNvPr>
                <p:cNvSpPr txBox="1"/>
                <p:nvPr/>
              </p:nvSpPr>
              <p:spPr>
                <a:xfrm>
                  <a:off x="2649970" y="30803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67" name="TextBox 9566">
                  <a:extLst>
                    <a:ext uri="{FF2B5EF4-FFF2-40B4-BE49-F238E27FC236}">
                      <a16:creationId xmlns:a16="http://schemas.microsoft.com/office/drawing/2014/main" id="{EFF31731-7D0A-0227-4DAD-ED8FC7A861F9}"/>
                    </a:ext>
                  </a:extLst>
                </p:cNvPr>
                <p:cNvSpPr txBox="1"/>
                <p:nvPr/>
              </p:nvSpPr>
              <p:spPr>
                <a:xfrm>
                  <a:off x="2811895" y="31025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68" name="TextBox 9567">
                  <a:extLst>
                    <a:ext uri="{FF2B5EF4-FFF2-40B4-BE49-F238E27FC236}">
                      <a16:creationId xmlns:a16="http://schemas.microsoft.com/office/drawing/2014/main" id="{8CCC62A0-0458-B1D4-2899-5792554F691A}"/>
                    </a:ext>
                  </a:extLst>
                </p:cNvPr>
                <p:cNvSpPr txBox="1"/>
                <p:nvPr/>
              </p:nvSpPr>
              <p:spPr>
                <a:xfrm>
                  <a:off x="2827770" y="31025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69" name="TextBox 9568">
                  <a:extLst>
                    <a:ext uri="{FF2B5EF4-FFF2-40B4-BE49-F238E27FC236}">
                      <a16:creationId xmlns:a16="http://schemas.microsoft.com/office/drawing/2014/main" id="{61203E88-DB41-6F5E-8874-BED95964A3C0}"/>
                    </a:ext>
                  </a:extLst>
                </p:cNvPr>
                <p:cNvSpPr txBox="1"/>
                <p:nvPr/>
              </p:nvSpPr>
              <p:spPr>
                <a:xfrm>
                  <a:off x="2849995" y="31025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70" name="TextBox 9569">
                  <a:extLst>
                    <a:ext uri="{FF2B5EF4-FFF2-40B4-BE49-F238E27FC236}">
                      <a16:creationId xmlns:a16="http://schemas.microsoft.com/office/drawing/2014/main" id="{7540CEA5-37DB-490C-7E4D-128A90F75B9C}"/>
                    </a:ext>
                  </a:extLst>
                </p:cNvPr>
                <p:cNvSpPr txBox="1"/>
                <p:nvPr/>
              </p:nvSpPr>
              <p:spPr>
                <a:xfrm>
                  <a:off x="2872220" y="31025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71" name="TextBox 9570">
                  <a:extLst>
                    <a:ext uri="{FF2B5EF4-FFF2-40B4-BE49-F238E27FC236}">
                      <a16:creationId xmlns:a16="http://schemas.microsoft.com/office/drawing/2014/main" id="{254E8FFB-DD22-8374-0064-30C462B031ED}"/>
                    </a:ext>
                  </a:extLst>
                </p:cNvPr>
                <p:cNvSpPr txBox="1"/>
                <p:nvPr/>
              </p:nvSpPr>
              <p:spPr>
                <a:xfrm>
                  <a:off x="2865870" y="31025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72" name="TextBox 9571">
                  <a:extLst>
                    <a:ext uri="{FF2B5EF4-FFF2-40B4-BE49-F238E27FC236}">
                      <a16:creationId xmlns:a16="http://schemas.microsoft.com/office/drawing/2014/main" id="{D6FFA09A-1A56-77E7-E63E-F96A07AC1663}"/>
                    </a:ext>
                  </a:extLst>
                </p:cNvPr>
                <p:cNvSpPr txBox="1"/>
                <p:nvPr/>
              </p:nvSpPr>
              <p:spPr>
                <a:xfrm>
                  <a:off x="2141970" y="29533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73" name="TextBox 9572">
                  <a:extLst>
                    <a:ext uri="{FF2B5EF4-FFF2-40B4-BE49-F238E27FC236}">
                      <a16:creationId xmlns:a16="http://schemas.microsoft.com/office/drawing/2014/main" id="{B0FC3A69-C830-31BD-E052-DBE5CBEAF9C1}"/>
                    </a:ext>
                  </a:extLst>
                </p:cNvPr>
                <p:cNvSpPr txBox="1"/>
                <p:nvPr/>
              </p:nvSpPr>
              <p:spPr>
                <a:xfrm>
                  <a:off x="2183245" y="29882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74" name="TextBox 9573">
                  <a:extLst>
                    <a:ext uri="{FF2B5EF4-FFF2-40B4-BE49-F238E27FC236}">
                      <a16:creationId xmlns:a16="http://schemas.microsoft.com/office/drawing/2014/main" id="{A223BF43-0E45-3FF1-35AA-155613FFE7F4}"/>
                    </a:ext>
                  </a:extLst>
                </p:cNvPr>
                <p:cNvSpPr txBox="1"/>
                <p:nvPr/>
              </p:nvSpPr>
              <p:spPr>
                <a:xfrm>
                  <a:off x="2234045" y="30073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75" name="TextBox 9574">
                  <a:extLst>
                    <a:ext uri="{FF2B5EF4-FFF2-40B4-BE49-F238E27FC236}">
                      <a16:creationId xmlns:a16="http://schemas.microsoft.com/office/drawing/2014/main" id="{81EEF767-C092-175B-0843-EB31370852A2}"/>
                    </a:ext>
                  </a:extLst>
                </p:cNvPr>
                <p:cNvSpPr txBox="1"/>
                <p:nvPr/>
              </p:nvSpPr>
              <p:spPr>
                <a:xfrm>
                  <a:off x="2256270" y="30041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b="1" dirty="0"/>
                    <a:t>+</a:t>
                  </a:r>
                </a:p>
              </p:txBody>
            </p:sp>
            <p:sp>
              <p:nvSpPr>
                <p:cNvPr id="9576" name="TextBox 9575">
                  <a:extLst>
                    <a:ext uri="{FF2B5EF4-FFF2-40B4-BE49-F238E27FC236}">
                      <a16:creationId xmlns:a16="http://schemas.microsoft.com/office/drawing/2014/main" id="{9E3AE873-FB8F-6047-488C-6333FEF7F08A}"/>
                    </a:ext>
                  </a:extLst>
                </p:cNvPr>
                <p:cNvSpPr txBox="1"/>
                <p:nvPr/>
              </p:nvSpPr>
              <p:spPr>
                <a:xfrm>
                  <a:off x="1967345" y="29374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77" name="TextBox 9576">
                  <a:extLst>
                    <a:ext uri="{FF2B5EF4-FFF2-40B4-BE49-F238E27FC236}">
                      <a16:creationId xmlns:a16="http://schemas.microsoft.com/office/drawing/2014/main" id="{18BA3DF7-3F02-1A23-98B2-A6D4604D4086}"/>
                    </a:ext>
                  </a:extLst>
                </p:cNvPr>
                <p:cNvSpPr txBox="1"/>
                <p:nvPr/>
              </p:nvSpPr>
              <p:spPr>
                <a:xfrm>
                  <a:off x="1532370" y="26802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78" name="TextBox 9577">
                  <a:extLst>
                    <a:ext uri="{FF2B5EF4-FFF2-40B4-BE49-F238E27FC236}">
                      <a16:creationId xmlns:a16="http://schemas.microsoft.com/office/drawing/2014/main" id="{949606B7-055D-03C6-95A3-2D213072DE17}"/>
                    </a:ext>
                  </a:extLst>
                </p:cNvPr>
                <p:cNvSpPr txBox="1"/>
                <p:nvPr/>
              </p:nvSpPr>
              <p:spPr>
                <a:xfrm>
                  <a:off x="1754620" y="28580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b="1" dirty="0"/>
                    <a:t>+</a:t>
                  </a:r>
                </a:p>
              </p:txBody>
            </p:sp>
            <p:sp>
              <p:nvSpPr>
                <p:cNvPr id="9579" name="TextBox 9578">
                  <a:extLst>
                    <a:ext uri="{FF2B5EF4-FFF2-40B4-BE49-F238E27FC236}">
                      <a16:creationId xmlns:a16="http://schemas.microsoft.com/office/drawing/2014/main" id="{5F309E15-BBC8-CD48-174A-C4E020F65CFB}"/>
                    </a:ext>
                  </a:extLst>
                </p:cNvPr>
                <p:cNvSpPr txBox="1"/>
                <p:nvPr/>
              </p:nvSpPr>
              <p:spPr>
                <a:xfrm>
                  <a:off x="1665720" y="27691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80" name="TextBox 9579">
                  <a:extLst>
                    <a:ext uri="{FF2B5EF4-FFF2-40B4-BE49-F238E27FC236}">
                      <a16:creationId xmlns:a16="http://schemas.microsoft.com/office/drawing/2014/main" id="{2CCDE64F-1E7E-B31B-E5FE-9A0E6C71D5BA}"/>
                    </a:ext>
                  </a:extLst>
                </p:cNvPr>
                <p:cNvSpPr txBox="1"/>
                <p:nvPr/>
              </p:nvSpPr>
              <p:spPr>
                <a:xfrm>
                  <a:off x="967220" y="2407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81" name="TextBox 9580">
                  <a:extLst>
                    <a:ext uri="{FF2B5EF4-FFF2-40B4-BE49-F238E27FC236}">
                      <a16:creationId xmlns:a16="http://schemas.microsoft.com/office/drawing/2014/main" id="{0104AE74-1C26-DAC6-7F2D-75494162F2C7}"/>
                    </a:ext>
                  </a:extLst>
                </p:cNvPr>
                <p:cNvSpPr txBox="1"/>
                <p:nvPr/>
              </p:nvSpPr>
              <p:spPr>
                <a:xfrm>
                  <a:off x="979920" y="240722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82" name="TextBox 9581">
                  <a:extLst>
                    <a:ext uri="{FF2B5EF4-FFF2-40B4-BE49-F238E27FC236}">
                      <a16:creationId xmlns:a16="http://schemas.microsoft.com/office/drawing/2014/main" id="{1A36A534-67B4-F433-C425-1F1A2907FA10}"/>
                    </a:ext>
                  </a:extLst>
                </p:cNvPr>
                <p:cNvSpPr txBox="1"/>
                <p:nvPr/>
              </p:nvSpPr>
              <p:spPr>
                <a:xfrm>
                  <a:off x="1252970" y="258820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83" name="TextBox 9582">
                  <a:extLst>
                    <a:ext uri="{FF2B5EF4-FFF2-40B4-BE49-F238E27FC236}">
                      <a16:creationId xmlns:a16="http://schemas.microsoft.com/office/drawing/2014/main" id="{9ABBB562-4262-F7E0-D627-ED7DC07527F3}"/>
                    </a:ext>
                  </a:extLst>
                </p:cNvPr>
                <p:cNvSpPr txBox="1"/>
                <p:nvPr/>
              </p:nvSpPr>
              <p:spPr>
                <a:xfrm>
                  <a:off x="1300595" y="2594552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  <p:sp>
              <p:nvSpPr>
                <p:cNvPr id="9584" name="TextBox 9583">
                  <a:extLst>
                    <a:ext uri="{FF2B5EF4-FFF2-40B4-BE49-F238E27FC236}">
                      <a16:creationId xmlns:a16="http://schemas.microsoft.com/office/drawing/2014/main" id="{71C07746-108A-317F-DE09-12F0D8C7258D}"/>
                    </a:ext>
                  </a:extLst>
                </p:cNvPr>
                <p:cNvSpPr txBox="1"/>
                <p:nvPr/>
              </p:nvSpPr>
              <p:spPr>
                <a:xfrm>
                  <a:off x="1395845" y="2616777"/>
                  <a:ext cx="157018" cy="170873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1200" dirty="0"/>
                    <a:t>+</a:t>
                  </a:r>
                </a:p>
              </p:txBody>
            </p:sp>
          </p:grpSp>
          <p:sp>
            <p:nvSpPr>
              <p:cNvPr id="9586" name="TextBox 9585">
                <a:extLst>
                  <a:ext uri="{FF2B5EF4-FFF2-40B4-BE49-F238E27FC236}">
                    <a16:creationId xmlns:a16="http://schemas.microsoft.com/office/drawing/2014/main" id="{44FB13B4-1893-AF83-CC64-FF78CDEA60A1}"/>
                  </a:ext>
                </a:extLst>
              </p:cNvPr>
              <p:cNvSpPr txBox="1"/>
              <p:nvPr/>
            </p:nvSpPr>
            <p:spPr>
              <a:xfrm>
                <a:off x="5253470" y="3658177"/>
                <a:ext cx="157018" cy="17087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200" dirty="0"/>
                  <a:t>+</a:t>
                </a:r>
              </a:p>
            </p:txBody>
          </p:sp>
        </p:grpSp>
        <p:sp>
          <p:nvSpPr>
            <p:cNvPr id="9355" name="Freeform 9354">
              <a:extLst>
                <a:ext uri="{FF2B5EF4-FFF2-40B4-BE49-F238E27FC236}">
                  <a16:creationId xmlns:a16="http://schemas.microsoft.com/office/drawing/2014/main" id="{935D1A5F-7F94-9987-9AC1-7D41E8E36B26}"/>
                </a:ext>
              </a:extLst>
            </p:cNvPr>
            <p:cNvSpPr/>
            <p:nvPr/>
          </p:nvSpPr>
          <p:spPr>
            <a:xfrm>
              <a:off x="895350" y="2425700"/>
              <a:ext cx="4441825" cy="1314450"/>
            </a:xfrm>
            <a:custGeom>
              <a:avLst/>
              <a:gdLst>
                <a:gd name="csX0" fmla="*/ 4441825 w 4441825"/>
                <a:gd name="csY0" fmla="*/ 1314450 h 1314450"/>
                <a:gd name="csX1" fmla="*/ 4000500 w 4441825"/>
                <a:gd name="csY1" fmla="*/ 1314450 h 1314450"/>
                <a:gd name="csX2" fmla="*/ 4000500 w 4441825"/>
                <a:gd name="csY2" fmla="*/ 1155700 h 1314450"/>
                <a:gd name="csX3" fmla="*/ 3848100 w 4441825"/>
                <a:gd name="csY3" fmla="*/ 1155700 h 1314450"/>
                <a:gd name="csX4" fmla="*/ 3848100 w 4441825"/>
                <a:gd name="csY4" fmla="*/ 993775 h 1314450"/>
                <a:gd name="csX5" fmla="*/ 3816350 w 4441825"/>
                <a:gd name="csY5" fmla="*/ 993775 h 1314450"/>
                <a:gd name="csX6" fmla="*/ 3816350 w 4441825"/>
                <a:gd name="csY6" fmla="*/ 828675 h 1314450"/>
                <a:gd name="csX7" fmla="*/ 2266950 w 4441825"/>
                <a:gd name="csY7" fmla="*/ 828675 h 1314450"/>
                <a:gd name="csX8" fmla="*/ 2266950 w 4441825"/>
                <a:gd name="csY8" fmla="*/ 828675 h 1314450"/>
                <a:gd name="csX9" fmla="*/ 2266950 w 4441825"/>
                <a:gd name="csY9" fmla="*/ 828675 h 1314450"/>
                <a:gd name="csX10" fmla="*/ 2266950 w 4441825"/>
                <a:gd name="csY10" fmla="*/ 806450 h 1314450"/>
                <a:gd name="csX11" fmla="*/ 2225675 w 4441825"/>
                <a:gd name="csY11" fmla="*/ 806450 h 1314450"/>
                <a:gd name="csX12" fmla="*/ 2225675 w 4441825"/>
                <a:gd name="csY12" fmla="*/ 784225 h 1314450"/>
                <a:gd name="csX13" fmla="*/ 2070100 w 4441825"/>
                <a:gd name="csY13" fmla="*/ 784225 h 1314450"/>
                <a:gd name="csX14" fmla="*/ 2070100 w 4441825"/>
                <a:gd name="csY14" fmla="*/ 755650 h 1314450"/>
                <a:gd name="csX15" fmla="*/ 1825625 w 4441825"/>
                <a:gd name="csY15" fmla="*/ 755650 h 1314450"/>
                <a:gd name="csX16" fmla="*/ 1825625 w 4441825"/>
                <a:gd name="csY16" fmla="*/ 714375 h 1314450"/>
                <a:gd name="csX17" fmla="*/ 1676400 w 4441825"/>
                <a:gd name="csY17" fmla="*/ 714375 h 1314450"/>
                <a:gd name="csX18" fmla="*/ 1676400 w 4441825"/>
                <a:gd name="csY18" fmla="*/ 692150 h 1314450"/>
                <a:gd name="csX19" fmla="*/ 1644650 w 4441825"/>
                <a:gd name="csY19" fmla="*/ 692150 h 1314450"/>
                <a:gd name="csX20" fmla="*/ 1644650 w 4441825"/>
                <a:gd name="csY20" fmla="*/ 676275 h 1314450"/>
                <a:gd name="csX21" fmla="*/ 1555750 w 4441825"/>
                <a:gd name="csY21" fmla="*/ 676275 h 1314450"/>
                <a:gd name="csX22" fmla="*/ 1555750 w 4441825"/>
                <a:gd name="csY22" fmla="*/ 660400 h 1314450"/>
                <a:gd name="csX23" fmla="*/ 1406525 w 4441825"/>
                <a:gd name="csY23" fmla="*/ 660400 h 1314450"/>
                <a:gd name="csX24" fmla="*/ 1406525 w 4441825"/>
                <a:gd name="csY24" fmla="*/ 644525 h 1314450"/>
                <a:gd name="csX25" fmla="*/ 1343025 w 4441825"/>
                <a:gd name="csY25" fmla="*/ 644525 h 1314450"/>
                <a:gd name="csX26" fmla="*/ 1343025 w 4441825"/>
                <a:gd name="csY26" fmla="*/ 609600 h 1314450"/>
                <a:gd name="csX27" fmla="*/ 1212850 w 4441825"/>
                <a:gd name="csY27" fmla="*/ 609600 h 1314450"/>
                <a:gd name="csX28" fmla="*/ 1212850 w 4441825"/>
                <a:gd name="csY28" fmla="*/ 590550 h 1314450"/>
                <a:gd name="csX29" fmla="*/ 1120775 w 4441825"/>
                <a:gd name="csY29" fmla="*/ 590550 h 1314450"/>
                <a:gd name="csX30" fmla="*/ 1120775 w 4441825"/>
                <a:gd name="csY30" fmla="*/ 571500 h 1314450"/>
                <a:gd name="csX31" fmla="*/ 1082675 w 4441825"/>
                <a:gd name="csY31" fmla="*/ 571500 h 1314450"/>
                <a:gd name="csX32" fmla="*/ 1082675 w 4441825"/>
                <a:gd name="csY32" fmla="*/ 552450 h 1314450"/>
                <a:gd name="csX33" fmla="*/ 1041400 w 4441825"/>
                <a:gd name="csY33" fmla="*/ 552450 h 1314450"/>
                <a:gd name="csX34" fmla="*/ 1041400 w 4441825"/>
                <a:gd name="csY34" fmla="*/ 530225 h 1314450"/>
                <a:gd name="csX35" fmla="*/ 946150 w 4441825"/>
                <a:gd name="csY35" fmla="*/ 530225 h 1314450"/>
                <a:gd name="csX36" fmla="*/ 946150 w 4441825"/>
                <a:gd name="csY36" fmla="*/ 511175 h 1314450"/>
                <a:gd name="csX37" fmla="*/ 895350 w 4441825"/>
                <a:gd name="csY37" fmla="*/ 511175 h 1314450"/>
                <a:gd name="csX38" fmla="*/ 895350 w 4441825"/>
                <a:gd name="csY38" fmla="*/ 482600 h 1314450"/>
                <a:gd name="csX39" fmla="*/ 850900 w 4441825"/>
                <a:gd name="csY39" fmla="*/ 482600 h 1314450"/>
                <a:gd name="csX40" fmla="*/ 850900 w 4441825"/>
                <a:gd name="csY40" fmla="*/ 419100 h 1314450"/>
                <a:gd name="csX41" fmla="*/ 806450 w 4441825"/>
                <a:gd name="csY41" fmla="*/ 419100 h 1314450"/>
                <a:gd name="csX42" fmla="*/ 806450 w 4441825"/>
                <a:gd name="csY42" fmla="*/ 368300 h 1314450"/>
                <a:gd name="csX43" fmla="*/ 762000 w 4441825"/>
                <a:gd name="csY43" fmla="*/ 368300 h 1314450"/>
                <a:gd name="csX44" fmla="*/ 762000 w 4441825"/>
                <a:gd name="csY44" fmla="*/ 336550 h 1314450"/>
                <a:gd name="csX45" fmla="*/ 669925 w 4441825"/>
                <a:gd name="csY45" fmla="*/ 336550 h 1314450"/>
                <a:gd name="csX46" fmla="*/ 669925 w 4441825"/>
                <a:gd name="csY46" fmla="*/ 301625 h 1314450"/>
                <a:gd name="csX47" fmla="*/ 596900 w 4441825"/>
                <a:gd name="csY47" fmla="*/ 301625 h 1314450"/>
                <a:gd name="csX48" fmla="*/ 596900 w 4441825"/>
                <a:gd name="csY48" fmla="*/ 269875 h 1314450"/>
                <a:gd name="csX49" fmla="*/ 517525 w 4441825"/>
                <a:gd name="csY49" fmla="*/ 269875 h 1314450"/>
                <a:gd name="csX50" fmla="*/ 508000 w 4441825"/>
                <a:gd name="csY50" fmla="*/ 260350 h 1314450"/>
                <a:gd name="csX51" fmla="*/ 441325 w 4441825"/>
                <a:gd name="csY51" fmla="*/ 260350 h 1314450"/>
                <a:gd name="csX52" fmla="*/ 441325 w 4441825"/>
                <a:gd name="csY52" fmla="*/ 228600 h 1314450"/>
                <a:gd name="csX53" fmla="*/ 396875 w 4441825"/>
                <a:gd name="csY53" fmla="*/ 228600 h 1314450"/>
                <a:gd name="csX54" fmla="*/ 396875 w 4441825"/>
                <a:gd name="csY54" fmla="*/ 206375 h 1314450"/>
                <a:gd name="csX55" fmla="*/ 339725 w 4441825"/>
                <a:gd name="csY55" fmla="*/ 206375 h 1314450"/>
                <a:gd name="csX56" fmla="*/ 339725 w 4441825"/>
                <a:gd name="csY56" fmla="*/ 187325 h 1314450"/>
                <a:gd name="csX57" fmla="*/ 304800 w 4441825"/>
                <a:gd name="csY57" fmla="*/ 187325 h 1314450"/>
                <a:gd name="csX58" fmla="*/ 304800 w 4441825"/>
                <a:gd name="csY58" fmla="*/ 161925 h 1314450"/>
                <a:gd name="csX59" fmla="*/ 244475 w 4441825"/>
                <a:gd name="csY59" fmla="*/ 161925 h 1314450"/>
                <a:gd name="csX60" fmla="*/ 244475 w 4441825"/>
                <a:gd name="csY60" fmla="*/ 127000 h 1314450"/>
                <a:gd name="csX61" fmla="*/ 222250 w 4441825"/>
                <a:gd name="csY61" fmla="*/ 127000 h 1314450"/>
                <a:gd name="csX62" fmla="*/ 222250 w 4441825"/>
                <a:gd name="csY62" fmla="*/ 66675 h 1314450"/>
                <a:gd name="csX63" fmla="*/ 142875 w 4441825"/>
                <a:gd name="csY63" fmla="*/ 66675 h 1314450"/>
                <a:gd name="csX64" fmla="*/ 142875 w 4441825"/>
                <a:gd name="csY64" fmla="*/ 25400 h 1314450"/>
                <a:gd name="csX65" fmla="*/ 60325 w 4441825"/>
                <a:gd name="csY65" fmla="*/ 25400 h 1314450"/>
                <a:gd name="csX66" fmla="*/ 60325 w 4441825"/>
                <a:gd name="csY66" fmla="*/ 0 h 1314450"/>
                <a:gd name="csX67" fmla="*/ 0 w 4441825"/>
                <a:gd name="csY67" fmla="*/ 0 h 1314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</a:cxnLst>
              <a:rect l="l" t="t" r="r" b="b"/>
              <a:pathLst>
                <a:path w="4441825" h="1314450">
                  <a:moveTo>
                    <a:pt x="4441825" y="1314450"/>
                  </a:moveTo>
                  <a:lnTo>
                    <a:pt x="4000500" y="1314450"/>
                  </a:lnTo>
                  <a:lnTo>
                    <a:pt x="4000500" y="1155700"/>
                  </a:lnTo>
                  <a:lnTo>
                    <a:pt x="3848100" y="1155700"/>
                  </a:lnTo>
                  <a:lnTo>
                    <a:pt x="3848100" y="993775"/>
                  </a:lnTo>
                  <a:lnTo>
                    <a:pt x="3816350" y="993775"/>
                  </a:lnTo>
                  <a:lnTo>
                    <a:pt x="3816350" y="828675"/>
                  </a:lnTo>
                  <a:lnTo>
                    <a:pt x="2266950" y="828675"/>
                  </a:lnTo>
                  <a:lnTo>
                    <a:pt x="2266950" y="828675"/>
                  </a:lnTo>
                  <a:lnTo>
                    <a:pt x="2266950" y="828675"/>
                  </a:lnTo>
                  <a:lnTo>
                    <a:pt x="2266950" y="806450"/>
                  </a:lnTo>
                  <a:lnTo>
                    <a:pt x="2225675" y="806450"/>
                  </a:lnTo>
                  <a:lnTo>
                    <a:pt x="2225675" y="784225"/>
                  </a:lnTo>
                  <a:lnTo>
                    <a:pt x="2070100" y="784225"/>
                  </a:lnTo>
                  <a:lnTo>
                    <a:pt x="2070100" y="755650"/>
                  </a:lnTo>
                  <a:lnTo>
                    <a:pt x="1825625" y="755650"/>
                  </a:lnTo>
                  <a:lnTo>
                    <a:pt x="1825625" y="714375"/>
                  </a:lnTo>
                  <a:lnTo>
                    <a:pt x="1676400" y="714375"/>
                  </a:lnTo>
                  <a:lnTo>
                    <a:pt x="1676400" y="692150"/>
                  </a:lnTo>
                  <a:lnTo>
                    <a:pt x="1644650" y="692150"/>
                  </a:lnTo>
                  <a:lnTo>
                    <a:pt x="1644650" y="676275"/>
                  </a:lnTo>
                  <a:lnTo>
                    <a:pt x="1555750" y="676275"/>
                  </a:lnTo>
                  <a:lnTo>
                    <a:pt x="1555750" y="660400"/>
                  </a:lnTo>
                  <a:lnTo>
                    <a:pt x="1406525" y="660400"/>
                  </a:lnTo>
                  <a:lnTo>
                    <a:pt x="1406525" y="644525"/>
                  </a:lnTo>
                  <a:lnTo>
                    <a:pt x="1343025" y="644525"/>
                  </a:lnTo>
                  <a:lnTo>
                    <a:pt x="1343025" y="609600"/>
                  </a:lnTo>
                  <a:lnTo>
                    <a:pt x="1212850" y="609600"/>
                  </a:lnTo>
                  <a:lnTo>
                    <a:pt x="1212850" y="590550"/>
                  </a:lnTo>
                  <a:lnTo>
                    <a:pt x="1120775" y="590550"/>
                  </a:lnTo>
                  <a:lnTo>
                    <a:pt x="1120775" y="571500"/>
                  </a:lnTo>
                  <a:lnTo>
                    <a:pt x="1082675" y="571500"/>
                  </a:lnTo>
                  <a:lnTo>
                    <a:pt x="1082675" y="552450"/>
                  </a:lnTo>
                  <a:lnTo>
                    <a:pt x="1041400" y="552450"/>
                  </a:lnTo>
                  <a:lnTo>
                    <a:pt x="1041400" y="530225"/>
                  </a:lnTo>
                  <a:lnTo>
                    <a:pt x="946150" y="530225"/>
                  </a:lnTo>
                  <a:lnTo>
                    <a:pt x="946150" y="511175"/>
                  </a:lnTo>
                  <a:lnTo>
                    <a:pt x="895350" y="511175"/>
                  </a:lnTo>
                  <a:lnTo>
                    <a:pt x="895350" y="482600"/>
                  </a:lnTo>
                  <a:lnTo>
                    <a:pt x="850900" y="482600"/>
                  </a:lnTo>
                  <a:lnTo>
                    <a:pt x="850900" y="419100"/>
                  </a:lnTo>
                  <a:lnTo>
                    <a:pt x="806450" y="419100"/>
                  </a:lnTo>
                  <a:lnTo>
                    <a:pt x="806450" y="368300"/>
                  </a:lnTo>
                  <a:lnTo>
                    <a:pt x="762000" y="368300"/>
                  </a:lnTo>
                  <a:lnTo>
                    <a:pt x="762000" y="336550"/>
                  </a:lnTo>
                  <a:lnTo>
                    <a:pt x="669925" y="336550"/>
                  </a:lnTo>
                  <a:lnTo>
                    <a:pt x="669925" y="301625"/>
                  </a:lnTo>
                  <a:lnTo>
                    <a:pt x="596900" y="301625"/>
                  </a:lnTo>
                  <a:lnTo>
                    <a:pt x="596900" y="269875"/>
                  </a:lnTo>
                  <a:lnTo>
                    <a:pt x="517525" y="269875"/>
                  </a:lnTo>
                  <a:lnTo>
                    <a:pt x="508000" y="260350"/>
                  </a:lnTo>
                  <a:lnTo>
                    <a:pt x="441325" y="260350"/>
                  </a:lnTo>
                  <a:lnTo>
                    <a:pt x="441325" y="228600"/>
                  </a:lnTo>
                  <a:lnTo>
                    <a:pt x="396875" y="228600"/>
                  </a:lnTo>
                  <a:lnTo>
                    <a:pt x="396875" y="206375"/>
                  </a:lnTo>
                  <a:lnTo>
                    <a:pt x="339725" y="206375"/>
                  </a:lnTo>
                  <a:lnTo>
                    <a:pt x="339725" y="187325"/>
                  </a:lnTo>
                  <a:lnTo>
                    <a:pt x="304800" y="187325"/>
                  </a:lnTo>
                  <a:lnTo>
                    <a:pt x="304800" y="161925"/>
                  </a:lnTo>
                  <a:lnTo>
                    <a:pt x="244475" y="161925"/>
                  </a:lnTo>
                  <a:lnTo>
                    <a:pt x="244475" y="127000"/>
                  </a:lnTo>
                  <a:lnTo>
                    <a:pt x="222250" y="127000"/>
                  </a:lnTo>
                  <a:lnTo>
                    <a:pt x="222250" y="66675"/>
                  </a:lnTo>
                  <a:lnTo>
                    <a:pt x="142875" y="66675"/>
                  </a:lnTo>
                  <a:lnTo>
                    <a:pt x="142875" y="25400"/>
                  </a:lnTo>
                  <a:lnTo>
                    <a:pt x="60325" y="25400"/>
                  </a:lnTo>
                  <a:lnTo>
                    <a:pt x="6032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218" name="Rectangle 2">
            <a:extLst>
              <a:ext uri="{FF2B5EF4-FFF2-40B4-BE49-F238E27FC236}">
                <a16:creationId xmlns:a16="http://schemas.microsoft.com/office/drawing/2014/main" id="{489A90C4-1D1F-2BB3-22AE-D091CCC9F4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 wrap="square" anchor="ctr">
            <a:noAutofit/>
          </a:bodyPr>
          <a:lstStyle/>
          <a:p>
            <a:r>
              <a:rPr lang="en-US" dirty="0"/>
              <a:t>C-POST and KEYNOTE-630: RFS Analysis From Reconstructed Pseudoindividual Patient Data</a:t>
            </a:r>
            <a:endParaRPr lang="en-US" alt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12E3AFE-A051-FF22-94FC-B3E33779F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251" y="1335088"/>
            <a:ext cx="5815087" cy="4754562"/>
          </a:xfrm>
        </p:spPr>
        <p:txBody>
          <a:bodyPr/>
          <a:lstStyle/>
          <a:p>
            <a:r>
              <a:rPr lang="en-US" sz="2200" dirty="0"/>
              <a:t>Pseudoindividual patient data for RFS were reconstructed from published Kaplan-Meier curves from C-POST and presented survival curves from KEYNOTE-630</a:t>
            </a:r>
          </a:p>
          <a:p>
            <a:pPr lvl="2"/>
            <a:r>
              <a:rPr lang="en-US" sz="2000" dirty="0"/>
              <a:t>These are separate trials not designed for direct comparison; reconstructed cross-trial differences are hypothesis-generating only and should be interpreted cautiously due to differences in study design, patient populations, endpoint definitions, and lack of adjustment for confounding</a:t>
            </a:r>
          </a:p>
          <a:p>
            <a:endParaRPr lang="en-US" sz="22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C45BA4A-50DF-28CC-3BC2-3F8C1301EAE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Miller. J Cutaneous Oncol. 2025;3:2.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A41BC-3096-7000-A077-70BE96AC37DB}"/>
              </a:ext>
            </a:extLst>
          </p:cNvPr>
          <p:cNvSpPr txBox="1"/>
          <p:nvPr/>
        </p:nvSpPr>
        <p:spPr bwMode="auto">
          <a:xfrm>
            <a:off x="228600" y="5277360"/>
            <a:ext cx="57591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0" dirty="0">
                <a:latin typeface="Poppins" pitchFamily="2" charset="77"/>
                <a:cs typeface="Poppins" pitchFamily="2" charset="77"/>
              </a:rPr>
              <a:t>Landmark RFS rates estimated from published Kaplan-Meier curves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BFE668-346E-A35A-440F-765F51781DE0}"/>
              </a:ext>
            </a:extLst>
          </p:cNvPr>
          <p:cNvSpPr txBox="1"/>
          <p:nvPr/>
        </p:nvSpPr>
        <p:spPr bwMode="auto">
          <a:xfrm>
            <a:off x="131292" y="5569068"/>
            <a:ext cx="118400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800" b="1" dirty="0">
                <a:latin typeface="Poppins" pitchFamily="2" charset="77"/>
                <a:cs typeface="Poppins" pitchFamily="2" charset="77"/>
              </a:rPr>
              <a:t>Cross-trial comparisons are descriptive only; differences in eligibility criteria and risk profiles limit direct comparison of efficacy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AE522A-A35B-20F8-4AB5-82B2ABE08CBA}"/>
              </a:ext>
            </a:extLst>
          </p:cNvPr>
          <p:cNvSpPr txBox="1"/>
          <p:nvPr/>
        </p:nvSpPr>
        <p:spPr>
          <a:xfrm>
            <a:off x="441434" y="1333500"/>
            <a:ext cx="5654566" cy="390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/>
              <a:t>C-POST and KEYNOTE-630 Recurrence-Free Survival</a:t>
            </a:r>
            <a:br>
              <a:rPr lang="en-US" sz="1600" dirty="0"/>
            </a:br>
            <a:r>
              <a:rPr lang="en-US" sz="1600" dirty="0"/>
              <a:t>(Treatment and Placebo Arms)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6F1BD1F-1225-F5C7-C66F-A1660DBFB31A}"/>
              </a:ext>
            </a:extLst>
          </p:cNvPr>
          <p:cNvGrpSpPr/>
          <p:nvPr/>
        </p:nvGrpSpPr>
        <p:grpSpPr>
          <a:xfrm>
            <a:off x="826113" y="2421583"/>
            <a:ext cx="4806381" cy="2340549"/>
            <a:chOff x="826113" y="2421583"/>
            <a:chExt cx="4806381" cy="2340549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688A80-734C-98B0-2655-F230D9B246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6113" y="2421583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6B5AA7-A183-10CA-AE5C-5D11E0A950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6113" y="264986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684DEC6-03FB-414B-3610-03B0BADED4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6113" y="2878153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EE2902E-C3C8-78EF-857E-C827469A4C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6113" y="310643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B0902A7-FB50-7158-D43D-A597BE4000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6113" y="3334723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F932C9C-CB84-6627-AB2F-8A636DE13C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6113" y="356300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F4BC3BC-CEB6-AE8F-7164-DF54C4C17F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6113" y="3791293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4B1C00A-2294-79EB-D156-5FA51F0287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6113" y="401957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08C3B34-5425-B086-1EF1-0F414942EC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6113" y="4247863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982B4D6-4D5B-72BE-D128-DF6E06E362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6113" y="447614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E18D346-10D7-ED32-6175-DCAE8FE650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6113" y="4704430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44FDEA0-74DE-DF37-2A14-6FBF401740C7}"/>
                </a:ext>
              </a:extLst>
            </p:cNvPr>
            <p:cNvGrpSpPr/>
            <p:nvPr/>
          </p:nvGrpSpPr>
          <p:grpSpPr>
            <a:xfrm>
              <a:off x="886022" y="2421583"/>
              <a:ext cx="4746472" cy="2340549"/>
              <a:chOff x="886022" y="2421583"/>
              <a:chExt cx="4746472" cy="2340549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DBDAD142-00F2-3C5F-621A-FE3517708C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175" y="4704430"/>
                <a:ext cx="47422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E527451E-E432-4036-D8A4-C3ED51FC5D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6022" y="2421583"/>
                <a:ext cx="0" cy="228915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3DB7A9D9-3E87-17CE-9A87-5B5005EB31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022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73225474-FEE2-104F-ECC0-2106AB3628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2677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65F904F4-417E-2CF9-70CB-3A5B6BD467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9332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922F19A-7D31-9335-473B-801E17AD1E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75987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3F352FF8-951F-E24F-200C-D79B343DC0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2642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12FCD9D-769E-5993-84AC-A64F3CA4DB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69297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2EA063C2-4167-FFEC-8665-A08DA0D360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5952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5E0421AE-9A63-5540-4BD3-CFF80F3BB0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62607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A40FE12C-4C53-64E5-8BB1-B7A8AFC174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9262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45ADDC9-25AD-0AC2-BC4C-F8313BDCEF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55917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27838DA5-35CB-E2AC-5751-D112738CC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52572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92661074-1E6C-9D81-E853-1213500C5B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49227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140A532E-7C4E-AD14-DE98-5BAB211CCF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45882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C47C5F98-5497-2F55-DD27-484E736557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42537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FDCC923-9B04-2094-0F56-C86BBFD058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9192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5B0DBDB5-8D28-01AD-5B5F-0B7325B899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35847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A6301BEA-369A-3CD8-F260-84FB138035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32494" y="4698124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679A4F3-3803-6065-ACB4-8139B8902DD5}"/>
              </a:ext>
            </a:extLst>
          </p:cNvPr>
          <p:cNvGrpSpPr/>
          <p:nvPr/>
        </p:nvGrpSpPr>
        <p:grpSpPr>
          <a:xfrm>
            <a:off x="1778350" y="2408971"/>
            <a:ext cx="1780453" cy="2295459"/>
            <a:chOff x="1778350" y="2408971"/>
            <a:chExt cx="1780453" cy="2295459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4BADF75-994C-DC30-D332-59E853D23F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8350" y="2408971"/>
              <a:ext cx="0" cy="229545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E64BB73-DE50-A762-B0BE-2AEF1AA136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8576" y="2408971"/>
              <a:ext cx="0" cy="229545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1C26BEC-FFF2-D910-3B0A-4F6A1A6AE8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8803" y="2408971"/>
              <a:ext cx="0" cy="229545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7D8C2877-6442-F1BA-D50A-472116DAE67F}"/>
              </a:ext>
            </a:extLst>
          </p:cNvPr>
          <p:cNvSpPr txBox="1"/>
          <p:nvPr/>
        </p:nvSpPr>
        <p:spPr>
          <a:xfrm>
            <a:off x="895481" y="5012898"/>
            <a:ext cx="4717043" cy="24017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90D8415-0B1B-4087-7266-A20CBA9D5D18}"/>
              </a:ext>
            </a:extLst>
          </p:cNvPr>
          <p:cNvSpPr txBox="1"/>
          <p:nvPr/>
        </p:nvSpPr>
        <p:spPr>
          <a:xfrm rot="16200000">
            <a:off x="-1190789" y="3456295"/>
            <a:ext cx="3177738" cy="2380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Estimated Survival Probability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E3A6EFC-1D4D-29AC-58F8-34BDAC236B73}"/>
              </a:ext>
            </a:extLst>
          </p:cNvPr>
          <p:cNvSpPr txBox="1"/>
          <p:nvPr/>
        </p:nvSpPr>
        <p:spPr>
          <a:xfrm>
            <a:off x="428822" y="2333298"/>
            <a:ext cx="37206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400" dirty="0"/>
              <a:t>100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9DB3700-7627-8D68-D5BF-FAD0EC81CFE1}"/>
              </a:ext>
            </a:extLst>
          </p:cNvPr>
          <p:cNvSpPr txBox="1"/>
          <p:nvPr/>
        </p:nvSpPr>
        <p:spPr>
          <a:xfrm>
            <a:off x="428822" y="2560742"/>
            <a:ext cx="37206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400" dirty="0"/>
              <a:t>90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8346504-DE52-9B62-B605-CD0B7BE5C35B}"/>
              </a:ext>
            </a:extLst>
          </p:cNvPr>
          <p:cNvSpPr txBox="1"/>
          <p:nvPr/>
        </p:nvSpPr>
        <p:spPr>
          <a:xfrm>
            <a:off x="428822" y="2788186"/>
            <a:ext cx="37206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400" dirty="0"/>
              <a:t>80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231FF36-0471-3DDE-8C4F-4139EBF890E5}"/>
              </a:ext>
            </a:extLst>
          </p:cNvPr>
          <p:cNvSpPr txBox="1"/>
          <p:nvPr/>
        </p:nvSpPr>
        <p:spPr>
          <a:xfrm>
            <a:off x="428822" y="3015630"/>
            <a:ext cx="37206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400" dirty="0"/>
              <a:t>70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B7FE119-2042-D433-D824-03971DF887A8}"/>
              </a:ext>
            </a:extLst>
          </p:cNvPr>
          <p:cNvSpPr txBox="1"/>
          <p:nvPr/>
        </p:nvSpPr>
        <p:spPr>
          <a:xfrm>
            <a:off x="428822" y="3243074"/>
            <a:ext cx="37206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400" dirty="0"/>
              <a:t>60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7D474C8-6D35-D966-8833-287E1D9EEE8B}"/>
              </a:ext>
            </a:extLst>
          </p:cNvPr>
          <p:cNvSpPr txBox="1"/>
          <p:nvPr/>
        </p:nvSpPr>
        <p:spPr>
          <a:xfrm>
            <a:off x="428822" y="3470518"/>
            <a:ext cx="37206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400" dirty="0"/>
              <a:t>50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07605EF-C9DF-989F-8271-893D9A420A46}"/>
              </a:ext>
            </a:extLst>
          </p:cNvPr>
          <p:cNvSpPr txBox="1"/>
          <p:nvPr/>
        </p:nvSpPr>
        <p:spPr>
          <a:xfrm>
            <a:off x="428822" y="3697962"/>
            <a:ext cx="37206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400" dirty="0"/>
              <a:t>40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67BA8C2-4D80-8025-FF8F-0F55976E55C5}"/>
              </a:ext>
            </a:extLst>
          </p:cNvPr>
          <p:cNvSpPr txBox="1"/>
          <p:nvPr/>
        </p:nvSpPr>
        <p:spPr>
          <a:xfrm>
            <a:off x="428822" y="3925406"/>
            <a:ext cx="37206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400" dirty="0"/>
              <a:t>30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0042A73-149E-EFCF-66E9-627107375386}"/>
              </a:ext>
            </a:extLst>
          </p:cNvPr>
          <p:cNvSpPr txBox="1"/>
          <p:nvPr/>
        </p:nvSpPr>
        <p:spPr>
          <a:xfrm>
            <a:off x="428822" y="4152850"/>
            <a:ext cx="37206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400" dirty="0"/>
              <a:t>20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D897661-8BA1-6F28-6D82-E6EA96BAAA82}"/>
              </a:ext>
            </a:extLst>
          </p:cNvPr>
          <p:cNvSpPr txBox="1"/>
          <p:nvPr/>
        </p:nvSpPr>
        <p:spPr>
          <a:xfrm>
            <a:off x="428822" y="4380294"/>
            <a:ext cx="37206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400" dirty="0"/>
              <a:t>10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3CE4B54-547A-E965-D4D1-32894B2B1B37}"/>
              </a:ext>
            </a:extLst>
          </p:cNvPr>
          <p:cNvSpPr txBox="1"/>
          <p:nvPr/>
        </p:nvSpPr>
        <p:spPr>
          <a:xfrm>
            <a:off x="428822" y="4607737"/>
            <a:ext cx="37206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400" dirty="0"/>
              <a:t>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2AC8004-4807-1ABD-12CE-9136206CCB62}"/>
              </a:ext>
            </a:extLst>
          </p:cNvPr>
          <p:cNvSpPr txBox="1"/>
          <p:nvPr/>
        </p:nvSpPr>
        <p:spPr>
          <a:xfrm>
            <a:off x="5493757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64</a:t>
            </a:r>
          </a:p>
        </p:txBody>
      </p:sp>
      <p:sp>
        <p:nvSpPr>
          <p:cNvPr id="9216" name="TextBox 9215">
            <a:extLst>
              <a:ext uri="{FF2B5EF4-FFF2-40B4-BE49-F238E27FC236}">
                <a16:creationId xmlns:a16="http://schemas.microsoft.com/office/drawing/2014/main" id="{69CAD318-B511-44E9-530F-8376FD6EE8BB}"/>
              </a:ext>
            </a:extLst>
          </p:cNvPr>
          <p:cNvSpPr txBox="1"/>
          <p:nvPr/>
        </p:nvSpPr>
        <p:spPr>
          <a:xfrm>
            <a:off x="752540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0</a:t>
            </a:r>
          </a:p>
        </p:txBody>
      </p:sp>
      <p:sp>
        <p:nvSpPr>
          <p:cNvPr id="9217" name="TextBox 9216">
            <a:extLst>
              <a:ext uri="{FF2B5EF4-FFF2-40B4-BE49-F238E27FC236}">
                <a16:creationId xmlns:a16="http://schemas.microsoft.com/office/drawing/2014/main" id="{5E6883A5-3EC6-0E0E-21F8-917C6D09AD47}"/>
              </a:ext>
            </a:extLst>
          </p:cNvPr>
          <p:cNvSpPr txBox="1"/>
          <p:nvPr/>
        </p:nvSpPr>
        <p:spPr>
          <a:xfrm>
            <a:off x="1048866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4</a:t>
            </a:r>
          </a:p>
        </p:txBody>
      </p:sp>
      <p:sp>
        <p:nvSpPr>
          <p:cNvPr id="9219" name="TextBox 9218">
            <a:extLst>
              <a:ext uri="{FF2B5EF4-FFF2-40B4-BE49-F238E27FC236}">
                <a16:creationId xmlns:a16="http://schemas.microsoft.com/office/drawing/2014/main" id="{E4452494-F74D-A5F2-F3A2-6B85389A3B86}"/>
              </a:ext>
            </a:extLst>
          </p:cNvPr>
          <p:cNvSpPr txBox="1"/>
          <p:nvPr/>
        </p:nvSpPr>
        <p:spPr>
          <a:xfrm>
            <a:off x="1345192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8</a:t>
            </a:r>
          </a:p>
        </p:txBody>
      </p:sp>
      <p:sp>
        <p:nvSpPr>
          <p:cNvPr id="9220" name="TextBox 9219">
            <a:extLst>
              <a:ext uri="{FF2B5EF4-FFF2-40B4-BE49-F238E27FC236}">
                <a16:creationId xmlns:a16="http://schemas.microsoft.com/office/drawing/2014/main" id="{AA20B19C-01D9-7555-20A8-E0E52BAB9131}"/>
              </a:ext>
            </a:extLst>
          </p:cNvPr>
          <p:cNvSpPr txBox="1"/>
          <p:nvPr/>
        </p:nvSpPr>
        <p:spPr>
          <a:xfrm>
            <a:off x="1641518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12</a:t>
            </a:r>
          </a:p>
        </p:txBody>
      </p:sp>
      <p:sp>
        <p:nvSpPr>
          <p:cNvPr id="9221" name="TextBox 9220">
            <a:extLst>
              <a:ext uri="{FF2B5EF4-FFF2-40B4-BE49-F238E27FC236}">
                <a16:creationId xmlns:a16="http://schemas.microsoft.com/office/drawing/2014/main" id="{FBC9C8F0-3A7B-B7E6-652F-8C5D9F37DDF6}"/>
              </a:ext>
            </a:extLst>
          </p:cNvPr>
          <p:cNvSpPr txBox="1"/>
          <p:nvPr/>
        </p:nvSpPr>
        <p:spPr>
          <a:xfrm>
            <a:off x="1937844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16</a:t>
            </a:r>
          </a:p>
        </p:txBody>
      </p:sp>
      <p:sp>
        <p:nvSpPr>
          <p:cNvPr id="9222" name="TextBox 9221">
            <a:extLst>
              <a:ext uri="{FF2B5EF4-FFF2-40B4-BE49-F238E27FC236}">
                <a16:creationId xmlns:a16="http://schemas.microsoft.com/office/drawing/2014/main" id="{96299C91-7C43-FBA7-0230-BB07242DC349}"/>
              </a:ext>
            </a:extLst>
          </p:cNvPr>
          <p:cNvSpPr txBox="1"/>
          <p:nvPr/>
        </p:nvSpPr>
        <p:spPr>
          <a:xfrm>
            <a:off x="2234170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20</a:t>
            </a:r>
          </a:p>
        </p:txBody>
      </p:sp>
      <p:sp>
        <p:nvSpPr>
          <p:cNvPr id="9223" name="TextBox 9222">
            <a:extLst>
              <a:ext uri="{FF2B5EF4-FFF2-40B4-BE49-F238E27FC236}">
                <a16:creationId xmlns:a16="http://schemas.microsoft.com/office/drawing/2014/main" id="{2D4036E1-8E76-C402-40D0-16FAFC7685EE}"/>
              </a:ext>
            </a:extLst>
          </p:cNvPr>
          <p:cNvSpPr txBox="1"/>
          <p:nvPr/>
        </p:nvSpPr>
        <p:spPr>
          <a:xfrm>
            <a:off x="2530496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24</a:t>
            </a: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D54FBB05-AA55-D060-9FE5-5F727D71E179}"/>
              </a:ext>
            </a:extLst>
          </p:cNvPr>
          <p:cNvSpPr txBox="1"/>
          <p:nvPr/>
        </p:nvSpPr>
        <p:spPr>
          <a:xfrm>
            <a:off x="2826822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28</a:t>
            </a:r>
          </a:p>
        </p:txBody>
      </p:sp>
      <p:sp>
        <p:nvSpPr>
          <p:cNvPr id="9225" name="TextBox 9224">
            <a:extLst>
              <a:ext uri="{FF2B5EF4-FFF2-40B4-BE49-F238E27FC236}">
                <a16:creationId xmlns:a16="http://schemas.microsoft.com/office/drawing/2014/main" id="{55F1EA07-6676-1952-A76B-E918503D665E}"/>
              </a:ext>
            </a:extLst>
          </p:cNvPr>
          <p:cNvSpPr txBox="1"/>
          <p:nvPr/>
        </p:nvSpPr>
        <p:spPr>
          <a:xfrm>
            <a:off x="3123148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32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54244C48-AAED-E245-0659-EC169029E0DA}"/>
              </a:ext>
            </a:extLst>
          </p:cNvPr>
          <p:cNvSpPr txBox="1"/>
          <p:nvPr/>
        </p:nvSpPr>
        <p:spPr>
          <a:xfrm>
            <a:off x="3419474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36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3CBF3C0F-EEF3-05FC-C510-6C472B1E02F3}"/>
              </a:ext>
            </a:extLst>
          </p:cNvPr>
          <p:cNvSpPr txBox="1"/>
          <p:nvPr/>
        </p:nvSpPr>
        <p:spPr>
          <a:xfrm>
            <a:off x="3715800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40</a:t>
            </a:r>
          </a:p>
        </p:txBody>
      </p:sp>
      <p:sp>
        <p:nvSpPr>
          <p:cNvPr id="9228" name="TextBox 9227">
            <a:extLst>
              <a:ext uri="{FF2B5EF4-FFF2-40B4-BE49-F238E27FC236}">
                <a16:creationId xmlns:a16="http://schemas.microsoft.com/office/drawing/2014/main" id="{B8BE5A8A-7EB6-F501-FAD5-7202D4FB8D0E}"/>
              </a:ext>
            </a:extLst>
          </p:cNvPr>
          <p:cNvSpPr txBox="1"/>
          <p:nvPr/>
        </p:nvSpPr>
        <p:spPr>
          <a:xfrm>
            <a:off x="4012126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44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2B8CFE29-E4B4-0AB7-F6E9-7F81C95ED4CE}"/>
              </a:ext>
            </a:extLst>
          </p:cNvPr>
          <p:cNvSpPr txBox="1"/>
          <p:nvPr/>
        </p:nvSpPr>
        <p:spPr>
          <a:xfrm>
            <a:off x="4308452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48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9B91D24C-F9FB-2B02-AF04-781FF9557A7A}"/>
              </a:ext>
            </a:extLst>
          </p:cNvPr>
          <p:cNvSpPr txBox="1"/>
          <p:nvPr/>
        </p:nvSpPr>
        <p:spPr>
          <a:xfrm>
            <a:off x="4604778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52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1E6274FA-6FCE-DA39-A410-AD002BD1ED81}"/>
              </a:ext>
            </a:extLst>
          </p:cNvPr>
          <p:cNvSpPr txBox="1"/>
          <p:nvPr/>
        </p:nvSpPr>
        <p:spPr>
          <a:xfrm>
            <a:off x="4901104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56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5F0B219B-82D9-5A32-F32C-680554EE3F89}"/>
              </a:ext>
            </a:extLst>
          </p:cNvPr>
          <p:cNvSpPr txBox="1"/>
          <p:nvPr/>
        </p:nvSpPr>
        <p:spPr>
          <a:xfrm>
            <a:off x="5197430" y="4771068"/>
            <a:ext cx="270116" cy="1765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60</a:t>
            </a:r>
          </a:p>
        </p:txBody>
      </p:sp>
      <p:sp>
        <p:nvSpPr>
          <p:cNvPr id="9241" name="TextBox 9240">
            <a:extLst>
              <a:ext uri="{FF2B5EF4-FFF2-40B4-BE49-F238E27FC236}">
                <a16:creationId xmlns:a16="http://schemas.microsoft.com/office/drawing/2014/main" id="{45834882-5A3F-F2DE-C2E7-C4FBF5E9E57C}"/>
              </a:ext>
            </a:extLst>
          </p:cNvPr>
          <p:cNvSpPr txBox="1"/>
          <p:nvPr/>
        </p:nvSpPr>
        <p:spPr>
          <a:xfrm>
            <a:off x="1837469" y="3390900"/>
            <a:ext cx="508440" cy="1656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/>
              <a:t>78.5%</a:t>
            </a:r>
          </a:p>
        </p:txBody>
      </p:sp>
      <p:sp>
        <p:nvSpPr>
          <p:cNvPr id="9242" name="TextBox 9241">
            <a:extLst>
              <a:ext uri="{FF2B5EF4-FFF2-40B4-BE49-F238E27FC236}">
                <a16:creationId xmlns:a16="http://schemas.microsoft.com/office/drawing/2014/main" id="{7F9D69DA-8AEA-75D9-D25A-0A459792A727}"/>
              </a:ext>
            </a:extLst>
          </p:cNvPr>
          <p:cNvSpPr txBox="1"/>
          <p:nvPr/>
        </p:nvSpPr>
        <p:spPr>
          <a:xfrm>
            <a:off x="1837469" y="3562218"/>
            <a:ext cx="444588" cy="1656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69.5%</a:t>
            </a:r>
          </a:p>
        </p:txBody>
      </p:sp>
      <p:sp>
        <p:nvSpPr>
          <p:cNvPr id="9249" name="TextBox 9248">
            <a:extLst>
              <a:ext uri="{FF2B5EF4-FFF2-40B4-BE49-F238E27FC236}">
                <a16:creationId xmlns:a16="http://schemas.microsoft.com/office/drawing/2014/main" id="{BE2BEDFA-7130-6985-2716-E30B744E2522}"/>
              </a:ext>
            </a:extLst>
          </p:cNvPr>
          <p:cNvSpPr txBox="1"/>
          <p:nvPr/>
        </p:nvSpPr>
        <p:spPr>
          <a:xfrm>
            <a:off x="2689858" y="3475878"/>
            <a:ext cx="508440" cy="1656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/>
              <a:t>68.6%</a:t>
            </a:r>
          </a:p>
        </p:txBody>
      </p:sp>
      <p:sp>
        <p:nvSpPr>
          <p:cNvPr id="9250" name="TextBox 9249">
            <a:extLst>
              <a:ext uri="{FF2B5EF4-FFF2-40B4-BE49-F238E27FC236}">
                <a16:creationId xmlns:a16="http://schemas.microsoft.com/office/drawing/2014/main" id="{60CFD7C7-2EEF-E34B-9654-63F8A223B38D}"/>
              </a:ext>
            </a:extLst>
          </p:cNvPr>
          <p:cNvSpPr txBox="1"/>
          <p:nvPr/>
        </p:nvSpPr>
        <p:spPr>
          <a:xfrm>
            <a:off x="2689858" y="3647196"/>
            <a:ext cx="444588" cy="1656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64.1%</a:t>
            </a:r>
          </a:p>
        </p:txBody>
      </p:sp>
      <p:sp>
        <p:nvSpPr>
          <p:cNvPr id="9252" name="TextBox 9251">
            <a:extLst>
              <a:ext uri="{FF2B5EF4-FFF2-40B4-BE49-F238E27FC236}">
                <a16:creationId xmlns:a16="http://schemas.microsoft.com/office/drawing/2014/main" id="{13F25406-3D35-7C96-F62F-8F1FBB21E0DE}"/>
              </a:ext>
            </a:extLst>
          </p:cNvPr>
          <p:cNvSpPr txBox="1"/>
          <p:nvPr/>
        </p:nvSpPr>
        <p:spPr>
          <a:xfrm>
            <a:off x="3592697" y="2456479"/>
            <a:ext cx="508440" cy="1656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>
                <a:solidFill>
                  <a:schemeClr val="accent6"/>
                </a:solidFill>
              </a:rPr>
              <a:t>69.4%</a:t>
            </a:r>
          </a:p>
        </p:txBody>
      </p:sp>
      <p:sp>
        <p:nvSpPr>
          <p:cNvPr id="9253" name="TextBox 9252">
            <a:extLst>
              <a:ext uri="{FF2B5EF4-FFF2-40B4-BE49-F238E27FC236}">
                <a16:creationId xmlns:a16="http://schemas.microsoft.com/office/drawing/2014/main" id="{0030177C-0529-2913-91FB-048AD300B222}"/>
              </a:ext>
            </a:extLst>
          </p:cNvPr>
          <p:cNvSpPr txBox="1"/>
          <p:nvPr/>
        </p:nvSpPr>
        <p:spPr>
          <a:xfrm>
            <a:off x="3592697" y="3548504"/>
            <a:ext cx="508440" cy="1656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/>
              <a:t>63.2%</a:t>
            </a:r>
          </a:p>
        </p:txBody>
      </p:sp>
      <p:sp>
        <p:nvSpPr>
          <p:cNvPr id="9254" name="TextBox 9253">
            <a:extLst>
              <a:ext uri="{FF2B5EF4-FFF2-40B4-BE49-F238E27FC236}">
                <a16:creationId xmlns:a16="http://schemas.microsoft.com/office/drawing/2014/main" id="{41AFFCE9-A66C-44ED-274B-3F504C1EB7DA}"/>
              </a:ext>
            </a:extLst>
          </p:cNvPr>
          <p:cNvSpPr txBox="1"/>
          <p:nvPr/>
        </p:nvSpPr>
        <p:spPr>
          <a:xfrm>
            <a:off x="3592697" y="3719822"/>
            <a:ext cx="444588" cy="1656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60.4%</a:t>
            </a:r>
          </a:p>
        </p:txBody>
      </p:sp>
      <p:grpSp>
        <p:nvGrpSpPr>
          <p:cNvPr id="9262" name="Group 9261">
            <a:extLst>
              <a:ext uri="{FF2B5EF4-FFF2-40B4-BE49-F238E27FC236}">
                <a16:creationId xmlns:a16="http://schemas.microsoft.com/office/drawing/2014/main" id="{13307DC3-904C-CF4B-3AC4-AAE2CFAFED50}"/>
              </a:ext>
            </a:extLst>
          </p:cNvPr>
          <p:cNvGrpSpPr/>
          <p:nvPr/>
        </p:nvGrpSpPr>
        <p:grpSpPr>
          <a:xfrm>
            <a:off x="4672900" y="1846038"/>
            <a:ext cx="1500876" cy="725712"/>
            <a:chOff x="4672900" y="1846038"/>
            <a:chExt cx="1500876" cy="725712"/>
          </a:xfrm>
        </p:grpSpPr>
        <p:sp>
          <p:nvSpPr>
            <p:cNvPr id="9233" name="TextBox 9232">
              <a:extLst>
                <a:ext uri="{FF2B5EF4-FFF2-40B4-BE49-F238E27FC236}">
                  <a16:creationId xmlns:a16="http://schemas.microsoft.com/office/drawing/2014/main" id="{748E3CA3-258C-6ACA-EA90-14127A4B84D5}"/>
                </a:ext>
              </a:extLst>
            </p:cNvPr>
            <p:cNvSpPr txBox="1"/>
            <p:nvPr/>
          </p:nvSpPr>
          <p:spPr>
            <a:xfrm>
              <a:off x="4895979" y="1846038"/>
              <a:ext cx="1277797" cy="72058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200" dirty="0"/>
                <a:t>Cemiplimab</a:t>
              </a:r>
              <a:br>
                <a:rPr lang="en-US" sz="1200" dirty="0"/>
              </a:br>
              <a:r>
                <a:rPr lang="en-US" sz="1200" dirty="0"/>
                <a:t>CPOST Placebo</a:t>
              </a:r>
              <a:br>
                <a:rPr lang="en-US" sz="1200" dirty="0"/>
              </a:br>
              <a:r>
                <a:rPr lang="en-US" sz="1200" dirty="0"/>
                <a:t>KN630 Placebo</a:t>
              </a:r>
              <a:br>
                <a:rPr lang="en-US" sz="1200" dirty="0"/>
              </a:br>
              <a:r>
                <a:rPr lang="en-US" sz="1200" dirty="0"/>
                <a:t>Pembrolizumab</a:t>
              </a:r>
            </a:p>
          </p:txBody>
        </p:sp>
        <p:cxnSp>
          <p:nvCxnSpPr>
            <p:cNvPr id="9235" name="Straight Connector 9234">
              <a:extLst>
                <a:ext uri="{FF2B5EF4-FFF2-40B4-BE49-F238E27FC236}">
                  <a16:creationId xmlns:a16="http://schemas.microsoft.com/office/drawing/2014/main" id="{87026710-FD2B-4336-AAC4-C4B106D350A9}"/>
                </a:ext>
              </a:extLst>
            </p:cNvPr>
            <p:cNvCxnSpPr>
              <a:cxnSpLocks/>
            </p:cNvCxnSpPr>
            <p:nvPr/>
          </p:nvCxnSpPr>
          <p:spPr>
            <a:xfrm>
              <a:off x="4672900" y="1929699"/>
              <a:ext cx="176574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36" name="Straight Connector 9235">
              <a:extLst>
                <a:ext uri="{FF2B5EF4-FFF2-40B4-BE49-F238E27FC236}">
                  <a16:creationId xmlns:a16="http://schemas.microsoft.com/office/drawing/2014/main" id="{EB695B57-99C0-5906-A52F-92F181E76563}"/>
                </a:ext>
              </a:extLst>
            </p:cNvPr>
            <p:cNvCxnSpPr>
              <a:cxnSpLocks/>
            </p:cNvCxnSpPr>
            <p:nvPr/>
          </p:nvCxnSpPr>
          <p:spPr>
            <a:xfrm>
              <a:off x="4672900" y="2113630"/>
              <a:ext cx="176574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37" name="Straight Connector 9236">
              <a:extLst>
                <a:ext uri="{FF2B5EF4-FFF2-40B4-BE49-F238E27FC236}">
                  <a16:creationId xmlns:a16="http://schemas.microsoft.com/office/drawing/2014/main" id="{AA58E69D-20FE-B5B4-244C-79AAC6EEDA54}"/>
                </a:ext>
              </a:extLst>
            </p:cNvPr>
            <p:cNvCxnSpPr>
              <a:cxnSpLocks/>
            </p:cNvCxnSpPr>
            <p:nvPr/>
          </p:nvCxnSpPr>
          <p:spPr>
            <a:xfrm>
              <a:off x="4672900" y="2297561"/>
              <a:ext cx="176574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38" name="Straight Connector 9237">
              <a:extLst>
                <a:ext uri="{FF2B5EF4-FFF2-40B4-BE49-F238E27FC236}">
                  <a16:creationId xmlns:a16="http://schemas.microsoft.com/office/drawing/2014/main" id="{14CD223A-447E-5B2B-7625-719BCF49B1D4}"/>
                </a:ext>
              </a:extLst>
            </p:cNvPr>
            <p:cNvCxnSpPr>
              <a:cxnSpLocks/>
            </p:cNvCxnSpPr>
            <p:nvPr/>
          </p:nvCxnSpPr>
          <p:spPr>
            <a:xfrm>
              <a:off x="4672900" y="2481492"/>
              <a:ext cx="176574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58" name="TextBox 9257">
              <a:extLst>
                <a:ext uri="{FF2B5EF4-FFF2-40B4-BE49-F238E27FC236}">
                  <a16:creationId xmlns:a16="http://schemas.microsoft.com/office/drawing/2014/main" id="{C9A0C06B-6D7F-59C6-847D-7AD248BDB530}"/>
                </a:ext>
              </a:extLst>
            </p:cNvPr>
            <p:cNvSpPr txBox="1"/>
            <p:nvPr/>
          </p:nvSpPr>
          <p:spPr>
            <a:xfrm>
              <a:off x="4685145" y="1854777"/>
              <a:ext cx="157018" cy="17087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259" name="TextBox 9258">
              <a:extLst>
                <a:ext uri="{FF2B5EF4-FFF2-40B4-BE49-F238E27FC236}">
                  <a16:creationId xmlns:a16="http://schemas.microsoft.com/office/drawing/2014/main" id="{38751225-8690-417A-E3F7-7BA8360C87EE}"/>
                </a:ext>
              </a:extLst>
            </p:cNvPr>
            <p:cNvSpPr txBox="1"/>
            <p:nvPr/>
          </p:nvSpPr>
          <p:spPr>
            <a:xfrm>
              <a:off x="4685145" y="2036810"/>
              <a:ext cx="157018" cy="17087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60" name="TextBox 9259">
              <a:extLst>
                <a:ext uri="{FF2B5EF4-FFF2-40B4-BE49-F238E27FC236}">
                  <a16:creationId xmlns:a16="http://schemas.microsoft.com/office/drawing/2014/main" id="{F6FD24BD-60EF-B923-A962-3B5DCCB2D289}"/>
                </a:ext>
              </a:extLst>
            </p:cNvPr>
            <p:cNvSpPr txBox="1"/>
            <p:nvPr/>
          </p:nvSpPr>
          <p:spPr>
            <a:xfrm>
              <a:off x="4685145" y="2218843"/>
              <a:ext cx="157018" cy="17087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2"/>
                  </a:solidFill>
                </a:rPr>
                <a:t>+</a:t>
              </a:r>
            </a:p>
          </p:txBody>
        </p:sp>
        <p:sp>
          <p:nvSpPr>
            <p:cNvPr id="9261" name="TextBox 9260">
              <a:extLst>
                <a:ext uri="{FF2B5EF4-FFF2-40B4-BE49-F238E27FC236}">
                  <a16:creationId xmlns:a16="http://schemas.microsoft.com/office/drawing/2014/main" id="{E3A58563-699F-903A-55A6-04DE09C71BFA}"/>
                </a:ext>
              </a:extLst>
            </p:cNvPr>
            <p:cNvSpPr txBox="1"/>
            <p:nvPr/>
          </p:nvSpPr>
          <p:spPr>
            <a:xfrm>
              <a:off x="4685145" y="2400877"/>
              <a:ext cx="157018" cy="17087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</a:rPr>
                <a:t>+</a:t>
              </a:r>
            </a:p>
          </p:txBody>
        </p:sp>
      </p:grpSp>
      <p:sp>
        <p:nvSpPr>
          <p:cNvPr id="9519" name="TextBox 9518">
            <a:extLst>
              <a:ext uri="{FF2B5EF4-FFF2-40B4-BE49-F238E27FC236}">
                <a16:creationId xmlns:a16="http://schemas.microsoft.com/office/drawing/2014/main" id="{188768E4-EC17-8615-67EC-8CC638B212D9}"/>
              </a:ext>
            </a:extLst>
          </p:cNvPr>
          <p:cNvSpPr txBox="1"/>
          <p:nvPr/>
        </p:nvSpPr>
        <p:spPr>
          <a:xfrm>
            <a:off x="1837469" y="2147316"/>
            <a:ext cx="508440" cy="1656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>
                <a:solidFill>
                  <a:schemeClr val="accent1"/>
                </a:solidFill>
              </a:rPr>
              <a:t>92.4%</a:t>
            </a:r>
          </a:p>
        </p:txBody>
      </p:sp>
      <p:sp>
        <p:nvSpPr>
          <p:cNvPr id="9520" name="TextBox 9519">
            <a:extLst>
              <a:ext uri="{FF2B5EF4-FFF2-40B4-BE49-F238E27FC236}">
                <a16:creationId xmlns:a16="http://schemas.microsoft.com/office/drawing/2014/main" id="{221341A2-1DAD-E58E-7AA4-190D7BDCDE20}"/>
              </a:ext>
            </a:extLst>
          </p:cNvPr>
          <p:cNvSpPr txBox="1"/>
          <p:nvPr/>
        </p:nvSpPr>
        <p:spPr>
          <a:xfrm>
            <a:off x="2689858" y="2199922"/>
            <a:ext cx="508440" cy="1656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>
                <a:solidFill>
                  <a:schemeClr val="accent1"/>
                </a:solidFill>
              </a:rPr>
              <a:t>87.1%</a:t>
            </a:r>
          </a:p>
        </p:txBody>
      </p:sp>
      <p:sp>
        <p:nvSpPr>
          <p:cNvPr id="9521" name="TextBox 9520">
            <a:extLst>
              <a:ext uri="{FF2B5EF4-FFF2-40B4-BE49-F238E27FC236}">
                <a16:creationId xmlns:a16="http://schemas.microsoft.com/office/drawing/2014/main" id="{F496B674-A61E-D363-0DAD-AE5AD1682B04}"/>
              </a:ext>
            </a:extLst>
          </p:cNvPr>
          <p:cNvSpPr txBox="1"/>
          <p:nvPr/>
        </p:nvSpPr>
        <p:spPr>
          <a:xfrm>
            <a:off x="3592697" y="2272548"/>
            <a:ext cx="508440" cy="1656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>
                <a:solidFill>
                  <a:schemeClr val="accent1"/>
                </a:solidFill>
              </a:rPr>
              <a:t>83.1%</a:t>
            </a:r>
          </a:p>
        </p:txBody>
      </p:sp>
      <p:sp>
        <p:nvSpPr>
          <p:cNvPr id="9588" name="TextBox 9587">
            <a:extLst>
              <a:ext uri="{FF2B5EF4-FFF2-40B4-BE49-F238E27FC236}">
                <a16:creationId xmlns:a16="http://schemas.microsoft.com/office/drawing/2014/main" id="{2E68476E-945F-0EB2-5AA9-D291D52B7860}"/>
              </a:ext>
            </a:extLst>
          </p:cNvPr>
          <p:cNvSpPr txBox="1"/>
          <p:nvPr/>
        </p:nvSpPr>
        <p:spPr>
          <a:xfrm>
            <a:off x="1837469" y="2331247"/>
            <a:ext cx="508440" cy="1656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>
                <a:solidFill>
                  <a:schemeClr val="accent6"/>
                </a:solidFill>
              </a:rPr>
              <a:t>83.2%</a:t>
            </a:r>
          </a:p>
        </p:txBody>
      </p:sp>
      <p:sp>
        <p:nvSpPr>
          <p:cNvPr id="9589" name="TextBox 9588">
            <a:extLst>
              <a:ext uri="{FF2B5EF4-FFF2-40B4-BE49-F238E27FC236}">
                <a16:creationId xmlns:a16="http://schemas.microsoft.com/office/drawing/2014/main" id="{13205D9F-DE20-DACD-5890-AF74D82F4DCB}"/>
              </a:ext>
            </a:extLst>
          </p:cNvPr>
          <p:cNvSpPr txBox="1"/>
          <p:nvPr/>
        </p:nvSpPr>
        <p:spPr>
          <a:xfrm>
            <a:off x="2689858" y="2383853"/>
            <a:ext cx="508440" cy="1656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>
                <a:solidFill>
                  <a:schemeClr val="accent6"/>
                </a:solidFill>
              </a:rPr>
              <a:t>77.8%</a:t>
            </a:r>
          </a:p>
        </p:txBody>
      </p:sp>
    </p:spTree>
    <p:extLst>
      <p:ext uri="{BB962C8B-B14F-4D97-AF65-F5344CB8AC3E}">
        <p14:creationId xmlns:p14="http://schemas.microsoft.com/office/powerpoint/2010/main" val="1284656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42176-C6AD-2992-2EA6-C0732E25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6" name="Freeform 9265">
            <a:extLst>
              <a:ext uri="{FF2B5EF4-FFF2-40B4-BE49-F238E27FC236}">
                <a16:creationId xmlns:a16="http://schemas.microsoft.com/office/drawing/2014/main" id="{74FC8CA4-2F4F-AB40-0C8F-FC83C501BB4C}"/>
              </a:ext>
            </a:extLst>
          </p:cNvPr>
          <p:cNvSpPr/>
          <p:nvPr/>
        </p:nvSpPr>
        <p:spPr>
          <a:xfrm>
            <a:off x="3130062" y="2120202"/>
            <a:ext cx="5456254" cy="743578"/>
          </a:xfrm>
          <a:custGeom>
            <a:avLst/>
            <a:gdLst>
              <a:gd name="csX0" fmla="*/ 0 w 5456254"/>
              <a:gd name="csY0" fmla="*/ 0 h 743578"/>
              <a:gd name="csX1" fmla="*/ 331595 w 5456254"/>
              <a:gd name="csY1" fmla="*/ 25121 h 743578"/>
              <a:gd name="csX2" fmla="*/ 607925 w 5456254"/>
              <a:gd name="csY2" fmla="*/ 75363 h 743578"/>
              <a:gd name="csX3" fmla="*/ 718457 w 5456254"/>
              <a:gd name="csY3" fmla="*/ 95460 h 743578"/>
              <a:gd name="csX4" fmla="*/ 1301261 w 5456254"/>
              <a:gd name="csY4" fmla="*/ 115556 h 743578"/>
              <a:gd name="csX5" fmla="*/ 1391696 w 5456254"/>
              <a:gd name="csY5" fmla="*/ 130629 h 743578"/>
              <a:gd name="csX6" fmla="*/ 1703195 w 5456254"/>
              <a:gd name="csY6" fmla="*/ 140677 h 743578"/>
              <a:gd name="csX7" fmla="*/ 1944356 w 5456254"/>
              <a:gd name="csY7" fmla="*/ 155750 h 743578"/>
              <a:gd name="csX8" fmla="*/ 1959428 w 5456254"/>
              <a:gd name="csY8" fmla="*/ 165798 h 743578"/>
              <a:gd name="csX9" fmla="*/ 2446773 w 5456254"/>
              <a:gd name="csY9" fmla="*/ 175846 h 743578"/>
              <a:gd name="csX10" fmla="*/ 2552281 w 5456254"/>
              <a:gd name="csY10" fmla="*/ 195943 h 743578"/>
              <a:gd name="csX11" fmla="*/ 2708030 w 5456254"/>
              <a:gd name="csY11" fmla="*/ 195943 h 743578"/>
              <a:gd name="csX12" fmla="*/ 2708030 w 5456254"/>
              <a:gd name="csY12" fmla="*/ 195943 h 743578"/>
              <a:gd name="csX13" fmla="*/ 3034602 w 5456254"/>
              <a:gd name="csY13" fmla="*/ 200967 h 743578"/>
              <a:gd name="csX14" fmla="*/ 3064747 w 5456254"/>
              <a:gd name="csY14" fmla="*/ 211016 h 743578"/>
              <a:gd name="csX15" fmla="*/ 3315956 w 5456254"/>
              <a:gd name="csY15" fmla="*/ 216040 h 743578"/>
              <a:gd name="csX16" fmla="*/ 3356149 w 5456254"/>
              <a:gd name="csY16" fmla="*/ 231112 h 743578"/>
              <a:gd name="csX17" fmla="*/ 4165041 w 5456254"/>
              <a:gd name="csY17" fmla="*/ 231112 h 743578"/>
              <a:gd name="csX18" fmla="*/ 4260501 w 5456254"/>
              <a:gd name="csY18" fmla="*/ 251209 h 743578"/>
              <a:gd name="csX19" fmla="*/ 4320791 w 5456254"/>
              <a:gd name="csY19" fmla="*/ 251209 h 743578"/>
              <a:gd name="csX20" fmla="*/ 4360984 w 5456254"/>
              <a:gd name="csY20" fmla="*/ 266282 h 743578"/>
              <a:gd name="csX21" fmla="*/ 4436347 w 5456254"/>
              <a:gd name="csY21" fmla="*/ 276330 h 743578"/>
              <a:gd name="csX22" fmla="*/ 4536830 w 5456254"/>
              <a:gd name="csY22" fmla="*/ 296427 h 743578"/>
              <a:gd name="csX23" fmla="*/ 4577024 w 5456254"/>
              <a:gd name="csY23" fmla="*/ 341644 h 743578"/>
              <a:gd name="csX24" fmla="*/ 4767942 w 5456254"/>
              <a:gd name="csY24" fmla="*/ 351693 h 743578"/>
              <a:gd name="csX25" fmla="*/ 4793063 w 5456254"/>
              <a:gd name="csY25" fmla="*/ 411983 h 743578"/>
              <a:gd name="csX26" fmla="*/ 5451230 w 5456254"/>
              <a:gd name="csY26" fmla="*/ 411983 h 743578"/>
              <a:gd name="csX27" fmla="*/ 5456254 w 5456254"/>
              <a:gd name="csY27" fmla="*/ 743578 h 743578"/>
              <a:gd name="csX28" fmla="*/ 4788039 w 5456254"/>
              <a:gd name="csY28" fmla="*/ 733530 h 743578"/>
              <a:gd name="csX29" fmla="*/ 4772967 w 5456254"/>
              <a:gd name="csY29" fmla="*/ 648119 h 743578"/>
              <a:gd name="csX30" fmla="*/ 4577024 w 5456254"/>
              <a:gd name="csY30" fmla="*/ 638071 h 743578"/>
              <a:gd name="csX31" fmla="*/ 4526782 w 5456254"/>
              <a:gd name="csY31" fmla="*/ 562708 h 743578"/>
              <a:gd name="csX32" fmla="*/ 4526782 w 5456254"/>
              <a:gd name="csY32" fmla="*/ 562708 h 743578"/>
              <a:gd name="csX33" fmla="*/ 4421274 w 5456254"/>
              <a:gd name="csY33" fmla="*/ 522514 h 743578"/>
              <a:gd name="csX34" fmla="*/ 4340887 w 5456254"/>
              <a:gd name="csY34" fmla="*/ 517490 h 743578"/>
              <a:gd name="csX35" fmla="*/ 4315767 w 5456254"/>
              <a:gd name="csY35" fmla="*/ 487345 h 743578"/>
              <a:gd name="csX36" fmla="*/ 4245428 w 5456254"/>
              <a:gd name="csY36" fmla="*/ 487345 h 743578"/>
              <a:gd name="csX37" fmla="*/ 4124848 w 5456254"/>
              <a:gd name="csY37" fmla="*/ 437103 h 743578"/>
              <a:gd name="csX38" fmla="*/ 3326004 w 5456254"/>
              <a:gd name="csY38" fmla="*/ 452176 h 743578"/>
              <a:gd name="csX39" fmla="*/ 3275762 w 5456254"/>
              <a:gd name="csY39" fmla="*/ 427055 h 743578"/>
              <a:gd name="csX40" fmla="*/ 2989384 w 5456254"/>
              <a:gd name="csY40" fmla="*/ 427055 h 743578"/>
              <a:gd name="csX41" fmla="*/ 2959239 w 5456254"/>
              <a:gd name="csY41" fmla="*/ 417007 h 743578"/>
              <a:gd name="csX42" fmla="*/ 2738175 w 5456254"/>
              <a:gd name="csY42" fmla="*/ 411983 h 743578"/>
              <a:gd name="csX43" fmla="*/ 2713054 w 5456254"/>
              <a:gd name="csY43" fmla="*/ 401934 h 743578"/>
              <a:gd name="csX44" fmla="*/ 2542233 w 5456254"/>
              <a:gd name="csY44" fmla="*/ 406958 h 743578"/>
              <a:gd name="csX45" fmla="*/ 2436725 w 5456254"/>
              <a:gd name="csY45" fmla="*/ 361741 h 743578"/>
              <a:gd name="csX46" fmla="*/ 2230734 w 5456254"/>
              <a:gd name="csY46" fmla="*/ 356717 h 743578"/>
              <a:gd name="csX47" fmla="*/ 2120202 w 5456254"/>
              <a:gd name="csY47" fmla="*/ 351693 h 743578"/>
              <a:gd name="csX48" fmla="*/ 1964452 w 5456254"/>
              <a:gd name="csY48" fmla="*/ 346668 h 743578"/>
              <a:gd name="csX49" fmla="*/ 1828800 w 5456254"/>
              <a:gd name="csY49" fmla="*/ 321547 h 743578"/>
              <a:gd name="csX50" fmla="*/ 1642905 w 5456254"/>
              <a:gd name="csY50" fmla="*/ 301451 h 743578"/>
              <a:gd name="csX51" fmla="*/ 1462035 w 5456254"/>
              <a:gd name="csY51" fmla="*/ 296427 h 743578"/>
              <a:gd name="csX52" fmla="*/ 1235947 w 5456254"/>
              <a:gd name="csY52" fmla="*/ 256233 h 743578"/>
              <a:gd name="csX53" fmla="*/ 1009859 w 5456254"/>
              <a:gd name="csY53" fmla="*/ 246185 h 743578"/>
              <a:gd name="csX54" fmla="*/ 653142 w 5456254"/>
              <a:gd name="csY54" fmla="*/ 211016 h 743578"/>
              <a:gd name="csX55" fmla="*/ 522514 w 5456254"/>
              <a:gd name="csY55" fmla="*/ 150725 h 743578"/>
              <a:gd name="csX56" fmla="*/ 321547 w 5456254"/>
              <a:gd name="csY56" fmla="*/ 95460 h 743578"/>
              <a:gd name="csX57" fmla="*/ 200967 w 5456254"/>
              <a:gd name="csY57" fmla="*/ 85411 h 743578"/>
              <a:gd name="csX58" fmla="*/ 0 w 5456254"/>
              <a:gd name="csY58" fmla="*/ 0 h 743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</a:cxnLst>
            <a:rect l="l" t="t" r="r" b="b"/>
            <a:pathLst>
              <a:path w="5456254" h="743578">
                <a:moveTo>
                  <a:pt x="0" y="0"/>
                </a:moveTo>
                <a:lnTo>
                  <a:pt x="331595" y="25121"/>
                </a:lnTo>
                <a:lnTo>
                  <a:pt x="607925" y="75363"/>
                </a:lnTo>
                <a:lnTo>
                  <a:pt x="718457" y="95460"/>
                </a:lnTo>
                <a:lnTo>
                  <a:pt x="1301261" y="115556"/>
                </a:lnTo>
                <a:lnTo>
                  <a:pt x="1391696" y="130629"/>
                </a:lnTo>
                <a:lnTo>
                  <a:pt x="1703195" y="140677"/>
                </a:lnTo>
                <a:lnTo>
                  <a:pt x="1944356" y="155750"/>
                </a:lnTo>
                <a:lnTo>
                  <a:pt x="1959428" y="165798"/>
                </a:lnTo>
                <a:lnTo>
                  <a:pt x="2446773" y="175846"/>
                </a:lnTo>
                <a:lnTo>
                  <a:pt x="2552281" y="195943"/>
                </a:lnTo>
                <a:lnTo>
                  <a:pt x="2708030" y="195943"/>
                </a:lnTo>
                <a:lnTo>
                  <a:pt x="2708030" y="195943"/>
                </a:lnTo>
                <a:lnTo>
                  <a:pt x="3034602" y="200967"/>
                </a:lnTo>
                <a:lnTo>
                  <a:pt x="3064747" y="211016"/>
                </a:lnTo>
                <a:lnTo>
                  <a:pt x="3315956" y="216040"/>
                </a:lnTo>
                <a:lnTo>
                  <a:pt x="3356149" y="231112"/>
                </a:lnTo>
                <a:lnTo>
                  <a:pt x="4165041" y="231112"/>
                </a:lnTo>
                <a:lnTo>
                  <a:pt x="4260501" y="251209"/>
                </a:lnTo>
                <a:lnTo>
                  <a:pt x="4320791" y="251209"/>
                </a:lnTo>
                <a:lnTo>
                  <a:pt x="4360984" y="266282"/>
                </a:lnTo>
                <a:lnTo>
                  <a:pt x="4436347" y="276330"/>
                </a:lnTo>
                <a:lnTo>
                  <a:pt x="4536830" y="296427"/>
                </a:lnTo>
                <a:lnTo>
                  <a:pt x="4577024" y="341644"/>
                </a:lnTo>
                <a:lnTo>
                  <a:pt x="4767942" y="351693"/>
                </a:lnTo>
                <a:lnTo>
                  <a:pt x="4793063" y="411983"/>
                </a:lnTo>
                <a:lnTo>
                  <a:pt x="5451230" y="411983"/>
                </a:lnTo>
                <a:cubicBezTo>
                  <a:pt x="5452905" y="522515"/>
                  <a:pt x="5454579" y="633046"/>
                  <a:pt x="5456254" y="743578"/>
                </a:cubicBezTo>
                <a:lnTo>
                  <a:pt x="4788039" y="733530"/>
                </a:lnTo>
                <a:lnTo>
                  <a:pt x="4772967" y="648119"/>
                </a:lnTo>
                <a:lnTo>
                  <a:pt x="4577024" y="638071"/>
                </a:lnTo>
                <a:lnTo>
                  <a:pt x="4526782" y="562708"/>
                </a:lnTo>
                <a:lnTo>
                  <a:pt x="4526782" y="562708"/>
                </a:lnTo>
                <a:lnTo>
                  <a:pt x="4421274" y="522514"/>
                </a:lnTo>
                <a:lnTo>
                  <a:pt x="4340887" y="517490"/>
                </a:lnTo>
                <a:lnTo>
                  <a:pt x="4315767" y="487345"/>
                </a:lnTo>
                <a:lnTo>
                  <a:pt x="4245428" y="487345"/>
                </a:lnTo>
                <a:lnTo>
                  <a:pt x="4124848" y="437103"/>
                </a:lnTo>
                <a:lnTo>
                  <a:pt x="3326004" y="452176"/>
                </a:lnTo>
                <a:lnTo>
                  <a:pt x="3275762" y="427055"/>
                </a:lnTo>
                <a:lnTo>
                  <a:pt x="2989384" y="427055"/>
                </a:lnTo>
                <a:lnTo>
                  <a:pt x="2959239" y="417007"/>
                </a:lnTo>
                <a:lnTo>
                  <a:pt x="2738175" y="411983"/>
                </a:lnTo>
                <a:lnTo>
                  <a:pt x="2713054" y="401934"/>
                </a:lnTo>
                <a:lnTo>
                  <a:pt x="2542233" y="406958"/>
                </a:lnTo>
                <a:lnTo>
                  <a:pt x="2436725" y="361741"/>
                </a:lnTo>
                <a:lnTo>
                  <a:pt x="2230734" y="356717"/>
                </a:lnTo>
                <a:lnTo>
                  <a:pt x="2120202" y="351693"/>
                </a:lnTo>
                <a:lnTo>
                  <a:pt x="1964452" y="346668"/>
                </a:lnTo>
                <a:lnTo>
                  <a:pt x="1828800" y="321547"/>
                </a:lnTo>
                <a:lnTo>
                  <a:pt x="1642905" y="301451"/>
                </a:lnTo>
                <a:lnTo>
                  <a:pt x="1462035" y="296427"/>
                </a:lnTo>
                <a:lnTo>
                  <a:pt x="1235947" y="256233"/>
                </a:lnTo>
                <a:lnTo>
                  <a:pt x="1009859" y="246185"/>
                </a:lnTo>
                <a:lnTo>
                  <a:pt x="653142" y="211016"/>
                </a:lnTo>
                <a:lnTo>
                  <a:pt x="522514" y="150725"/>
                </a:lnTo>
                <a:lnTo>
                  <a:pt x="321547" y="95460"/>
                </a:lnTo>
                <a:lnTo>
                  <a:pt x="200967" y="85411"/>
                </a:lnTo>
                <a:lnTo>
                  <a:pt x="0" y="0"/>
                </a:lnTo>
                <a:close/>
              </a:path>
            </a:pathLst>
          </a:custGeom>
          <a:solidFill>
            <a:srgbClr val="E04507">
              <a:alpha val="29804"/>
            </a:srgbClr>
          </a:solidFill>
          <a:ln w="28575">
            <a:noFill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78D8429F-F114-DE0B-520B-A1C61D996E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 wrap="square" anchor="ctr">
            <a:noAutofit/>
          </a:bodyPr>
          <a:lstStyle/>
          <a:p>
            <a:r>
              <a:rPr lang="en-US" dirty="0"/>
              <a:t>Bayesian Synthesis of C-POST and KEYNOTE-630: </a:t>
            </a:r>
            <a:br>
              <a:rPr lang="en-US" dirty="0"/>
            </a:br>
            <a:r>
              <a:rPr lang="en-US" dirty="0"/>
              <a:t>Posterior Estimate of Recurrence-Free Survival</a:t>
            </a:r>
            <a:endParaRPr lang="en-US" alt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0C6EE8-CC65-C96B-D1F8-2FF186562D5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Miller. J Cutaneous Oncol. 2025;3:2.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A25BBC-01D7-14AF-FE95-7A71C1CACF43}"/>
              </a:ext>
            </a:extLst>
          </p:cNvPr>
          <p:cNvSpPr txBox="1"/>
          <p:nvPr/>
        </p:nvSpPr>
        <p:spPr>
          <a:xfrm>
            <a:off x="2645764" y="1333500"/>
            <a:ext cx="5838669" cy="51029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b="1" dirty="0"/>
              <a:t>Posterior Recurrence-Free Survival</a:t>
            </a:r>
            <a:br>
              <a:rPr lang="en-US" b="1" dirty="0"/>
            </a:br>
            <a:r>
              <a:rPr lang="en-US" dirty="0"/>
              <a:t>Bayesian Synthesis of C-POST and KEYNOTE-630</a:t>
            </a:r>
          </a:p>
        </p:txBody>
      </p:sp>
      <p:grpSp>
        <p:nvGrpSpPr>
          <p:cNvPr id="9247" name="Group 9246">
            <a:extLst>
              <a:ext uri="{FF2B5EF4-FFF2-40B4-BE49-F238E27FC236}">
                <a16:creationId xmlns:a16="http://schemas.microsoft.com/office/drawing/2014/main" id="{69A1B59C-93CC-6DDE-2F8F-9177224ACE3B}"/>
              </a:ext>
            </a:extLst>
          </p:cNvPr>
          <p:cNvGrpSpPr/>
          <p:nvPr/>
        </p:nvGrpSpPr>
        <p:grpSpPr>
          <a:xfrm>
            <a:off x="8930107" y="2145841"/>
            <a:ext cx="1143284" cy="409982"/>
            <a:chOff x="8930107" y="2145841"/>
            <a:chExt cx="1143284" cy="409982"/>
          </a:xfrm>
        </p:grpSpPr>
        <p:sp>
          <p:nvSpPr>
            <p:cNvPr id="9233" name="TextBox 9232">
              <a:extLst>
                <a:ext uri="{FF2B5EF4-FFF2-40B4-BE49-F238E27FC236}">
                  <a16:creationId xmlns:a16="http://schemas.microsoft.com/office/drawing/2014/main" id="{A3505965-A06E-CD24-1317-0634D16AFA40}"/>
                </a:ext>
              </a:extLst>
            </p:cNvPr>
            <p:cNvSpPr txBox="1"/>
            <p:nvPr/>
          </p:nvSpPr>
          <p:spPr>
            <a:xfrm>
              <a:off x="9183167" y="2145841"/>
              <a:ext cx="890224" cy="40998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400" dirty="0"/>
                <a:t>Anti–PD-1</a:t>
              </a:r>
              <a:br>
                <a:rPr lang="en-US" sz="1400" dirty="0"/>
              </a:br>
              <a:r>
                <a:rPr lang="en-US" sz="1400" dirty="0"/>
                <a:t>Placebo</a:t>
              </a:r>
              <a:br>
                <a:rPr lang="en-US" sz="1400" dirty="0"/>
              </a:br>
              <a:endParaRPr lang="en-US" sz="1400" dirty="0"/>
            </a:p>
          </p:txBody>
        </p:sp>
        <p:cxnSp>
          <p:nvCxnSpPr>
            <p:cNvPr id="9234" name="Straight Connector 9233">
              <a:extLst>
                <a:ext uri="{FF2B5EF4-FFF2-40B4-BE49-F238E27FC236}">
                  <a16:creationId xmlns:a16="http://schemas.microsoft.com/office/drawing/2014/main" id="{4A616CAE-7FD7-2760-0BB9-73E1F8BA6C79}"/>
                </a:ext>
              </a:extLst>
            </p:cNvPr>
            <p:cNvCxnSpPr>
              <a:cxnSpLocks/>
            </p:cNvCxnSpPr>
            <p:nvPr/>
          </p:nvCxnSpPr>
          <p:spPr>
            <a:xfrm>
              <a:off x="8930107" y="2244492"/>
              <a:ext cx="176574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35" name="Straight Connector 9234">
              <a:extLst>
                <a:ext uri="{FF2B5EF4-FFF2-40B4-BE49-F238E27FC236}">
                  <a16:creationId xmlns:a16="http://schemas.microsoft.com/office/drawing/2014/main" id="{B8F44996-2086-FF54-7AAB-7105F77A5420}"/>
                </a:ext>
              </a:extLst>
            </p:cNvPr>
            <p:cNvCxnSpPr>
              <a:cxnSpLocks/>
            </p:cNvCxnSpPr>
            <p:nvPr/>
          </p:nvCxnSpPr>
          <p:spPr>
            <a:xfrm>
              <a:off x="8930107" y="2458403"/>
              <a:ext cx="176574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38" name="TextBox 9237">
              <a:extLst>
                <a:ext uri="{FF2B5EF4-FFF2-40B4-BE49-F238E27FC236}">
                  <a16:creationId xmlns:a16="http://schemas.microsoft.com/office/drawing/2014/main" id="{17B8CA22-4220-EE37-FB34-7FC21D0C791E}"/>
                </a:ext>
              </a:extLst>
            </p:cNvPr>
            <p:cNvSpPr txBox="1"/>
            <p:nvPr/>
          </p:nvSpPr>
          <p:spPr>
            <a:xfrm>
              <a:off x="8942352" y="2169570"/>
              <a:ext cx="157018" cy="17087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239" name="TextBox 9238">
              <a:extLst>
                <a:ext uri="{FF2B5EF4-FFF2-40B4-BE49-F238E27FC236}">
                  <a16:creationId xmlns:a16="http://schemas.microsoft.com/office/drawing/2014/main" id="{B4108E5F-4D7B-94A4-43B5-1CAEBCC9CF4A}"/>
                </a:ext>
              </a:extLst>
            </p:cNvPr>
            <p:cNvSpPr txBox="1"/>
            <p:nvPr/>
          </p:nvSpPr>
          <p:spPr>
            <a:xfrm>
              <a:off x="8942352" y="2381583"/>
              <a:ext cx="157018" cy="17087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19AE1D-78E6-A56E-B517-138271CB853B}"/>
              </a:ext>
            </a:extLst>
          </p:cNvPr>
          <p:cNvCxnSpPr>
            <a:cxnSpLocks/>
          </p:cNvCxnSpPr>
          <p:nvPr/>
        </p:nvCxnSpPr>
        <p:spPr>
          <a:xfrm flipH="1">
            <a:off x="2563015" y="2029379"/>
            <a:ext cx="8394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14F932-9FF7-02B8-5DE5-E62948DFA9F4}"/>
              </a:ext>
            </a:extLst>
          </p:cNvPr>
          <p:cNvCxnSpPr>
            <a:cxnSpLocks/>
          </p:cNvCxnSpPr>
          <p:nvPr/>
        </p:nvCxnSpPr>
        <p:spPr>
          <a:xfrm flipH="1">
            <a:off x="2563015" y="2585606"/>
            <a:ext cx="8394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12E0AE4-E2B5-0DDC-0C0D-19972B01AC42}"/>
              </a:ext>
            </a:extLst>
          </p:cNvPr>
          <p:cNvCxnSpPr>
            <a:cxnSpLocks/>
          </p:cNvCxnSpPr>
          <p:nvPr/>
        </p:nvCxnSpPr>
        <p:spPr>
          <a:xfrm flipH="1">
            <a:off x="2563015" y="3141833"/>
            <a:ext cx="8394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2E9EB3C-E318-776D-3C14-86BFF032F03D}"/>
              </a:ext>
            </a:extLst>
          </p:cNvPr>
          <p:cNvCxnSpPr>
            <a:cxnSpLocks/>
          </p:cNvCxnSpPr>
          <p:nvPr/>
        </p:nvCxnSpPr>
        <p:spPr>
          <a:xfrm flipH="1">
            <a:off x="2563015" y="3698060"/>
            <a:ext cx="8394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70EEC9-6714-0A5B-62E5-A43AA22EB137}"/>
              </a:ext>
            </a:extLst>
          </p:cNvPr>
          <p:cNvCxnSpPr>
            <a:cxnSpLocks/>
          </p:cNvCxnSpPr>
          <p:nvPr/>
        </p:nvCxnSpPr>
        <p:spPr>
          <a:xfrm flipH="1">
            <a:off x="2563015" y="4254287"/>
            <a:ext cx="8394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F28EA38-F2F8-3034-F072-0FC81107A3FB}"/>
              </a:ext>
            </a:extLst>
          </p:cNvPr>
          <p:cNvCxnSpPr>
            <a:cxnSpLocks/>
          </p:cNvCxnSpPr>
          <p:nvPr/>
        </p:nvCxnSpPr>
        <p:spPr>
          <a:xfrm flipH="1">
            <a:off x="2563015" y="4810510"/>
            <a:ext cx="8394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CED79E4-677C-A0B1-57B0-0F11C0C913C2}"/>
              </a:ext>
            </a:extLst>
          </p:cNvPr>
          <p:cNvCxnSpPr>
            <a:cxnSpLocks/>
          </p:cNvCxnSpPr>
          <p:nvPr/>
        </p:nvCxnSpPr>
        <p:spPr>
          <a:xfrm>
            <a:off x="2645723" y="4810510"/>
            <a:ext cx="583121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4392C7-DA95-E34E-2B98-6DB9812541D4}"/>
              </a:ext>
            </a:extLst>
          </p:cNvPr>
          <p:cNvCxnSpPr>
            <a:cxnSpLocks/>
          </p:cNvCxnSpPr>
          <p:nvPr/>
        </p:nvCxnSpPr>
        <p:spPr>
          <a:xfrm flipV="1">
            <a:off x="2641588" y="2029379"/>
            <a:ext cx="0" cy="27888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3430B83-8171-56A3-F865-014479847905}"/>
              </a:ext>
            </a:extLst>
          </p:cNvPr>
          <p:cNvCxnSpPr>
            <a:cxnSpLocks/>
          </p:cNvCxnSpPr>
          <p:nvPr/>
        </p:nvCxnSpPr>
        <p:spPr>
          <a:xfrm>
            <a:off x="2641588" y="4802828"/>
            <a:ext cx="0" cy="779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46FE592-78B6-FF04-4BDD-1AAC042E94B2}"/>
              </a:ext>
            </a:extLst>
          </p:cNvPr>
          <p:cNvCxnSpPr>
            <a:cxnSpLocks/>
          </p:cNvCxnSpPr>
          <p:nvPr/>
        </p:nvCxnSpPr>
        <p:spPr>
          <a:xfrm>
            <a:off x="3225199" y="4802828"/>
            <a:ext cx="0" cy="779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08DDF34-E456-23A0-FA2C-9076F9F3DE45}"/>
              </a:ext>
            </a:extLst>
          </p:cNvPr>
          <p:cNvCxnSpPr>
            <a:cxnSpLocks/>
          </p:cNvCxnSpPr>
          <p:nvPr/>
        </p:nvCxnSpPr>
        <p:spPr>
          <a:xfrm>
            <a:off x="3808810" y="4802828"/>
            <a:ext cx="0" cy="779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AD90334-99EC-6318-BED4-2261AB1DB80C}"/>
              </a:ext>
            </a:extLst>
          </p:cNvPr>
          <p:cNvCxnSpPr>
            <a:cxnSpLocks/>
          </p:cNvCxnSpPr>
          <p:nvPr/>
        </p:nvCxnSpPr>
        <p:spPr>
          <a:xfrm>
            <a:off x="4392421" y="4802828"/>
            <a:ext cx="0" cy="779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9042A5D-798B-D436-38C2-6B21D41ABF3B}"/>
              </a:ext>
            </a:extLst>
          </p:cNvPr>
          <p:cNvCxnSpPr>
            <a:cxnSpLocks/>
          </p:cNvCxnSpPr>
          <p:nvPr/>
        </p:nvCxnSpPr>
        <p:spPr>
          <a:xfrm>
            <a:off x="4976032" y="4802828"/>
            <a:ext cx="0" cy="779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8298C7F-F54F-0851-CD12-FC809078105C}"/>
              </a:ext>
            </a:extLst>
          </p:cNvPr>
          <p:cNvCxnSpPr>
            <a:cxnSpLocks/>
          </p:cNvCxnSpPr>
          <p:nvPr/>
        </p:nvCxnSpPr>
        <p:spPr>
          <a:xfrm>
            <a:off x="6143254" y="4802828"/>
            <a:ext cx="0" cy="779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543E797-ED70-8769-A695-059B3BCEC808}"/>
              </a:ext>
            </a:extLst>
          </p:cNvPr>
          <p:cNvCxnSpPr>
            <a:cxnSpLocks/>
          </p:cNvCxnSpPr>
          <p:nvPr/>
        </p:nvCxnSpPr>
        <p:spPr>
          <a:xfrm>
            <a:off x="6726865" y="4802828"/>
            <a:ext cx="0" cy="779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E244B72-FDBC-5DCC-25D8-108EB753D0C1}"/>
              </a:ext>
            </a:extLst>
          </p:cNvPr>
          <p:cNvCxnSpPr>
            <a:cxnSpLocks/>
          </p:cNvCxnSpPr>
          <p:nvPr/>
        </p:nvCxnSpPr>
        <p:spPr>
          <a:xfrm>
            <a:off x="7310476" y="4802828"/>
            <a:ext cx="0" cy="779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839EDAE-3A6A-9608-A7EE-17604BA3D5DE}"/>
              </a:ext>
            </a:extLst>
          </p:cNvPr>
          <p:cNvCxnSpPr>
            <a:cxnSpLocks/>
          </p:cNvCxnSpPr>
          <p:nvPr/>
        </p:nvCxnSpPr>
        <p:spPr>
          <a:xfrm>
            <a:off x="7894087" y="4802828"/>
            <a:ext cx="0" cy="779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3E38BC1-9DC7-09BB-BE03-FF478EAF96BD}"/>
              </a:ext>
            </a:extLst>
          </p:cNvPr>
          <p:cNvCxnSpPr>
            <a:cxnSpLocks/>
          </p:cNvCxnSpPr>
          <p:nvPr/>
        </p:nvCxnSpPr>
        <p:spPr>
          <a:xfrm>
            <a:off x="8477698" y="4802828"/>
            <a:ext cx="0" cy="779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D812C4C-8A0D-0ABD-4D5B-D928CFB44443}"/>
              </a:ext>
            </a:extLst>
          </p:cNvPr>
          <p:cNvGrpSpPr/>
          <p:nvPr/>
        </p:nvGrpSpPr>
        <p:grpSpPr>
          <a:xfrm>
            <a:off x="3811909" y="2014014"/>
            <a:ext cx="2335130" cy="2796496"/>
            <a:chOff x="1778350" y="2408971"/>
            <a:chExt cx="1780453" cy="2295459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BABF24F-D0F8-16E6-AF0C-50DF0DAACB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8350" y="2408971"/>
              <a:ext cx="0" cy="229545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5AEC7A9-42AD-A83C-16B1-D256403324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8576" y="2408971"/>
              <a:ext cx="0" cy="229545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99A4F2A-14C4-8FB4-4C06-A1C53B7F00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8803" y="2408971"/>
              <a:ext cx="0" cy="229545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CF00364E-A2EF-209D-657F-BA792E947C0D}"/>
              </a:ext>
            </a:extLst>
          </p:cNvPr>
          <p:cNvSpPr txBox="1"/>
          <p:nvPr/>
        </p:nvSpPr>
        <p:spPr>
          <a:xfrm>
            <a:off x="2653994" y="5178815"/>
            <a:ext cx="5845428" cy="29259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018199D-C814-84D1-6D8C-E8E55E3BFD09}"/>
              </a:ext>
            </a:extLst>
          </p:cNvPr>
          <p:cNvSpPr txBox="1"/>
          <p:nvPr/>
        </p:nvSpPr>
        <p:spPr>
          <a:xfrm rot="16200000">
            <a:off x="125919" y="3278839"/>
            <a:ext cx="3871352" cy="31222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Estimated Survival Probability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18278ED-3D82-607F-60A4-032192FF30B0}"/>
              </a:ext>
            </a:extLst>
          </p:cNvPr>
          <p:cNvSpPr txBox="1"/>
          <p:nvPr/>
        </p:nvSpPr>
        <p:spPr>
          <a:xfrm>
            <a:off x="2041953" y="1921823"/>
            <a:ext cx="487978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100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3BC55AE-64EB-F642-47B9-4CC09E70F640}"/>
              </a:ext>
            </a:extLst>
          </p:cNvPr>
          <p:cNvSpPr txBox="1"/>
          <p:nvPr/>
        </p:nvSpPr>
        <p:spPr>
          <a:xfrm>
            <a:off x="2041953" y="2476001"/>
            <a:ext cx="487978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80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20B08E0-4718-27D1-A65F-D2CECA844D94}"/>
              </a:ext>
            </a:extLst>
          </p:cNvPr>
          <p:cNvSpPr txBox="1"/>
          <p:nvPr/>
        </p:nvSpPr>
        <p:spPr>
          <a:xfrm>
            <a:off x="2041953" y="3030179"/>
            <a:ext cx="487978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60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194C84-4379-48C6-D222-80834A264835}"/>
              </a:ext>
            </a:extLst>
          </p:cNvPr>
          <p:cNvSpPr txBox="1"/>
          <p:nvPr/>
        </p:nvSpPr>
        <p:spPr>
          <a:xfrm>
            <a:off x="2041953" y="3584357"/>
            <a:ext cx="487978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40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2BA5C2E-D76B-2DFD-A0CE-4483DDA3692E}"/>
              </a:ext>
            </a:extLst>
          </p:cNvPr>
          <p:cNvSpPr txBox="1"/>
          <p:nvPr/>
        </p:nvSpPr>
        <p:spPr>
          <a:xfrm>
            <a:off x="2041953" y="4138535"/>
            <a:ext cx="487978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20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868E4DF-AF7B-DCC9-7794-0113829D025B}"/>
              </a:ext>
            </a:extLst>
          </p:cNvPr>
          <p:cNvSpPr txBox="1"/>
          <p:nvPr/>
        </p:nvSpPr>
        <p:spPr>
          <a:xfrm>
            <a:off x="2041953" y="4692711"/>
            <a:ext cx="487978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D9B30AA-A824-7A97-9692-FEF7E8AA7283}"/>
              </a:ext>
            </a:extLst>
          </p:cNvPr>
          <p:cNvSpPr txBox="1"/>
          <p:nvPr/>
        </p:nvSpPr>
        <p:spPr>
          <a:xfrm>
            <a:off x="2466521" y="4891693"/>
            <a:ext cx="354267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B2D4259-A916-6B73-5869-382814ED63D5}"/>
              </a:ext>
            </a:extLst>
          </p:cNvPr>
          <p:cNvSpPr txBox="1"/>
          <p:nvPr/>
        </p:nvSpPr>
        <p:spPr>
          <a:xfrm>
            <a:off x="3049485" y="4891693"/>
            <a:ext cx="354267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8B86B16-BEEF-A455-6CAA-851F3FCF726D}"/>
              </a:ext>
            </a:extLst>
          </p:cNvPr>
          <p:cNvSpPr txBox="1"/>
          <p:nvPr/>
        </p:nvSpPr>
        <p:spPr>
          <a:xfrm>
            <a:off x="3632449" y="4891693"/>
            <a:ext cx="354267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A008B31-3864-0770-9749-A54F8D83B373}"/>
              </a:ext>
            </a:extLst>
          </p:cNvPr>
          <p:cNvSpPr txBox="1"/>
          <p:nvPr/>
        </p:nvSpPr>
        <p:spPr>
          <a:xfrm>
            <a:off x="4215413" y="4891693"/>
            <a:ext cx="354267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088D0C4-26BD-B2DD-9C2A-95CC98C27D07}"/>
              </a:ext>
            </a:extLst>
          </p:cNvPr>
          <p:cNvSpPr txBox="1"/>
          <p:nvPr/>
        </p:nvSpPr>
        <p:spPr>
          <a:xfrm>
            <a:off x="4798377" y="4891693"/>
            <a:ext cx="354267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24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E4D7202-C743-8602-55B3-535B715DB685}"/>
              </a:ext>
            </a:extLst>
          </p:cNvPr>
          <p:cNvSpPr txBox="1"/>
          <p:nvPr/>
        </p:nvSpPr>
        <p:spPr>
          <a:xfrm>
            <a:off x="5381341" y="4891693"/>
            <a:ext cx="354267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30</a:t>
            </a:r>
          </a:p>
        </p:txBody>
      </p:sp>
      <p:sp>
        <p:nvSpPr>
          <p:cNvPr id="9217" name="TextBox 9216">
            <a:extLst>
              <a:ext uri="{FF2B5EF4-FFF2-40B4-BE49-F238E27FC236}">
                <a16:creationId xmlns:a16="http://schemas.microsoft.com/office/drawing/2014/main" id="{412FB772-53B2-4498-7B6C-B3F5CA014208}"/>
              </a:ext>
            </a:extLst>
          </p:cNvPr>
          <p:cNvSpPr txBox="1"/>
          <p:nvPr/>
        </p:nvSpPr>
        <p:spPr>
          <a:xfrm>
            <a:off x="5964305" y="4891693"/>
            <a:ext cx="354267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36</a:t>
            </a:r>
          </a:p>
        </p:txBody>
      </p:sp>
      <p:sp>
        <p:nvSpPr>
          <p:cNvPr id="9219" name="TextBox 9218">
            <a:extLst>
              <a:ext uri="{FF2B5EF4-FFF2-40B4-BE49-F238E27FC236}">
                <a16:creationId xmlns:a16="http://schemas.microsoft.com/office/drawing/2014/main" id="{43118CB4-9DDC-F543-423E-1298DC5001EB}"/>
              </a:ext>
            </a:extLst>
          </p:cNvPr>
          <p:cNvSpPr txBox="1"/>
          <p:nvPr/>
        </p:nvSpPr>
        <p:spPr>
          <a:xfrm>
            <a:off x="6547269" y="4891693"/>
            <a:ext cx="354267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42</a:t>
            </a:r>
          </a:p>
        </p:txBody>
      </p:sp>
      <p:sp>
        <p:nvSpPr>
          <p:cNvPr id="9221" name="TextBox 9220">
            <a:extLst>
              <a:ext uri="{FF2B5EF4-FFF2-40B4-BE49-F238E27FC236}">
                <a16:creationId xmlns:a16="http://schemas.microsoft.com/office/drawing/2014/main" id="{56A5820C-EC71-31CC-7E0B-F39105160F01}"/>
              </a:ext>
            </a:extLst>
          </p:cNvPr>
          <p:cNvSpPr txBox="1"/>
          <p:nvPr/>
        </p:nvSpPr>
        <p:spPr>
          <a:xfrm>
            <a:off x="7130233" y="4891693"/>
            <a:ext cx="354267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48</a:t>
            </a:r>
          </a:p>
        </p:txBody>
      </p:sp>
      <p:sp>
        <p:nvSpPr>
          <p:cNvPr id="9223" name="TextBox 9222">
            <a:extLst>
              <a:ext uri="{FF2B5EF4-FFF2-40B4-BE49-F238E27FC236}">
                <a16:creationId xmlns:a16="http://schemas.microsoft.com/office/drawing/2014/main" id="{C1AAEE40-0993-EFFC-05F2-2970F5506497}"/>
              </a:ext>
            </a:extLst>
          </p:cNvPr>
          <p:cNvSpPr txBox="1"/>
          <p:nvPr/>
        </p:nvSpPr>
        <p:spPr>
          <a:xfrm>
            <a:off x="7713197" y="4891693"/>
            <a:ext cx="354267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54</a:t>
            </a: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D137BA3F-2284-6975-4F06-23B73A01D39A}"/>
              </a:ext>
            </a:extLst>
          </p:cNvPr>
          <p:cNvSpPr txBox="1"/>
          <p:nvPr/>
        </p:nvSpPr>
        <p:spPr>
          <a:xfrm>
            <a:off x="8296159" y="4891693"/>
            <a:ext cx="354267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60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E355E1D0-5FCA-4E55-2E0D-F94B4A980C22}"/>
              </a:ext>
            </a:extLst>
          </p:cNvPr>
          <p:cNvSpPr txBox="1"/>
          <p:nvPr/>
        </p:nvSpPr>
        <p:spPr>
          <a:xfrm>
            <a:off x="6209413" y="2798987"/>
            <a:ext cx="666838" cy="20179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76.6%</a:t>
            </a:r>
          </a:p>
        </p:txBody>
      </p:sp>
      <p:sp>
        <p:nvSpPr>
          <p:cNvPr id="9242" name="TextBox 9241">
            <a:extLst>
              <a:ext uri="{FF2B5EF4-FFF2-40B4-BE49-F238E27FC236}">
                <a16:creationId xmlns:a16="http://schemas.microsoft.com/office/drawing/2014/main" id="{13451DA7-EDED-5396-EE5F-7EA9E715B464}"/>
              </a:ext>
            </a:extLst>
          </p:cNvPr>
          <p:cNvSpPr txBox="1"/>
          <p:nvPr/>
        </p:nvSpPr>
        <p:spPr>
          <a:xfrm>
            <a:off x="3889446" y="1949960"/>
            <a:ext cx="666838" cy="20179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92%</a:t>
            </a:r>
          </a:p>
        </p:txBody>
      </p:sp>
      <p:sp>
        <p:nvSpPr>
          <p:cNvPr id="9243" name="TextBox 9242">
            <a:extLst>
              <a:ext uri="{FF2B5EF4-FFF2-40B4-BE49-F238E27FC236}">
                <a16:creationId xmlns:a16="http://schemas.microsoft.com/office/drawing/2014/main" id="{AD23F53B-C341-FD7D-F790-7CF7B66DDB6B}"/>
              </a:ext>
            </a:extLst>
          </p:cNvPr>
          <p:cNvSpPr txBox="1"/>
          <p:nvPr/>
        </p:nvSpPr>
        <p:spPr>
          <a:xfrm>
            <a:off x="5047579" y="2012409"/>
            <a:ext cx="666838" cy="20179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88.9%</a:t>
            </a:r>
          </a:p>
        </p:txBody>
      </p:sp>
      <p:sp>
        <p:nvSpPr>
          <p:cNvPr id="9244" name="TextBox 9243">
            <a:extLst>
              <a:ext uri="{FF2B5EF4-FFF2-40B4-BE49-F238E27FC236}">
                <a16:creationId xmlns:a16="http://schemas.microsoft.com/office/drawing/2014/main" id="{2E72DBFA-71F6-C34B-4279-5A30EC03A6A5}"/>
              </a:ext>
            </a:extLst>
          </p:cNvPr>
          <p:cNvSpPr txBox="1"/>
          <p:nvPr/>
        </p:nvSpPr>
        <p:spPr>
          <a:xfrm>
            <a:off x="6191492" y="2062444"/>
            <a:ext cx="666838" cy="20179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86.2%</a:t>
            </a:r>
          </a:p>
        </p:txBody>
      </p:sp>
      <p:sp>
        <p:nvSpPr>
          <p:cNvPr id="9245" name="TextBox 9244">
            <a:extLst>
              <a:ext uri="{FF2B5EF4-FFF2-40B4-BE49-F238E27FC236}">
                <a16:creationId xmlns:a16="http://schemas.microsoft.com/office/drawing/2014/main" id="{C1F1D04C-589F-DCD6-F43A-E48F089A462C}"/>
              </a:ext>
            </a:extLst>
          </p:cNvPr>
          <p:cNvSpPr txBox="1"/>
          <p:nvPr/>
        </p:nvSpPr>
        <p:spPr>
          <a:xfrm>
            <a:off x="3907367" y="2540803"/>
            <a:ext cx="666838" cy="20179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86.1%</a:t>
            </a:r>
          </a:p>
        </p:txBody>
      </p:sp>
      <p:sp>
        <p:nvSpPr>
          <p:cNvPr id="9246" name="TextBox 9245">
            <a:extLst>
              <a:ext uri="{FF2B5EF4-FFF2-40B4-BE49-F238E27FC236}">
                <a16:creationId xmlns:a16="http://schemas.microsoft.com/office/drawing/2014/main" id="{C7E83D4F-3125-C8EF-7194-E9D3992D1C3E}"/>
              </a:ext>
            </a:extLst>
          </p:cNvPr>
          <p:cNvSpPr txBox="1"/>
          <p:nvPr/>
        </p:nvSpPr>
        <p:spPr>
          <a:xfrm>
            <a:off x="5065499" y="2693688"/>
            <a:ext cx="666838" cy="20179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81%</a:t>
            </a:r>
          </a:p>
        </p:txBody>
      </p:sp>
      <p:sp>
        <p:nvSpPr>
          <p:cNvPr id="9250" name="TextBox 9249">
            <a:extLst>
              <a:ext uri="{FF2B5EF4-FFF2-40B4-BE49-F238E27FC236}">
                <a16:creationId xmlns:a16="http://schemas.microsoft.com/office/drawing/2014/main" id="{4C9F8FC7-69BC-18A9-3EFE-989B40D89C5B}"/>
              </a:ext>
            </a:extLst>
          </p:cNvPr>
          <p:cNvSpPr txBox="1"/>
          <p:nvPr/>
        </p:nvSpPr>
        <p:spPr>
          <a:xfrm>
            <a:off x="7309307" y="4377031"/>
            <a:ext cx="2891499" cy="21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HR: 0.56 (95% CI: 0.41-0.75)</a:t>
            </a:r>
          </a:p>
        </p:txBody>
      </p:sp>
      <p:sp>
        <p:nvSpPr>
          <p:cNvPr id="9251" name="TextBox 9250">
            <a:extLst>
              <a:ext uri="{FF2B5EF4-FFF2-40B4-BE49-F238E27FC236}">
                <a16:creationId xmlns:a16="http://schemas.microsoft.com/office/drawing/2014/main" id="{106B61B1-1BE7-77C9-9A7A-B4AAEA73A40A}"/>
              </a:ext>
            </a:extLst>
          </p:cNvPr>
          <p:cNvSpPr txBox="1"/>
          <p:nvPr/>
        </p:nvSpPr>
        <p:spPr>
          <a:xfrm>
            <a:off x="1266670" y="5522892"/>
            <a:ext cx="1067130" cy="4506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Placebo</a:t>
            </a:r>
            <a:br>
              <a:rPr lang="en-US" sz="16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600" b="1" dirty="0">
                <a:solidFill>
                  <a:schemeClr val="accent1"/>
                </a:solidFill>
              </a:rPr>
              <a:t>Anti–PD-1</a:t>
            </a:r>
          </a:p>
        </p:txBody>
      </p:sp>
      <p:sp>
        <p:nvSpPr>
          <p:cNvPr id="9252" name="TextBox 9251">
            <a:extLst>
              <a:ext uri="{FF2B5EF4-FFF2-40B4-BE49-F238E27FC236}">
                <a16:creationId xmlns:a16="http://schemas.microsoft.com/office/drawing/2014/main" id="{286C2A81-81B0-7809-1E5B-EE61A432F2A2}"/>
              </a:ext>
            </a:extLst>
          </p:cNvPr>
          <p:cNvSpPr txBox="1"/>
          <p:nvPr/>
        </p:nvSpPr>
        <p:spPr>
          <a:xfrm>
            <a:off x="2333469" y="5522892"/>
            <a:ext cx="552137" cy="4506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431</a:t>
            </a:r>
            <a:br>
              <a:rPr lang="en-US" sz="1600" dirty="0"/>
            </a:br>
            <a:r>
              <a:rPr lang="en-US" sz="1600" dirty="0"/>
              <a:t>434</a:t>
            </a:r>
          </a:p>
        </p:txBody>
      </p:sp>
      <p:sp>
        <p:nvSpPr>
          <p:cNvPr id="9253" name="TextBox 9252">
            <a:extLst>
              <a:ext uri="{FF2B5EF4-FFF2-40B4-BE49-F238E27FC236}">
                <a16:creationId xmlns:a16="http://schemas.microsoft.com/office/drawing/2014/main" id="{E2F05E79-A697-35F7-90B2-B7F8BB991479}"/>
              </a:ext>
            </a:extLst>
          </p:cNvPr>
          <p:cNvSpPr txBox="1"/>
          <p:nvPr/>
        </p:nvSpPr>
        <p:spPr>
          <a:xfrm>
            <a:off x="2984292" y="5522892"/>
            <a:ext cx="552137" cy="4506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306</a:t>
            </a:r>
            <a:br>
              <a:rPr lang="en-US" sz="1600" dirty="0"/>
            </a:br>
            <a:r>
              <a:rPr lang="en-US" sz="1600" dirty="0"/>
              <a:t>332</a:t>
            </a:r>
          </a:p>
        </p:txBody>
      </p:sp>
      <p:sp>
        <p:nvSpPr>
          <p:cNvPr id="9254" name="TextBox 9253">
            <a:extLst>
              <a:ext uri="{FF2B5EF4-FFF2-40B4-BE49-F238E27FC236}">
                <a16:creationId xmlns:a16="http://schemas.microsoft.com/office/drawing/2014/main" id="{1EB3ACFB-0C86-A54F-7F07-F1E59DAE756E}"/>
              </a:ext>
            </a:extLst>
          </p:cNvPr>
          <p:cNvSpPr txBox="1"/>
          <p:nvPr/>
        </p:nvSpPr>
        <p:spPr>
          <a:xfrm>
            <a:off x="3635115" y="5522892"/>
            <a:ext cx="552137" cy="4506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218</a:t>
            </a:r>
            <a:br>
              <a:rPr lang="en-US" sz="1600" dirty="0"/>
            </a:br>
            <a:r>
              <a:rPr lang="en-US" sz="1600" dirty="0"/>
              <a:t>269</a:t>
            </a:r>
          </a:p>
        </p:txBody>
      </p:sp>
      <p:sp>
        <p:nvSpPr>
          <p:cNvPr id="9255" name="TextBox 9254">
            <a:extLst>
              <a:ext uri="{FF2B5EF4-FFF2-40B4-BE49-F238E27FC236}">
                <a16:creationId xmlns:a16="http://schemas.microsoft.com/office/drawing/2014/main" id="{38117865-AE32-7B57-F8A1-BCCB93F77562}"/>
              </a:ext>
            </a:extLst>
          </p:cNvPr>
          <p:cNvSpPr txBox="1"/>
          <p:nvPr/>
        </p:nvSpPr>
        <p:spPr>
          <a:xfrm>
            <a:off x="4285938" y="5522892"/>
            <a:ext cx="552137" cy="4506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177</a:t>
            </a:r>
            <a:br>
              <a:rPr lang="en-US" sz="1600" dirty="0"/>
            </a:br>
            <a:r>
              <a:rPr lang="en-US" sz="1600" dirty="0"/>
              <a:t>223</a:t>
            </a:r>
          </a:p>
        </p:txBody>
      </p:sp>
      <p:sp>
        <p:nvSpPr>
          <p:cNvPr id="9256" name="TextBox 9255">
            <a:extLst>
              <a:ext uri="{FF2B5EF4-FFF2-40B4-BE49-F238E27FC236}">
                <a16:creationId xmlns:a16="http://schemas.microsoft.com/office/drawing/2014/main" id="{3640DD02-9BF5-9A1A-9A7E-FF19A1931A57}"/>
              </a:ext>
            </a:extLst>
          </p:cNvPr>
          <p:cNvSpPr txBox="1"/>
          <p:nvPr/>
        </p:nvSpPr>
        <p:spPr>
          <a:xfrm>
            <a:off x="4936761" y="5522892"/>
            <a:ext cx="552137" cy="4506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133</a:t>
            </a:r>
            <a:br>
              <a:rPr lang="en-US" sz="1600" dirty="0"/>
            </a:br>
            <a:r>
              <a:rPr lang="en-US" sz="1600" dirty="0"/>
              <a:t>179</a:t>
            </a:r>
          </a:p>
        </p:txBody>
      </p:sp>
      <p:sp>
        <p:nvSpPr>
          <p:cNvPr id="9257" name="TextBox 9256">
            <a:extLst>
              <a:ext uri="{FF2B5EF4-FFF2-40B4-BE49-F238E27FC236}">
                <a16:creationId xmlns:a16="http://schemas.microsoft.com/office/drawing/2014/main" id="{6B245867-AF73-4053-88BE-0AE1A0253056}"/>
              </a:ext>
            </a:extLst>
          </p:cNvPr>
          <p:cNvSpPr txBox="1"/>
          <p:nvPr/>
        </p:nvSpPr>
        <p:spPr>
          <a:xfrm>
            <a:off x="5587584" y="5522892"/>
            <a:ext cx="552137" cy="4506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97</a:t>
            </a:r>
            <a:br>
              <a:rPr lang="en-US" sz="1600" dirty="0"/>
            </a:br>
            <a:r>
              <a:rPr lang="en-US" sz="1600" dirty="0"/>
              <a:t>127</a:t>
            </a:r>
          </a:p>
        </p:txBody>
      </p:sp>
      <p:sp>
        <p:nvSpPr>
          <p:cNvPr id="9258" name="TextBox 9257">
            <a:extLst>
              <a:ext uri="{FF2B5EF4-FFF2-40B4-BE49-F238E27FC236}">
                <a16:creationId xmlns:a16="http://schemas.microsoft.com/office/drawing/2014/main" id="{B3DFFBE1-8A93-9FAB-169B-E9EB2C9CEEA5}"/>
              </a:ext>
            </a:extLst>
          </p:cNvPr>
          <p:cNvSpPr txBox="1"/>
          <p:nvPr/>
        </p:nvSpPr>
        <p:spPr>
          <a:xfrm>
            <a:off x="6238407" y="5522892"/>
            <a:ext cx="552137" cy="4506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69</a:t>
            </a:r>
            <a:br>
              <a:rPr lang="en-US" sz="1600" dirty="0"/>
            </a:br>
            <a:r>
              <a:rPr lang="en-US" sz="1600" dirty="0"/>
              <a:t>85</a:t>
            </a:r>
          </a:p>
        </p:txBody>
      </p:sp>
      <p:sp>
        <p:nvSpPr>
          <p:cNvPr id="9259" name="TextBox 9258">
            <a:extLst>
              <a:ext uri="{FF2B5EF4-FFF2-40B4-BE49-F238E27FC236}">
                <a16:creationId xmlns:a16="http://schemas.microsoft.com/office/drawing/2014/main" id="{F99325ED-2581-31CC-269C-61D8A5C7B82E}"/>
              </a:ext>
            </a:extLst>
          </p:cNvPr>
          <p:cNvSpPr txBox="1"/>
          <p:nvPr/>
        </p:nvSpPr>
        <p:spPr>
          <a:xfrm>
            <a:off x="6889230" y="5522892"/>
            <a:ext cx="552137" cy="4506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54</a:t>
            </a:r>
            <a:br>
              <a:rPr lang="en-US" sz="1600" dirty="0"/>
            </a:br>
            <a:r>
              <a:rPr lang="en-US" sz="1600" dirty="0"/>
              <a:t>57</a:t>
            </a:r>
          </a:p>
        </p:txBody>
      </p:sp>
      <p:sp>
        <p:nvSpPr>
          <p:cNvPr id="9260" name="TextBox 9259">
            <a:extLst>
              <a:ext uri="{FF2B5EF4-FFF2-40B4-BE49-F238E27FC236}">
                <a16:creationId xmlns:a16="http://schemas.microsoft.com/office/drawing/2014/main" id="{8B67515A-3CB7-3FB3-5980-30FA92C403E3}"/>
              </a:ext>
            </a:extLst>
          </p:cNvPr>
          <p:cNvSpPr txBox="1"/>
          <p:nvPr/>
        </p:nvSpPr>
        <p:spPr>
          <a:xfrm>
            <a:off x="7540053" y="5522892"/>
            <a:ext cx="552137" cy="4506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26</a:t>
            </a:r>
            <a:br>
              <a:rPr lang="en-US" sz="1600" dirty="0"/>
            </a:br>
            <a:r>
              <a:rPr lang="en-US" sz="1600" dirty="0"/>
              <a:t>30</a:t>
            </a:r>
          </a:p>
        </p:txBody>
      </p:sp>
      <p:sp>
        <p:nvSpPr>
          <p:cNvPr id="9261" name="TextBox 9260">
            <a:extLst>
              <a:ext uri="{FF2B5EF4-FFF2-40B4-BE49-F238E27FC236}">
                <a16:creationId xmlns:a16="http://schemas.microsoft.com/office/drawing/2014/main" id="{2C8D77AD-506C-D3C9-A201-858D06F01B52}"/>
              </a:ext>
            </a:extLst>
          </p:cNvPr>
          <p:cNvSpPr txBox="1"/>
          <p:nvPr/>
        </p:nvSpPr>
        <p:spPr>
          <a:xfrm>
            <a:off x="8190876" y="5522892"/>
            <a:ext cx="552137" cy="4506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10</a:t>
            </a:r>
            <a:br>
              <a:rPr lang="en-US" sz="1600" dirty="0"/>
            </a:br>
            <a:r>
              <a:rPr lang="en-US" sz="1600" dirty="0"/>
              <a:t>10</a:t>
            </a:r>
          </a:p>
        </p:txBody>
      </p:sp>
      <p:sp>
        <p:nvSpPr>
          <p:cNvPr id="9262" name="TextBox 9261">
            <a:extLst>
              <a:ext uri="{FF2B5EF4-FFF2-40B4-BE49-F238E27FC236}">
                <a16:creationId xmlns:a16="http://schemas.microsoft.com/office/drawing/2014/main" id="{BE401574-7309-121C-ED4E-1F88B37B0C13}"/>
              </a:ext>
            </a:extLst>
          </p:cNvPr>
          <p:cNvSpPr txBox="1"/>
          <p:nvPr/>
        </p:nvSpPr>
        <p:spPr>
          <a:xfrm>
            <a:off x="8841699" y="5522892"/>
            <a:ext cx="552137" cy="45068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1</a:t>
            </a:r>
            <a:br>
              <a:rPr lang="en-US" sz="1600" dirty="0"/>
            </a:br>
            <a:r>
              <a:rPr lang="en-US" sz="1600" dirty="0"/>
              <a:t>1</a:t>
            </a:r>
          </a:p>
        </p:txBody>
      </p:sp>
      <p:cxnSp>
        <p:nvCxnSpPr>
          <p:cNvPr id="9263" name="Straight Connector 9262">
            <a:extLst>
              <a:ext uri="{FF2B5EF4-FFF2-40B4-BE49-F238E27FC236}">
                <a16:creationId xmlns:a16="http://schemas.microsoft.com/office/drawing/2014/main" id="{86BD5B8F-8427-61AE-C2F5-BA509AA254E0}"/>
              </a:ext>
            </a:extLst>
          </p:cNvPr>
          <p:cNvCxnSpPr>
            <a:cxnSpLocks/>
          </p:cNvCxnSpPr>
          <p:nvPr/>
        </p:nvCxnSpPr>
        <p:spPr>
          <a:xfrm>
            <a:off x="5559643" y="4802828"/>
            <a:ext cx="0" cy="7797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64" name="Freeform 9263">
            <a:extLst>
              <a:ext uri="{FF2B5EF4-FFF2-40B4-BE49-F238E27FC236}">
                <a16:creationId xmlns:a16="http://schemas.microsoft.com/office/drawing/2014/main" id="{9B973A48-E978-293E-6280-BBE484AE9E80}"/>
              </a:ext>
            </a:extLst>
          </p:cNvPr>
          <p:cNvSpPr/>
          <p:nvPr/>
        </p:nvSpPr>
        <p:spPr>
          <a:xfrm>
            <a:off x="2667837" y="2039815"/>
            <a:ext cx="5918479" cy="648119"/>
          </a:xfrm>
          <a:custGeom>
            <a:avLst/>
            <a:gdLst>
              <a:gd name="csX0" fmla="*/ 5918479 w 5918479"/>
              <a:gd name="csY0" fmla="*/ 648119 h 648119"/>
              <a:gd name="csX1" fmla="*/ 5250264 w 5918479"/>
              <a:gd name="csY1" fmla="*/ 648119 h 648119"/>
              <a:gd name="csX2" fmla="*/ 5230167 w 5918479"/>
              <a:gd name="csY2" fmla="*/ 557684 h 648119"/>
              <a:gd name="csX3" fmla="*/ 5054321 w 5918479"/>
              <a:gd name="csY3" fmla="*/ 552660 h 648119"/>
              <a:gd name="csX4" fmla="*/ 5014128 w 5918479"/>
              <a:gd name="csY4" fmla="*/ 532563 h 648119"/>
              <a:gd name="csX5" fmla="*/ 5004079 w 5918479"/>
              <a:gd name="csY5" fmla="*/ 487345 h 648119"/>
              <a:gd name="csX6" fmla="*/ 4958862 w 5918479"/>
              <a:gd name="csY6" fmla="*/ 482321 h 648119"/>
              <a:gd name="csX7" fmla="*/ 4893548 w 5918479"/>
              <a:gd name="csY7" fmla="*/ 462225 h 648119"/>
              <a:gd name="csX8" fmla="*/ 4798088 w 5918479"/>
              <a:gd name="csY8" fmla="*/ 462225 h 648119"/>
              <a:gd name="csX9" fmla="*/ 4798088 w 5918479"/>
              <a:gd name="csY9" fmla="*/ 462225 h 648119"/>
              <a:gd name="csX10" fmla="*/ 4798088 w 5918479"/>
              <a:gd name="csY10" fmla="*/ 432080 h 648119"/>
              <a:gd name="csX11" fmla="*/ 4702629 w 5918479"/>
              <a:gd name="csY11" fmla="*/ 437104 h 648119"/>
              <a:gd name="csX12" fmla="*/ 4702629 w 5918479"/>
              <a:gd name="csY12" fmla="*/ 437104 h 648119"/>
              <a:gd name="csX13" fmla="*/ 4617218 w 5918479"/>
              <a:gd name="csY13" fmla="*/ 396910 h 648119"/>
              <a:gd name="csX14" fmla="*/ 3798277 w 5918479"/>
              <a:gd name="csY14" fmla="*/ 406959 h 648119"/>
              <a:gd name="csX15" fmla="*/ 3743011 w 5918479"/>
              <a:gd name="csY15" fmla="*/ 381838 h 648119"/>
              <a:gd name="csX16" fmla="*/ 3476730 w 5918479"/>
              <a:gd name="csY16" fmla="*/ 381838 h 648119"/>
              <a:gd name="csX17" fmla="*/ 3476730 w 5918479"/>
              <a:gd name="csY17" fmla="*/ 381838 h 648119"/>
              <a:gd name="csX18" fmla="*/ 3295860 w 5918479"/>
              <a:gd name="csY18" fmla="*/ 381838 h 648119"/>
              <a:gd name="csX19" fmla="*/ 3255666 w 5918479"/>
              <a:gd name="csY19" fmla="*/ 366765 h 648119"/>
              <a:gd name="csX20" fmla="*/ 3185328 w 5918479"/>
              <a:gd name="csY20" fmla="*/ 371789 h 648119"/>
              <a:gd name="csX21" fmla="*/ 3170255 w 5918479"/>
              <a:gd name="csY21" fmla="*/ 366765 h 648119"/>
              <a:gd name="csX22" fmla="*/ 3029578 w 5918479"/>
              <a:gd name="csY22" fmla="*/ 366765 h 648119"/>
              <a:gd name="csX23" fmla="*/ 2959240 w 5918479"/>
              <a:gd name="csY23" fmla="*/ 346669 h 648119"/>
              <a:gd name="csX24" fmla="*/ 2914022 w 5918479"/>
              <a:gd name="csY24" fmla="*/ 351693 h 648119"/>
              <a:gd name="csX25" fmla="*/ 2873829 w 5918479"/>
              <a:gd name="csY25" fmla="*/ 336620 h 648119"/>
              <a:gd name="csX26" fmla="*/ 2718079 w 5918479"/>
              <a:gd name="csY26" fmla="*/ 336620 h 648119"/>
              <a:gd name="csX27" fmla="*/ 2612572 w 5918479"/>
              <a:gd name="csY27" fmla="*/ 326572 h 648119"/>
              <a:gd name="csX28" fmla="*/ 2436726 w 5918479"/>
              <a:gd name="csY28" fmla="*/ 331596 h 648119"/>
              <a:gd name="csX29" fmla="*/ 2396532 w 5918479"/>
              <a:gd name="csY29" fmla="*/ 306475 h 648119"/>
              <a:gd name="csX30" fmla="*/ 2220686 w 5918479"/>
              <a:gd name="csY30" fmla="*/ 301451 h 648119"/>
              <a:gd name="csX31" fmla="*/ 2195565 w 5918479"/>
              <a:gd name="csY31" fmla="*/ 286378 h 648119"/>
              <a:gd name="csX32" fmla="*/ 2039816 w 5918479"/>
              <a:gd name="csY32" fmla="*/ 281354 h 648119"/>
              <a:gd name="csX33" fmla="*/ 2014695 w 5918479"/>
              <a:gd name="csY33" fmla="*/ 271306 h 648119"/>
              <a:gd name="csX34" fmla="*/ 1818752 w 5918479"/>
              <a:gd name="csY34" fmla="*/ 266282 h 648119"/>
              <a:gd name="csX35" fmla="*/ 1803679 w 5918479"/>
              <a:gd name="csY35" fmla="*/ 261258 h 648119"/>
              <a:gd name="csX36" fmla="*/ 1663003 w 5918479"/>
              <a:gd name="csY36" fmla="*/ 256233 h 648119"/>
              <a:gd name="csX37" fmla="*/ 1637882 w 5918479"/>
              <a:gd name="csY37" fmla="*/ 246185 h 648119"/>
              <a:gd name="csX38" fmla="*/ 1401745 w 5918479"/>
              <a:gd name="csY38" fmla="*/ 241161 h 648119"/>
              <a:gd name="csX39" fmla="*/ 1331407 w 5918479"/>
              <a:gd name="csY39" fmla="*/ 236137 h 648119"/>
              <a:gd name="csX40" fmla="*/ 1235948 w 5918479"/>
              <a:gd name="csY40" fmla="*/ 231112 h 648119"/>
              <a:gd name="csX41" fmla="*/ 1215851 w 5918479"/>
              <a:gd name="csY41" fmla="*/ 221064 h 648119"/>
              <a:gd name="csX42" fmla="*/ 1110343 w 5918479"/>
              <a:gd name="csY42" fmla="*/ 221064 h 648119"/>
              <a:gd name="csX43" fmla="*/ 1100295 w 5918479"/>
              <a:gd name="csY43" fmla="*/ 211016 h 648119"/>
              <a:gd name="csX44" fmla="*/ 1024932 w 5918479"/>
              <a:gd name="csY44" fmla="*/ 175847 h 648119"/>
              <a:gd name="csX45" fmla="*/ 1024932 w 5918479"/>
              <a:gd name="csY45" fmla="*/ 175847 h 648119"/>
              <a:gd name="csX46" fmla="*/ 959618 w 5918479"/>
              <a:gd name="csY46" fmla="*/ 155750 h 648119"/>
              <a:gd name="csX47" fmla="*/ 859134 w 5918479"/>
              <a:gd name="csY47" fmla="*/ 150726 h 648119"/>
              <a:gd name="csX48" fmla="*/ 783772 w 5918479"/>
              <a:gd name="csY48" fmla="*/ 125605 h 648119"/>
              <a:gd name="csX49" fmla="*/ 638071 w 5918479"/>
              <a:gd name="csY49" fmla="*/ 120581 h 648119"/>
              <a:gd name="csX50" fmla="*/ 487345 w 5918479"/>
              <a:gd name="csY50" fmla="*/ 100484 h 648119"/>
              <a:gd name="csX51" fmla="*/ 391886 w 5918479"/>
              <a:gd name="csY51" fmla="*/ 65315 h 648119"/>
              <a:gd name="csX52" fmla="*/ 316523 w 5918479"/>
              <a:gd name="csY52" fmla="*/ 60290 h 648119"/>
              <a:gd name="csX53" fmla="*/ 251209 w 5918479"/>
              <a:gd name="csY53" fmla="*/ 25121 h 648119"/>
              <a:gd name="csX54" fmla="*/ 185895 w 5918479"/>
              <a:gd name="csY54" fmla="*/ 25121 h 648119"/>
              <a:gd name="csX55" fmla="*/ 135653 w 5918479"/>
              <a:gd name="csY55" fmla="*/ 5025 h 648119"/>
              <a:gd name="csX56" fmla="*/ 70339 w 5918479"/>
              <a:gd name="csY56" fmla="*/ 10049 h 648119"/>
              <a:gd name="csX57" fmla="*/ 55266 w 5918479"/>
              <a:gd name="csY57" fmla="*/ 0 h 648119"/>
              <a:gd name="csX58" fmla="*/ 0 w 5918479"/>
              <a:gd name="csY58" fmla="*/ 0 h 6481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</a:cxnLst>
            <a:rect l="l" t="t" r="r" b="b"/>
            <a:pathLst>
              <a:path w="5918479" h="648119">
                <a:moveTo>
                  <a:pt x="5918479" y="648119"/>
                </a:moveTo>
                <a:lnTo>
                  <a:pt x="5250264" y="648119"/>
                </a:lnTo>
                <a:lnTo>
                  <a:pt x="5230167" y="557684"/>
                </a:lnTo>
                <a:lnTo>
                  <a:pt x="5054321" y="552660"/>
                </a:lnTo>
                <a:lnTo>
                  <a:pt x="5014128" y="532563"/>
                </a:lnTo>
                <a:lnTo>
                  <a:pt x="5004079" y="487345"/>
                </a:lnTo>
                <a:lnTo>
                  <a:pt x="4958862" y="482321"/>
                </a:lnTo>
                <a:lnTo>
                  <a:pt x="4893548" y="462225"/>
                </a:lnTo>
                <a:lnTo>
                  <a:pt x="4798088" y="462225"/>
                </a:lnTo>
                <a:lnTo>
                  <a:pt x="4798088" y="462225"/>
                </a:lnTo>
                <a:lnTo>
                  <a:pt x="4798088" y="432080"/>
                </a:lnTo>
                <a:lnTo>
                  <a:pt x="4702629" y="437104"/>
                </a:lnTo>
                <a:lnTo>
                  <a:pt x="4702629" y="437104"/>
                </a:lnTo>
                <a:lnTo>
                  <a:pt x="4617218" y="396910"/>
                </a:lnTo>
                <a:lnTo>
                  <a:pt x="3798277" y="406959"/>
                </a:lnTo>
                <a:lnTo>
                  <a:pt x="3743011" y="381838"/>
                </a:lnTo>
                <a:lnTo>
                  <a:pt x="3476730" y="381838"/>
                </a:lnTo>
                <a:lnTo>
                  <a:pt x="3476730" y="381838"/>
                </a:lnTo>
                <a:lnTo>
                  <a:pt x="3295860" y="381838"/>
                </a:lnTo>
                <a:lnTo>
                  <a:pt x="3255666" y="366765"/>
                </a:lnTo>
                <a:lnTo>
                  <a:pt x="3185328" y="371789"/>
                </a:lnTo>
                <a:lnTo>
                  <a:pt x="3170255" y="366765"/>
                </a:lnTo>
                <a:lnTo>
                  <a:pt x="3029578" y="366765"/>
                </a:lnTo>
                <a:lnTo>
                  <a:pt x="2959240" y="346669"/>
                </a:lnTo>
                <a:lnTo>
                  <a:pt x="2914022" y="351693"/>
                </a:lnTo>
                <a:lnTo>
                  <a:pt x="2873829" y="336620"/>
                </a:lnTo>
                <a:lnTo>
                  <a:pt x="2718079" y="336620"/>
                </a:lnTo>
                <a:lnTo>
                  <a:pt x="2612572" y="326572"/>
                </a:lnTo>
                <a:lnTo>
                  <a:pt x="2436726" y="331596"/>
                </a:lnTo>
                <a:lnTo>
                  <a:pt x="2396532" y="306475"/>
                </a:lnTo>
                <a:lnTo>
                  <a:pt x="2220686" y="301451"/>
                </a:lnTo>
                <a:lnTo>
                  <a:pt x="2195565" y="286378"/>
                </a:lnTo>
                <a:lnTo>
                  <a:pt x="2039816" y="281354"/>
                </a:lnTo>
                <a:lnTo>
                  <a:pt x="2014695" y="271306"/>
                </a:lnTo>
                <a:lnTo>
                  <a:pt x="1818752" y="266282"/>
                </a:lnTo>
                <a:lnTo>
                  <a:pt x="1803679" y="261258"/>
                </a:lnTo>
                <a:lnTo>
                  <a:pt x="1663003" y="256233"/>
                </a:lnTo>
                <a:lnTo>
                  <a:pt x="1637882" y="246185"/>
                </a:lnTo>
                <a:lnTo>
                  <a:pt x="1401745" y="241161"/>
                </a:lnTo>
                <a:lnTo>
                  <a:pt x="1331407" y="236137"/>
                </a:lnTo>
                <a:lnTo>
                  <a:pt x="1235948" y="231112"/>
                </a:lnTo>
                <a:lnTo>
                  <a:pt x="1215851" y="221064"/>
                </a:lnTo>
                <a:lnTo>
                  <a:pt x="1110343" y="221064"/>
                </a:lnTo>
                <a:lnTo>
                  <a:pt x="1100295" y="211016"/>
                </a:lnTo>
                <a:lnTo>
                  <a:pt x="1024932" y="175847"/>
                </a:lnTo>
                <a:lnTo>
                  <a:pt x="1024932" y="175847"/>
                </a:lnTo>
                <a:lnTo>
                  <a:pt x="959618" y="155750"/>
                </a:lnTo>
                <a:lnTo>
                  <a:pt x="859134" y="150726"/>
                </a:lnTo>
                <a:lnTo>
                  <a:pt x="783772" y="125605"/>
                </a:lnTo>
                <a:lnTo>
                  <a:pt x="638071" y="120581"/>
                </a:lnTo>
                <a:lnTo>
                  <a:pt x="487345" y="100484"/>
                </a:lnTo>
                <a:lnTo>
                  <a:pt x="391886" y="65315"/>
                </a:lnTo>
                <a:lnTo>
                  <a:pt x="316523" y="60290"/>
                </a:lnTo>
                <a:lnTo>
                  <a:pt x="251209" y="25121"/>
                </a:lnTo>
                <a:lnTo>
                  <a:pt x="185895" y="25121"/>
                </a:lnTo>
                <a:lnTo>
                  <a:pt x="135653" y="5025"/>
                </a:lnTo>
                <a:lnTo>
                  <a:pt x="70339" y="10049"/>
                </a:lnTo>
                <a:lnTo>
                  <a:pt x="55266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65" name="Freeform 9264">
            <a:extLst>
              <a:ext uri="{FF2B5EF4-FFF2-40B4-BE49-F238E27FC236}">
                <a16:creationId xmlns:a16="http://schemas.microsoft.com/office/drawing/2014/main" id="{A1B725FD-ADA2-7EAD-4E8F-9FA57279CB6B}"/>
              </a:ext>
            </a:extLst>
          </p:cNvPr>
          <p:cNvSpPr/>
          <p:nvPr/>
        </p:nvSpPr>
        <p:spPr>
          <a:xfrm>
            <a:off x="2677886" y="2049864"/>
            <a:ext cx="5908430" cy="1040004"/>
          </a:xfrm>
          <a:custGeom>
            <a:avLst/>
            <a:gdLst>
              <a:gd name="csX0" fmla="*/ 5908430 w 5908430"/>
              <a:gd name="csY0" fmla="*/ 1040004 h 1040004"/>
              <a:gd name="csX1" fmla="*/ 5240215 w 5908430"/>
              <a:gd name="csY1" fmla="*/ 1040004 h 1040004"/>
              <a:gd name="csX2" fmla="*/ 5215094 w 5908430"/>
              <a:gd name="csY2" fmla="*/ 914400 h 1040004"/>
              <a:gd name="csX3" fmla="*/ 5039248 w 5908430"/>
              <a:gd name="csY3" fmla="*/ 909376 h 1040004"/>
              <a:gd name="csX4" fmla="*/ 4994030 w 5908430"/>
              <a:gd name="csY4" fmla="*/ 864158 h 1040004"/>
              <a:gd name="csX5" fmla="*/ 4983982 w 5908430"/>
              <a:gd name="csY5" fmla="*/ 803868 h 1040004"/>
              <a:gd name="csX6" fmla="*/ 4938765 w 5908430"/>
              <a:gd name="csY6" fmla="*/ 808892 h 1040004"/>
              <a:gd name="csX7" fmla="*/ 4878474 w 5908430"/>
              <a:gd name="csY7" fmla="*/ 758650 h 1040004"/>
              <a:gd name="csX8" fmla="*/ 4793063 w 5908430"/>
              <a:gd name="csY8" fmla="*/ 758650 h 1040004"/>
              <a:gd name="csX9" fmla="*/ 4793063 w 5908430"/>
              <a:gd name="csY9" fmla="*/ 758650 h 1040004"/>
              <a:gd name="csX10" fmla="*/ 4777991 w 5908430"/>
              <a:gd name="csY10" fmla="*/ 713433 h 1040004"/>
              <a:gd name="csX11" fmla="*/ 4692580 w 5908430"/>
              <a:gd name="csY11" fmla="*/ 723481 h 1040004"/>
              <a:gd name="csX12" fmla="*/ 4657411 w 5908430"/>
              <a:gd name="csY12" fmla="*/ 688312 h 1040004"/>
              <a:gd name="csX13" fmla="*/ 4597121 w 5908430"/>
              <a:gd name="csY13" fmla="*/ 668215 h 1040004"/>
              <a:gd name="csX14" fmla="*/ 3788228 w 5908430"/>
              <a:gd name="csY14" fmla="*/ 663191 h 1040004"/>
              <a:gd name="csX15" fmla="*/ 3727938 w 5908430"/>
              <a:gd name="csY15" fmla="*/ 638070 h 1040004"/>
              <a:gd name="csX16" fmla="*/ 3461657 w 5908430"/>
              <a:gd name="csY16" fmla="*/ 638070 h 1040004"/>
              <a:gd name="csX17" fmla="*/ 3421463 w 5908430"/>
              <a:gd name="csY17" fmla="*/ 633046 h 1040004"/>
              <a:gd name="csX18" fmla="*/ 3280787 w 5908430"/>
              <a:gd name="csY18" fmla="*/ 633046 h 1040004"/>
              <a:gd name="csX19" fmla="*/ 3255666 w 5908430"/>
              <a:gd name="csY19" fmla="*/ 622998 h 1040004"/>
              <a:gd name="csX20" fmla="*/ 3180303 w 5908430"/>
              <a:gd name="csY20" fmla="*/ 622998 h 1040004"/>
              <a:gd name="csX21" fmla="*/ 3155182 w 5908430"/>
              <a:gd name="csY21" fmla="*/ 612949 h 1040004"/>
              <a:gd name="csX22" fmla="*/ 3004457 w 5908430"/>
              <a:gd name="csY22" fmla="*/ 607925 h 1040004"/>
              <a:gd name="csX23" fmla="*/ 2949191 w 5908430"/>
              <a:gd name="csY23" fmla="*/ 587828 h 1040004"/>
              <a:gd name="csX24" fmla="*/ 2893925 w 5908430"/>
              <a:gd name="csY24" fmla="*/ 587828 h 1040004"/>
              <a:gd name="csX25" fmla="*/ 2873828 w 5908430"/>
              <a:gd name="csY25" fmla="*/ 567732 h 1040004"/>
              <a:gd name="csX26" fmla="*/ 2692958 w 5908430"/>
              <a:gd name="csY26" fmla="*/ 567732 h 1040004"/>
              <a:gd name="csX27" fmla="*/ 2652765 w 5908430"/>
              <a:gd name="csY27" fmla="*/ 562707 h 1040004"/>
              <a:gd name="csX28" fmla="*/ 2577402 w 5908430"/>
              <a:gd name="csY28" fmla="*/ 547635 h 1040004"/>
              <a:gd name="csX29" fmla="*/ 2491991 w 5908430"/>
              <a:gd name="csY29" fmla="*/ 547635 h 1040004"/>
              <a:gd name="csX30" fmla="*/ 2481943 w 5908430"/>
              <a:gd name="csY30" fmla="*/ 542611 h 1040004"/>
              <a:gd name="csX31" fmla="*/ 2411604 w 5908430"/>
              <a:gd name="csY31" fmla="*/ 542611 h 1040004"/>
              <a:gd name="csX32" fmla="*/ 2396532 w 5908430"/>
              <a:gd name="csY32" fmla="*/ 522514 h 1040004"/>
              <a:gd name="csX33" fmla="*/ 2225710 w 5908430"/>
              <a:gd name="csY33" fmla="*/ 512466 h 1040004"/>
              <a:gd name="csX34" fmla="*/ 2165419 w 5908430"/>
              <a:gd name="csY34" fmla="*/ 492369 h 1040004"/>
              <a:gd name="csX35" fmla="*/ 2105129 w 5908430"/>
              <a:gd name="csY35" fmla="*/ 482321 h 1040004"/>
              <a:gd name="csX36" fmla="*/ 1994598 w 5908430"/>
              <a:gd name="csY36" fmla="*/ 462224 h 1040004"/>
              <a:gd name="csX37" fmla="*/ 1843872 w 5908430"/>
              <a:gd name="csY37" fmla="*/ 462224 h 1040004"/>
              <a:gd name="csX38" fmla="*/ 1798655 w 5908430"/>
              <a:gd name="csY38" fmla="*/ 457200 h 1040004"/>
              <a:gd name="csX39" fmla="*/ 1738365 w 5908430"/>
              <a:gd name="csY39" fmla="*/ 457200 h 1040004"/>
              <a:gd name="csX40" fmla="*/ 1713244 w 5908430"/>
              <a:gd name="csY40" fmla="*/ 432079 h 1040004"/>
              <a:gd name="csX41" fmla="*/ 1572567 w 5908430"/>
              <a:gd name="csY41" fmla="*/ 427055 h 1040004"/>
              <a:gd name="csX42" fmla="*/ 1547446 w 5908430"/>
              <a:gd name="csY42" fmla="*/ 422031 h 1040004"/>
              <a:gd name="csX43" fmla="*/ 1431890 w 5908430"/>
              <a:gd name="csY43" fmla="*/ 422031 h 1040004"/>
              <a:gd name="csX44" fmla="*/ 1401745 w 5908430"/>
              <a:gd name="csY44" fmla="*/ 417006 h 1040004"/>
              <a:gd name="csX45" fmla="*/ 1321358 w 5908430"/>
              <a:gd name="csY45" fmla="*/ 411982 h 1040004"/>
              <a:gd name="csX46" fmla="*/ 1321358 w 5908430"/>
              <a:gd name="csY46" fmla="*/ 411982 h 1040004"/>
              <a:gd name="csX47" fmla="*/ 1230923 w 5908430"/>
              <a:gd name="csY47" fmla="*/ 396910 h 1040004"/>
              <a:gd name="csX48" fmla="*/ 1200778 w 5908430"/>
              <a:gd name="csY48" fmla="*/ 381837 h 1040004"/>
              <a:gd name="csX49" fmla="*/ 1200778 w 5908430"/>
              <a:gd name="csY49" fmla="*/ 381837 h 1040004"/>
              <a:gd name="csX50" fmla="*/ 1140488 w 5908430"/>
              <a:gd name="csY50" fmla="*/ 371789 h 1040004"/>
              <a:gd name="csX51" fmla="*/ 1095270 w 5908430"/>
              <a:gd name="csY51" fmla="*/ 376813 h 1040004"/>
              <a:gd name="csX52" fmla="*/ 1034980 w 5908430"/>
              <a:gd name="csY52" fmla="*/ 326571 h 1040004"/>
              <a:gd name="csX53" fmla="*/ 1014883 w 5908430"/>
              <a:gd name="csY53" fmla="*/ 311499 h 1040004"/>
              <a:gd name="csX54" fmla="*/ 979714 w 5908430"/>
              <a:gd name="csY54" fmla="*/ 301450 h 1040004"/>
              <a:gd name="csX55" fmla="*/ 944545 w 5908430"/>
              <a:gd name="csY55" fmla="*/ 281354 h 1040004"/>
              <a:gd name="csX56" fmla="*/ 869182 w 5908430"/>
              <a:gd name="csY56" fmla="*/ 256233 h 1040004"/>
              <a:gd name="csX57" fmla="*/ 793819 w 5908430"/>
              <a:gd name="csY57" fmla="*/ 241160 h 1040004"/>
              <a:gd name="csX58" fmla="*/ 748602 w 5908430"/>
              <a:gd name="csY58" fmla="*/ 216039 h 1040004"/>
              <a:gd name="csX59" fmla="*/ 663191 w 5908430"/>
              <a:gd name="csY59" fmla="*/ 216039 h 1040004"/>
              <a:gd name="csX60" fmla="*/ 592852 w 5908430"/>
              <a:gd name="csY60" fmla="*/ 205991 h 1040004"/>
              <a:gd name="csX61" fmla="*/ 537587 w 5908430"/>
              <a:gd name="csY61" fmla="*/ 175846 h 1040004"/>
              <a:gd name="csX62" fmla="*/ 442127 w 5908430"/>
              <a:gd name="csY62" fmla="*/ 160773 h 1040004"/>
              <a:gd name="csX63" fmla="*/ 391885 w 5908430"/>
              <a:gd name="csY63" fmla="*/ 135652 h 1040004"/>
              <a:gd name="csX64" fmla="*/ 336619 w 5908430"/>
              <a:gd name="csY64" fmla="*/ 110532 h 1040004"/>
              <a:gd name="csX65" fmla="*/ 336619 w 5908430"/>
              <a:gd name="csY65" fmla="*/ 110532 h 1040004"/>
              <a:gd name="csX66" fmla="*/ 231112 w 5908430"/>
              <a:gd name="csY66" fmla="*/ 50241 h 1040004"/>
              <a:gd name="csX67" fmla="*/ 170822 w 5908430"/>
              <a:gd name="csY67" fmla="*/ 50241 h 1040004"/>
              <a:gd name="csX68" fmla="*/ 120580 w 5908430"/>
              <a:gd name="csY68" fmla="*/ 25121 h 1040004"/>
              <a:gd name="csX69" fmla="*/ 0 w 5908430"/>
              <a:gd name="csY69" fmla="*/ 0 h 1040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</a:cxnLst>
            <a:rect l="l" t="t" r="r" b="b"/>
            <a:pathLst>
              <a:path w="5908430" h="1040004">
                <a:moveTo>
                  <a:pt x="5908430" y="1040004"/>
                </a:moveTo>
                <a:lnTo>
                  <a:pt x="5240215" y="1040004"/>
                </a:lnTo>
                <a:lnTo>
                  <a:pt x="5215094" y="914400"/>
                </a:lnTo>
                <a:lnTo>
                  <a:pt x="5039248" y="909376"/>
                </a:lnTo>
                <a:lnTo>
                  <a:pt x="4994030" y="864158"/>
                </a:lnTo>
                <a:lnTo>
                  <a:pt x="4983982" y="803868"/>
                </a:lnTo>
                <a:lnTo>
                  <a:pt x="4938765" y="808892"/>
                </a:lnTo>
                <a:lnTo>
                  <a:pt x="4878474" y="758650"/>
                </a:lnTo>
                <a:lnTo>
                  <a:pt x="4793063" y="758650"/>
                </a:lnTo>
                <a:lnTo>
                  <a:pt x="4793063" y="758650"/>
                </a:lnTo>
                <a:lnTo>
                  <a:pt x="4777991" y="713433"/>
                </a:lnTo>
                <a:lnTo>
                  <a:pt x="4692580" y="723481"/>
                </a:lnTo>
                <a:lnTo>
                  <a:pt x="4657411" y="688312"/>
                </a:lnTo>
                <a:lnTo>
                  <a:pt x="4597121" y="668215"/>
                </a:lnTo>
                <a:lnTo>
                  <a:pt x="3788228" y="663191"/>
                </a:lnTo>
                <a:lnTo>
                  <a:pt x="3727938" y="638070"/>
                </a:lnTo>
                <a:lnTo>
                  <a:pt x="3461657" y="638070"/>
                </a:lnTo>
                <a:lnTo>
                  <a:pt x="3421463" y="633046"/>
                </a:lnTo>
                <a:lnTo>
                  <a:pt x="3280787" y="633046"/>
                </a:lnTo>
                <a:lnTo>
                  <a:pt x="3255666" y="622998"/>
                </a:lnTo>
                <a:lnTo>
                  <a:pt x="3180303" y="622998"/>
                </a:lnTo>
                <a:lnTo>
                  <a:pt x="3155182" y="612949"/>
                </a:lnTo>
                <a:lnTo>
                  <a:pt x="3004457" y="607925"/>
                </a:lnTo>
                <a:lnTo>
                  <a:pt x="2949191" y="587828"/>
                </a:lnTo>
                <a:lnTo>
                  <a:pt x="2893925" y="587828"/>
                </a:lnTo>
                <a:lnTo>
                  <a:pt x="2873828" y="567732"/>
                </a:lnTo>
                <a:lnTo>
                  <a:pt x="2692958" y="567732"/>
                </a:lnTo>
                <a:lnTo>
                  <a:pt x="2652765" y="562707"/>
                </a:lnTo>
                <a:lnTo>
                  <a:pt x="2577402" y="547635"/>
                </a:lnTo>
                <a:lnTo>
                  <a:pt x="2491991" y="547635"/>
                </a:lnTo>
                <a:lnTo>
                  <a:pt x="2481943" y="542611"/>
                </a:lnTo>
                <a:lnTo>
                  <a:pt x="2411604" y="542611"/>
                </a:lnTo>
                <a:lnTo>
                  <a:pt x="2396532" y="522514"/>
                </a:lnTo>
                <a:lnTo>
                  <a:pt x="2225710" y="512466"/>
                </a:lnTo>
                <a:lnTo>
                  <a:pt x="2165419" y="492369"/>
                </a:lnTo>
                <a:lnTo>
                  <a:pt x="2105129" y="482321"/>
                </a:lnTo>
                <a:lnTo>
                  <a:pt x="1994598" y="462224"/>
                </a:lnTo>
                <a:lnTo>
                  <a:pt x="1843872" y="462224"/>
                </a:lnTo>
                <a:lnTo>
                  <a:pt x="1798655" y="457200"/>
                </a:lnTo>
                <a:lnTo>
                  <a:pt x="1738365" y="457200"/>
                </a:lnTo>
                <a:lnTo>
                  <a:pt x="1713244" y="432079"/>
                </a:lnTo>
                <a:lnTo>
                  <a:pt x="1572567" y="427055"/>
                </a:lnTo>
                <a:lnTo>
                  <a:pt x="1547446" y="422031"/>
                </a:lnTo>
                <a:lnTo>
                  <a:pt x="1431890" y="422031"/>
                </a:lnTo>
                <a:lnTo>
                  <a:pt x="1401745" y="417006"/>
                </a:lnTo>
                <a:lnTo>
                  <a:pt x="1321358" y="411982"/>
                </a:lnTo>
                <a:lnTo>
                  <a:pt x="1321358" y="411982"/>
                </a:lnTo>
                <a:lnTo>
                  <a:pt x="1230923" y="396910"/>
                </a:lnTo>
                <a:lnTo>
                  <a:pt x="1200778" y="381837"/>
                </a:lnTo>
                <a:lnTo>
                  <a:pt x="1200778" y="381837"/>
                </a:lnTo>
                <a:lnTo>
                  <a:pt x="1140488" y="371789"/>
                </a:lnTo>
                <a:lnTo>
                  <a:pt x="1095270" y="376813"/>
                </a:lnTo>
                <a:lnTo>
                  <a:pt x="1034980" y="326571"/>
                </a:lnTo>
                <a:lnTo>
                  <a:pt x="1014883" y="311499"/>
                </a:lnTo>
                <a:lnTo>
                  <a:pt x="979714" y="301450"/>
                </a:lnTo>
                <a:lnTo>
                  <a:pt x="944545" y="281354"/>
                </a:lnTo>
                <a:lnTo>
                  <a:pt x="869182" y="256233"/>
                </a:lnTo>
                <a:lnTo>
                  <a:pt x="793819" y="241160"/>
                </a:lnTo>
                <a:lnTo>
                  <a:pt x="748602" y="216039"/>
                </a:lnTo>
                <a:lnTo>
                  <a:pt x="663191" y="216039"/>
                </a:lnTo>
                <a:lnTo>
                  <a:pt x="592852" y="205991"/>
                </a:lnTo>
                <a:lnTo>
                  <a:pt x="537587" y="175846"/>
                </a:lnTo>
                <a:lnTo>
                  <a:pt x="442127" y="160773"/>
                </a:lnTo>
                <a:lnTo>
                  <a:pt x="391885" y="135652"/>
                </a:lnTo>
                <a:lnTo>
                  <a:pt x="336619" y="110532"/>
                </a:lnTo>
                <a:lnTo>
                  <a:pt x="336619" y="110532"/>
                </a:lnTo>
                <a:lnTo>
                  <a:pt x="231112" y="50241"/>
                </a:lnTo>
                <a:lnTo>
                  <a:pt x="170822" y="50241"/>
                </a:lnTo>
                <a:lnTo>
                  <a:pt x="120580" y="25121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4345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44380-BB1F-0CB2-B1D3-1F44EB24F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6DD5D9B-3612-EDC7-109A-96D98C8413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 wrap="square" anchor="ctr">
            <a:noAutofit/>
          </a:bodyPr>
          <a:lstStyle/>
          <a:p>
            <a:r>
              <a:rPr lang="en-US" altLang="en-US" dirty="0"/>
              <a:t>Adjuvant Cemiplimab in NCCN Guidelines for Very High–Risk cSCC</a:t>
            </a: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E24C2899-A42F-77CB-9302-5A938DFC233B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231775" y="1335088"/>
            <a:ext cx="11739563" cy="3650487"/>
          </a:xfr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dirty="0"/>
              <a:t>Additional treatment</a:t>
            </a:r>
          </a:p>
          <a:p>
            <a:pPr lvl="2"/>
            <a:r>
              <a:rPr lang="en-US" altLang="en-US" dirty="0"/>
              <a:t>If extensive perineural, large, or named nerve involvement, or if other poor prognostic features, consider adjuvant RT</a:t>
            </a:r>
          </a:p>
          <a:p>
            <a:pPr lvl="2"/>
            <a:r>
              <a:rPr lang="en-US" altLang="en-US" dirty="0"/>
              <a:t>In eligible patients with very high–risk nodal and nonnodal features after adjuvant RT, consider cemiplimab-rwlc (NCCN Category 1, preferred)</a:t>
            </a:r>
          </a:p>
          <a:p>
            <a:pPr lvl="2"/>
            <a:r>
              <a:rPr lang="en-US" altLang="en-US" dirty="0"/>
              <a:t>FDA-approved indication (adjuvant): cemiplimab is indicated for the adjuvant treatment of adults with cSCC at high risk of recurrence after surgery and radiation</a:t>
            </a:r>
          </a:p>
          <a:p>
            <a:pPr lvl="2"/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EF1A09-3BB3-0E97-2B4C-B6A8181D522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dirty="0"/>
              <a:t>FDA. Cemiplimab-rwlc. 2028. NCCN.</a:t>
            </a:r>
            <a:r>
              <a:rPr lang="en-US" altLang="en-US" dirty="0"/>
              <a:t> Clinical practice guidelines in oncology: squamous cell skin cancer. V.1.2026.</a:t>
            </a:r>
          </a:p>
        </p:txBody>
      </p:sp>
    </p:spTree>
    <p:extLst>
      <p:ext uri="{BB962C8B-B14F-4D97-AF65-F5344CB8AC3E}">
        <p14:creationId xmlns:p14="http://schemas.microsoft.com/office/powerpoint/2010/main" val="28340455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D6D8D-9C92-7776-A7E8-43BB07AD7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Preoperative vs Postoperative Immunotherapy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89F6A-1D5E-A40F-B3ED-97362D042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dirty="0"/>
              <a:t>Adjuvant strategy (C-POST): establishes adjuvant cemiplimab as the standard of care, significantly improving DFS after surgery and radiation therapy in high-risk patients</a:t>
            </a:r>
          </a:p>
          <a:p>
            <a:r>
              <a:rPr lang="en-US" dirty="0"/>
              <a:t>Neoadjuvant rationale: drawing from melanoma benchmarks (SWOG S1801, NADINA), preoperative PD-1 blockade may improve EFS and enable response-adapted therapy based on pathologic findings</a:t>
            </a:r>
          </a:p>
          <a:p>
            <a:r>
              <a:rPr lang="en-US" dirty="0"/>
              <a:t>cSCC neoadjuvant data: although neoadjuvant cemiplimab shows high pCR rates in phase II trials, these approaches remain investigational</a:t>
            </a:r>
          </a:p>
          <a:p>
            <a:r>
              <a:rPr lang="en-US" b="1" dirty="0"/>
              <a:t>Clinical application:</a:t>
            </a:r>
          </a:p>
          <a:p>
            <a:pPr lvl="2"/>
            <a:r>
              <a:rPr lang="en-US" dirty="0"/>
              <a:t>Adjuvant: preferred NCCN standard for very high–risk resected patients</a:t>
            </a:r>
          </a:p>
          <a:p>
            <a:pPr lvl="2"/>
            <a:r>
              <a:rPr lang="en-US" dirty="0"/>
              <a:t>Neoadjuvant: prioritized for locally advanced, borderline resectable disease within multidisciplinary centers or clinical trials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022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A9D3E-043C-85CA-F25C-23316E4C9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530225"/>
            <a:ext cx="11739563" cy="503238"/>
          </a:xfrm>
        </p:spPr>
        <p:txBody>
          <a:bodyPr/>
          <a:lstStyle/>
          <a:p>
            <a:r>
              <a:rPr lang="en-US" dirty="0"/>
              <a:t>Biomarkers in Immune Checkpoint Inhibitor Decision-making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0AB8D-9974-9151-19AA-0FEC0E9B7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altLang="en-US" dirty="0"/>
              <a:t>PD-L1 expression correlates with response across many tumor types, but in cSCC it is not sufficiently predictive to guide patient selection</a:t>
            </a:r>
          </a:p>
          <a:p>
            <a:r>
              <a:rPr lang="en-US" altLang="en-US" dirty="0"/>
              <a:t>In C-POST and related datasets, no clear cutoff or threshold distinguishes responders from nonresponders</a:t>
            </a:r>
          </a:p>
          <a:p>
            <a:r>
              <a:rPr lang="en-US" altLang="en-US" dirty="0"/>
              <a:t>Given the absence of alternative FDA-approved systemic options beyond anti–PD-1/PD-L1 agents, biomarkers should not limit access to therapy</a:t>
            </a:r>
          </a:p>
          <a:p>
            <a:r>
              <a:rPr lang="en-US" altLang="en-US" dirty="0"/>
              <a:t>Clinical risk features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―</a:t>
            </a:r>
            <a:r>
              <a:rPr lang="en-US" altLang="en-US" dirty="0"/>
              <a:t>tumor size, nodal involvement, perineural invasion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― </a:t>
            </a:r>
            <a:r>
              <a:rPr lang="en-US" altLang="en-US" dirty="0"/>
              <a:t>remain the primary basis for decision-making today</a:t>
            </a:r>
            <a:endParaRPr lang="en-US" dirty="0"/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9E98AD4-4DED-70C4-7835-A6E81126561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dirty="0"/>
              <a:t>Grob. JCO. 2020;38:2916-2925. Jayathilaka. Br J Cancer. 2025;132:51-57. NCCN.</a:t>
            </a:r>
            <a:r>
              <a:rPr lang="en-US" altLang="en-US" dirty="0"/>
              <a:t> Clinical practice guidelines in oncology: squamous cell skin cancer. V.1.2026.</a:t>
            </a:r>
            <a:r>
              <a:rPr lang="en-US" dirty="0"/>
              <a:t>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323317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3">
            <a:extLst>
              <a:ext uri="{FF2B5EF4-FFF2-40B4-BE49-F238E27FC236}">
                <a16:creationId xmlns:a16="http://schemas.microsoft.com/office/drawing/2014/main" id="{FC7B7467-1F25-4FE6-B342-7D8D2B7CD4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5846044"/>
              </p:ext>
            </p:extLst>
          </p:nvPr>
        </p:nvGraphicFramePr>
        <p:xfrm>
          <a:off x="228600" y="1333500"/>
          <a:ext cx="11742737" cy="4297792"/>
        </p:xfrm>
        <a:graphic>
          <a:graphicData uri="http://schemas.openxmlformats.org/drawingml/2006/table">
            <a:tbl>
              <a:tblPr/>
              <a:tblGrid>
                <a:gridCol w="4765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4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2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Advanced cSCC (n = 193)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TEAEs,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Grade</a:t>
                      </a:r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Poppins" pitchFamily="2" charset="77"/>
                          <a:cs typeface="Poppins" pitchFamily="2" charset="77"/>
                        </a:rPr>
                        <a:t> ≥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Any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192 (99.5)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95 (49.2)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Serious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75 (38.9)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60 (31.1)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Leading to discontinuation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20 (10.4)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14 (7.3)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141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Leading to death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5 (2.6)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5 (2.6)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357671"/>
                  </a:ext>
                </a:extLst>
              </a:tr>
              <a:tr h="295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Occurring in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≥20% of patients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(any grade)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349250" marR="0" lvl="0" indent="-236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Fatigue</a:t>
                      </a:r>
                    </a:p>
                    <a:p>
                      <a:pPr marL="349250" marR="0" lvl="0" indent="-236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Diarrhea</a:t>
                      </a:r>
                    </a:p>
                    <a:p>
                      <a:pPr marL="349250" marR="0" lvl="0" indent="-236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Nausea</a:t>
                      </a:r>
                    </a:p>
                    <a:p>
                      <a:pPr marL="349250" marR="0" lvl="0" indent="-236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Pruritus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67 (34.7)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53 (27.5)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46 (23.8)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41 (21.2)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5 (2.6)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2(1.0)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530" name="Rectangle 2">
            <a:extLst>
              <a:ext uri="{FF2B5EF4-FFF2-40B4-BE49-F238E27FC236}">
                <a16:creationId xmlns:a16="http://schemas.microsoft.com/office/drawing/2014/main" id="{236F8906-7A66-4217-B432-6EAA2AB88E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EMPOWER – cSCC - 1: Safety Profile of Cemiplimab in Advanced cSCC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FF1167-2B9C-0D55-4C98-ED830F1C66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Hughes. J Am Acad Dermatol. 2025;92:68.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C147B-E9C4-A4C1-02FA-9F53A8CA2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4911974-6865-8665-F0F4-A0BF368448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KEYNOTE – 629: Treatment-Related Adverse Events in Pembrolizumab-Treated Advanced cSCC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7D8D07FA-DFF4-4B8D-0629-67C22B0D850E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6411817" y="1617475"/>
            <a:ext cx="5559521" cy="4093685"/>
          </a:xfr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11.9% of TRAEs were grade 3-5</a:t>
            </a:r>
          </a:p>
          <a:p>
            <a:r>
              <a:rPr lang="en-US" dirty="0"/>
              <a:t>8.8% of TRAEs resulted in treatment discontinuation</a:t>
            </a:r>
          </a:p>
          <a:p>
            <a:r>
              <a:rPr lang="en-US" dirty="0"/>
              <a:t>1.3% of TRAEs led to death</a:t>
            </a:r>
          </a:p>
          <a:p>
            <a:r>
              <a:rPr lang="en-US" dirty="0"/>
              <a:t>IRAEs and infusion reactions occurred in 36 patients (22.6%)</a:t>
            </a:r>
          </a:p>
          <a:p>
            <a:pPr lvl="2"/>
            <a:r>
              <a:rPr lang="en-US" dirty="0"/>
              <a:t>Most common included hypothyroidism, pneumonitis, hyperthyroidism, severe skin reaction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9042987-7E6B-92D5-3CFF-F31EFD2B71D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Hughes. Ann Oncol. 2021;32:1276.</a:t>
            </a:r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F64057D4-17CC-7E07-97FC-5C81D5F354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708649"/>
              </p:ext>
            </p:extLst>
          </p:nvPr>
        </p:nvGraphicFramePr>
        <p:xfrm>
          <a:off x="228600" y="1615887"/>
          <a:ext cx="5896778" cy="3630798"/>
        </p:xfrm>
        <a:graphic>
          <a:graphicData uri="http://schemas.openxmlformats.org/drawingml/2006/table">
            <a:tbl>
              <a:tblPr/>
              <a:tblGrid>
                <a:gridCol w="3572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5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86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42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2"/>
                          </a:solidFill>
                          <a:latin typeface="Poppins" pitchFamily="2" charset="77"/>
                          <a:cs typeface="Poppins" pitchFamily="2" charset="77"/>
                        </a:rPr>
                        <a:t>Common Treatment-Related AEs (Incidence ≥5% of Any Grade), 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Patients (n = 159)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764321"/>
                  </a:ext>
                </a:extLst>
              </a:tr>
              <a:tr h="403395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Any Grade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Grade 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3-5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34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Pruritus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29 (18.2)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34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Fatigue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23 (14.5)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1 (0.6)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34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Asthenia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20 (12.6)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434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Rash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17 (10.7)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1 (0.6)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434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Diarrhea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15 (9.4)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11268"/>
                  </a:ext>
                </a:extLst>
              </a:tr>
              <a:tr h="16434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Hypothyroidism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14 (8.8)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274321"/>
                  </a:ext>
                </a:extLst>
              </a:tr>
              <a:tr h="16434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Arthralgia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10 (6.3)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510459"/>
                  </a:ext>
                </a:extLst>
              </a:tr>
              <a:tr h="16434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Nausea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9 (5.7)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032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5409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E57BE-6215-2204-8B97-C67CFBEDC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3A622B9-8D86-22EF-818F-E80A73C38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776" y="530225"/>
            <a:ext cx="11181700" cy="503238"/>
          </a:xfrm>
        </p:spPr>
        <p:txBody>
          <a:bodyPr/>
          <a:lstStyle/>
          <a:p>
            <a:r>
              <a:rPr lang="en-US" altLang="en-US" dirty="0"/>
              <a:t>Neoadjuvant Cemiplimab in Resectable Stage II-IV cSCC: Safety Profile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D3A299-8A08-314C-4BA6-29462AD98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222" y="1550240"/>
            <a:ext cx="5295116" cy="4754562"/>
          </a:xfrm>
        </p:spPr>
        <p:txBody>
          <a:bodyPr/>
          <a:lstStyle/>
          <a:p>
            <a:r>
              <a:rPr lang="en-US" altLang="en-US" dirty="0"/>
              <a:t>Grade 5 events (n = 4)</a:t>
            </a:r>
          </a:p>
          <a:p>
            <a:pPr lvl="2"/>
            <a:r>
              <a:rPr lang="en-US" altLang="en-US" dirty="0"/>
              <a:t>1 death attributed to heart failure exacerbation</a:t>
            </a:r>
          </a:p>
          <a:p>
            <a:pPr lvl="2"/>
            <a:r>
              <a:rPr lang="en-US" altLang="en-US" dirty="0"/>
              <a:t>2 deaths attributed to myocardial infarction</a:t>
            </a:r>
          </a:p>
          <a:p>
            <a:pPr lvl="2"/>
            <a:r>
              <a:rPr lang="en-US" altLang="en-US" dirty="0"/>
              <a:t>1 death attributed to COVID pneumonia </a:t>
            </a:r>
          </a:p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5075C69-6F21-B9F3-D4BC-A561B72654C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Gross. NEJM. 2022;387:1557.</a:t>
            </a:r>
          </a:p>
        </p:txBody>
      </p:sp>
      <p:graphicFrame>
        <p:nvGraphicFramePr>
          <p:cNvPr id="46112" name="Group 32">
            <a:extLst>
              <a:ext uri="{FF2B5EF4-FFF2-40B4-BE49-F238E27FC236}">
                <a16:creationId xmlns:a16="http://schemas.microsoft.com/office/drawing/2014/main" id="{00B82F46-54D7-B91B-CCCC-C1469BB155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567525"/>
              </p:ext>
            </p:extLst>
          </p:nvPr>
        </p:nvGraphicFramePr>
        <p:xfrm>
          <a:off x="228600" y="1548652"/>
          <a:ext cx="5973896" cy="2895600"/>
        </p:xfrm>
        <a:graphic>
          <a:graphicData uri="http://schemas.openxmlformats.org/drawingml/2006/table">
            <a:tbl>
              <a:tblPr/>
              <a:tblGrid>
                <a:gridCol w="2580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5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7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775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2"/>
                          </a:solidFill>
                        </a:rPr>
                        <a:t>Adverse Event, 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</a:rPr>
                        <a:t>Any Grade</a:t>
                      </a:r>
                      <a:endParaRPr lang="en-US" sz="2000" b="1" baseline="300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2"/>
                          </a:solidFill>
                        </a:rPr>
                        <a:t>Grade ≥3</a:t>
                      </a:r>
                      <a:endParaRPr lang="en-US" sz="2000" b="1" baseline="300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902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Any event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87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902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Serious event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598">
                <a:tc>
                  <a:txBody>
                    <a:bodyPr/>
                    <a:lstStyle/>
                    <a:p>
                      <a:pPr lvl="0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Event that led to discontinuation of treatment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750">
                <a:tc>
                  <a:txBody>
                    <a:bodyPr/>
                    <a:lstStyle/>
                    <a:p>
                      <a:pPr lvl="0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Event that led to death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8114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4BEC4-C6AC-C1A3-1987-FA551866F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A6CBC7B-0F32-407A-6411-047D5F84DF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Mechanistic Link Between Immune Checkpoint Inhibition and Atherosclerotic Cardiovascular Risk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2882762-BFA5-CAD4-5C92-62B0629B69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651183"/>
            <a:ext cx="11740260" cy="4438719"/>
          </a:xfrm>
        </p:spPr>
        <p:txBody>
          <a:bodyPr/>
          <a:lstStyle/>
          <a:p>
            <a:r>
              <a:rPr lang="en-US" dirty="0"/>
              <a:t>Atherosclerosis is a chronic inflammatory disease driven by persistent immune activation</a:t>
            </a:r>
          </a:p>
          <a:p>
            <a:r>
              <a:rPr lang="en-US" dirty="0"/>
              <a:t>PD-1 and CTLA-4 function as immune regulatory “brakes” that limit vascular inflammatory responses; blocking these pathways may enhance vascular inflammation and promote atherosclerotic processes</a:t>
            </a:r>
          </a:p>
          <a:p>
            <a:r>
              <a:rPr lang="en-US" dirty="0"/>
              <a:t>PD-1 blockade increases plaque inflammation and accelerates atherosclerosis, providing mechanistic support for potential cardiovascular complications with immune checkpoint inhibitors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0CD001-AAAC-0B32-4B3B-FFA907C1AB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913" y="6302375"/>
            <a:ext cx="6670923" cy="3270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Suero-Abreu. JACC Cardio Oncol. 2022;4:598. Chan. Curr Treat Options Cardiovasc Med. 2023;25:715. </a:t>
            </a:r>
            <a:br>
              <a:rPr lang="en-US" dirty="0"/>
            </a:br>
            <a:r>
              <a:rPr lang="en-US" dirty="0"/>
              <a:t>Lou. Circ Res. 2024;135:990.</a:t>
            </a:r>
          </a:p>
        </p:txBody>
      </p:sp>
    </p:spTree>
    <p:extLst>
      <p:ext uri="{BB962C8B-B14F-4D97-AF65-F5344CB8AC3E}">
        <p14:creationId xmlns:p14="http://schemas.microsoft.com/office/powerpoint/2010/main" val="17612415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CDA7B-B241-F0A1-DD36-4DC47B8A3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A1AA317-0A11-C8B6-B065-362D3E731E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Real-world Toxicity of Immunotherapy: Beyond Grades 3/4</a:t>
            </a:r>
            <a:r>
              <a:rPr lang="en-US" dirty="0">
                <a:ea typeface="Calibri" panose="020F0502020204030204" pitchFamily="34" charset="0"/>
              </a:rPr>
              <a:t>― </a:t>
            </a:r>
            <a:r>
              <a:rPr lang="en-US" dirty="0"/>
              <a:t>Hidden Burden of “Moderate” AEs</a:t>
            </a:r>
            <a:endParaRPr lang="en-US" altLang="en-US" dirty="0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5B40E2D-6AE4-957A-DE89-2031D40EF6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775" y="1604028"/>
            <a:ext cx="11292353" cy="4754562"/>
          </a:xfrm>
        </p:spPr>
        <p:txBody>
          <a:bodyPr/>
          <a:lstStyle/>
          <a:p>
            <a:r>
              <a:rPr lang="en-US" altLang="en-US" dirty="0">
                <a:latin typeface="+mn-lt"/>
              </a:rPr>
              <a:t>Immune checkpoint inhibitors are transformative but not benign</a:t>
            </a:r>
          </a:p>
          <a:p>
            <a:r>
              <a:rPr lang="en-US" altLang="en-US" dirty="0">
                <a:latin typeface="+mn-lt"/>
              </a:rPr>
              <a:t>Grade 2 AEs are common and often underreported</a:t>
            </a:r>
          </a:p>
          <a:p>
            <a:r>
              <a:rPr lang="en-US" altLang="en-US" dirty="0">
                <a:latin typeface="+mn-lt"/>
              </a:rPr>
              <a:t>These events disrupt daily life: steroids, treatment holds, labs, specialist visits</a:t>
            </a:r>
          </a:p>
          <a:p>
            <a:r>
              <a:rPr lang="en-US" altLang="en-US" dirty="0">
                <a:latin typeface="+mn-lt"/>
              </a:rPr>
              <a:t>Time toxicity</a:t>
            </a:r>
            <a:r>
              <a:rPr lang="en-US" altLang="en-US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―</a:t>
            </a:r>
            <a:r>
              <a:rPr lang="en-US" altLang="en-US" dirty="0">
                <a:latin typeface="+mn-lt"/>
              </a:rPr>
              <a:t>the constant cycle of appointments, monitoring, and coordination</a:t>
            </a:r>
            <a:r>
              <a:rPr lang="en-US" altLang="en-US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―</a:t>
            </a:r>
            <a:r>
              <a:rPr lang="en-US" altLang="en-US" dirty="0">
                <a:latin typeface="+mn-lt"/>
              </a:rPr>
              <a:t>adds real burden</a:t>
            </a:r>
          </a:p>
          <a:p>
            <a:r>
              <a:rPr lang="en-US" altLang="en-US" dirty="0">
                <a:latin typeface="+mn-lt"/>
              </a:rPr>
              <a:t>Even when nonfatal, prolonged low-grade symptoms cause emotional and financial fatigue</a:t>
            </a:r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73DD9ADB-99CE-3930-FD28-9CC553AE182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913" y="6302375"/>
            <a:ext cx="7812087" cy="3270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Grob. JCO. 2020. Hughes. Annals. 2021. Gross. Lancet Oncol. 2023. Hughes. J Am Acad Dermatol. 2024. Rischin. NEJM. 2025;393:774. Ruiz. J Am Acad Dermatol. 2025.</a:t>
            </a:r>
          </a:p>
        </p:txBody>
      </p:sp>
    </p:spTree>
    <p:extLst>
      <p:ext uri="{BB962C8B-B14F-4D97-AF65-F5344CB8AC3E}">
        <p14:creationId xmlns:p14="http://schemas.microsoft.com/office/powerpoint/2010/main" val="68246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42E37-CD34-3CDB-ADA3-BD4FCAA8A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609F3D8-7E2B-E922-902A-B22DAA487F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Radiation as an Immune Primer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88CB50C-F0EE-1234-97E2-346A0FA079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dirty="0"/>
              <a:t>Moderate hypofractionated regimens (eg, 8 Gy x 3) may enhance type I interferon signaling and antigen release</a:t>
            </a:r>
          </a:p>
          <a:p>
            <a:r>
              <a:rPr lang="en-US" dirty="0"/>
              <a:t>Biologic rationale is strong, but data are largely preclinical; prospective trials on sequencing with PD-1 therapy are needed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66F802-D79E-5056-CE51-394DEF3BAA1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dirty="0"/>
              <a:t>Demaria. J Immunother Cancer. 2021;9:e002038. Williamson. Cancer. 2021;127:1553.</a:t>
            </a:r>
          </a:p>
        </p:txBody>
      </p:sp>
    </p:spTree>
    <p:extLst>
      <p:ext uri="{BB962C8B-B14F-4D97-AF65-F5344CB8AC3E}">
        <p14:creationId xmlns:p14="http://schemas.microsoft.com/office/powerpoint/2010/main" val="26334120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8137D-7304-C2BF-69A3-3D28310D5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8E414AE7-E8F4-4C42-9A7E-7F342FCFEC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CLEAR-CSCC: Intralesional Cemiplimab vs Primary Surgery in Early-Stage cSCC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6EAE7F9-0888-95B1-30BB-068AF7C5A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617919"/>
            <a:ext cx="11740260" cy="3428039"/>
          </a:xfrm>
        </p:spPr>
        <p:txBody>
          <a:bodyPr/>
          <a:lstStyle/>
          <a:p>
            <a:r>
              <a:rPr lang="en-US" altLang="en-US" sz="1800" dirty="0"/>
              <a:t>CLEAR-</a:t>
            </a:r>
            <a:r>
              <a:rPr lang="en-US" altLang="en-US" sz="1800" dirty="0" err="1"/>
              <a:t>cSCC</a:t>
            </a:r>
            <a:r>
              <a:rPr lang="en-US" altLang="en-US" sz="1800" dirty="0"/>
              <a:t>: </a:t>
            </a:r>
            <a:r>
              <a:rPr lang="en-US" sz="1800" dirty="0"/>
              <a:t>Multicenter, randomized, open-label phase III trial</a:t>
            </a: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 lvl="0"/>
            <a:r>
              <a:rPr lang="en-US" sz="1800" b="1" dirty="0"/>
              <a:t>Primary endpoint: </a:t>
            </a:r>
            <a:r>
              <a:rPr lang="en-US" sz="1800" dirty="0"/>
              <a:t>event-free survival noninferiority of IL cemiplimab vs primary surgery</a:t>
            </a:r>
          </a:p>
          <a:p>
            <a:pPr lvl="0"/>
            <a:r>
              <a:rPr lang="en-US" sz="1800" b="1" dirty="0"/>
              <a:t>Secondary endpoints: </a:t>
            </a:r>
            <a:r>
              <a:rPr lang="en-US" sz="1800" dirty="0"/>
              <a:t>safety/tolerability, composite complete response; surgical defect size</a:t>
            </a:r>
          </a:p>
          <a:p>
            <a:endParaRPr lang="en-US" sz="180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D1FB28D-27AB-1AAD-7FC1-180292559FD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s-ES" altLang="en-US" dirty="0"/>
              <a:t>NCT06585410.</a:t>
            </a:r>
            <a:endParaRPr lang="en-US" alt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ED0B8DA-5C8E-E891-2D37-3AD38A5DEC71}"/>
              </a:ext>
            </a:extLst>
          </p:cNvPr>
          <p:cNvGrpSpPr/>
          <p:nvPr/>
        </p:nvGrpSpPr>
        <p:grpSpPr>
          <a:xfrm>
            <a:off x="893489" y="2861259"/>
            <a:ext cx="10405022" cy="2338542"/>
            <a:chOff x="308471" y="1880560"/>
            <a:chExt cx="11462866" cy="2576292"/>
          </a:xfrm>
        </p:grpSpPr>
        <p:sp>
          <p:nvSpPr>
            <p:cNvPr id="6" name="Rectangle 49">
              <a:extLst>
                <a:ext uri="{FF2B5EF4-FFF2-40B4-BE49-F238E27FC236}">
                  <a16:creationId xmlns:a16="http://schemas.microsoft.com/office/drawing/2014/main" id="{72A80BF3-3AFD-7CD7-5E63-BEFE0B137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2796" y="3351296"/>
              <a:ext cx="2893481" cy="8917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 pitchFamily="2" charset="77"/>
                  <a:cs typeface="Poppins" pitchFamily="2" charset="77"/>
                </a:rPr>
                <a:t>Primary surgery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 pitchFamily="2" charset="77"/>
                  <a:cs typeface="Poppins" pitchFamily="2" charset="77"/>
                </a:rPr>
                <a:t>Mohs/CMA</a:t>
              </a:r>
            </a:p>
          </p:txBody>
        </p:sp>
        <p:sp>
          <p:nvSpPr>
            <p:cNvPr id="7" name="Rectangle 50">
              <a:extLst>
                <a:ext uri="{FF2B5EF4-FFF2-40B4-BE49-F238E27FC236}">
                  <a16:creationId xmlns:a16="http://schemas.microsoft.com/office/drawing/2014/main" id="{A55CDA6B-A4B7-17BE-0585-F66ED8090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0140" y="2358044"/>
              <a:ext cx="2896137" cy="89171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wrap="non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 pitchFamily="2" charset="77"/>
                  <a:cs typeface="Poppins" pitchFamily="2" charset="77"/>
                </a:rPr>
                <a:t>Intralesional cemiplimab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 pitchFamily="2" charset="77"/>
                  <a:cs typeface="Poppins" pitchFamily="2" charset="77"/>
                </a:rPr>
                <a:t>5 mg weekly </a:t>
              </a:r>
              <a:r>
                <a:rPr lang="it-IT" altLang="en-US" sz="1400" b="1" dirty="0">
                  <a:solidFill>
                    <a:srgbClr val="FFFFFF"/>
                  </a:solidFill>
                  <a:latin typeface="Poppins" pitchFamily="2" charset="77"/>
                  <a:cs typeface="Poppins" pitchFamily="2" charset="77"/>
                </a:rPr>
                <a:t>x </a:t>
              </a:r>
              <a:r>
                <a:rPr kumimoji="0" lang="it-IT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 pitchFamily="2" charset="77"/>
                  <a:cs typeface="Poppins" pitchFamily="2" charset="77"/>
                </a:rPr>
                <a:t>6 wk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8" name="Line 53">
              <a:extLst>
                <a:ext uri="{FF2B5EF4-FFF2-40B4-BE49-F238E27FC236}">
                  <a16:creationId xmlns:a16="http://schemas.microsoft.com/office/drawing/2014/main" id="{C441E6BE-C752-9BCF-E4F1-4E2748E801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9245" y="3474052"/>
              <a:ext cx="880679" cy="3231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9" name="Line 54">
              <a:extLst>
                <a:ext uri="{FF2B5EF4-FFF2-40B4-BE49-F238E27FC236}">
                  <a16:creationId xmlns:a16="http://schemas.microsoft.com/office/drawing/2014/main" id="{C4FD3370-BE50-AD7A-5C05-D9F675EA83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49245" y="2820303"/>
              <a:ext cx="880679" cy="2320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10" name="Text Box 45">
              <a:extLst>
                <a:ext uri="{FF2B5EF4-FFF2-40B4-BE49-F238E27FC236}">
                  <a16:creationId xmlns:a16="http://schemas.microsoft.com/office/drawing/2014/main" id="{D9BC7A8C-5F5A-DA70-69D9-3893A86E89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471" y="2476356"/>
              <a:ext cx="2721167" cy="1600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cs typeface="Poppins" pitchFamily="2" charset="77"/>
                </a:rPr>
                <a:t>Early-stage invasive cSCC, Target lesion 1-2 cm (longest diameter), eligible for Mohs or other complete margin assessment (CMA) surgery, ECOG PS ≤1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cs typeface="Poppins" pitchFamily="2" charset="77"/>
                </a:rPr>
                <a:t>(N = </a:t>
              </a:r>
              <a:r>
                <a:rPr lang="en-US" altLang="en-US" sz="1400" b="0" dirty="0">
                  <a:solidFill>
                    <a:srgbClr val="000000"/>
                  </a:solidFill>
                  <a:latin typeface="Poppins" pitchFamily="2" charset="77"/>
                  <a:cs typeface="Poppins" pitchFamily="2" charset="77"/>
                </a:rPr>
                <a:t>369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cs typeface="Poppins" pitchFamily="2" charset="77"/>
                </a:rPr>
                <a:t>)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3F97C9-8AAB-1941-BF0E-1051703A773B}"/>
                </a:ext>
              </a:extLst>
            </p:cNvPr>
            <p:cNvSpPr/>
            <p:nvPr/>
          </p:nvSpPr>
          <p:spPr>
            <a:xfrm>
              <a:off x="2460189" y="1880560"/>
              <a:ext cx="2144709" cy="3390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en-US" sz="1400" b="0" i="1" dirty="0">
                  <a:solidFill>
                    <a:srgbClr val="000000"/>
                  </a:solidFill>
                  <a:latin typeface="Poppins" pitchFamily="2" charset="77"/>
                  <a:cs typeface="Poppins" pitchFamily="2" charset="77"/>
                </a:rPr>
                <a:t>2</a:t>
              </a:r>
              <a:r>
                <a:rPr kumimoji="0" lang="en-GB" alt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cs typeface="Poppins" pitchFamily="2" charset="77"/>
                </a:rPr>
                <a:t>:1 Randomization</a:t>
              </a:r>
              <a:endPara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84EA788-D12B-38C6-CCF6-EDE7B577C40C}"/>
                </a:ext>
              </a:extLst>
            </p:cNvPr>
            <p:cNvCxnSpPr/>
            <p:nvPr/>
          </p:nvCxnSpPr>
          <p:spPr bwMode="auto">
            <a:xfrm>
              <a:off x="3430067" y="2170978"/>
              <a:ext cx="0" cy="391396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" name="Rectangle 50">
              <a:extLst>
                <a:ext uri="{FF2B5EF4-FFF2-40B4-BE49-F238E27FC236}">
                  <a16:creationId xmlns:a16="http://schemas.microsoft.com/office/drawing/2014/main" id="{2179EF42-015F-E0CA-0100-E2EA52B15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70639" y="3050645"/>
              <a:ext cx="1300698" cy="53739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non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sz="1400" b="1" dirty="0">
                  <a:solidFill>
                    <a:srgbClr val="FFFFFF"/>
                  </a:solidFill>
                  <a:latin typeface="Poppins" pitchFamily="2" charset="77"/>
                  <a:cs typeface="Poppins" pitchFamily="2" charset="77"/>
                </a:rPr>
                <a:t>F</a:t>
              </a:r>
              <a:r>
                <a:rPr kumimoji="0" lang="en-US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 pitchFamily="2" charset="77"/>
                  <a:cs typeface="Poppins" pitchFamily="2" charset="77"/>
                </a:rPr>
                <a:t>ollow-up</a:t>
              </a:r>
            </a:p>
          </p:txBody>
        </p:sp>
        <p:sp>
          <p:nvSpPr>
            <p:cNvPr id="18" name="Rectangle 50">
              <a:extLst>
                <a:ext uri="{FF2B5EF4-FFF2-40B4-BE49-F238E27FC236}">
                  <a16:creationId xmlns:a16="http://schemas.microsoft.com/office/drawing/2014/main" id="{86663B84-0D43-1FA5-DF8B-34F07D985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1484" y="2343754"/>
              <a:ext cx="2126038" cy="8917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r>
                <a:rPr lang="en-US" altLang="en-US" sz="1400" dirty="0">
                  <a:solidFill>
                    <a:srgbClr val="FFFFFF"/>
                  </a:solidFill>
                  <a:latin typeface="Poppins" pitchFamily="2" charset="77"/>
                  <a:cs typeface="Poppins" pitchFamily="2" charset="77"/>
                </a:rPr>
                <a:t>Surgical defect size </a:t>
              </a:r>
            </a:p>
            <a:p>
              <a:pPr lvl="0"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r>
                <a:rPr lang="en-US" altLang="en-US" sz="1400" dirty="0">
                  <a:solidFill>
                    <a:srgbClr val="FFFFFF"/>
                  </a:solidFill>
                  <a:latin typeface="Poppins" pitchFamily="2" charset="77"/>
                  <a:cs typeface="Poppins" pitchFamily="2" charset="77"/>
                </a:rPr>
                <a:t>(both arms)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F40DD2C-725B-883C-4A63-16BF1CDDBF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44000" y="3319340"/>
              <a:ext cx="453624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4" name="Rectangle 50">
              <a:extLst>
                <a:ext uri="{FF2B5EF4-FFF2-40B4-BE49-F238E27FC236}">
                  <a16:creationId xmlns:a16="http://schemas.microsoft.com/office/drawing/2014/main" id="{D877B793-F8E3-B225-9675-775848B7C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1483" y="3399399"/>
              <a:ext cx="2126038" cy="105745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wrap="non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r>
                <a:rPr lang="en-US" altLang="en-US" sz="1400" dirty="0">
                  <a:solidFill>
                    <a:srgbClr val="FFFFFF"/>
                  </a:solidFill>
                  <a:latin typeface="Poppins" pitchFamily="2" charset="77"/>
                  <a:cs typeface="Poppins" pitchFamily="2" charset="77"/>
                </a:rPr>
                <a:t>Composite complete </a:t>
              </a:r>
            </a:p>
            <a:p>
              <a:pPr lvl="0"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r>
                <a:rPr lang="en-US" altLang="en-US" sz="1400" dirty="0">
                  <a:solidFill>
                    <a:srgbClr val="FFFFFF"/>
                  </a:solidFill>
                  <a:latin typeface="Poppins" pitchFamily="2" charset="77"/>
                  <a:cs typeface="Poppins" pitchFamily="2" charset="77"/>
                </a:rPr>
                <a:t>response</a:t>
              </a:r>
            </a:p>
            <a:p>
              <a:pPr lvl="0"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None/>
                <a:defRPr/>
              </a:pPr>
              <a:r>
                <a:rPr lang="en-US" altLang="en-US" sz="1400" dirty="0">
                  <a:solidFill>
                    <a:srgbClr val="FFFFFF"/>
                  </a:solidFill>
                  <a:latin typeface="Poppins" pitchFamily="2" charset="77"/>
                  <a:cs typeface="Poppins" pitchFamily="2" charset="77"/>
                </a:rPr>
                <a:t>(experimental </a:t>
              </a:r>
              <a:br>
                <a:rPr lang="en-US" altLang="en-US" sz="1400" dirty="0">
                  <a:solidFill>
                    <a:srgbClr val="FFFFFF"/>
                  </a:solidFill>
                  <a:latin typeface="Poppins" pitchFamily="2" charset="77"/>
                  <a:cs typeface="Poppins" pitchFamily="2" charset="77"/>
                </a:rPr>
              </a:br>
              <a:r>
                <a:rPr lang="en-US" altLang="en-US" sz="1400" dirty="0">
                  <a:solidFill>
                    <a:srgbClr val="FFFFFF"/>
                  </a:solidFill>
                  <a:latin typeface="Poppins" pitchFamily="2" charset="77"/>
                  <a:cs typeface="Poppins" pitchFamily="2" charset="77"/>
                </a:rPr>
                <a:t>arm only)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0977C07-546E-0088-1DF4-5ABF29D5A054}"/>
                </a:ext>
              </a:extLst>
            </p:cNvPr>
            <p:cNvSpPr/>
            <p:nvPr/>
          </p:nvSpPr>
          <p:spPr>
            <a:xfrm>
              <a:off x="7592148" y="1987988"/>
              <a:ext cx="214471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cs typeface="Poppins" pitchFamily="2" charset="77"/>
                </a:rPr>
                <a:t>Wk 13 assessments</a:t>
              </a:r>
              <a:endPara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E86482E7-019C-274A-AB10-B4E75860EF9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29610" y="2896655"/>
              <a:ext cx="461761" cy="376445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4863EE08-9C30-2EF0-B0E5-CC5AA22DEC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9610" y="3362903"/>
              <a:ext cx="461761" cy="376445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5A7F9251-6908-6185-BF31-7DAA9DE6DE83}"/>
              </a:ext>
            </a:extLst>
          </p:cNvPr>
          <p:cNvSpPr txBox="1">
            <a:spLocks/>
          </p:cNvSpPr>
          <p:nvPr/>
        </p:nvSpPr>
        <p:spPr>
          <a:xfrm>
            <a:off x="231078" y="1484713"/>
            <a:ext cx="11102359" cy="9598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800" dirty="0"/>
              <a:t>Phase I trial of intralesional </a:t>
            </a:r>
            <a:r>
              <a:rPr lang="en-US" altLang="en-US" sz="1800" dirty="0" err="1"/>
              <a:t>cemiplimab</a:t>
            </a:r>
            <a:r>
              <a:rPr lang="en-US" altLang="en-US" sz="1800" dirty="0"/>
              <a:t> achieved a 76% </a:t>
            </a:r>
            <a:r>
              <a:rPr lang="en-US" altLang="en-US" sz="1800" dirty="0" err="1"/>
              <a:t>pCR</a:t>
            </a:r>
            <a:r>
              <a:rPr lang="en-US" altLang="en-US" sz="1800" dirty="0"/>
              <a:t> with no new safety signals</a:t>
            </a:r>
          </a:p>
          <a:p>
            <a:r>
              <a:rPr lang="en-US" altLang="en-US" sz="1800" dirty="0"/>
              <a:t>Phase III CLEAR-</a:t>
            </a:r>
            <a:r>
              <a:rPr lang="en-US" altLang="en-US" sz="1800" dirty="0" err="1"/>
              <a:t>cSCC</a:t>
            </a:r>
            <a:r>
              <a:rPr lang="en-US" altLang="en-US" sz="1800" dirty="0"/>
              <a:t> underway, evaluating low-dose intralesional </a:t>
            </a:r>
            <a:r>
              <a:rPr lang="en-US" altLang="en-US" sz="1800" dirty="0" err="1"/>
              <a:t>cemiplimab</a:t>
            </a:r>
            <a:r>
              <a:rPr lang="en-US" altLang="en-US" sz="1800" dirty="0"/>
              <a:t> vs surgery in early-stage </a:t>
            </a:r>
            <a:r>
              <a:rPr lang="en-US" altLang="en-US" sz="1800" dirty="0" err="1"/>
              <a:t>cSCC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3482336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D6607-ADB6-4F57-BA6A-99221F63D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3A7B34BB-B291-7F9E-9A36-057A657057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775" y="1335088"/>
            <a:ext cx="11739563" cy="5010628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US" sz="2200" dirty="0"/>
              <a:t>Immunotherapy efficacy appears preserved in patients ≥80, although tolerability and toxicity profiles differ</a:t>
            </a:r>
          </a:p>
          <a:p>
            <a:pPr lvl="2">
              <a:spcAft>
                <a:spcPts val="500"/>
              </a:spcAft>
            </a:pPr>
            <a:r>
              <a:rPr lang="en-US" sz="2000" dirty="0"/>
              <a:t>Fatigue, thyroid dysfunction, dermatitis may disproportionately affect independence and function</a:t>
            </a:r>
          </a:p>
          <a:p>
            <a:pPr>
              <a:spcAft>
                <a:spcPts val="500"/>
              </a:spcAft>
            </a:pPr>
            <a:r>
              <a:rPr lang="en-US" sz="2200" dirty="0"/>
              <a:t>Geriatric-focused tools, including comprehensive geriatric assessment, can help individualize treatment intensity</a:t>
            </a:r>
          </a:p>
          <a:p>
            <a:pPr lvl="2">
              <a:spcAft>
                <a:spcPts val="500"/>
              </a:spcAft>
            </a:pPr>
            <a:r>
              <a:rPr lang="en-US" sz="2000" dirty="0"/>
              <a:t>Supports conversations about goals of care, functional reserve, treatment readiness</a:t>
            </a:r>
          </a:p>
          <a:p>
            <a:pPr>
              <a:spcAft>
                <a:spcPts val="500"/>
              </a:spcAft>
            </a:pPr>
            <a:r>
              <a:rPr lang="en-US" sz="2200" dirty="0"/>
              <a:t>Localized or intralesional approaches may offer disease control with lower systemic burden in frail or highly comorbid patients</a:t>
            </a:r>
          </a:p>
          <a:p>
            <a:pPr>
              <a:spcAft>
                <a:spcPts val="500"/>
              </a:spcAft>
            </a:pPr>
            <a:r>
              <a:rPr lang="en-US" sz="2200" dirty="0"/>
              <a:t>Precision over intensity: align treatment choice (systemic vs localized) with the patient’s physiology, goals, and support system</a:t>
            </a:r>
          </a:p>
          <a:p>
            <a:pPr lvl="2">
              <a:spcAft>
                <a:spcPts val="500"/>
              </a:spcAft>
            </a:pPr>
            <a:r>
              <a:rPr lang="en-US" sz="2000" dirty="0"/>
              <a:t>Progress reflects responsible, patient-centered implementation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C8B1CDD-3384-0DDE-9816-5D2A7FBCA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Tailoring Therapy for Older and Frail Patients With cSCC</a:t>
            </a:r>
          </a:p>
        </p:txBody>
      </p:sp>
    </p:spTree>
    <p:extLst>
      <p:ext uri="{BB962C8B-B14F-4D97-AF65-F5344CB8AC3E}">
        <p14:creationId xmlns:p14="http://schemas.microsoft.com/office/powerpoint/2010/main" val="26247363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 anchor="ctr">
            <a:normAutofit/>
          </a:bodyPr>
          <a:lstStyle/>
          <a:p>
            <a:pPr eaLnBrk="1" hangingPunct="1">
              <a:buClr>
                <a:schemeClr val="accent6"/>
              </a:buClr>
              <a:defRPr/>
            </a:pPr>
            <a:r>
              <a:rPr lang="en-US" sz="2200" dirty="0">
                <a:solidFill>
                  <a:srgbClr val="E1471D"/>
                </a:solidFill>
              </a:rPr>
              <a:t>Educational podcast discussions </a:t>
            </a:r>
            <a:r>
              <a:rPr lang="en-US" sz="2200" b="0" dirty="0"/>
              <a:t>of all the key data</a:t>
            </a:r>
          </a:p>
          <a:p>
            <a:pPr>
              <a:buClr>
                <a:schemeClr val="tx2">
                  <a:lumMod val="20000"/>
                  <a:lumOff val="80000"/>
                </a:schemeClr>
              </a:buClr>
              <a:defRPr/>
            </a:pPr>
            <a:r>
              <a:rPr lang="en-US" sz="2200" dirty="0" err="1">
                <a:solidFill>
                  <a:srgbClr val="E1471D"/>
                </a:solidFill>
              </a:rPr>
              <a:t>ClinicalThought</a:t>
            </a:r>
            <a:r>
              <a:rPr lang="en-US" sz="2200" dirty="0">
                <a:solidFill>
                  <a:srgbClr val="E1471D"/>
                </a:solidFill>
              </a:rPr>
              <a:t> expert commentary </a:t>
            </a:r>
            <a:r>
              <a:rPr lang="en-US" sz="2200" b="0" dirty="0"/>
              <a:t>with expert faculty insights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231078" y="1333064"/>
            <a:ext cx="11740260" cy="1062855"/>
          </a:xfrm>
        </p:spPr>
        <p:txBody>
          <a:bodyPr/>
          <a:lstStyle/>
          <a:p>
            <a:r>
              <a:rPr lang="en-US" altLang="en-US" dirty="0"/>
              <a:t>Go Online for More CCO </a:t>
            </a:r>
            <a:br>
              <a:rPr lang="en-US" altLang="en-US" dirty="0"/>
            </a:br>
            <a:r>
              <a:rPr lang="en-US" altLang="en-US" dirty="0"/>
              <a:t>Coverage of Cutaneous Squamous Cell Carcinoma!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00823B"/>
                </a:solidFill>
                <a:hlinkClick r:id="rId3"/>
              </a:rPr>
              <a:t>deceraclinical.com/education</a:t>
            </a:r>
            <a:endParaRPr lang="en-US" sz="2400" b="1" u="sng" dirty="0">
              <a:solidFill>
                <a:srgbClr val="E1471D"/>
              </a:solidFill>
            </a:endParaRPr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b34072-a54c-48af-84c3-fce01e1652b5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75FBE21A55224BB0EBFBA3490E0DC8" ma:contentTypeVersion="11" ma:contentTypeDescription="Create a new document." ma:contentTypeScope="" ma:versionID="0b870f2c0aef424653d05788813c2abe">
  <xsd:schema xmlns:xsd="http://www.w3.org/2001/XMLSchema" xmlns:xs="http://www.w3.org/2001/XMLSchema" xmlns:p="http://schemas.microsoft.com/office/2006/metadata/properties" xmlns:ns2="94b34072-a54c-48af-84c3-fce01e1652b5" xmlns:ns3="22fd6914-46d4-4c7e-bbad-46e82841b69d" targetNamespace="http://schemas.microsoft.com/office/2006/metadata/properties" ma:root="true" ma:fieldsID="70be2321795f8d33f74f0dead6d06743" ns2:_="" ns3:_="">
    <xsd:import namespace="94b34072-a54c-48af-84c3-fce01e1652b5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b34072-a54c-48af-84c3-fce01e1652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2BF528-79E7-49C7-8398-55B164A86230}">
  <ds:schemaRefs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22fd6914-46d4-4c7e-bbad-46e82841b69d"/>
    <ds:schemaRef ds:uri="94b34072-a54c-48af-84c3-fce01e1652b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F0A32BC-8972-4892-8D70-AD9F473B37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C706F7-34AF-4102-A172-DCDAE2554B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b34072-a54c-48af-84c3-fce01e1652b5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6546</TotalTime>
  <Words>5213</Words>
  <Application>Microsoft Office PowerPoint</Application>
  <PresentationFormat>Widescreen</PresentationFormat>
  <Paragraphs>1329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40</vt:i4>
      </vt:variant>
    </vt:vector>
  </HeadingPairs>
  <TitlesOfParts>
    <vt:vector size="56" baseType="lpstr">
      <vt:lpstr>Aptos</vt:lpstr>
      <vt:lpstr>Arial</vt:lpstr>
      <vt:lpstr>Calibri</vt:lpstr>
      <vt:lpstr>Newsreader ExtraBold</vt:lpstr>
      <vt:lpstr>Poppins</vt:lpstr>
      <vt:lpstr>Poppins Light</vt:lpstr>
      <vt:lpstr>Poppins Medium</vt:lpstr>
      <vt:lpstr>PT Sans</vt:lpstr>
      <vt:lpstr>PT Sans Narrow</vt:lpstr>
      <vt:lpstr>Times</vt:lpstr>
      <vt:lpstr>Times New Roman</vt:lpstr>
      <vt:lpstr>Wingdings</vt:lpstr>
      <vt:lpstr>3_Office</vt:lpstr>
      <vt:lpstr>4_Office</vt:lpstr>
      <vt:lpstr>2_Office</vt:lpstr>
      <vt:lpstr>2022_CCO_Template</vt:lpstr>
      <vt:lpstr>Translating Discoveries to Clinical Practice to Advance the Care of Patients With Cutaneous Squamous Cell Carcinoma</vt:lpstr>
      <vt:lpstr>About These Slides</vt:lpstr>
      <vt:lpstr>Faculty and Disclosures</vt:lpstr>
      <vt:lpstr>Faculty and Disclosures</vt:lpstr>
      <vt:lpstr>Learning Objectives</vt:lpstr>
      <vt:lpstr>Overview of cSCC</vt:lpstr>
      <vt:lpstr>Patient With Newly Diagnosed cSCC</vt:lpstr>
      <vt:lpstr>Multidisciplinary Care in Nonmelanoma Skin Cancers</vt:lpstr>
      <vt:lpstr>Rationale for PD-1 Inhibition in cSCC </vt:lpstr>
      <vt:lpstr>Clinical Trial Data of Approved Anti–PD-1/PD-L1 Agents in Locally Advanced/Metastatic cSCC</vt:lpstr>
      <vt:lpstr>Phase II Study of Neoadjuvant Cemiplimab in Resectable Stage II-IV cSCC: Response</vt:lpstr>
      <vt:lpstr>Phase II Study of Neoadjuvant Cemiplimab in Resectable  Stage II-IV cSCC: EFS by Response</vt:lpstr>
      <vt:lpstr>Phase II Study of Neoadjuvant Cemiplimab in Resectable Stage II-IV cSCC: OS</vt:lpstr>
      <vt:lpstr>Phase II Study of (Neo)adjuvant Pembrolizumab in Resectable Stage II-IV cSCC: Response</vt:lpstr>
      <vt:lpstr>De-Squamate: Neoadjuvant Pembrolizumab in cSCC: Responses With 4 Preoperative Doses</vt:lpstr>
      <vt:lpstr>Neoadjuvant Atezolizumab in cSCC: Responses With  3 Preoperative Doses</vt:lpstr>
      <vt:lpstr>Phase II MATISSE Study: Neoadjuvant Nivolumab ± Ipilimumab in Stage I-IVa cSCC</vt:lpstr>
      <vt:lpstr>MATISSE Study: RFS With Neoadjuvant Nivolumab ± Ipilimumab in Stage I-IVa cSCC</vt:lpstr>
      <vt:lpstr>Very High–Risk CSCC: When to Consider Neoadjuvant Cemiplimab</vt:lpstr>
      <vt:lpstr>Patient Case (cont’d)</vt:lpstr>
      <vt:lpstr>KEYNOTE-630: Adjuvant Pembrolizumab vs Placebo in  High-Risk Locally Advanced cSCC</vt:lpstr>
      <vt:lpstr>KEYNOTE-630: Recurrence-Free Survival in Adjuvant Pembrolizumab vs Placebo</vt:lpstr>
      <vt:lpstr>C-POST: Adjuvant Cemiplimab for High-Risk Resected cSCC</vt:lpstr>
      <vt:lpstr>C-POST: Adjuvant Cemiplimab for High-Risk Resected cSCC</vt:lpstr>
      <vt:lpstr>C-POST: Trial Safety Summary (Adjuvant Cemiplimab vs Placebo)</vt:lpstr>
      <vt:lpstr>Eligibility Criteria in C-POST vs KEYNOTE-630</vt:lpstr>
      <vt:lpstr>C-POST and KEYNOTE-630: RFS Analysis From Reconstructed Pseudoindividual Patient Data</vt:lpstr>
      <vt:lpstr>Bayesian Synthesis of C-POST and KEYNOTE-630:  Posterior Estimate of Recurrence-Free Survival</vt:lpstr>
      <vt:lpstr>Adjuvant Cemiplimab in NCCN Guidelines for Very High–Risk cSCC</vt:lpstr>
      <vt:lpstr>Preoperative vs Postoperative Immunotherapy</vt:lpstr>
      <vt:lpstr>Biomarkers in Immune Checkpoint Inhibitor Decision-making</vt:lpstr>
      <vt:lpstr>EMPOWER – cSCC - 1: Safety Profile of Cemiplimab in Advanced cSCC</vt:lpstr>
      <vt:lpstr>KEYNOTE – 629: Treatment-Related Adverse Events in Pembrolizumab-Treated Advanced cSCC</vt:lpstr>
      <vt:lpstr>Neoadjuvant Cemiplimab in Resectable Stage II-IV cSCC: Safety Profile</vt:lpstr>
      <vt:lpstr>Mechanistic Link Between Immune Checkpoint Inhibition and Atherosclerotic Cardiovascular Risk</vt:lpstr>
      <vt:lpstr>Real-world Toxicity of Immunotherapy: Beyond Grades 3/4― Hidden Burden of “Moderate” AEs</vt:lpstr>
      <vt:lpstr>Radiation as an Immune Primer </vt:lpstr>
      <vt:lpstr>CLEAR-CSCC: Intralesional Cemiplimab vs Primary Surgery in Early-Stage cSCC</vt:lpstr>
      <vt:lpstr>Tailoring Therapy for Older and Frail Patients With cSCC</vt:lpstr>
      <vt:lpstr>Go Online for More CCO  Coverage of Cutaneous Squamous Cell Carcinoma!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Translating Discoveries to Clinical Practice to Advance the Care of Patients With Cutaneous Squamous Cell Carcinoma</dc:title>
  <dc:creator>Davidson, El (NYC-FUB)</dc:creator>
  <cp:lastModifiedBy>Valerie Wenzel</cp:lastModifiedBy>
  <cp:revision>108</cp:revision>
  <dcterms:created xsi:type="dcterms:W3CDTF">2025-10-10T13:11:02Z</dcterms:created>
  <dcterms:modified xsi:type="dcterms:W3CDTF">2026-07-07T14:58:07Z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0x0101009975FBE21A55224BB0EBFBA3490E0DC8</vt:lpwstr>
  </property>
  <property fmtid="{D5CDD505-2E9C-101B-9397-08002B2CF9AE}" pid="3" name="MediaServiceImageTags">
    <vt:lpwstr/>
  </property>
</Properties>
</file>