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1" r:id="rId5"/>
    <p:sldMasterId id="2147483680" r:id="rId6"/>
    <p:sldMasterId id="2147483692" r:id="rId7"/>
  </p:sldMasterIdLst>
  <p:notesMasterIdLst>
    <p:notesMasterId r:id="rId24"/>
  </p:notesMasterIdLst>
  <p:sldIdLst>
    <p:sldId id="2147473663" r:id="rId8"/>
    <p:sldId id="308" r:id="rId9"/>
    <p:sldId id="267" r:id="rId10"/>
    <p:sldId id="2147473700" r:id="rId11"/>
    <p:sldId id="2147473708" r:id="rId12"/>
    <p:sldId id="2147473709" r:id="rId13"/>
    <p:sldId id="2147473705" r:id="rId14"/>
    <p:sldId id="2147473718" r:id="rId15"/>
    <p:sldId id="2147473716" r:id="rId16"/>
    <p:sldId id="2147473713" r:id="rId17"/>
    <p:sldId id="2147473719" r:id="rId18"/>
    <p:sldId id="2147473721" r:id="rId19"/>
    <p:sldId id="2147473714" r:id="rId20"/>
    <p:sldId id="2147473712" r:id="rId21"/>
    <p:sldId id="2147473668" r:id="rId22"/>
    <p:sldId id="214747369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75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3A9440F-B7C5-42F6-6D06-73163063AE8E}" name="Timothy Quill" initials="TQ" userId="S::tquill@clinicaloptions.com::b1dc6efb-2995-45e7-a306-57a2c67aa886" providerId="AD"/>
  <p188:author id="{1101E41E-6C76-D344-5A65-F3B00557F242}" name="Andrea Boecler" initials="AB" userId="S::aboecler@clinicaloptions.com::28e82037-1239-4052-943b-ae184e0bc2af" providerId="AD"/>
  <p188:author id="{A16E7224-2BD4-7C81-13D4-6975799D3044}" name="Jacky Olin" initials="JO" userId="8805d6267ec4f7e5" providerId="Windows Live"/>
  <p188:author id="{503E3E40-1613-3023-7636-2C512A4307B2}" name="Ryan Topping" initials="RT" userId="S::rtopping@clinicaloptions.com::94707e26-9fc4-45d8-b0ca-0ad126bd8df5" providerId="AD"/>
  <p188:author id="{67E39494-75B3-CF9E-6A44-82504F755C8B}" name="Dussadee Royal" initials="DR" userId="S::droyal@clinicaloptions.com::51beead8-6fa0-4b98-aeba-37044af35e17" providerId="AD"/>
  <p188:author id="{03B216E6-79A8-38C7-5ACE-D48A7F3656DF}" name="Olin, Jacky L" initials="JO" userId="S::jlolin@novanthealth.org::c2955990-f707-40ef-9a9d-cf726ac60c7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D6333D-8C57-4032-92B8-D800ED664698}" v="23" dt="2025-12-16T17:14:31.239"/>
    <p1510:client id="{CF9BD672-40ED-43C9-BC43-D49D57A79F51}" v="176" dt="2025-12-16T22:25:26.0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84" autoAdjust="0"/>
    <p:restoredTop sz="90122" autoAdjust="0"/>
  </p:normalViewPr>
  <p:slideViewPr>
    <p:cSldViewPr snapToGrid="0">
      <p:cViewPr varScale="1">
        <p:scale>
          <a:sx n="86" d="100"/>
          <a:sy n="86" d="100"/>
        </p:scale>
        <p:origin x="1260" y="72"/>
      </p:cViewPr>
      <p:guideLst>
        <p:guide orient="horz" pos="337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45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yan Topping" userId="94707e26-9fc4-45d8-b0ca-0ad126bd8df5" providerId="ADAL" clId="{2D3EBCCD-5B89-4213-84E8-CA85F31DEFC3}"/>
    <pc:docChg chg="undo custSel modSld">
      <pc:chgData name="Ryan Topping" userId="94707e26-9fc4-45d8-b0ca-0ad126bd8df5" providerId="ADAL" clId="{2D3EBCCD-5B89-4213-84E8-CA85F31DEFC3}" dt="2025-12-17T15:01:16.709" v="784" actId="478"/>
      <pc:docMkLst>
        <pc:docMk/>
      </pc:docMkLst>
      <pc:sldChg chg="modSp mod">
        <pc:chgData name="Ryan Topping" userId="94707e26-9fc4-45d8-b0ca-0ad126bd8df5" providerId="ADAL" clId="{2D3EBCCD-5B89-4213-84E8-CA85F31DEFC3}" dt="2025-12-16T11:05:37.435" v="318" actId="20577"/>
        <pc:sldMkLst>
          <pc:docMk/>
          <pc:sldMk cId="0" sldId="267"/>
        </pc:sldMkLst>
        <pc:spChg chg="mod">
          <ac:chgData name="Ryan Topping" userId="94707e26-9fc4-45d8-b0ca-0ad126bd8df5" providerId="ADAL" clId="{2D3EBCCD-5B89-4213-84E8-CA85F31DEFC3}" dt="2025-12-16T11:05:37.435" v="318" actId="20577"/>
          <ac:spMkLst>
            <pc:docMk/>
            <pc:sldMk cId="0" sldId="267"/>
            <ac:spMk id="5" creationId="{64379E87-1377-854C-2BCB-222C9B5951CC}"/>
          </ac:spMkLst>
        </pc:spChg>
        <pc:spChg chg="mod">
          <ac:chgData name="Ryan Topping" userId="94707e26-9fc4-45d8-b0ca-0ad126bd8df5" providerId="ADAL" clId="{2D3EBCCD-5B89-4213-84E8-CA85F31DEFC3}" dt="2025-12-15T20:41:32.261" v="28" actId="20577"/>
          <ac:spMkLst>
            <pc:docMk/>
            <pc:sldMk cId="0" sldId="267"/>
            <ac:spMk id="10243" creationId="{F32B6906-F430-489F-9D0A-DF47C4CAA198}"/>
          </ac:spMkLst>
        </pc:spChg>
        <pc:spChg chg="mod">
          <ac:chgData name="Ryan Topping" userId="94707e26-9fc4-45d8-b0ca-0ad126bd8df5" providerId="ADAL" clId="{2D3EBCCD-5B89-4213-84E8-CA85F31DEFC3}" dt="2025-12-15T20:46:54.852" v="149" actId="20577"/>
          <ac:spMkLst>
            <pc:docMk/>
            <pc:sldMk cId="0" sldId="267"/>
            <ac:spMk id="10244" creationId="{8895AD81-D23D-4BD6-9CE3-C6ABB44855EB}"/>
          </ac:spMkLst>
        </pc:spChg>
      </pc:sldChg>
      <pc:sldChg chg="modSp mod">
        <pc:chgData name="Ryan Topping" userId="94707e26-9fc4-45d8-b0ca-0ad126bd8df5" providerId="ADAL" clId="{2D3EBCCD-5B89-4213-84E8-CA85F31DEFC3}" dt="2025-12-15T20:40:27.234" v="4" actId="20577"/>
        <pc:sldMkLst>
          <pc:docMk/>
          <pc:sldMk cId="2634731740" sldId="2147473663"/>
        </pc:sldMkLst>
        <pc:spChg chg="mod">
          <ac:chgData name="Ryan Topping" userId="94707e26-9fc4-45d8-b0ca-0ad126bd8df5" providerId="ADAL" clId="{2D3EBCCD-5B89-4213-84E8-CA85F31DEFC3}" dt="2025-12-15T20:40:27.234" v="4" actId="20577"/>
          <ac:spMkLst>
            <pc:docMk/>
            <pc:sldMk cId="2634731740" sldId="2147473663"/>
            <ac:spMk id="7171" creationId="{4D67E167-2F37-481F-AB26-A6E236679EF3}"/>
          </ac:spMkLst>
        </pc:spChg>
      </pc:sldChg>
      <pc:sldChg chg="addSp delSp modSp mod">
        <pc:chgData name="Ryan Topping" userId="94707e26-9fc4-45d8-b0ca-0ad126bd8df5" providerId="ADAL" clId="{2D3EBCCD-5B89-4213-84E8-CA85F31DEFC3}" dt="2025-12-16T11:42:10.785" v="760" actId="20577"/>
        <pc:sldMkLst>
          <pc:docMk/>
          <pc:sldMk cId="2733978758" sldId="2147473668"/>
        </pc:sldMkLst>
        <pc:spChg chg="add mod">
          <ac:chgData name="Ryan Topping" userId="94707e26-9fc4-45d8-b0ca-0ad126bd8df5" providerId="ADAL" clId="{2D3EBCCD-5B89-4213-84E8-CA85F31DEFC3}" dt="2025-12-16T11:06:38.555" v="334"/>
          <ac:spMkLst>
            <pc:docMk/>
            <pc:sldMk cId="2733978758" sldId="2147473668"/>
            <ac:spMk id="2" creationId="{EC7DE0A0-CFB2-A910-D3DB-FFA8BCC6A6DB}"/>
          </ac:spMkLst>
        </pc:spChg>
        <pc:spChg chg="del">
          <ac:chgData name="Ryan Topping" userId="94707e26-9fc4-45d8-b0ca-0ad126bd8df5" providerId="ADAL" clId="{2D3EBCCD-5B89-4213-84E8-CA85F31DEFC3}" dt="2025-12-16T11:06:38.234" v="333" actId="478"/>
          <ac:spMkLst>
            <pc:docMk/>
            <pc:sldMk cId="2733978758" sldId="2147473668"/>
            <ac:spMk id="4" creationId="{E9A7BA36-8EC0-E0E0-271C-9CEFC53D04C9}"/>
          </ac:spMkLst>
        </pc:spChg>
        <pc:spChg chg="mod">
          <ac:chgData name="Ryan Topping" userId="94707e26-9fc4-45d8-b0ca-0ad126bd8df5" providerId="ADAL" clId="{2D3EBCCD-5B89-4213-84E8-CA85F31DEFC3}" dt="2025-12-15T20:42:34.077" v="48" actId="313"/>
          <ac:spMkLst>
            <pc:docMk/>
            <pc:sldMk cId="2733978758" sldId="2147473668"/>
            <ac:spMk id="10243" creationId="{2026A439-8529-6B4C-B145-B93CE97EB569}"/>
          </ac:spMkLst>
        </pc:spChg>
        <pc:spChg chg="mod">
          <ac:chgData name="Ryan Topping" userId="94707e26-9fc4-45d8-b0ca-0ad126bd8df5" providerId="ADAL" clId="{2D3EBCCD-5B89-4213-84E8-CA85F31DEFC3}" dt="2025-12-16T11:42:10.785" v="760" actId="20577"/>
          <ac:spMkLst>
            <pc:docMk/>
            <pc:sldMk cId="2733978758" sldId="2147473668"/>
            <ac:spMk id="10244" creationId="{DB475B4E-0A9A-B301-CDBD-15C0FF465F04}"/>
          </ac:spMkLst>
        </pc:spChg>
      </pc:sldChg>
      <pc:sldChg chg="addSp delSp modSp mod chgLayout">
        <pc:chgData name="Ryan Topping" userId="94707e26-9fc4-45d8-b0ca-0ad126bd8df5" providerId="ADAL" clId="{2D3EBCCD-5B89-4213-84E8-CA85F31DEFC3}" dt="2025-12-16T11:10:26.684" v="365" actId="207"/>
        <pc:sldMkLst>
          <pc:docMk/>
          <pc:sldMk cId="539564341" sldId="2147473700"/>
        </pc:sldMkLst>
        <pc:spChg chg="mod">
          <ac:chgData name="Ryan Topping" userId="94707e26-9fc4-45d8-b0ca-0ad126bd8df5" providerId="ADAL" clId="{2D3EBCCD-5B89-4213-84E8-CA85F31DEFC3}" dt="2025-12-16T11:10:26.684" v="365" actId="207"/>
          <ac:spMkLst>
            <pc:docMk/>
            <pc:sldMk cId="539564341" sldId="2147473700"/>
            <ac:spMk id="4" creationId="{92F00C6F-A46B-4623-F32F-8C883D3334E1}"/>
          </ac:spMkLst>
        </pc:spChg>
        <pc:spChg chg="mod">
          <ac:chgData name="Ryan Topping" userId="94707e26-9fc4-45d8-b0ca-0ad126bd8df5" providerId="ADAL" clId="{2D3EBCCD-5B89-4213-84E8-CA85F31DEFC3}" dt="2025-12-15T20:48:10.586" v="162" actId="21"/>
          <ac:spMkLst>
            <pc:docMk/>
            <pc:sldMk cId="539564341" sldId="2147473700"/>
            <ac:spMk id="6" creationId="{D84E6D6A-EEA0-9EAB-BE83-D812AB379594}"/>
          </ac:spMkLst>
        </pc:spChg>
        <pc:spChg chg="add mod ord">
          <ac:chgData name="Ryan Topping" userId="94707e26-9fc4-45d8-b0ca-0ad126bd8df5" providerId="ADAL" clId="{2D3EBCCD-5B89-4213-84E8-CA85F31DEFC3}" dt="2025-12-15T20:49:10.807" v="176" actId="404"/>
          <ac:spMkLst>
            <pc:docMk/>
            <pc:sldMk cId="539564341" sldId="2147473700"/>
            <ac:spMk id="7" creationId="{F1786DF7-F70E-C5D2-F443-FF2AE5414118}"/>
          </ac:spMkLst>
        </pc:spChg>
        <pc:spChg chg="mod">
          <ac:chgData name="Ryan Topping" userId="94707e26-9fc4-45d8-b0ca-0ad126bd8df5" providerId="ADAL" clId="{2D3EBCCD-5B89-4213-84E8-CA85F31DEFC3}" dt="2025-12-16T11:02:58.694" v="241" actId="207"/>
          <ac:spMkLst>
            <pc:docMk/>
            <pc:sldMk cId="539564341" sldId="2147473700"/>
            <ac:spMk id="8" creationId="{97193265-FDD1-687C-D598-A18B94164799}"/>
          </ac:spMkLst>
        </pc:spChg>
        <pc:spChg chg="mod">
          <ac:chgData name="Ryan Topping" userId="94707e26-9fc4-45d8-b0ca-0ad126bd8df5" providerId="ADAL" clId="{2D3EBCCD-5B89-4213-84E8-CA85F31DEFC3}" dt="2025-12-15T20:49:39.005" v="184" actId="1076"/>
          <ac:spMkLst>
            <pc:docMk/>
            <pc:sldMk cId="539564341" sldId="2147473700"/>
            <ac:spMk id="9" creationId="{71A6C032-31AD-CB06-0D64-46774DFF5B77}"/>
          </ac:spMkLst>
        </pc:spChg>
        <pc:spChg chg="add mod ord">
          <ac:chgData name="Ryan Topping" userId="94707e26-9fc4-45d8-b0ca-0ad126bd8df5" providerId="ADAL" clId="{2D3EBCCD-5B89-4213-84E8-CA85F31DEFC3}" dt="2025-12-15T20:49:25.260" v="182" actId="20577"/>
          <ac:spMkLst>
            <pc:docMk/>
            <pc:sldMk cId="539564341" sldId="2147473700"/>
            <ac:spMk id="10" creationId="{DB164FBB-0354-5AF2-3344-0173158320B4}"/>
          </ac:spMkLst>
        </pc:spChg>
        <pc:spChg chg="add mod">
          <ac:chgData name="Ryan Topping" userId="94707e26-9fc4-45d8-b0ca-0ad126bd8df5" providerId="ADAL" clId="{2D3EBCCD-5B89-4213-84E8-CA85F31DEFC3}" dt="2025-12-16T11:05:06.178" v="315" actId="1076"/>
          <ac:spMkLst>
            <pc:docMk/>
            <pc:sldMk cId="539564341" sldId="2147473700"/>
            <ac:spMk id="11" creationId="{E2DDCF57-5E47-5A93-E6D0-DB030CB22662}"/>
          </ac:spMkLst>
        </pc:spChg>
        <pc:spChg chg="mod">
          <ac:chgData name="Ryan Topping" userId="94707e26-9fc4-45d8-b0ca-0ad126bd8df5" providerId="ADAL" clId="{2D3EBCCD-5B89-4213-84E8-CA85F31DEFC3}" dt="2025-12-15T20:49:39.005" v="184" actId="1076"/>
          <ac:spMkLst>
            <pc:docMk/>
            <pc:sldMk cId="539564341" sldId="2147473700"/>
            <ac:spMk id="12" creationId="{89A45DFF-608D-A83E-AFA5-A105E6E2B663}"/>
          </ac:spMkLst>
        </pc:spChg>
        <pc:spChg chg="mod">
          <ac:chgData name="Ryan Topping" userId="94707e26-9fc4-45d8-b0ca-0ad126bd8df5" providerId="ADAL" clId="{2D3EBCCD-5B89-4213-84E8-CA85F31DEFC3}" dt="2025-12-16T11:02:58.694" v="241" actId="207"/>
          <ac:spMkLst>
            <pc:docMk/>
            <pc:sldMk cId="539564341" sldId="2147473700"/>
            <ac:spMk id="13" creationId="{730FF6BE-0008-4D2C-CD16-567330C69AFC}"/>
          </ac:spMkLst>
        </pc:spChg>
        <pc:spChg chg="mod">
          <ac:chgData name="Ryan Topping" userId="94707e26-9fc4-45d8-b0ca-0ad126bd8df5" providerId="ADAL" clId="{2D3EBCCD-5B89-4213-84E8-CA85F31DEFC3}" dt="2025-12-15T21:04:56.772" v="240" actId="207"/>
          <ac:spMkLst>
            <pc:docMk/>
            <pc:sldMk cId="539564341" sldId="2147473700"/>
            <ac:spMk id="14" creationId="{D6D8AE02-3F6C-48CE-E7B0-694239A19270}"/>
          </ac:spMkLst>
        </pc:spChg>
        <pc:spChg chg="mod">
          <ac:chgData name="Ryan Topping" userId="94707e26-9fc4-45d8-b0ca-0ad126bd8df5" providerId="ADAL" clId="{2D3EBCCD-5B89-4213-84E8-CA85F31DEFC3}" dt="2025-12-16T11:03:08.280" v="242" actId="207"/>
          <ac:spMkLst>
            <pc:docMk/>
            <pc:sldMk cId="539564341" sldId="2147473700"/>
            <ac:spMk id="15" creationId="{F7A52C76-59BB-8BC8-DB72-7874DE2D93B5}"/>
          </ac:spMkLst>
        </pc:spChg>
        <pc:spChg chg="add mod">
          <ac:chgData name="Ryan Topping" userId="94707e26-9fc4-45d8-b0ca-0ad126bd8df5" providerId="ADAL" clId="{2D3EBCCD-5B89-4213-84E8-CA85F31DEFC3}" dt="2025-12-15T21:03:20.284" v="221" actId="20577"/>
          <ac:spMkLst>
            <pc:docMk/>
            <pc:sldMk cId="539564341" sldId="2147473700"/>
            <ac:spMk id="16" creationId="{C7561AA2-A0D6-C355-DB03-4E19192E5B83}"/>
          </ac:spMkLst>
        </pc:spChg>
        <pc:spChg chg="mod">
          <ac:chgData name="Ryan Topping" userId="94707e26-9fc4-45d8-b0ca-0ad126bd8df5" providerId="ADAL" clId="{2D3EBCCD-5B89-4213-84E8-CA85F31DEFC3}" dt="2025-12-15T21:02:54.150" v="212" actId="403"/>
          <ac:spMkLst>
            <pc:docMk/>
            <pc:sldMk cId="539564341" sldId="2147473700"/>
            <ac:spMk id="22" creationId="{44945135-D477-D46C-99D0-5AE71792DC24}"/>
          </ac:spMkLst>
        </pc:spChg>
        <pc:spChg chg="mod">
          <ac:chgData name="Ryan Topping" userId="94707e26-9fc4-45d8-b0ca-0ad126bd8df5" providerId="ADAL" clId="{2D3EBCCD-5B89-4213-84E8-CA85F31DEFC3}" dt="2025-12-16T11:09:39.795" v="364" actId="20577"/>
          <ac:spMkLst>
            <pc:docMk/>
            <pc:sldMk cId="539564341" sldId="2147473700"/>
            <ac:spMk id="27" creationId="{C08BD85B-62BF-E78A-5EF1-28C4FA4D4A87}"/>
          </ac:spMkLst>
        </pc:spChg>
        <pc:spChg chg="mod">
          <ac:chgData name="Ryan Topping" userId="94707e26-9fc4-45d8-b0ca-0ad126bd8df5" providerId="ADAL" clId="{2D3EBCCD-5B89-4213-84E8-CA85F31DEFC3}" dt="2025-12-16T11:03:55.752" v="284" actId="14100"/>
          <ac:spMkLst>
            <pc:docMk/>
            <pc:sldMk cId="539564341" sldId="2147473700"/>
            <ac:spMk id="33" creationId="{29B84A86-EDDD-95CE-27A5-A91C09977DF9}"/>
          </ac:spMkLst>
        </pc:spChg>
        <pc:spChg chg="mod ord">
          <ac:chgData name="Ryan Topping" userId="94707e26-9fc4-45d8-b0ca-0ad126bd8df5" providerId="ADAL" clId="{2D3EBCCD-5B89-4213-84E8-CA85F31DEFC3}" dt="2025-12-15T20:47:32.444" v="150" actId="700"/>
          <ac:spMkLst>
            <pc:docMk/>
            <pc:sldMk cId="539564341" sldId="2147473700"/>
            <ac:spMk id="19458" creationId="{F65B5284-A016-40AE-8211-CECB2CF27933}"/>
          </ac:spMkLst>
        </pc:spChg>
        <pc:cxnChg chg="add">
          <ac:chgData name="Ryan Topping" userId="94707e26-9fc4-45d8-b0ca-0ad126bd8df5" providerId="ADAL" clId="{2D3EBCCD-5B89-4213-84E8-CA85F31DEFC3}" dt="2025-12-15T21:03:32.616" v="223" actId="11529"/>
          <ac:cxnSpMkLst>
            <pc:docMk/>
            <pc:sldMk cId="539564341" sldId="2147473700"/>
            <ac:cxnSpMk id="20" creationId="{BAE8D412-43CF-92F2-AEB2-A1879DE4D76D}"/>
          </ac:cxnSpMkLst>
        </pc:cxnChg>
        <pc:cxnChg chg="add mod">
          <ac:chgData name="Ryan Topping" userId="94707e26-9fc4-45d8-b0ca-0ad126bd8df5" providerId="ADAL" clId="{2D3EBCCD-5B89-4213-84E8-CA85F31DEFC3}" dt="2025-12-15T21:03:47.561" v="226" actId="14100"/>
          <ac:cxnSpMkLst>
            <pc:docMk/>
            <pc:sldMk cId="539564341" sldId="2147473700"/>
            <ac:cxnSpMk id="21" creationId="{532A75CB-BD10-050C-EA9F-C4A985AB5236}"/>
          </ac:cxnSpMkLst>
        </pc:cxnChg>
        <pc:cxnChg chg="add mod">
          <ac:chgData name="Ryan Topping" userId="94707e26-9fc4-45d8-b0ca-0ad126bd8df5" providerId="ADAL" clId="{2D3EBCCD-5B89-4213-84E8-CA85F31DEFC3}" dt="2025-12-15T21:04:04.008" v="230" actId="14100"/>
          <ac:cxnSpMkLst>
            <pc:docMk/>
            <pc:sldMk cId="539564341" sldId="2147473700"/>
            <ac:cxnSpMk id="26" creationId="{32E85098-E033-57CE-A991-1DAFD5223A7E}"/>
          </ac:cxnSpMkLst>
        </pc:cxnChg>
        <pc:cxnChg chg="add mod">
          <ac:chgData name="Ryan Topping" userId="94707e26-9fc4-45d8-b0ca-0ad126bd8df5" providerId="ADAL" clId="{2D3EBCCD-5B89-4213-84E8-CA85F31DEFC3}" dt="2025-12-15T21:04:26.296" v="232" actId="1076"/>
          <ac:cxnSpMkLst>
            <pc:docMk/>
            <pc:sldMk cId="539564341" sldId="2147473700"/>
            <ac:cxnSpMk id="29" creationId="{4669C0AF-5884-3BA3-F1E8-6733F18B1893}"/>
          </ac:cxnSpMkLst>
        </pc:cxnChg>
        <pc:cxnChg chg="add mod">
          <ac:chgData name="Ryan Topping" userId="94707e26-9fc4-45d8-b0ca-0ad126bd8df5" providerId="ADAL" clId="{2D3EBCCD-5B89-4213-84E8-CA85F31DEFC3}" dt="2025-12-15T21:04:26.296" v="232" actId="1076"/>
          <ac:cxnSpMkLst>
            <pc:docMk/>
            <pc:sldMk cId="539564341" sldId="2147473700"/>
            <ac:cxnSpMk id="30" creationId="{1BA09335-2CFD-675D-73A0-7A845F67025B}"/>
          </ac:cxnSpMkLst>
        </pc:cxnChg>
        <pc:cxnChg chg="add mod">
          <ac:chgData name="Ryan Topping" userId="94707e26-9fc4-45d8-b0ca-0ad126bd8df5" providerId="ADAL" clId="{2D3EBCCD-5B89-4213-84E8-CA85F31DEFC3}" dt="2025-12-15T21:04:41.960" v="239" actId="1035"/>
          <ac:cxnSpMkLst>
            <pc:docMk/>
            <pc:sldMk cId="539564341" sldId="2147473700"/>
            <ac:cxnSpMk id="31" creationId="{EE670DD7-0CF2-5017-EE72-B4C3C0ECC4B5}"/>
          </ac:cxnSpMkLst>
        </pc:cxnChg>
        <pc:cxnChg chg="add mod">
          <ac:chgData name="Ryan Topping" userId="94707e26-9fc4-45d8-b0ca-0ad126bd8df5" providerId="ADAL" clId="{2D3EBCCD-5B89-4213-84E8-CA85F31DEFC3}" dt="2025-12-15T21:04:36.586" v="235" actId="1076"/>
          <ac:cxnSpMkLst>
            <pc:docMk/>
            <pc:sldMk cId="539564341" sldId="2147473700"/>
            <ac:cxnSpMk id="32" creationId="{4D6F4A70-1BC0-1AF7-34BD-4764C3275D2D}"/>
          </ac:cxnSpMkLst>
        </pc:cxnChg>
      </pc:sldChg>
      <pc:sldChg chg="addSp delSp modSp mod">
        <pc:chgData name="Ryan Topping" userId="94707e26-9fc4-45d8-b0ca-0ad126bd8df5" providerId="ADAL" clId="{2D3EBCCD-5B89-4213-84E8-CA85F31DEFC3}" dt="2025-12-17T15:00:11.158" v="781" actId="478"/>
        <pc:sldMkLst>
          <pc:docMk/>
          <pc:sldMk cId="2600494913" sldId="2147473705"/>
        </pc:sldMkLst>
        <pc:spChg chg="del">
          <ac:chgData name="Ryan Topping" userId="94707e26-9fc4-45d8-b0ca-0ad126bd8df5" providerId="ADAL" clId="{2D3EBCCD-5B89-4213-84E8-CA85F31DEFC3}" dt="2025-12-16T11:06:10.508" v="323" actId="478"/>
          <ac:spMkLst>
            <pc:docMk/>
            <pc:sldMk cId="2600494913" sldId="2147473705"/>
            <ac:spMk id="4" creationId="{0ECCE49E-6B39-77EE-425E-14AE8856D4EF}"/>
          </ac:spMkLst>
        </pc:spChg>
        <pc:spChg chg="add mod">
          <ac:chgData name="Ryan Topping" userId="94707e26-9fc4-45d8-b0ca-0ad126bd8df5" providerId="ADAL" clId="{2D3EBCCD-5B89-4213-84E8-CA85F31DEFC3}" dt="2025-12-16T11:06:10.914" v="324"/>
          <ac:spMkLst>
            <pc:docMk/>
            <pc:sldMk cId="2600494913" sldId="2147473705"/>
            <ac:spMk id="5" creationId="{B53F6E11-A553-D61E-A127-2CA001811121}"/>
          </ac:spMkLst>
        </pc:spChg>
        <pc:spChg chg="mod">
          <ac:chgData name="Ryan Topping" userId="94707e26-9fc4-45d8-b0ca-0ad126bd8df5" providerId="ADAL" clId="{2D3EBCCD-5B89-4213-84E8-CA85F31DEFC3}" dt="2025-12-16T11:17:07.470" v="436" actId="14100"/>
          <ac:spMkLst>
            <pc:docMk/>
            <pc:sldMk cId="2600494913" sldId="2147473705"/>
            <ac:spMk id="7" creationId="{C0EA2E5E-6505-A235-4B5D-DE48FEC9CB08}"/>
          </ac:spMkLst>
        </pc:spChg>
        <pc:spChg chg="mod">
          <ac:chgData name="Ryan Topping" userId="94707e26-9fc4-45d8-b0ca-0ad126bd8df5" providerId="ADAL" clId="{2D3EBCCD-5B89-4213-84E8-CA85F31DEFC3}" dt="2025-12-16T11:17:10.168" v="438" actId="20577"/>
          <ac:spMkLst>
            <pc:docMk/>
            <pc:sldMk cId="2600494913" sldId="2147473705"/>
            <ac:spMk id="10" creationId="{E7A25CBA-4202-DAC9-D47A-5637CFAE348D}"/>
          </ac:spMkLst>
        </pc:spChg>
        <pc:spChg chg="mod">
          <ac:chgData name="Ryan Topping" userId="94707e26-9fc4-45d8-b0ca-0ad126bd8df5" providerId="ADAL" clId="{2D3EBCCD-5B89-4213-84E8-CA85F31DEFC3}" dt="2025-12-15T20:41:59.100" v="35" actId="20577"/>
          <ac:spMkLst>
            <pc:docMk/>
            <pc:sldMk cId="2600494913" sldId="2147473705"/>
            <ac:spMk id="22530" creationId="{3C815830-30BF-D56B-4EBD-399D7C5BF046}"/>
          </ac:spMkLst>
        </pc:spChg>
        <pc:grpChg chg="del">
          <ac:chgData name="Ryan Topping" userId="94707e26-9fc4-45d8-b0ca-0ad126bd8df5" providerId="ADAL" clId="{2D3EBCCD-5B89-4213-84E8-CA85F31DEFC3}" dt="2025-12-17T14:59:49.155" v="778" actId="478"/>
          <ac:grpSpMkLst>
            <pc:docMk/>
            <pc:sldMk cId="2600494913" sldId="2147473705"/>
            <ac:grpSpMk id="2" creationId="{922712D4-E459-A841-C0CF-3275B55065A1}"/>
          </ac:grpSpMkLst>
        </pc:grpChg>
        <pc:grpChg chg="del">
          <ac:chgData name="Ryan Topping" userId="94707e26-9fc4-45d8-b0ca-0ad126bd8df5" providerId="ADAL" clId="{2D3EBCCD-5B89-4213-84E8-CA85F31DEFC3}" dt="2025-12-17T15:00:11.158" v="781" actId="478"/>
          <ac:grpSpMkLst>
            <pc:docMk/>
            <pc:sldMk cId="2600494913" sldId="2147473705"/>
            <ac:grpSpMk id="4" creationId="{CB3062C1-23C6-13D4-3DE2-D09D23C3BD10}"/>
          </ac:grpSpMkLst>
        </pc:grpChg>
        <pc:graphicFrameChg chg="mod modGraphic">
          <ac:chgData name="Ryan Topping" userId="94707e26-9fc4-45d8-b0ca-0ad126bd8df5" providerId="ADAL" clId="{2D3EBCCD-5B89-4213-84E8-CA85F31DEFC3}" dt="2025-12-16T11:28:21.556" v="466"/>
          <ac:graphicFrameMkLst>
            <pc:docMk/>
            <pc:sldMk cId="2600494913" sldId="2147473705"/>
            <ac:graphicFrameMk id="3" creationId="{EC09D8AB-277C-751E-87CC-34E9E8FD70E3}"/>
          </ac:graphicFrameMkLst>
        </pc:graphicFrameChg>
        <pc:graphicFrameChg chg="modGraphic">
          <ac:chgData name="Ryan Topping" userId="94707e26-9fc4-45d8-b0ca-0ad126bd8df5" providerId="ADAL" clId="{2D3EBCCD-5B89-4213-84E8-CA85F31DEFC3}" dt="2025-12-16T11:23:11.208" v="443" actId="20577"/>
          <ac:graphicFrameMkLst>
            <pc:docMk/>
            <pc:sldMk cId="2600494913" sldId="2147473705"/>
            <ac:graphicFrameMk id="8" creationId="{354858A8-B395-7E2A-86DF-FC521847F072}"/>
          </ac:graphicFrameMkLst>
        </pc:graphicFrameChg>
        <pc:picChg chg="add mod">
          <ac:chgData name="Ryan Topping" userId="94707e26-9fc4-45d8-b0ca-0ad126bd8df5" providerId="ADAL" clId="{2D3EBCCD-5B89-4213-84E8-CA85F31DEFC3}" dt="2025-12-16T11:14:42.343" v="406" actId="14100"/>
          <ac:picMkLst>
            <pc:docMk/>
            <pc:sldMk cId="2600494913" sldId="2147473705"/>
            <ac:picMk id="12" creationId="{E3B5510B-58EE-06B2-21DB-3FC9F74238B0}"/>
          </ac:picMkLst>
        </pc:picChg>
        <pc:picChg chg="add mod">
          <ac:chgData name="Ryan Topping" userId="94707e26-9fc4-45d8-b0ca-0ad126bd8df5" providerId="ADAL" clId="{2D3EBCCD-5B89-4213-84E8-CA85F31DEFC3}" dt="2025-12-16T11:15:17.770" v="413" actId="14100"/>
          <ac:picMkLst>
            <pc:docMk/>
            <pc:sldMk cId="2600494913" sldId="2147473705"/>
            <ac:picMk id="13" creationId="{5E3563D5-4E1E-2E96-6232-9BDC5B19C98A}"/>
          </ac:picMkLst>
        </pc:picChg>
        <pc:picChg chg="add mod">
          <ac:chgData name="Ryan Topping" userId="94707e26-9fc4-45d8-b0ca-0ad126bd8df5" providerId="ADAL" clId="{2D3EBCCD-5B89-4213-84E8-CA85F31DEFC3}" dt="2025-12-16T11:16:56.728" v="432" actId="1076"/>
          <ac:picMkLst>
            <pc:docMk/>
            <pc:sldMk cId="2600494913" sldId="2147473705"/>
            <ac:picMk id="15" creationId="{8527B066-AC27-5AA2-59AA-A419F2853C51}"/>
          </ac:picMkLst>
        </pc:picChg>
        <pc:picChg chg="add mod">
          <ac:chgData name="Ryan Topping" userId="94707e26-9fc4-45d8-b0ca-0ad126bd8df5" providerId="ADAL" clId="{2D3EBCCD-5B89-4213-84E8-CA85F31DEFC3}" dt="2025-12-16T11:17:01.824" v="433" actId="1076"/>
          <ac:picMkLst>
            <pc:docMk/>
            <pc:sldMk cId="2600494913" sldId="2147473705"/>
            <ac:picMk id="17" creationId="{B16D36D4-F51C-F517-ADD5-17F2BF47CC01}"/>
          </ac:picMkLst>
        </pc:picChg>
        <pc:cxnChg chg="mod">
          <ac:chgData name="Ryan Topping" userId="94707e26-9fc4-45d8-b0ca-0ad126bd8df5" providerId="ADAL" clId="{2D3EBCCD-5B89-4213-84E8-CA85F31DEFC3}" dt="2025-12-17T15:00:08.745" v="780" actId="1035"/>
          <ac:cxnSpMkLst>
            <pc:docMk/>
            <pc:sldMk cId="2600494913" sldId="2147473705"/>
            <ac:cxnSpMk id="22586" creationId="{0B010F96-4375-EE96-B9C4-FBFF3BE348FA}"/>
          </ac:cxnSpMkLst>
        </pc:cxnChg>
      </pc:sldChg>
      <pc:sldChg chg="addSp delSp modSp mod">
        <pc:chgData name="Ryan Topping" userId="94707e26-9fc4-45d8-b0ca-0ad126bd8df5" providerId="ADAL" clId="{2D3EBCCD-5B89-4213-84E8-CA85F31DEFC3}" dt="2025-12-16T11:11:27.384" v="384" actId="20577"/>
        <pc:sldMkLst>
          <pc:docMk/>
          <pc:sldMk cId="2521032713" sldId="2147473708"/>
        </pc:sldMkLst>
        <pc:spChg chg="del">
          <ac:chgData name="Ryan Topping" userId="94707e26-9fc4-45d8-b0ca-0ad126bd8df5" providerId="ADAL" clId="{2D3EBCCD-5B89-4213-84E8-CA85F31DEFC3}" dt="2025-12-16T11:07:21.954" v="335" actId="478"/>
          <ac:spMkLst>
            <pc:docMk/>
            <pc:sldMk cId="2521032713" sldId="2147473708"/>
            <ac:spMk id="2" creationId="{1C7E4EBA-47B6-C08B-6ED9-4B1DB69D61EA}"/>
          </ac:spMkLst>
        </pc:spChg>
        <pc:spChg chg="del">
          <ac:chgData name="Ryan Topping" userId="94707e26-9fc4-45d8-b0ca-0ad126bd8df5" providerId="ADAL" clId="{2D3EBCCD-5B89-4213-84E8-CA85F31DEFC3}" dt="2025-12-16T11:07:21.954" v="335" actId="478"/>
          <ac:spMkLst>
            <pc:docMk/>
            <pc:sldMk cId="2521032713" sldId="2147473708"/>
            <ac:spMk id="3" creationId="{F85D799D-C7C6-C0B7-6D8C-C7B0CABC801E}"/>
          </ac:spMkLst>
        </pc:spChg>
        <pc:spChg chg="del">
          <ac:chgData name="Ryan Topping" userId="94707e26-9fc4-45d8-b0ca-0ad126bd8df5" providerId="ADAL" clId="{2D3EBCCD-5B89-4213-84E8-CA85F31DEFC3}" dt="2025-12-16T11:05:54.889" v="319" actId="478"/>
          <ac:spMkLst>
            <pc:docMk/>
            <pc:sldMk cId="2521032713" sldId="2147473708"/>
            <ac:spMk id="4" creationId="{18BDDADE-51F2-5B5A-0856-4307BA14477A}"/>
          </ac:spMkLst>
        </pc:spChg>
        <pc:spChg chg="add mod">
          <ac:chgData name="Ryan Topping" userId="94707e26-9fc4-45d8-b0ca-0ad126bd8df5" providerId="ADAL" clId="{2D3EBCCD-5B89-4213-84E8-CA85F31DEFC3}" dt="2025-12-16T11:05:55.288" v="320"/>
          <ac:spMkLst>
            <pc:docMk/>
            <pc:sldMk cId="2521032713" sldId="2147473708"/>
            <ac:spMk id="6" creationId="{DE998004-E073-5C39-5BB4-78157E664DD1}"/>
          </ac:spMkLst>
        </pc:spChg>
        <pc:spChg chg="mod">
          <ac:chgData name="Ryan Topping" userId="94707e26-9fc4-45d8-b0ca-0ad126bd8df5" providerId="ADAL" clId="{2D3EBCCD-5B89-4213-84E8-CA85F31DEFC3}" dt="2025-12-15T20:41:48.612" v="31" actId="20577"/>
          <ac:spMkLst>
            <pc:docMk/>
            <pc:sldMk cId="2521032713" sldId="2147473708"/>
            <ac:spMk id="22530" creationId="{9F5DC9DA-8942-3870-A8C0-4141643E8E34}"/>
          </ac:spMkLst>
        </pc:spChg>
        <pc:graphicFrameChg chg="modGraphic">
          <ac:chgData name="Ryan Topping" userId="94707e26-9fc4-45d8-b0ca-0ad126bd8df5" providerId="ADAL" clId="{2D3EBCCD-5B89-4213-84E8-CA85F31DEFC3}" dt="2025-12-16T11:11:27.384" v="384" actId="20577"/>
          <ac:graphicFrameMkLst>
            <pc:docMk/>
            <pc:sldMk cId="2521032713" sldId="2147473708"/>
            <ac:graphicFrameMk id="5" creationId="{0B8F58D2-592F-3713-3FB6-65FFB1F2623F}"/>
          </ac:graphicFrameMkLst>
        </pc:graphicFrameChg>
      </pc:sldChg>
      <pc:sldChg chg="addSp delSp modSp mod modClrScheme chgLayout">
        <pc:chgData name="Ryan Topping" userId="94707e26-9fc4-45d8-b0ca-0ad126bd8df5" providerId="ADAL" clId="{2D3EBCCD-5B89-4213-84E8-CA85F31DEFC3}" dt="2025-12-16T11:13:12" v="403" actId="478"/>
        <pc:sldMkLst>
          <pc:docMk/>
          <pc:sldMk cId="1989006436" sldId="2147473709"/>
        </pc:sldMkLst>
        <pc:spChg chg="del">
          <ac:chgData name="Ryan Topping" userId="94707e26-9fc4-45d8-b0ca-0ad126bd8df5" providerId="ADAL" clId="{2D3EBCCD-5B89-4213-84E8-CA85F31DEFC3}" dt="2025-12-16T11:08:17.610" v="352" actId="478"/>
          <ac:spMkLst>
            <pc:docMk/>
            <pc:sldMk cId="1989006436" sldId="2147473709"/>
            <ac:spMk id="2" creationId="{9F425B38-7C36-98E9-21E6-E6C06ABBA059}"/>
          </ac:spMkLst>
        </pc:spChg>
        <pc:spChg chg="del">
          <ac:chgData name="Ryan Topping" userId="94707e26-9fc4-45d8-b0ca-0ad126bd8df5" providerId="ADAL" clId="{2D3EBCCD-5B89-4213-84E8-CA85F31DEFC3}" dt="2025-12-16T11:08:17.610" v="352" actId="478"/>
          <ac:spMkLst>
            <pc:docMk/>
            <pc:sldMk cId="1989006436" sldId="2147473709"/>
            <ac:spMk id="3" creationId="{35C7EEBD-B875-AB00-2AA8-3B900A1D6213}"/>
          </ac:spMkLst>
        </pc:spChg>
        <pc:spChg chg="del">
          <ac:chgData name="Ryan Topping" userId="94707e26-9fc4-45d8-b0ca-0ad126bd8df5" providerId="ADAL" clId="{2D3EBCCD-5B89-4213-84E8-CA85F31DEFC3}" dt="2025-12-16T11:06:02.492" v="321" actId="478"/>
          <ac:spMkLst>
            <pc:docMk/>
            <pc:sldMk cId="1989006436" sldId="2147473709"/>
            <ac:spMk id="4" creationId="{A0807D2B-D16B-69EB-FEAD-7579DD55880F}"/>
          </ac:spMkLst>
        </pc:spChg>
        <pc:spChg chg="add mod">
          <ac:chgData name="Ryan Topping" userId="94707e26-9fc4-45d8-b0ca-0ad126bd8df5" providerId="ADAL" clId="{2D3EBCCD-5B89-4213-84E8-CA85F31DEFC3}" dt="2025-12-16T11:06:02.750" v="322"/>
          <ac:spMkLst>
            <pc:docMk/>
            <pc:sldMk cId="1989006436" sldId="2147473709"/>
            <ac:spMk id="5" creationId="{F5E13C6C-9F12-ED2F-E487-9C08D2612F87}"/>
          </ac:spMkLst>
        </pc:spChg>
        <pc:spChg chg="add del mod ord">
          <ac:chgData name="Ryan Topping" userId="94707e26-9fc4-45d8-b0ca-0ad126bd8df5" providerId="ADAL" clId="{2D3EBCCD-5B89-4213-84E8-CA85F31DEFC3}" dt="2025-12-16T11:13:12" v="403" actId="478"/>
          <ac:spMkLst>
            <pc:docMk/>
            <pc:sldMk cId="1989006436" sldId="2147473709"/>
            <ac:spMk id="7" creationId="{ACA31272-FCC8-F5CD-A065-4EDF1DD14A48}"/>
          </ac:spMkLst>
        </pc:spChg>
        <pc:spChg chg="add del mod ord">
          <ac:chgData name="Ryan Topping" userId="94707e26-9fc4-45d8-b0ca-0ad126bd8df5" providerId="ADAL" clId="{2D3EBCCD-5B89-4213-84E8-CA85F31DEFC3}" dt="2025-12-16T11:12:57.266" v="399" actId="478"/>
          <ac:spMkLst>
            <pc:docMk/>
            <pc:sldMk cId="1989006436" sldId="2147473709"/>
            <ac:spMk id="9" creationId="{9D55623F-C982-6998-0E03-A857148BF2E1}"/>
          </ac:spMkLst>
        </pc:spChg>
        <pc:spChg chg="add del mod ord">
          <ac:chgData name="Ryan Topping" userId="94707e26-9fc4-45d8-b0ca-0ad126bd8df5" providerId="ADAL" clId="{2D3EBCCD-5B89-4213-84E8-CA85F31DEFC3}" dt="2025-12-16T11:13:03.350" v="400" actId="478"/>
          <ac:spMkLst>
            <pc:docMk/>
            <pc:sldMk cId="1989006436" sldId="2147473709"/>
            <ac:spMk id="10" creationId="{6EF3E820-4E6B-6D9E-9721-8395003E6A68}"/>
          </ac:spMkLst>
        </pc:spChg>
        <pc:spChg chg="mod ord">
          <ac:chgData name="Ryan Topping" userId="94707e26-9fc4-45d8-b0ca-0ad126bd8df5" providerId="ADAL" clId="{2D3EBCCD-5B89-4213-84E8-CA85F31DEFC3}" dt="2025-12-16T11:12:39.836" v="394" actId="700"/>
          <ac:spMkLst>
            <pc:docMk/>
            <pc:sldMk cId="1989006436" sldId="2147473709"/>
            <ac:spMk id="22530" creationId="{0A8BE9DB-88A2-71ED-F682-B89BAC566D56}"/>
          </ac:spMkLst>
        </pc:spChg>
        <pc:graphicFrameChg chg="mod modGraphic">
          <ac:chgData name="Ryan Topping" userId="94707e26-9fc4-45d8-b0ca-0ad126bd8df5" providerId="ADAL" clId="{2D3EBCCD-5B89-4213-84E8-CA85F31DEFC3}" dt="2025-12-16T11:13:08.187" v="402" actId="14100"/>
          <ac:graphicFrameMkLst>
            <pc:docMk/>
            <pc:sldMk cId="1989006436" sldId="2147473709"/>
            <ac:graphicFrameMk id="6" creationId="{6620C539-5D55-F21C-3038-FB97C6D6E202}"/>
          </ac:graphicFrameMkLst>
        </pc:graphicFrameChg>
        <pc:graphicFrameChg chg="mod modGraphic">
          <ac:chgData name="Ryan Topping" userId="94707e26-9fc4-45d8-b0ca-0ad126bd8df5" providerId="ADAL" clId="{2D3EBCCD-5B89-4213-84E8-CA85F31DEFC3}" dt="2025-12-16T11:13:06.102" v="401" actId="14100"/>
          <ac:graphicFrameMkLst>
            <pc:docMk/>
            <pc:sldMk cId="1989006436" sldId="2147473709"/>
            <ac:graphicFrameMk id="8" creationId="{AC308BDA-9DC3-8AA0-8C04-2A11B0DFB606}"/>
          </ac:graphicFrameMkLst>
        </pc:graphicFrameChg>
      </pc:sldChg>
      <pc:sldChg chg="addSp delSp modSp mod modClrScheme chgLayout">
        <pc:chgData name="Ryan Topping" userId="94707e26-9fc4-45d8-b0ca-0ad126bd8df5" providerId="ADAL" clId="{2D3EBCCD-5B89-4213-84E8-CA85F31DEFC3}" dt="2025-12-16T11:35:09.303" v="576" actId="478"/>
        <pc:sldMkLst>
          <pc:docMk/>
          <pc:sldMk cId="3440216276" sldId="2147473712"/>
        </pc:sldMkLst>
        <pc:spChg chg="del">
          <ac:chgData name="Ryan Topping" userId="94707e26-9fc4-45d8-b0ca-0ad126bd8df5" providerId="ADAL" clId="{2D3EBCCD-5B89-4213-84E8-CA85F31DEFC3}" dt="2025-12-16T11:06:33.980" v="331" actId="478"/>
          <ac:spMkLst>
            <pc:docMk/>
            <pc:sldMk cId="3440216276" sldId="2147473712"/>
            <ac:spMk id="4" creationId="{67F6EA8D-2331-D593-7D60-5B674837505F}"/>
          </ac:spMkLst>
        </pc:spChg>
        <pc:spChg chg="add mod">
          <ac:chgData name="Ryan Topping" userId="94707e26-9fc4-45d8-b0ca-0ad126bd8df5" providerId="ADAL" clId="{2D3EBCCD-5B89-4213-84E8-CA85F31DEFC3}" dt="2025-12-16T11:06:34.353" v="332"/>
          <ac:spMkLst>
            <pc:docMk/>
            <pc:sldMk cId="3440216276" sldId="2147473712"/>
            <ac:spMk id="6" creationId="{1DA73D68-9879-5480-CFD5-A6AE8A0C0301}"/>
          </ac:spMkLst>
        </pc:spChg>
        <pc:spChg chg="add del mod ord">
          <ac:chgData name="Ryan Topping" userId="94707e26-9fc4-45d8-b0ca-0ad126bd8df5" providerId="ADAL" clId="{2D3EBCCD-5B89-4213-84E8-CA85F31DEFC3}" dt="2025-12-16T11:35:05.048" v="575" actId="700"/>
          <ac:spMkLst>
            <pc:docMk/>
            <pc:sldMk cId="3440216276" sldId="2147473712"/>
            <ac:spMk id="7" creationId="{5464E7E4-BEAA-245A-892A-AF278A93B326}"/>
          </ac:spMkLst>
        </pc:spChg>
        <pc:spChg chg="add del mod ord">
          <ac:chgData name="Ryan Topping" userId="94707e26-9fc4-45d8-b0ca-0ad126bd8df5" providerId="ADAL" clId="{2D3EBCCD-5B89-4213-84E8-CA85F31DEFC3}" dt="2025-12-16T11:33:58.193" v="554" actId="478"/>
          <ac:spMkLst>
            <pc:docMk/>
            <pc:sldMk cId="3440216276" sldId="2147473712"/>
            <ac:spMk id="8" creationId="{A46B095F-689A-D354-88F2-5056B4FBD783}"/>
          </ac:spMkLst>
        </pc:spChg>
        <pc:spChg chg="add del mod ord">
          <ac:chgData name="Ryan Topping" userId="94707e26-9fc4-45d8-b0ca-0ad126bd8df5" providerId="ADAL" clId="{2D3EBCCD-5B89-4213-84E8-CA85F31DEFC3}" dt="2025-12-16T11:35:09.303" v="576" actId="478"/>
          <ac:spMkLst>
            <pc:docMk/>
            <pc:sldMk cId="3440216276" sldId="2147473712"/>
            <ac:spMk id="9" creationId="{38D5AD41-D5D5-B146-A287-14A5A4CD0DD3}"/>
          </ac:spMkLst>
        </pc:spChg>
        <pc:spChg chg="mod ord">
          <ac:chgData name="Ryan Topping" userId="94707e26-9fc4-45d8-b0ca-0ad126bd8df5" providerId="ADAL" clId="{2D3EBCCD-5B89-4213-84E8-CA85F31DEFC3}" dt="2025-12-16T11:35:05.048" v="575" actId="700"/>
          <ac:spMkLst>
            <pc:docMk/>
            <pc:sldMk cId="3440216276" sldId="2147473712"/>
            <ac:spMk id="22530" creationId="{C7BF4D9B-3EE5-9AA1-126C-43AAF843E92D}"/>
          </ac:spMkLst>
        </pc:spChg>
        <pc:graphicFrameChg chg="mod modGraphic">
          <ac:chgData name="Ryan Topping" userId="94707e26-9fc4-45d8-b0ca-0ad126bd8df5" providerId="ADAL" clId="{2D3EBCCD-5B89-4213-84E8-CA85F31DEFC3}" dt="2025-12-16T11:34:40.954" v="574" actId="14100"/>
          <ac:graphicFrameMkLst>
            <pc:docMk/>
            <pc:sldMk cId="3440216276" sldId="2147473712"/>
            <ac:graphicFrameMk id="5" creationId="{8C66FDEC-3AE9-7792-996E-0358F2370E6B}"/>
          </ac:graphicFrameMkLst>
        </pc:graphicFrameChg>
      </pc:sldChg>
      <pc:sldChg chg="addSp delSp modSp mod">
        <pc:chgData name="Ryan Topping" userId="94707e26-9fc4-45d8-b0ca-0ad126bd8df5" providerId="ADAL" clId="{2D3EBCCD-5B89-4213-84E8-CA85F31DEFC3}" dt="2025-12-17T15:01:16.709" v="784" actId="478"/>
        <pc:sldMkLst>
          <pc:docMk/>
          <pc:sldMk cId="3548409869" sldId="2147473713"/>
        </pc:sldMkLst>
        <pc:spChg chg="del">
          <ac:chgData name="Ryan Topping" userId="94707e26-9fc4-45d8-b0ca-0ad126bd8df5" providerId="ADAL" clId="{2D3EBCCD-5B89-4213-84E8-CA85F31DEFC3}" dt="2025-12-16T11:06:22.843" v="327" actId="478"/>
          <ac:spMkLst>
            <pc:docMk/>
            <pc:sldMk cId="3548409869" sldId="2147473713"/>
            <ac:spMk id="4" creationId="{959AEE4B-2630-1736-109D-1D0717CE5039}"/>
          </ac:spMkLst>
        </pc:spChg>
        <pc:spChg chg="add mod">
          <ac:chgData name="Ryan Topping" userId="94707e26-9fc4-45d8-b0ca-0ad126bd8df5" providerId="ADAL" clId="{2D3EBCCD-5B89-4213-84E8-CA85F31DEFC3}" dt="2025-12-16T11:06:23.130" v="328"/>
          <ac:spMkLst>
            <pc:docMk/>
            <pc:sldMk cId="3548409869" sldId="2147473713"/>
            <ac:spMk id="6" creationId="{3F4B070D-8795-DE97-ACCA-E53B5E70D752}"/>
          </ac:spMkLst>
        </pc:spChg>
        <pc:spChg chg="mod">
          <ac:chgData name="Ryan Topping" userId="94707e26-9fc4-45d8-b0ca-0ad126bd8df5" providerId="ADAL" clId="{2D3EBCCD-5B89-4213-84E8-CA85F31DEFC3}" dt="2025-12-16T11:26:37.988" v="457" actId="20577"/>
          <ac:spMkLst>
            <pc:docMk/>
            <pc:sldMk cId="3548409869" sldId="2147473713"/>
            <ac:spMk id="7" creationId="{16EC8475-3B59-14E8-8A53-903DAED3A0E1}"/>
          </ac:spMkLst>
        </pc:spChg>
        <pc:spChg chg="mod">
          <ac:chgData name="Ryan Topping" userId="94707e26-9fc4-45d8-b0ca-0ad126bd8df5" providerId="ADAL" clId="{2D3EBCCD-5B89-4213-84E8-CA85F31DEFC3}" dt="2025-12-16T11:36:13.728" v="585" actId="20577"/>
          <ac:spMkLst>
            <pc:docMk/>
            <pc:sldMk cId="3548409869" sldId="2147473713"/>
            <ac:spMk id="10" creationId="{2260F799-1023-FD0F-8DD9-6D7C9F73E5E9}"/>
          </ac:spMkLst>
        </pc:spChg>
        <pc:spChg chg="mod">
          <ac:chgData name="Ryan Topping" userId="94707e26-9fc4-45d8-b0ca-0ad126bd8df5" providerId="ADAL" clId="{2D3EBCCD-5B89-4213-84E8-CA85F31DEFC3}" dt="2025-12-15T20:42:12.104" v="39" actId="20577"/>
          <ac:spMkLst>
            <pc:docMk/>
            <pc:sldMk cId="3548409869" sldId="2147473713"/>
            <ac:spMk id="22530" creationId="{802BB1EA-66FF-427F-A518-1A4D89544336}"/>
          </ac:spMkLst>
        </pc:spChg>
        <pc:spChg chg="mod">
          <ac:chgData name="Ryan Topping" userId="94707e26-9fc4-45d8-b0ca-0ad126bd8df5" providerId="ADAL" clId="{2D3EBCCD-5B89-4213-84E8-CA85F31DEFC3}" dt="2025-12-17T15:01:01.982" v="783" actId="6549"/>
          <ac:spMkLst>
            <pc:docMk/>
            <pc:sldMk cId="3548409869" sldId="2147473713"/>
            <ac:spMk id="22610" creationId="{939C69FA-DFAF-0DE4-A0E7-FCD78063C37D}"/>
          </ac:spMkLst>
        </pc:spChg>
        <pc:grpChg chg="del">
          <ac:chgData name="Ryan Topping" userId="94707e26-9fc4-45d8-b0ca-0ad126bd8df5" providerId="ADAL" clId="{2D3EBCCD-5B89-4213-84E8-CA85F31DEFC3}" dt="2025-12-17T15:00:41.515" v="782" actId="478"/>
          <ac:grpSpMkLst>
            <pc:docMk/>
            <pc:sldMk cId="3548409869" sldId="2147473713"/>
            <ac:grpSpMk id="51" creationId="{C49A9782-F5C4-37D3-1091-EF576A030029}"/>
          </ac:grpSpMkLst>
        </pc:grpChg>
        <pc:grpChg chg="del">
          <ac:chgData name="Ryan Topping" userId="94707e26-9fc4-45d8-b0ca-0ad126bd8df5" providerId="ADAL" clId="{2D3EBCCD-5B89-4213-84E8-CA85F31DEFC3}" dt="2025-12-17T15:01:16.709" v="784" actId="478"/>
          <ac:grpSpMkLst>
            <pc:docMk/>
            <pc:sldMk cId="3548409869" sldId="2147473713"/>
            <ac:grpSpMk id="22566" creationId="{DE5F0986-8939-B1E3-2D8F-36E2189DB2D6}"/>
          </ac:grpSpMkLst>
        </pc:grpChg>
        <pc:graphicFrameChg chg="mod modGraphic">
          <ac:chgData name="Ryan Topping" userId="94707e26-9fc4-45d8-b0ca-0ad126bd8df5" providerId="ADAL" clId="{2D3EBCCD-5B89-4213-84E8-CA85F31DEFC3}" dt="2025-12-16T11:28:27.031" v="468"/>
          <ac:graphicFrameMkLst>
            <pc:docMk/>
            <pc:sldMk cId="3548409869" sldId="2147473713"/>
            <ac:graphicFrameMk id="3" creationId="{F9ED25CB-25E5-767B-A57E-FBB20754FE37}"/>
          </ac:graphicFrameMkLst>
        </pc:graphicFrameChg>
        <pc:graphicFrameChg chg="mod modGraphic">
          <ac:chgData name="Ryan Topping" userId="94707e26-9fc4-45d8-b0ca-0ad126bd8df5" providerId="ADAL" clId="{2D3EBCCD-5B89-4213-84E8-CA85F31DEFC3}" dt="2025-12-16T11:28:25.493" v="467"/>
          <ac:graphicFrameMkLst>
            <pc:docMk/>
            <pc:sldMk cId="3548409869" sldId="2147473713"/>
            <ac:graphicFrameMk id="8" creationId="{CD918BE2-A541-C099-CA89-B9E5C9A54B39}"/>
          </ac:graphicFrameMkLst>
        </pc:graphicFrameChg>
        <pc:picChg chg="add mod">
          <ac:chgData name="Ryan Topping" userId="94707e26-9fc4-45d8-b0ca-0ad126bd8df5" providerId="ADAL" clId="{2D3EBCCD-5B89-4213-84E8-CA85F31DEFC3}" dt="2025-12-16T11:26:27.601" v="450" actId="1076"/>
          <ac:picMkLst>
            <pc:docMk/>
            <pc:sldMk cId="3548409869" sldId="2147473713"/>
            <ac:picMk id="11" creationId="{D23A6D21-65DB-EC7B-B6C4-27B6B1AB7EE0}"/>
          </ac:picMkLst>
        </pc:picChg>
        <pc:picChg chg="add mod">
          <ac:chgData name="Ryan Topping" userId="94707e26-9fc4-45d8-b0ca-0ad126bd8df5" providerId="ADAL" clId="{2D3EBCCD-5B89-4213-84E8-CA85F31DEFC3}" dt="2025-12-16T11:26:11.396" v="448"/>
          <ac:picMkLst>
            <pc:docMk/>
            <pc:sldMk cId="3548409869" sldId="2147473713"/>
            <ac:picMk id="12" creationId="{676B143C-4A67-CA59-409D-330C80422302}"/>
          </ac:picMkLst>
        </pc:picChg>
        <pc:picChg chg="add mod">
          <ac:chgData name="Ryan Topping" userId="94707e26-9fc4-45d8-b0ca-0ad126bd8df5" providerId="ADAL" clId="{2D3EBCCD-5B89-4213-84E8-CA85F31DEFC3}" dt="2025-12-16T11:26:23.851" v="449" actId="1076"/>
          <ac:picMkLst>
            <pc:docMk/>
            <pc:sldMk cId="3548409869" sldId="2147473713"/>
            <ac:picMk id="13" creationId="{64EED329-3560-4447-6063-551303C0B34B}"/>
          </ac:picMkLst>
        </pc:picChg>
        <pc:picChg chg="add mod">
          <ac:chgData name="Ryan Topping" userId="94707e26-9fc4-45d8-b0ca-0ad126bd8df5" providerId="ADAL" clId="{2D3EBCCD-5B89-4213-84E8-CA85F31DEFC3}" dt="2025-12-16T11:26:30.554" v="451" actId="1076"/>
          <ac:picMkLst>
            <pc:docMk/>
            <pc:sldMk cId="3548409869" sldId="2147473713"/>
            <ac:picMk id="14" creationId="{EAEB22A0-9229-7C84-EA58-12AFA581D512}"/>
          </ac:picMkLst>
        </pc:picChg>
      </pc:sldChg>
      <pc:sldChg chg="addSp delSp modSp mod chgLayout">
        <pc:chgData name="Ryan Topping" userId="94707e26-9fc4-45d8-b0ca-0ad126bd8df5" providerId="ADAL" clId="{2D3EBCCD-5B89-4213-84E8-CA85F31DEFC3}" dt="2025-12-16T11:35:46.008" v="583" actId="478"/>
        <pc:sldMkLst>
          <pc:docMk/>
          <pc:sldMk cId="3130135403" sldId="2147473714"/>
        </pc:sldMkLst>
        <pc:spChg chg="del">
          <ac:chgData name="Ryan Topping" userId="94707e26-9fc4-45d8-b0ca-0ad126bd8df5" providerId="ADAL" clId="{2D3EBCCD-5B89-4213-84E8-CA85F31DEFC3}" dt="2025-12-16T11:35:46.008" v="583" actId="478"/>
          <ac:spMkLst>
            <pc:docMk/>
            <pc:sldMk cId="3130135403" sldId="2147473714"/>
            <ac:spMk id="2" creationId="{8FA4ECBA-B591-E065-5392-87BEE19B844B}"/>
          </ac:spMkLst>
        </pc:spChg>
        <pc:spChg chg="del">
          <ac:chgData name="Ryan Topping" userId="94707e26-9fc4-45d8-b0ca-0ad126bd8df5" providerId="ADAL" clId="{2D3EBCCD-5B89-4213-84E8-CA85F31DEFC3}" dt="2025-12-16T11:35:46.008" v="583" actId="478"/>
          <ac:spMkLst>
            <pc:docMk/>
            <pc:sldMk cId="3130135403" sldId="2147473714"/>
            <ac:spMk id="3" creationId="{F5EABADB-156B-99CA-A812-26F0C393C603}"/>
          </ac:spMkLst>
        </pc:spChg>
        <pc:spChg chg="del">
          <ac:chgData name="Ryan Topping" userId="94707e26-9fc4-45d8-b0ca-0ad126bd8df5" providerId="ADAL" clId="{2D3EBCCD-5B89-4213-84E8-CA85F31DEFC3}" dt="2025-12-16T11:06:27.211" v="329" actId="478"/>
          <ac:spMkLst>
            <pc:docMk/>
            <pc:sldMk cId="3130135403" sldId="2147473714"/>
            <ac:spMk id="4" creationId="{4C9D221D-7954-F7AF-25C0-6A6960E799E0}"/>
          </ac:spMkLst>
        </pc:spChg>
        <pc:spChg chg="mod">
          <ac:chgData name="Ryan Topping" userId="94707e26-9fc4-45d8-b0ca-0ad126bd8df5" providerId="ADAL" clId="{2D3EBCCD-5B89-4213-84E8-CA85F31DEFC3}" dt="2025-12-16T11:30:50.434" v="507" actId="1076"/>
          <ac:spMkLst>
            <pc:docMk/>
            <pc:sldMk cId="3130135403" sldId="2147473714"/>
            <ac:spMk id="6" creationId="{0C36A735-4425-13A0-80C2-7053CCECAE9B}"/>
          </ac:spMkLst>
        </pc:spChg>
        <pc:spChg chg="add mod">
          <ac:chgData name="Ryan Topping" userId="94707e26-9fc4-45d8-b0ca-0ad126bd8df5" providerId="ADAL" clId="{2D3EBCCD-5B89-4213-84E8-CA85F31DEFC3}" dt="2025-12-16T11:06:27.510" v="330"/>
          <ac:spMkLst>
            <pc:docMk/>
            <pc:sldMk cId="3130135403" sldId="2147473714"/>
            <ac:spMk id="8" creationId="{C26AA0E4-89F4-1E81-71A0-C1790C0730D6}"/>
          </ac:spMkLst>
        </pc:spChg>
        <pc:spChg chg="add del mod ord">
          <ac:chgData name="Ryan Topping" userId="94707e26-9fc4-45d8-b0ca-0ad126bd8df5" providerId="ADAL" clId="{2D3EBCCD-5B89-4213-84E8-CA85F31DEFC3}" dt="2025-12-16T11:30:58.018" v="510" actId="478"/>
          <ac:spMkLst>
            <pc:docMk/>
            <pc:sldMk cId="3130135403" sldId="2147473714"/>
            <ac:spMk id="9" creationId="{71714F4A-8C3A-F52D-EECE-F443B4DADB3C}"/>
          </ac:spMkLst>
        </pc:spChg>
        <pc:spChg chg="add del mod ord">
          <ac:chgData name="Ryan Topping" userId="94707e26-9fc4-45d8-b0ca-0ad126bd8df5" providerId="ADAL" clId="{2D3EBCCD-5B89-4213-84E8-CA85F31DEFC3}" dt="2025-12-16T11:31:27.998" v="518" actId="478"/>
          <ac:spMkLst>
            <pc:docMk/>
            <pc:sldMk cId="3130135403" sldId="2147473714"/>
            <ac:spMk id="10" creationId="{1DEDE9F6-28AB-64C6-3EC6-425136A9E15B}"/>
          </ac:spMkLst>
        </pc:spChg>
        <pc:spChg chg="mod ord">
          <ac:chgData name="Ryan Topping" userId="94707e26-9fc4-45d8-b0ca-0ad126bd8df5" providerId="ADAL" clId="{2D3EBCCD-5B89-4213-84E8-CA85F31DEFC3}" dt="2025-12-16T11:28:51.111" v="469" actId="700"/>
          <ac:spMkLst>
            <pc:docMk/>
            <pc:sldMk cId="3130135403" sldId="2147473714"/>
            <ac:spMk id="22530" creationId="{899FB8F6-E6A3-AFDC-DA34-44D77013F042}"/>
          </ac:spMkLst>
        </pc:spChg>
        <pc:graphicFrameChg chg="mod modGraphic">
          <ac:chgData name="Ryan Topping" userId="94707e26-9fc4-45d8-b0ca-0ad126bd8df5" providerId="ADAL" clId="{2D3EBCCD-5B89-4213-84E8-CA85F31DEFC3}" dt="2025-12-16T11:32:13.832" v="519" actId="122"/>
          <ac:graphicFrameMkLst>
            <pc:docMk/>
            <pc:sldMk cId="3130135403" sldId="2147473714"/>
            <ac:graphicFrameMk id="5" creationId="{9B11D7A6-05B9-C0D8-0EC2-E14A9AF0ABCF}"/>
          </ac:graphicFrameMkLst>
        </pc:graphicFrameChg>
        <pc:graphicFrameChg chg="mod modGraphic">
          <ac:chgData name="Ryan Topping" userId="94707e26-9fc4-45d8-b0ca-0ad126bd8df5" providerId="ADAL" clId="{2D3EBCCD-5B89-4213-84E8-CA85F31DEFC3}" dt="2025-12-16T11:33:26.477" v="549" actId="2165"/>
          <ac:graphicFrameMkLst>
            <pc:docMk/>
            <pc:sldMk cId="3130135403" sldId="2147473714"/>
            <ac:graphicFrameMk id="7" creationId="{3807A907-C229-1EB9-3D02-0848674CC3D9}"/>
          </ac:graphicFrameMkLst>
        </pc:graphicFrameChg>
      </pc:sldChg>
      <pc:sldChg chg="addSp delSp modSp mod">
        <pc:chgData name="Ryan Topping" userId="94707e26-9fc4-45d8-b0ca-0ad126bd8df5" providerId="ADAL" clId="{2D3EBCCD-5B89-4213-84E8-CA85F31DEFC3}" dt="2025-12-16T11:38:34.241" v="645" actId="20577"/>
        <pc:sldMkLst>
          <pc:docMk/>
          <pc:sldMk cId="1159929078" sldId="2147473715"/>
        </pc:sldMkLst>
        <pc:spChg chg="add mod">
          <ac:chgData name="Ryan Topping" userId="94707e26-9fc4-45d8-b0ca-0ad126bd8df5" providerId="ADAL" clId="{2D3EBCCD-5B89-4213-84E8-CA85F31DEFC3}" dt="2025-12-16T11:06:16.062" v="326"/>
          <ac:spMkLst>
            <pc:docMk/>
            <pc:sldMk cId="1159929078" sldId="2147473715"/>
            <ac:spMk id="3" creationId="{155406BC-12D2-78C0-8FFB-02A18B03148D}"/>
          </ac:spMkLst>
        </pc:spChg>
        <pc:spChg chg="del">
          <ac:chgData name="Ryan Topping" userId="94707e26-9fc4-45d8-b0ca-0ad126bd8df5" providerId="ADAL" clId="{2D3EBCCD-5B89-4213-84E8-CA85F31DEFC3}" dt="2025-12-16T11:06:15.612" v="325" actId="478"/>
          <ac:spMkLst>
            <pc:docMk/>
            <pc:sldMk cId="1159929078" sldId="2147473715"/>
            <ac:spMk id="4" creationId="{F4EC2580-61F5-7A36-BDC3-A410EB57064A}"/>
          </ac:spMkLst>
        </pc:spChg>
        <pc:spChg chg="mod">
          <ac:chgData name="Ryan Topping" userId="94707e26-9fc4-45d8-b0ca-0ad126bd8df5" providerId="ADAL" clId="{2D3EBCCD-5B89-4213-84E8-CA85F31DEFC3}" dt="2025-12-16T11:38:34.241" v="645" actId="20577"/>
          <ac:spMkLst>
            <pc:docMk/>
            <pc:sldMk cId="1159929078" sldId="2147473715"/>
            <ac:spMk id="7" creationId="{BF60E7C8-A269-4325-56B3-DBAED4CC99CB}"/>
          </ac:spMkLst>
        </pc:spChg>
        <pc:spChg chg="mod">
          <ac:chgData name="Ryan Topping" userId="94707e26-9fc4-45d8-b0ca-0ad126bd8df5" providerId="ADAL" clId="{2D3EBCCD-5B89-4213-84E8-CA85F31DEFC3}" dt="2025-12-16T11:38:26.488" v="642" actId="20577"/>
          <ac:spMkLst>
            <pc:docMk/>
            <pc:sldMk cId="1159929078" sldId="2147473715"/>
            <ac:spMk id="10" creationId="{08106390-F3D8-39BC-3447-DB87B15EB625}"/>
          </ac:spMkLst>
        </pc:spChg>
      </pc:sldChg>
      <pc:sldChg chg="modSp mod">
        <pc:chgData name="Ryan Topping" userId="94707e26-9fc4-45d8-b0ca-0ad126bd8df5" providerId="ADAL" clId="{2D3EBCCD-5B89-4213-84E8-CA85F31DEFC3}" dt="2025-12-16T21:14:27.816" v="764" actId="20577"/>
        <pc:sldMkLst>
          <pc:docMk/>
          <pc:sldMk cId="4183206020" sldId="2147473716"/>
        </pc:sldMkLst>
        <pc:graphicFrameChg chg="modGraphic">
          <ac:chgData name="Ryan Topping" userId="94707e26-9fc4-45d8-b0ca-0ad126bd8df5" providerId="ADAL" clId="{2D3EBCCD-5B89-4213-84E8-CA85F31DEFC3}" dt="2025-12-16T21:14:27.816" v="764" actId="20577"/>
          <ac:graphicFrameMkLst>
            <pc:docMk/>
            <pc:sldMk cId="4183206020" sldId="2147473716"/>
            <ac:graphicFrameMk id="6" creationId="{3027B7A7-B7B8-F054-E75F-4ED41DE66D7A}"/>
          </ac:graphicFrameMkLst>
        </pc:graphicFrameChg>
      </pc:sldChg>
      <pc:sldChg chg="modSp mod">
        <pc:chgData name="Ryan Topping" userId="94707e26-9fc4-45d8-b0ca-0ad126bd8df5" providerId="ADAL" clId="{2D3EBCCD-5B89-4213-84E8-CA85F31DEFC3}" dt="2025-12-16T21:14:44.840" v="769" actId="14734"/>
        <pc:sldMkLst>
          <pc:docMk/>
          <pc:sldMk cId="2203524658" sldId="2147473718"/>
        </pc:sldMkLst>
        <pc:graphicFrameChg chg="modGraphic">
          <ac:chgData name="Ryan Topping" userId="94707e26-9fc4-45d8-b0ca-0ad126bd8df5" providerId="ADAL" clId="{2D3EBCCD-5B89-4213-84E8-CA85F31DEFC3}" dt="2025-12-16T21:14:44.840" v="769" actId="14734"/>
          <ac:graphicFrameMkLst>
            <pc:docMk/>
            <pc:sldMk cId="2203524658" sldId="2147473718"/>
            <ac:graphicFrameMk id="4" creationId="{3E17A8C9-76D3-1024-F9B2-57D817FDDAF4}"/>
          </ac:graphicFrameMkLst>
        </pc:graphicFrameChg>
      </pc:sldChg>
      <pc:sldChg chg="modSp mod">
        <pc:chgData name="Ryan Topping" userId="94707e26-9fc4-45d8-b0ca-0ad126bd8df5" providerId="ADAL" clId="{2D3EBCCD-5B89-4213-84E8-CA85F31DEFC3}" dt="2025-12-16T21:15:11.617" v="773" actId="20577"/>
        <pc:sldMkLst>
          <pc:docMk/>
          <pc:sldMk cId="3260816870" sldId="2147473719"/>
        </pc:sldMkLst>
        <pc:graphicFrameChg chg="modGraphic">
          <ac:chgData name="Ryan Topping" userId="94707e26-9fc4-45d8-b0ca-0ad126bd8df5" providerId="ADAL" clId="{2D3EBCCD-5B89-4213-84E8-CA85F31DEFC3}" dt="2025-12-16T21:15:11.617" v="773" actId="20577"/>
          <ac:graphicFrameMkLst>
            <pc:docMk/>
            <pc:sldMk cId="3260816870" sldId="2147473719"/>
            <ac:graphicFrameMk id="5" creationId="{412977E4-E49E-11C5-A1AA-DABD42058D2E}"/>
          </ac:graphicFrameMkLst>
        </pc:graphicFrameChg>
      </pc:sldChg>
      <pc:sldChg chg="modSp mod">
        <pc:chgData name="Ryan Topping" userId="94707e26-9fc4-45d8-b0ca-0ad126bd8df5" providerId="ADAL" clId="{2D3EBCCD-5B89-4213-84E8-CA85F31DEFC3}" dt="2025-12-16T21:15:45.562" v="777" actId="20577"/>
        <pc:sldMkLst>
          <pc:docMk/>
          <pc:sldMk cId="1574389773" sldId="2147473721"/>
        </pc:sldMkLst>
        <pc:graphicFrameChg chg="modGraphic">
          <ac:chgData name="Ryan Topping" userId="94707e26-9fc4-45d8-b0ca-0ad126bd8df5" providerId="ADAL" clId="{2D3EBCCD-5B89-4213-84E8-CA85F31DEFC3}" dt="2025-12-16T21:15:45.562" v="777" actId="20577"/>
          <ac:graphicFrameMkLst>
            <pc:docMk/>
            <pc:sldMk cId="1574389773" sldId="2147473721"/>
            <ac:graphicFrameMk id="4" creationId="{E4BB24B2-4313-FA80-B697-F9206ECB82E2}"/>
          </ac:graphicFrameMkLst>
        </pc:graphicFrameChg>
      </pc:sldChg>
    </pc:docChg>
  </pc:docChgLst>
  <pc:docChgLst>
    <pc:chgData name="Timothy Quill" userId="b1dc6efb-2995-45e7-a306-57a2c67aa886" providerId="ADAL" clId="{C2669144-A774-4465-9329-8A6790A96C35}"/>
    <pc:docChg chg="undo custSel modSld">
      <pc:chgData name="Timothy Quill" userId="b1dc6efb-2995-45e7-a306-57a2c67aa886" providerId="ADAL" clId="{C2669144-A774-4465-9329-8A6790A96C35}" dt="2025-12-16T19:14:36.893" v="38" actId="20577"/>
      <pc:docMkLst>
        <pc:docMk/>
      </pc:docMkLst>
      <pc:sldChg chg="modSp mod">
        <pc:chgData name="Timothy Quill" userId="b1dc6efb-2995-45e7-a306-57a2c67aa886" providerId="ADAL" clId="{C2669144-A774-4465-9329-8A6790A96C35}" dt="2025-12-16T19:00:00.858" v="1" actId="12"/>
        <pc:sldMkLst>
          <pc:docMk/>
          <pc:sldMk cId="0" sldId="267"/>
        </pc:sldMkLst>
        <pc:spChg chg="mod">
          <ac:chgData name="Timothy Quill" userId="b1dc6efb-2995-45e7-a306-57a2c67aa886" providerId="ADAL" clId="{C2669144-A774-4465-9329-8A6790A96C35}" dt="2025-12-16T19:00:00.858" v="1" actId="12"/>
          <ac:spMkLst>
            <pc:docMk/>
            <pc:sldMk cId="0" sldId="267"/>
            <ac:spMk id="10244" creationId="{8895AD81-D23D-4BD6-9CE3-C6ABB44855EB}"/>
          </ac:spMkLst>
        </pc:spChg>
      </pc:sldChg>
      <pc:sldChg chg="modSp mod">
        <pc:chgData name="Timothy Quill" userId="b1dc6efb-2995-45e7-a306-57a2c67aa886" providerId="ADAL" clId="{C2669144-A774-4465-9329-8A6790A96C35}" dt="2025-12-16T19:14:36.893" v="38" actId="20577"/>
        <pc:sldMkLst>
          <pc:docMk/>
          <pc:sldMk cId="2634731740" sldId="2147473663"/>
        </pc:sldMkLst>
        <pc:spChg chg="mod">
          <ac:chgData name="Timothy Quill" userId="b1dc6efb-2995-45e7-a306-57a2c67aa886" providerId="ADAL" clId="{C2669144-A774-4465-9329-8A6790A96C35}" dt="2025-12-16T19:14:36.893" v="38" actId="20577"/>
          <ac:spMkLst>
            <pc:docMk/>
            <pc:sldMk cId="2634731740" sldId="2147473663"/>
            <ac:spMk id="7171" creationId="{4D67E167-2F37-481F-AB26-A6E236679EF3}"/>
          </ac:spMkLst>
        </pc:spChg>
      </pc:sldChg>
      <pc:sldChg chg="modSp mod">
        <pc:chgData name="Timothy Quill" userId="b1dc6efb-2995-45e7-a306-57a2c67aa886" providerId="ADAL" clId="{C2669144-A774-4465-9329-8A6790A96C35}" dt="2025-12-16T19:14:15.108" v="27" actId="20577"/>
        <pc:sldMkLst>
          <pc:docMk/>
          <pc:sldMk cId="2733978758" sldId="2147473668"/>
        </pc:sldMkLst>
        <pc:spChg chg="mod">
          <ac:chgData name="Timothy Quill" userId="b1dc6efb-2995-45e7-a306-57a2c67aa886" providerId="ADAL" clId="{C2669144-A774-4465-9329-8A6790A96C35}" dt="2025-12-16T19:14:15.108" v="27" actId="20577"/>
          <ac:spMkLst>
            <pc:docMk/>
            <pc:sldMk cId="2733978758" sldId="2147473668"/>
            <ac:spMk id="10244" creationId="{DB475B4E-0A9A-B301-CDBD-15C0FF465F04}"/>
          </ac:spMkLst>
        </pc:spChg>
      </pc:sldChg>
      <pc:sldChg chg="delSp mod">
        <pc:chgData name="Timothy Quill" userId="b1dc6efb-2995-45e7-a306-57a2c67aa886" providerId="ADAL" clId="{C2669144-A774-4465-9329-8A6790A96C35}" dt="2025-12-16T19:04:44.412" v="2" actId="21"/>
        <pc:sldMkLst>
          <pc:docMk/>
          <pc:sldMk cId="2600494913" sldId="2147473705"/>
        </pc:sldMkLst>
        <pc:spChg chg="del">
          <ac:chgData name="Timothy Quill" userId="b1dc6efb-2995-45e7-a306-57a2c67aa886" providerId="ADAL" clId="{C2669144-A774-4465-9329-8A6790A96C35}" dt="2025-12-16T19:04:44.412" v="2" actId="21"/>
          <ac:spMkLst>
            <pc:docMk/>
            <pc:sldMk cId="2600494913" sldId="2147473705"/>
            <ac:spMk id="2" creationId="{4754CF6B-05E1-63C5-C9A0-020F1A941F77}"/>
          </ac:spMkLst>
        </pc:spChg>
      </pc:sldChg>
      <pc:sldChg chg="delSp mod">
        <pc:chgData name="Timothy Quill" userId="b1dc6efb-2995-45e7-a306-57a2c67aa886" providerId="ADAL" clId="{C2669144-A774-4465-9329-8A6790A96C35}" dt="2025-12-16T19:09:05.309" v="4" actId="21"/>
        <pc:sldMkLst>
          <pc:docMk/>
          <pc:sldMk cId="4183206020" sldId="2147473716"/>
        </pc:sldMkLst>
        <pc:spChg chg="del">
          <ac:chgData name="Timothy Quill" userId="b1dc6efb-2995-45e7-a306-57a2c67aa886" providerId="ADAL" clId="{C2669144-A774-4465-9329-8A6790A96C35}" dt="2025-12-16T19:09:05.309" v="4" actId="21"/>
          <ac:spMkLst>
            <pc:docMk/>
            <pc:sldMk cId="4183206020" sldId="2147473716"/>
            <ac:spMk id="2" creationId="{F17B3FCB-F2BF-1447-2DF6-EA7F60A7E570}"/>
          </ac:spMkLst>
        </pc:spChg>
      </pc:sldChg>
      <pc:sldChg chg="delSp mod">
        <pc:chgData name="Timothy Quill" userId="b1dc6efb-2995-45e7-a306-57a2c67aa886" providerId="ADAL" clId="{C2669144-A774-4465-9329-8A6790A96C35}" dt="2025-12-16T19:08:53.556" v="3" actId="21"/>
        <pc:sldMkLst>
          <pc:docMk/>
          <pc:sldMk cId="2203524658" sldId="2147473718"/>
        </pc:sldMkLst>
        <pc:spChg chg="del">
          <ac:chgData name="Timothy Quill" userId="b1dc6efb-2995-45e7-a306-57a2c67aa886" providerId="ADAL" clId="{C2669144-A774-4465-9329-8A6790A96C35}" dt="2025-12-16T19:08:53.556" v="3" actId="21"/>
          <ac:spMkLst>
            <pc:docMk/>
            <pc:sldMk cId="2203524658" sldId="2147473718"/>
            <ac:spMk id="2" creationId="{B3E3C868-EEB7-93E3-818E-D8E22F3CD185}"/>
          </ac:spMkLst>
        </pc:spChg>
      </pc:sldChg>
    </pc:docChg>
  </pc:docChgLst>
  <pc:docChgLst>
    <pc:chgData name="Andrea Boecler" userId="28e82037-1239-4052-943b-ae184e0bc2af" providerId="ADAL" clId="{E1C8A21F-1D01-4273-A11E-0EAA925FA0B8}"/>
    <pc:docChg chg="undo custSel modSld">
      <pc:chgData name="Andrea Boecler" userId="28e82037-1239-4052-943b-ae184e0bc2af" providerId="ADAL" clId="{E1C8A21F-1D01-4273-A11E-0EAA925FA0B8}" dt="2025-12-16T20:27:58.682" v="264" actId="20577"/>
      <pc:docMkLst>
        <pc:docMk/>
      </pc:docMkLst>
      <pc:sldChg chg="modSp mod">
        <pc:chgData name="Andrea Boecler" userId="28e82037-1239-4052-943b-ae184e0bc2af" providerId="ADAL" clId="{E1C8A21F-1D01-4273-A11E-0EAA925FA0B8}" dt="2025-12-16T20:17:39.636" v="9" actId="113"/>
        <pc:sldMkLst>
          <pc:docMk/>
          <pc:sldMk cId="539564341" sldId="2147473700"/>
        </pc:sldMkLst>
        <pc:spChg chg="mod">
          <ac:chgData name="Andrea Boecler" userId="28e82037-1239-4052-943b-ae184e0bc2af" providerId="ADAL" clId="{E1C8A21F-1D01-4273-A11E-0EAA925FA0B8}" dt="2025-12-16T20:17:30.784" v="7" actId="20577"/>
          <ac:spMkLst>
            <pc:docMk/>
            <pc:sldMk cId="539564341" sldId="2147473700"/>
            <ac:spMk id="4" creationId="{92F00C6F-A46B-4623-F32F-8C883D3334E1}"/>
          </ac:spMkLst>
        </pc:spChg>
        <pc:spChg chg="mod">
          <ac:chgData name="Andrea Boecler" userId="28e82037-1239-4052-943b-ae184e0bc2af" providerId="ADAL" clId="{E1C8A21F-1D01-4273-A11E-0EAA925FA0B8}" dt="2025-12-16T20:17:39.636" v="9" actId="113"/>
          <ac:spMkLst>
            <pc:docMk/>
            <pc:sldMk cId="539564341" sldId="2147473700"/>
            <ac:spMk id="11" creationId="{E2DDCF57-5E47-5A93-E6D0-DB030CB22662}"/>
          </ac:spMkLst>
        </pc:spChg>
        <pc:spChg chg="mod">
          <ac:chgData name="Andrea Boecler" userId="28e82037-1239-4052-943b-ae184e0bc2af" providerId="ADAL" clId="{E1C8A21F-1D01-4273-A11E-0EAA925FA0B8}" dt="2025-12-16T20:17:20.327" v="3" actId="20577"/>
          <ac:spMkLst>
            <pc:docMk/>
            <pc:sldMk cId="539564341" sldId="2147473700"/>
            <ac:spMk id="27" creationId="{C08BD85B-62BF-E78A-5EF1-28C4FA4D4A87}"/>
          </ac:spMkLst>
        </pc:spChg>
        <pc:spChg chg="mod">
          <ac:chgData name="Andrea Boecler" userId="28e82037-1239-4052-943b-ae184e0bc2af" providerId="ADAL" clId="{E1C8A21F-1D01-4273-A11E-0EAA925FA0B8}" dt="2025-12-16T20:16:58.215" v="0" actId="6549"/>
          <ac:spMkLst>
            <pc:docMk/>
            <pc:sldMk cId="539564341" sldId="2147473700"/>
            <ac:spMk id="19458" creationId="{F65B5284-A016-40AE-8211-CECB2CF27933}"/>
          </ac:spMkLst>
        </pc:spChg>
      </pc:sldChg>
      <pc:sldChg chg="modSp mod">
        <pc:chgData name="Andrea Boecler" userId="28e82037-1239-4052-943b-ae184e0bc2af" providerId="ADAL" clId="{E1C8A21F-1D01-4273-A11E-0EAA925FA0B8}" dt="2025-12-16T20:21:06.442" v="79" actId="20577"/>
        <pc:sldMkLst>
          <pc:docMk/>
          <pc:sldMk cId="2600494913" sldId="2147473705"/>
        </pc:sldMkLst>
        <pc:graphicFrameChg chg="modGraphic">
          <ac:chgData name="Andrea Boecler" userId="28e82037-1239-4052-943b-ae184e0bc2af" providerId="ADAL" clId="{E1C8A21F-1D01-4273-A11E-0EAA925FA0B8}" dt="2025-12-16T20:21:06.442" v="79" actId="20577"/>
          <ac:graphicFrameMkLst>
            <pc:docMk/>
            <pc:sldMk cId="2600494913" sldId="2147473705"/>
            <ac:graphicFrameMk id="3" creationId="{EC09D8AB-277C-751E-87CC-34E9E8FD70E3}"/>
          </ac:graphicFrameMkLst>
        </pc:graphicFrameChg>
        <pc:graphicFrameChg chg="modGraphic">
          <ac:chgData name="Andrea Boecler" userId="28e82037-1239-4052-943b-ae184e0bc2af" providerId="ADAL" clId="{E1C8A21F-1D01-4273-A11E-0EAA925FA0B8}" dt="2025-12-16T20:21:03.613" v="77" actId="20577"/>
          <ac:graphicFrameMkLst>
            <pc:docMk/>
            <pc:sldMk cId="2600494913" sldId="2147473705"/>
            <ac:graphicFrameMk id="8" creationId="{354858A8-B395-7E2A-86DF-FC521847F072}"/>
          </ac:graphicFrameMkLst>
        </pc:graphicFrameChg>
      </pc:sldChg>
      <pc:sldChg chg="modSp mod">
        <pc:chgData name="Andrea Boecler" userId="28e82037-1239-4052-943b-ae184e0bc2af" providerId="ADAL" clId="{E1C8A21F-1D01-4273-A11E-0EAA925FA0B8}" dt="2025-12-16T20:20:21.284" v="69" actId="20577"/>
        <pc:sldMkLst>
          <pc:docMk/>
          <pc:sldMk cId="2521032713" sldId="2147473708"/>
        </pc:sldMkLst>
        <pc:graphicFrameChg chg="mod modGraphic">
          <ac:chgData name="Andrea Boecler" userId="28e82037-1239-4052-943b-ae184e0bc2af" providerId="ADAL" clId="{E1C8A21F-1D01-4273-A11E-0EAA925FA0B8}" dt="2025-12-16T20:20:21.284" v="69" actId="20577"/>
          <ac:graphicFrameMkLst>
            <pc:docMk/>
            <pc:sldMk cId="2521032713" sldId="2147473708"/>
            <ac:graphicFrameMk id="5" creationId="{0B8F58D2-592F-3713-3FB6-65FFB1F2623F}"/>
          </ac:graphicFrameMkLst>
        </pc:graphicFrameChg>
      </pc:sldChg>
      <pc:sldChg chg="modSp mod">
        <pc:chgData name="Andrea Boecler" userId="28e82037-1239-4052-943b-ae184e0bc2af" providerId="ADAL" clId="{E1C8A21F-1D01-4273-A11E-0EAA925FA0B8}" dt="2025-12-16T20:27:58.682" v="264" actId="20577"/>
        <pc:sldMkLst>
          <pc:docMk/>
          <pc:sldMk cId="3440216276" sldId="2147473712"/>
        </pc:sldMkLst>
        <pc:graphicFrameChg chg="mod modGraphic">
          <ac:chgData name="Andrea Boecler" userId="28e82037-1239-4052-943b-ae184e0bc2af" providerId="ADAL" clId="{E1C8A21F-1D01-4273-A11E-0EAA925FA0B8}" dt="2025-12-16T20:27:58.682" v="264" actId="20577"/>
          <ac:graphicFrameMkLst>
            <pc:docMk/>
            <pc:sldMk cId="3440216276" sldId="2147473712"/>
            <ac:graphicFrameMk id="5" creationId="{8C66FDEC-3AE9-7792-996E-0358F2370E6B}"/>
          </ac:graphicFrameMkLst>
        </pc:graphicFrameChg>
      </pc:sldChg>
      <pc:sldChg chg="modSp mod">
        <pc:chgData name="Andrea Boecler" userId="28e82037-1239-4052-943b-ae184e0bc2af" providerId="ADAL" clId="{E1C8A21F-1D01-4273-A11E-0EAA925FA0B8}" dt="2025-12-16T20:25:44.980" v="213" actId="20577"/>
        <pc:sldMkLst>
          <pc:docMk/>
          <pc:sldMk cId="3548409869" sldId="2147473713"/>
        </pc:sldMkLst>
        <pc:graphicFrameChg chg="modGraphic">
          <ac:chgData name="Andrea Boecler" userId="28e82037-1239-4052-943b-ae184e0bc2af" providerId="ADAL" clId="{E1C8A21F-1D01-4273-A11E-0EAA925FA0B8}" dt="2025-12-16T20:25:44.980" v="213" actId="20577"/>
          <ac:graphicFrameMkLst>
            <pc:docMk/>
            <pc:sldMk cId="3548409869" sldId="2147473713"/>
            <ac:graphicFrameMk id="3" creationId="{F9ED25CB-25E5-767B-A57E-FBB20754FE37}"/>
          </ac:graphicFrameMkLst>
        </pc:graphicFrameChg>
        <pc:graphicFrameChg chg="modGraphic">
          <ac:chgData name="Andrea Boecler" userId="28e82037-1239-4052-943b-ae184e0bc2af" providerId="ADAL" clId="{E1C8A21F-1D01-4273-A11E-0EAA925FA0B8}" dt="2025-12-16T20:25:41.099" v="211" actId="20577"/>
          <ac:graphicFrameMkLst>
            <pc:docMk/>
            <pc:sldMk cId="3548409869" sldId="2147473713"/>
            <ac:graphicFrameMk id="8" creationId="{CD918BE2-A541-C099-CA89-B9E5C9A54B39}"/>
          </ac:graphicFrameMkLst>
        </pc:graphicFrameChg>
      </pc:sldChg>
      <pc:sldChg chg="modSp mod">
        <pc:chgData name="Andrea Boecler" userId="28e82037-1239-4052-943b-ae184e0bc2af" providerId="ADAL" clId="{E1C8A21F-1D01-4273-A11E-0EAA925FA0B8}" dt="2025-12-16T20:27:35.486" v="249" actId="20577"/>
        <pc:sldMkLst>
          <pc:docMk/>
          <pc:sldMk cId="3130135403" sldId="2147473714"/>
        </pc:sldMkLst>
        <pc:graphicFrameChg chg="mod modGraphic">
          <ac:chgData name="Andrea Boecler" userId="28e82037-1239-4052-943b-ae184e0bc2af" providerId="ADAL" clId="{E1C8A21F-1D01-4273-A11E-0EAA925FA0B8}" dt="2025-12-16T20:27:32.707" v="247" actId="20577"/>
          <ac:graphicFrameMkLst>
            <pc:docMk/>
            <pc:sldMk cId="3130135403" sldId="2147473714"/>
            <ac:graphicFrameMk id="5" creationId="{9B11D7A6-05B9-C0D8-0EC2-E14A9AF0ABCF}"/>
          </ac:graphicFrameMkLst>
        </pc:graphicFrameChg>
        <pc:graphicFrameChg chg="mod modGraphic">
          <ac:chgData name="Andrea Boecler" userId="28e82037-1239-4052-943b-ae184e0bc2af" providerId="ADAL" clId="{E1C8A21F-1D01-4273-A11E-0EAA925FA0B8}" dt="2025-12-16T20:27:35.486" v="249" actId="20577"/>
          <ac:graphicFrameMkLst>
            <pc:docMk/>
            <pc:sldMk cId="3130135403" sldId="2147473714"/>
            <ac:graphicFrameMk id="7" creationId="{3807A907-C229-1EB9-3D02-0848674CC3D9}"/>
          </ac:graphicFrameMkLst>
        </pc:graphicFrameChg>
      </pc:sldChg>
      <pc:sldChg chg="modSp mod">
        <pc:chgData name="Andrea Boecler" userId="28e82037-1239-4052-943b-ae184e0bc2af" providerId="ADAL" clId="{E1C8A21F-1D01-4273-A11E-0EAA925FA0B8}" dt="2025-12-16T20:25:32.773" v="209" actId="20577"/>
        <pc:sldMkLst>
          <pc:docMk/>
          <pc:sldMk cId="4183206020" sldId="2147473716"/>
        </pc:sldMkLst>
        <pc:graphicFrameChg chg="modGraphic">
          <ac:chgData name="Andrea Boecler" userId="28e82037-1239-4052-943b-ae184e0bc2af" providerId="ADAL" clId="{E1C8A21F-1D01-4273-A11E-0EAA925FA0B8}" dt="2025-12-16T20:25:32.773" v="209" actId="20577"/>
          <ac:graphicFrameMkLst>
            <pc:docMk/>
            <pc:sldMk cId="4183206020" sldId="2147473716"/>
            <ac:graphicFrameMk id="6" creationId="{3027B7A7-B7B8-F054-E75F-4ED41DE66D7A}"/>
          </ac:graphicFrameMkLst>
        </pc:graphicFrameChg>
      </pc:sldChg>
      <pc:sldChg chg="modSp mod">
        <pc:chgData name="Andrea Boecler" userId="28e82037-1239-4052-943b-ae184e0bc2af" providerId="ADAL" clId="{E1C8A21F-1D01-4273-A11E-0EAA925FA0B8}" dt="2025-12-16T20:24:23.048" v="180" actId="20577"/>
        <pc:sldMkLst>
          <pc:docMk/>
          <pc:sldMk cId="2203524658" sldId="2147473718"/>
        </pc:sldMkLst>
        <pc:graphicFrameChg chg="modGraphic">
          <ac:chgData name="Andrea Boecler" userId="28e82037-1239-4052-943b-ae184e0bc2af" providerId="ADAL" clId="{E1C8A21F-1D01-4273-A11E-0EAA925FA0B8}" dt="2025-12-16T20:24:23.048" v="180" actId="20577"/>
          <ac:graphicFrameMkLst>
            <pc:docMk/>
            <pc:sldMk cId="2203524658" sldId="2147473718"/>
            <ac:graphicFrameMk id="4" creationId="{3E17A8C9-76D3-1024-F9B2-57D817FDDAF4}"/>
          </ac:graphicFrameMkLst>
        </pc:graphicFrameChg>
      </pc:sldChg>
      <pc:sldChg chg="modSp mod">
        <pc:chgData name="Andrea Boecler" userId="28e82037-1239-4052-943b-ae184e0bc2af" providerId="ADAL" clId="{E1C8A21F-1D01-4273-A11E-0EAA925FA0B8}" dt="2025-12-16T20:27:08.234" v="236" actId="20577"/>
        <pc:sldMkLst>
          <pc:docMk/>
          <pc:sldMk cId="3260816870" sldId="2147473719"/>
        </pc:sldMkLst>
        <pc:graphicFrameChg chg="modGraphic">
          <ac:chgData name="Andrea Boecler" userId="28e82037-1239-4052-943b-ae184e0bc2af" providerId="ADAL" clId="{E1C8A21F-1D01-4273-A11E-0EAA925FA0B8}" dt="2025-12-16T20:27:08.234" v="236" actId="20577"/>
          <ac:graphicFrameMkLst>
            <pc:docMk/>
            <pc:sldMk cId="3260816870" sldId="2147473719"/>
            <ac:graphicFrameMk id="5" creationId="{412977E4-E49E-11C5-A1AA-DABD42058D2E}"/>
          </ac:graphicFrameMkLst>
        </pc:graphicFrameChg>
      </pc:sldChg>
      <pc:sldChg chg="modSp mod">
        <pc:chgData name="Andrea Boecler" userId="28e82037-1239-4052-943b-ae184e0bc2af" providerId="ADAL" clId="{E1C8A21F-1D01-4273-A11E-0EAA925FA0B8}" dt="2025-12-16T20:23:42.294" v="163" actId="313"/>
        <pc:sldMkLst>
          <pc:docMk/>
          <pc:sldMk cId="1574389773" sldId="2147473721"/>
        </pc:sldMkLst>
        <pc:graphicFrameChg chg="modGraphic">
          <ac:chgData name="Andrea Boecler" userId="28e82037-1239-4052-943b-ae184e0bc2af" providerId="ADAL" clId="{E1C8A21F-1D01-4273-A11E-0EAA925FA0B8}" dt="2025-12-16T20:23:42.294" v="163" actId="313"/>
          <ac:graphicFrameMkLst>
            <pc:docMk/>
            <pc:sldMk cId="1574389773" sldId="2147473721"/>
            <ac:graphicFrameMk id="4" creationId="{E4BB24B2-4313-FA80-B697-F9206ECB82E2}"/>
          </ac:graphicFrameMkLst>
        </pc:graphicFrameChg>
      </pc:sldChg>
    </pc:docChg>
  </pc:docChgLst>
  <pc:docChgLst>
    <pc:chgData name="Dussadee Royal" userId="51beead8-6fa0-4b98-aeba-37044af35e17" providerId="ADAL" clId="{65916674-3692-4E99-8AA4-5D02AA7E45A0}"/>
    <pc:docChg chg="undo custSel modSld">
      <pc:chgData name="Dussadee Royal" userId="51beead8-6fa0-4b98-aeba-37044af35e17" providerId="ADAL" clId="{65916674-3692-4E99-8AA4-5D02AA7E45A0}" dt="2025-12-16T22:26:17.635" v="983" actId="1035"/>
      <pc:docMkLst>
        <pc:docMk/>
      </pc:docMkLst>
      <pc:sldChg chg="modSp mod">
        <pc:chgData name="Dussadee Royal" userId="51beead8-6fa0-4b98-aeba-37044af35e17" providerId="ADAL" clId="{65916674-3692-4E99-8AA4-5D02AA7E45A0}" dt="2025-12-16T21:20:16.378" v="0" actId="14100"/>
        <pc:sldMkLst>
          <pc:docMk/>
          <pc:sldMk cId="2634731740" sldId="2147473663"/>
        </pc:sldMkLst>
        <pc:spChg chg="mod">
          <ac:chgData name="Dussadee Royal" userId="51beead8-6fa0-4b98-aeba-37044af35e17" providerId="ADAL" clId="{65916674-3692-4E99-8AA4-5D02AA7E45A0}" dt="2025-12-16T21:20:16.378" v="0" actId="14100"/>
          <ac:spMkLst>
            <pc:docMk/>
            <pc:sldMk cId="2634731740" sldId="2147473663"/>
            <ac:spMk id="7171" creationId="{4D67E167-2F37-481F-AB26-A6E236679EF3}"/>
          </ac:spMkLst>
        </pc:spChg>
      </pc:sldChg>
      <pc:sldChg chg="modSp mod">
        <pc:chgData name="Dussadee Royal" userId="51beead8-6fa0-4b98-aeba-37044af35e17" providerId="ADAL" clId="{65916674-3692-4E99-8AA4-5D02AA7E45A0}" dt="2025-12-16T21:20:50.974" v="1" actId="14100"/>
        <pc:sldMkLst>
          <pc:docMk/>
          <pc:sldMk cId="539564341" sldId="2147473700"/>
        </pc:sldMkLst>
        <pc:spChg chg="mod">
          <ac:chgData name="Dussadee Royal" userId="51beead8-6fa0-4b98-aeba-37044af35e17" providerId="ADAL" clId="{65916674-3692-4E99-8AA4-5D02AA7E45A0}" dt="2025-12-16T21:20:50.974" v="1" actId="14100"/>
          <ac:spMkLst>
            <pc:docMk/>
            <pc:sldMk cId="539564341" sldId="2147473700"/>
            <ac:spMk id="11" creationId="{E2DDCF57-5E47-5A93-E6D0-DB030CB22662}"/>
          </ac:spMkLst>
        </pc:spChg>
      </pc:sldChg>
      <pc:sldChg chg="addSp delSp modSp mod">
        <pc:chgData name="Dussadee Royal" userId="51beead8-6fa0-4b98-aeba-37044af35e17" providerId="ADAL" clId="{65916674-3692-4E99-8AA4-5D02AA7E45A0}" dt="2025-12-16T22:03:56.842" v="601" actId="164"/>
        <pc:sldMkLst>
          <pc:docMk/>
          <pc:sldMk cId="2600494913" sldId="2147473705"/>
        </pc:sldMkLst>
        <pc:spChg chg="mod">
          <ac:chgData name="Dussadee Royal" userId="51beead8-6fa0-4b98-aeba-37044af35e17" providerId="ADAL" clId="{65916674-3692-4E99-8AA4-5D02AA7E45A0}" dt="2025-12-16T21:24:01.213" v="17" actId="1076"/>
          <ac:spMkLst>
            <pc:docMk/>
            <pc:sldMk cId="2600494913" sldId="2147473705"/>
            <ac:spMk id="7" creationId="{C0EA2E5E-6505-A235-4B5D-DE48FEC9CB08}"/>
          </ac:spMkLst>
        </pc:spChg>
        <pc:spChg chg="mod">
          <ac:chgData name="Dussadee Royal" userId="51beead8-6fa0-4b98-aeba-37044af35e17" providerId="ADAL" clId="{65916674-3692-4E99-8AA4-5D02AA7E45A0}" dt="2025-12-16T21:24:04.794" v="19" actId="1036"/>
          <ac:spMkLst>
            <pc:docMk/>
            <pc:sldMk cId="2600494913" sldId="2147473705"/>
            <ac:spMk id="10" creationId="{E7A25CBA-4202-DAC9-D47A-5637CFAE348D}"/>
          </ac:spMkLst>
        </pc:spChg>
        <pc:spChg chg="add mod">
          <ac:chgData name="Dussadee Royal" userId="51beead8-6fa0-4b98-aeba-37044af35e17" providerId="ADAL" clId="{65916674-3692-4E99-8AA4-5D02AA7E45A0}" dt="2025-12-16T21:27:10.327" v="109" actId="1076"/>
          <ac:spMkLst>
            <pc:docMk/>
            <pc:sldMk cId="2600494913" sldId="2147473705"/>
            <ac:spMk id="20" creationId="{94DE1619-A2DF-BB48-8EE9-F470E809C058}"/>
          </ac:spMkLst>
        </pc:spChg>
        <pc:spChg chg="add mod">
          <ac:chgData name="Dussadee Royal" userId="51beead8-6fa0-4b98-aeba-37044af35e17" providerId="ADAL" clId="{65916674-3692-4E99-8AA4-5D02AA7E45A0}" dt="2025-12-16T21:28:05.236" v="151" actId="164"/>
          <ac:spMkLst>
            <pc:docMk/>
            <pc:sldMk cId="2600494913" sldId="2147473705"/>
            <ac:spMk id="21" creationId="{C12655F5-A510-987F-809C-D6A4714DFF47}"/>
          </ac:spMkLst>
        </pc:spChg>
        <pc:spChg chg="add mod">
          <ac:chgData name="Dussadee Royal" userId="51beead8-6fa0-4b98-aeba-37044af35e17" providerId="ADAL" clId="{65916674-3692-4E99-8AA4-5D02AA7E45A0}" dt="2025-12-16T21:28:05.236" v="151" actId="164"/>
          <ac:spMkLst>
            <pc:docMk/>
            <pc:sldMk cId="2600494913" sldId="2147473705"/>
            <ac:spMk id="22" creationId="{30A928A0-8EB8-AC38-3163-874CD9042A4A}"/>
          </ac:spMkLst>
        </pc:spChg>
        <pc:spChg chg="add mod">
          <ac:chgData name="Dussadee Royal" userId="51beead8-6fa0-4b98-aeba-37044af35e17" providerId="ADAL" clId="{65916674-3692-4E99-8AA4-5D02AA7E45A0}" dt="2025-12-16T21:28:05.236" v="151" actId="164"/>
          <ac:spMkLst>
            <pc:docMk/>
            <pc:sldMk cId="2600494913" sldId="2147473705"/>
            <ac:spMk id="23" creationId="{20115B54-A46C-9C0F-1446-A8D46BE30123}"/>
          </ac:spMkLst>
        </pc:spChg>
        <pc:spChg chg="add mod">
          <ac:chgData name="Dussadee Royal" userId="51beead8-6fa0-4b98-aeba-37044af35e17" providerId="ADAL" clId="{65916674-3692-4E99-8AA4-5D02AA7E45A0}" dt="2025-12-16T21:28:05.236" v="151" actId="164"/>
          <ac:spMkLst>
            <pc:docMk/>
            <pc:sldMk cId="2600494913" sldId="2147473705"/>
            <ac:spMk id="24" creationId="{75986FDC-9C9B-2808-94DE-805D0281D630}"/>
          </ac:spMkLst>
        </pc:spChg>
        <pc:spChg chg="add mod">
          <ac:chgData name="Dussadee Royal" userId="51beead8-6fa0-4b98-aeba-37044af35e17" providerId="ADAL" clId="{65916674-3692-4E99-8AA4-5D02AA7E45A0}" dt="2025-12-16T21:28:05.236" v="151" actId="164"/>
          <ac:spMkLst>
            <pc:docMk/>
            <pc:sldMk cId="2600494913" sldId="2147473705"/>
            <ac:spMk id="25" creationId="{B4935148-A51D-FD56-C815-37C5ECB2678E}"/>
          </ac:spMkLst>
        </pc:spChg>
        <pc:spChg chg="add mod">
          <ac:chgData name="Dussadee Royal" userId="51beead8-6fa0-4b98-aeba-37044af35e17" providerId="ADAL" clId="{65916674-3692-4E99-8AA4-5D02AA7E45A0}" dt="2025-12-16T21:28:05.236" v="151" actId="164"/>
          <ac:spMkLst>
            <pc:docMk/>
            <pc:sldMk cId="2600494913" sldId="2147473705"/>
            <ac:spMk id="26" creationId="{413FF70B-498E-1E46-D4DA-7331A96C1FF2}"/>
          </ac:spMkLst>
        </pc:spChg>
        <pc:spChg chg="add mod">
          <ac:chgData name="Dussadee Royal" userId="51beead8-6fa0-4b98-aeba-37044af35e17" providerId="ADAL" clId="{65916674-3692-4E99-8AA4-5D02AA7E45A0}" dt="2025-12-16T21:28:54.420" v="178" actId="164"/>
          <ac:spMkLst>
            <pc:docMk/>
            <pc:sldMk cId="2600494913" sldId="2147473705"/>
            <ac:spMk id="28" creationId="{27CF7498-22D2-D921-3CAB-F9CC10022D04}"/>
          </ac:spMkLst>
        </pc:spChg>
        <pc:spChg chg="add mod">
          <ac:chgData name="Dussadee Royal" userId="51beead8-6fa0-4b98-aeba-37044af35e17" providerId="ADAL" clId="{65916674-3692-4E99-8AA4-5D02AA7E45A0}" dt="2025-12-16T21:28:54.420" v="178" actId="164"/>
          <ac:spMkLst>
            <pc:docMk/>
            <pc:sldMk cId="2600494913" sldId="2147473705"/>
            <ac:spMk id="29" creationId="{89226B01-CB57-5728-D69D-BCD16B9563BB}"/>
          </ac:spMkLst>
        </pc:spChg>
        <pc:spChg chg="add mod">
          <ac:chgData name="Dussadee Royal" userId="51beead8-6fa0-4b98-aeba-37044af35e17" providerId="ADAL" clId="{65916674-3692-4E99-8AA4-5D02AA7E45A0}" dt="2025-12-16T21:28:54.420" v="178" actId="164"/>
          <ac:spMkLst>
            <pc:docMk/>
            <pc:sldMk cId="2600494913" sldId="2147473705"/>
            <ac:spMk id="30" creationId="{4E0C30A2-6988-AC0B-04D5-0436D38E7B78}"/>
          </ac:spMkLst>
        </pc:spChg>
        <pc:spChg chg="add mod">
          <ac:chgData name="Dussadee Royal" userId="51beead8-6fa0-4b98-aeba-37044af35e17" providerId="ADAL" clId="{65916674-3692-4E99-8AA4-5D02AA7E45A0}" dt="2025-12-16T21:28:54.420" v="178" actId="164"/>
          <ac:spMkLst>
            <pc:docMk/>
            <pc:sldMk cId="2600494913" sldId="2147473705"/>
            <ac:spMk id="31" creationId="{F82FF16F-DF7B-E12A-A5FF-10A74433184C}"/>
          </ac:spMkLst>
        </pc:spChg>
        <pc:spChg chg="add mod">
          <ac:chgData name="Dussadee Royal" userId="51beead8-6fa0-4b98-aeba-37044af35e17" providerId="ADAL" clId="{65916674-3692-4E99-8AA4-5D02AA7E45A0}" dt="2025-12-16T21:28:54.420" v="178" actId="164"/>
          <ac:spMkLst>
            <pc:docMk/>
            <pc:sldMk cId="2600494913" sldId="2147473705"/>
            <ac:spMk id="32" creationId="{EE9D4462-0782-6508-D381-F470F73CE28F}"/>
          </ac:spMkLst>
        </pc:spChg>
        <pc:spChg chg="add mod">
          <ac:chgData name="Dussadee Royal" userId="51beead8-6fa0-4b98-aeba-37044af35e17" providerId="ADAL" clId="{65916674-3692-4E99-8AA4-5D02AA7E45A0}" dt="2025-12-16T21:28:54.420" v="178" actId="164"/>
          <ac:spMkLst>
            <pc:docMk/>
            <pc:sldMk cId="2600494913" sldId="2147473705"/>
            <ac:spMk id="33" creationId="{07F8E47F-D365-603F-6500-D95ED506C170}"/>
          </ac:spMkLst>
        </pc:spChg>
        <pc:spChg chg="add mod">
          <ac:chgData name="Dussadee Royal" userId="51beead8-6fa0-4b98-aeba-37044af35e17" providerId="ADAL" clId="{65916674-3692-4E99-8AA4-5D02AA7E45A0}" dt="2025-12-16T21:28:54.420" v="178" actId="164"/>
          <ac:spMkLst>
            <pc:docMk/>
            <pc:sldMk cId="2600494913" sldId="2147473705"/>
            <ac:spMk id="34" creationId="{9E7CBDFA-7DCB-4B1A-25EB-E3ABBD791856}"/>
          </ac:spMkLst>
        </pc:spChg>
        <pc:spChg chg="add mod">
          <ac:chgData name="Dussadee Royal" userId="51beead8-6fa0-4b98-aeba-37044af35e17" providerId="ADAL" clId="{65916674-3692-4E99-8AA4-5D02AA7E45A0}" dt="2025-12-16T21:29:14.960" v="191" actId="1076"/>
          <ac:spMkLst>
            <pc:docMk/>
            <pc:sldMk cId="2600494913" sldId="2147473705"/>
            <ac:spMk id="36" creationId="{BC25F35C-9CC5-5AE7-9F46-5D447129D30A}"/>
          </ac:spMkLst>
        </pc:spChg>
        <pc:spChg chg="add mod">
          <ac:chgData name="Dussadee Royal" userId="51beead8-6fa0-4b98-aeba-37044af35e17" providerId="ADAL" clId="{65916674-3692-4E99-8AA4-5D02AA7E45A0}" dt="2025-12-16T21:29:46.841" v="223" actId="1037"/>
          <ac:spMkLst>
            <pc:docMk/>
            <pc:sldMk cId="2600494913" sldId="2147473705"/>
            <ac:spMk id="37" creationId="{8DD48E83-4D62-0959-C220-F71066F8AF00}"/>
          </ac:spMkLst>
        </pc:spChg>
        <pc:spChg chg="add mod">
          <ac:chgData name="Dussadee Royal" userId="51beead8-6fa0-4b98-aeba-37044af35e17" providerId="ADAL" clId="{65916674-3692-4E99-8AA4-5D02AA7E45A0}" dt="2025-12-16T21:30:03.499" v="226" actId="208"/>
          <ac:spMkLst>
            <pc:docMk/>
            <pc:sldMk cId="2600494913" sldId="2147473705"/>
            <ac:spMk id="38" creationId="{A31614C0-9DFD-FB17-2899-2575F81EB127}"/>
          </ac:spMkLst>
        </pc:spChg>
        <pc:spChg chg="add mod">
          <ac:chgData name="Dussadee Royal" userId="51beead8-6fa0-4b98-aeba-37044af35e17" providerId="ADAL" clId="{65916674-3692-4E99-8AA4-5D02AA7E45A0}" dt="2025-12-16T21:33:31.432" v="263" actId="571"/>
          <ac:spMkLst>
            <pc:docMk/>
            <pc:sldMk cId="2600494913" sldId="2147473705"/>
            <ac:spMk id="57" creationId="{4F643B06-D443-B613-5C41-1ADCFF0722BE}"/>
          </ac:spMkLst>
        </pc:spChg>
        <pc:spChg chg="mod">
          <ac:chgData name="Dussadee Royal" userId="51beead8-6fa0-4b98-aeba-37044af35e17" providerId="ADAL" clId="{65916674-3692-4E99-8AA4-5D02AA7E45A0}" dt="2025-12-16T21:33:31.432" v="263" actId="571"/>
          <ac:spMkLst>
            <pc:docMk/>
            <pc:sldMk cId="2600494913" sldId="2147473705"/>
            <ac:spMk id="59" creationId="{573B3431-7381-AFD1-367D-85ABFA2366C5}"/>
          </ac:spMkLst>
        </pc:spChg>
        <pc:spChg chg="mod">
          <ac:chgData name="Dussadee Royal" userId="51beead8-6fa0-4b98-aeba-37044af35e17" providerId="ADAL" clId="{65916674-3692-4E99-8AA4-5D02AA7E45A0}" dt="2025-12-16T21:33:31.432" v="263" actId="571"/>
          <ac:spMkLst>
            <pc:docMk/>
            <pc:sldMk cId="2600494913" sldId="2147473705"/>
            <ac:spMk id="61" creationId="{B8DA7B52-D156-ADC7-40F4-2FB960CBD419}"/>
          </ac:spMkLst>
        </pc:spChg>
        <pc:spChg chg="mod">
          <ac:chgData name="Dussadee Royal" userId="51beead8-6fa0-4b98-aeba-37044af35e17" providerId="ADAL" clId="{65916674-3692-4E99-8AA4-5D02AA7E45A0}" dt="2025-12-16T21:33:31.432" v="263" actId="571"/>
          <ac:spMkLst>
            <pc:docMk/>
            <pc:sldMk cId="2600494913" sldId="2147473705"/>
            <ac:spMk id="62" creationId="{D5786C00-8CA6-D836-C275-1E6B216ADA5F}"/>
          </ac:spMkLst>
        </pc:spChg>
        <pc:spChg chg="mod">
          <ac:chgData name="Dussadee Royal" userId="51beead8-6fa0-4b98-aeba-37044af35e17" providerId="ADAL" clId="{65916674-3692-4E99-8AA4-5D02AA7E45A0}" dt="2025-12-16T21:33:31.432" v="263" actId="571"/>
          <ac:spMkLst>
            <pc:docMk/>
            <pc:sldMk cId="2600494913" sldId="2147473705"/>
            <ac:spMk id="63" creationId="{0056B4B0-FFE0-7DDC-4E77-751A3C2F4ABE}"/>
          </ac:spMkLst>
        </pc:spChg>
        <pc:spChg chg="mod">
          <ac:chgData name="Dussadee Royal" userId="51beead8-6fa0-4b98-aeba-37044af35e17" providerId="ADAL" clId="{65916674-3692-4E99-8AA4-5D02AA7E45A0}" dt="2025-12-16T21:33:31.432" v="263" actId="571"/>
          <ac:spMkLst>
            <pc:docMk/>
            <pc:sldMk cId="2600494913" sldId="2147473705"/>
            <ac:spMk id="22528" creationId="{BC04EDB1-3103-34CF-CF89-5991AF3A45FB}"/>
          </ac:spMkLst>
        </pc:spChg>
        <pc:spChg chg="mod">
          <ac:chgData name="Dussadee Royal" userId="51beead8-6fa0-4b98-aeba-37044af35e17" providerId="ADAL" clId="{65916674-3692-4E99-8AA4-5D02AA7E45A0}" dt="2025-12-16T21:33:31.432" v="263" actId="571"/>
          <ac:spMkLst>
            <pc:docMk/>
            <pc:sldMk cId="2600494913" sldId="2147473705"/>
            <ac:spMk id="22532" creationId="{51B364F5-F05A-17F1-A326-273A6B631F31}"/>
          </ac:spMkLst>
        </pc:spChg>
        <pc:spChg chg="mod">
          <ac:chgData name="Dussadee Royal" userId="51beead8-6fa0-4b98-aeba-37044af35e17" providerId="ADAL" clId="{65916674-3692-4E99-8AA4-5D02AA7E45A0}" dt="2025-12-16T21:33:31.432" v="263" actId="571"/>
          <ac:spMkLst>
            <pc:docMk/>
            <pc:sldMk cId="2600494913" sldId="2147473705"/>
            <ac:spMk id="22533" creationId="{F29D0B61-FC3C-1A8D-51CE-A77975F3D1E6}"/>
          </ac:spMkLst>
        </pc:spChg>
        <pc:spChg chg="mod">
          <ac:chgData name="Dussadee Royal" userId="51beead8-6fa0-4b98-aeba-37044af35e17" providerId="ADAL" clId="{65916674-3692-4E99-8AA4-5D02AA7E45A0}" dt="2025-12-16T21:33:31.432" v="263" actId="571"/>
          <ac:spMkLst>
            <pc:docMk/>
            <pc:sldMk cId="2600494913" sldId="2147473705"/>
            <ac:spMk id="22535" creationId="{AF00AEF8-9138-4EC7-7957-665E7942D0EC}"/>
          </ac:spMkLst>
        </pc:spChg>
        <pc:spChg chg="add mod">
          <ac:chgData name="Dussadee Royal" userId="51beead8-6fa0-4b98-aeba-37044af35e17" providerId="ADAL" clId="{65916674-3692-4E99-8AA4-5D02AA7E45A0}" dt="2025-12-16T21:33:31.432" v="263" actId="571"/>
          <ac:spMkLst>
            <pc:docMk/>
            <pc:sldMk cId="2600494913" sldId="2147473705"/>
            <ac:spMk id="22538" creationId="{B5C010B1-2B7A-188E-D448-9F332FC04CBB}"/>
          </ac:spMkLst>
        </pc:spChg>
        <pc:spChg chg="add mod">
          <ac:chgData name="Dussadee Royal" userId="51beead8-6fa0-4b98-aeba-37044af35e17" providerId="ADAL" clId="{65916674-3692-4E99-8AA4-5D02AA7E45A0}" dt="2025-12-16T21:37:20.933" v="320" actId="1076"/>
          <ac:spMkLst>
            <pc:docMk/>
            <pc:sldMk cId="2600494913" sldId="2147473705"/>
            <ac:spMk id="22556" creationId="{A5FADF60-AFA9-9637-4F48-5652D2CFD0F2}"/>
          </ac:spMkLst>
        </pc:spChg>
        <pc:spChg chg="mod">
          <ac:chgData name="Dussadee Royal" userId="51beead8-6fa0-4b98-aeba-37044af35e17" providerId="ADAL" clId="{65916674-3692-4E99-8AA4-5D02AA7E45A0}" dt="2025-12-16T21:43:28.715" v="373" actId="20577"/>
          <ac:spMkLst>
            <pc:docMk/>
            <pc:sldMk cId="2600494913" sldId="2147473705"/>
            <ac:spMk id="22558" creationId="{073D5086-5E20-99A1-5C11-EBE2DBC90810}"/>
          </ac:spMkLst>
        </pc:spChg>
        <pc:spChg chg="mod">
          <ac:chgData name="Dussadee Royal" userId="51beead8-6fa0-4b98-aeba-37044af35e17" providerId="ADAL" clId="{65916674-3692-4E99-8AA4-5D02AA7E45A0}" dt="2025-12-16T21:43:34.502" v="379" actId="20577"/>
          <ac:spMkLst>
            <pc:docMk/>
            <pc:sldMk cId="2600494913" sldId="2147473705"/>
            <ac:spMk id="22559" creationId="{3DE8FBB8-955F-69CC-4037-53C72E89BDBD}"/>
          </ac:spMkLst>
        </pc:spChg>
        <pc:spChg chg="mod">
          <ac:chgData name="Dussadee Royal" userId="51beead8-6fa0-4b98-aeba-37044af35e17" providerId="ADAL" clId="{65916674-3692-4E99-8AA4-5D02AA7E45A0}" dt="2025-12-16T21:43:39.866" v="385" actId="20577"/>
          <ac:spMkLst>
            <pc:docMk/>
            <pc:sldMk cId="2600494913" sldId="2147473705"/>
            <ac:spMk id="22560" creationId="{AE2609C9-8637-5105-4516-D3F6C6B91563}"/>
          </ac:spMkLst>
        </pc:spChg>
        <pc:spChg chg="mod">
          <ac:chgData name="Dussadee Royal" userId="51beead8-6fa0-4b98-aeba-37044af35e17" providerId="ADAL" clId="{65916674-3692-4E99-8AA4-5D02AA7E45A0}" dt="2025-12-16T21:43:44.173" v="390" actId="20577"/>
          <ac:spMkLst>
            <pc:docMk/>
            <pc:sldMk cId="2600494913" sldId="2147473705"/>
            <ac:spMk id="22561" creationId="{83C73F9C-092A-7EFC-4C35-B0179B080232}"/>
          </ac:spMkLst>
        </pc:spChg>
        <pc:spChg chg="mod">
          <ac:chgData name="Dussadee Royal" userId="51beead8-6fa0-4b98-aeba-37044af35e17" providerId="ADAL" clId="{65916674-3692-4E99-8AA4-5D02AA7E45A0}" dt="2025-12-16T21:43:48.128" v="395" actId="20577"/>
          <ac:spMkLst>
            <pc:docMk/>
            <pc:sldMk cId="2600494913" sldId="2147473705"/>
            <ac:spMk id="22562" creationId="{8D571D43-C6AB-AF89-C918-05210BC5DF5A}"/>
          </ac:spMkLst>
        </pc:spChg>
        <pc:spChg chg="mod">
          <ac:chgData name="Dussadee Royal" userId="51beead8-6fa0-4b98-aeba-37044af35e17" providerId="ADAL" clId="{65916674-3692-4E99-8AA4-5D02AA7E45A0}" dt="2025-12-16T21:43:51.686" v="400" actId="20577"/>
          <ac:spMkLst>
            <pc:docMk/>
            <pc:sldMk cId="2600494913" sldId="2147473705"/>
            <ac:spMk id="22563" creationId="{EA794094-9B61-E78E-E49C-AC2AF252373C}"/>
          </ac:spMkLst>
        </pc:spChg>
        <pc:spChg chg="mod">
          <ac:chgData name="Dussadee Royal" userId="51beead8-6fa0-4b98-aeba-37044af35e17" providerId="ADAL" clId="{65916674-3692-4E99-8AA4-5D02AA7E45A0}" dt="2025-12-16T21:43:56.047" v="405" actId="20577"/>
          <ac:spMkLst>
            <pc:docMk/>
            <pc:sldMk cId="2600494913" sldId="2147473705"/>
            <ac:spMk id="22564" creationId="{2F454102-A410-0E95-C372-6D9B90334878}"/>
          </ac:spMkLst>
        </pc:spChg>
        <pc:spChg chg="mod">
          <ac:chgData name="Dussadee Royal" userId="51beead8-6fa0-4b98-aeba-37044af35e17" providerId="ADAL" clId="{65916674-3692-4E99-8AA4-5D02AA7E45A0}" dt="2025-12-16T21:44:27.458" v="423" actId="20577"/>
          <ac:spMkLst>
            <pc:docMk/>
            <pc:sldMk cId="2600494913" sldId="2147473705"/>
            <ac:spMk id="22566" creationId="{2001DB30-21A6-D75F-CB1F-306F6D5DB77D}"/>
          </ac:spMkLst>
        </pc:spChg>
        <pc:spChg chg="mod">
          <ac:chgData name="Dussadee Royal" userId="51beead8-6fa0-4b98-aeba-37044af35e17" providerId="ADAL" clId="{65916674-3692-4E99-8AA4-5D02AA7E45A0}" dt="2025-12-16T21:44:38.306" v="432" actId="20577"/>
          <ac:spMkLst>
            <pc:docMk/>
            <pc:sldMk cId="2600494913" sldId="2147473705"/>
            <ac:spMk id="22567" creationId="{62681241-DE7F-500F-A195-C01FB3757E00}"/>
          </ac:spMkLst>
        </pc:spChg>
        <pc:spChg chg="mod">
          <ac:chgData name="Dussadee Royal" userId="51beead8-6fa0-4b98-aeba-37044af35e17" providerId="ADAL" clId="{65916674-3692-4E99-8AA4-5D02AA7E45A0}" dt="2025-12-16T21:44:43.775" v="441" actId="20577"/>
          <ac:spMkLst>
            <pc:docMk/>
            <pc:sldMk cId="2600494913" sldId="2147473705"/>
            <ac:spMk id="22568" creationId="{62DD4D13-C4FB-CE44-8A57-1546E32B66E0}"/>
          </ac:spMkLst>
        </pc:spChg>
        <pc:spChg chg="mod">
          <ac:chgData name="Dussadee Royal" userId="51beead8-6fa0-4b98-aeba-37044af35e17" providerId="ADAL" clId="{65916674-3692-4E99-8AA4-5D02AA7E45A0}" dt="2025-12-16T21:44:50.256" v="450" actId="20577"/>
          <ac:spMkLst>
            <pc:docMk/>
            <pc:sldMk cId="2600494913" sldId="2147473705"/>
            <ac:spMk id="22569" creationId="{C8FD4BE3-3CB7-FC26-79D3-EA8DA18BFA83}"/>
          </ac:spMkLst>
        </pc:spChg>
        <pc:spChg chg="mod">
          <ac:chgData name="Dussadee Royal" userId="51beead8-6fa0-4b98-aeba-37044af35e17" providerId="ADAL" clId="{65916674-3692-4E99-8AA4-5D02AA7E45A0}" dt="2025-12-16T21:44:57.531" v="457" actId="20577"/>
          <ac:spMkLst>
            <pc:docMk/>
            <pc:sldMk cId="2600494913" sldId="2147473705"/>
            <ac:spMk id="22570" creationId="{9A0FE8F0-460E-E6AC-D5A8-7F554DBFDD02}"/>
          </ac:spMkLst>
        </pc:spChg>
        <pc:spChg chg="mod">
          <ac:chgData name="Dussadee Royal" userId="51beead8-6fa0-4b98-aeba-37044af35e17" providerId="ADAL" clId="{65916674-3692-4E99-8AA4-5D02AA7E45A0}" dt="2025-12-16T21:45:02.895" v="464" actId="20577"/>
          <ac:spMkLst>
            <pc:docMk/>
            <pc:sldMk cId="2600494913" sldId="2147473705"/>
            <ac:spMk id="22571" creationId="{371BC99F-1989-0ACA-BA99-D6891AA6E8A7}"/>
          </ac:spMkLst>
        </pc:spChg>
        <pc:spChg chg="mod">
          <ac:chgData name="Dussadee Royal" userId="51beead8-6fa0-4b98-aeba-37044af35e17" providerId="ADAL" clId="{65916674-3692-4E99-8AA4-5D02AA7E45A0}" dt="2025-12-16T21:45:08.003" v="471" actId="20577"/>
          <ac:spMkLst>
            <pc:docMk/>
            <pc:sldMk cId="2600494913" sldId="2147473705"/>
            <ac:spMk id="22572" creationId="{A12FA311-7FE2-8F8C-C938-068686851D2E}"/>
          </ac:spMkLst>
        </pc:spChg>
        <pc:spChg chg="add del">
          <ac:chgData name="Dussadee Royal" userId="51beead8-6fa0-4b98-aeba-37044af35e17" providerId="ADAL" clId="{65916674-3692-4E99-8AA4-5D02AA7E45A0}" dt="2025-12-16T21:47:57.599" v="493" actId="478"/>
          <ac:spMkLst>
            <pc:docMk/>
            <pc:sldMk cId="2600494913" sldId="2147473705"/>
            <ac:spMk id="22587" creationId="{553259D3-6692-5DF0-F3BB-20D73D898AB4}"/>
          </ac:spMkLst>
        </pc:spChg>
        <pc:spChg chg="add mod">
          <ac:chgData name="Dussadee Royal" userId="51beead8-6fa0-4b98-aeba-37044af35e17" providerId="ADAL" clId="{65916674-3692-4E99-8AA4-5D02AA7E45A0}" dt="2025-12-16T21:50:01.210" v="498" actId="206"/>
          <ac:spMkLst>
            <pc:docMk/>
            <pc:sldMk cId="2600494913" sldId="2147473705"/>
            <ac:spMk id="22588" creationId="{3F9D9A17-B98C-2E2A-A6C8-EBA12A8E9FBB}"/>
          </ac:spMkLst>
        </pc:spChg>
        <pc:spChg chg="add mod">
          <ac:chgData name="Dussadee Royal" userId="51beead8-6fa0-4b98-aeba-37044af35e17" providerId="ADAL" clId="{65916674-3692-4E99-8AA4-5D02AA7E45A0}" dt="2025-12-16T21:52:17.677" v="515" actId="1582"/>
          <ac:spMkLst>
            <pc:docMk/>
            <pc:sldMk cId="2600494913" sldId="2147473705"/>
            <ac:spMk id="22598" creationId="{14312738-88EA-300B-8868-88D72F327C1A}"/>
          </ac:spMkLst>
        </pc:spChg>
        <pc:spChg chg="add mod">
          <ac:chgData name="Dussadee Royal" userId="51beead8-6fa0-4b98-aeba-37044af35e17" providerId="ADAL" clId="{65916674-3692-4E99-8AA4-5D02AA7E45A0}" dt="2025-12-16T21:54:54.050" v="529" actId="1582"/>
          <ac:spMkLst>
            <pc:docMk/>
            <pc:sldMk cId="2600494913" sldId="2147473705"/>
            <ac:spMk id="22610" creationId="{800AAE52-2F25-35BA-0BA0-6DBB23C93916}"/>
          </ac:spMkLst>
        </pc:spChg>
        <pc:spChg chg="add mod">
          <ac:chgData name="Dussadee Royal" userId="51beead8-6fa0-4b98-aeba-37044af35e17" providerId="ADAL" clId="{65916674-3692-4E99-8AA4-5D02AA7E45A0}" dt="2025-12-16T21:58:00.313" v="547" actId="1582"/>
          <ac:spMkLst>
            <pc:docMk/>
            <pc:sldMk cId="2600494913" sldId="2147473705"/>
            <ac:spMk id="22616" creationId="{C78433AD-529B-35FD-8B67-D13906BB1E54}"/>
          </ac:spMkLst>
        </pc:spChg>
        <pc:spChg chg="add del">
          <ac:chgData name="Dussadee Royal" userId="51beead8-6fa0-4b98-aeba-37044af35e17" providerId="ADAL" clId="{65916674-3692-4E99-8AA4-5D02AA7E45A0}" dt="2025-12-16T21:59:21.811" v="570" actId="478"/>
          <ac:spMkLst>
            <pc:docMk/>
            <pc:sldMk cId="2600494913" sldId="2147473705"/>
            <ac:spMk id="22634" creationId="{EEEEDA76-C521-CB53-5CFB-9D7869049CAC}"/>
          </ac:spMkLst>
        </pc:spChg>
        <pc:spChg chg="add mod">
          <ac:chgData name="Dussadee Royal" userId="51beead8-6fa0-4b98-aeba-37044af35e17" providerId="ADAL" clId="{65916674-3692-4E99-8AA4-5D02AA7E45A0}" dt="2025-12-16T21:59:56.686" v="573" actId="1582"/>
          <ac:spMkLst>
            <pc:docMk/>
            <pc:sldMk cId="2600494913" sldId="2147473705"/>
            <ac:spMk id="22635" creationId="{F403C986-C060-60AB-45FD-689BA6CFEE10}"/>
          </ac:spMkLst>
        </pc:spChg>
        <pc:spChg chg="add mod">
          <ac:chgData name="Dussadee Royal" userId="51beead8-6fa0-4b98-aeba-37044af35e17" providerId="ADAL" clId="{65916674-3692-4E99-8AA4-5D02AA7E45A0}" dt="2025-12-16T22:01:15.007" v="576" actId="1582"/>
          <ac:spMkLst>
            <pc:docMk/>
            <pc:sldMk cId="2600494913" sldId="2147473705"/>
            <ac:spMk id="22636" creationId="{77765341-B733-8C96-BB41-A300D6269821}"/>
          </ac:spMkLst>
        </pc:spChg>
        <pc:spChg chg="add mod">
          <ac:chgData name="Dussadee Royal" userId="51beead8-6fa0-4b98-aeba-37044af35e17" providerId="ADAL" clId="{65916674-3692-4E99-8AA4-5D02AA7E45A0}" dt="2025-12-16T22:03:06.979" v="589" actId="1582"/>
          <ac:spMkLst>
            <pc:docMk/>
            <pc:sldMk cId="2600494913" sldId="2147473705"/>
            <ac:spMk id="22645" creationId="{749E37FF-91AE-6D56-00B6-5B57165EDDBC}"/>
          </ac:spMkLst>
        </pc:spChg>
        <pc:grpChg chg="add mod ord">
          <ac:chgData name="Dussadee Royal" userId="51beead8-6fa0-4b98-aeba-37044af35e17" providerId="ADAL" clId="{65916674-3692-4E99-8AA4-5D02AA7E45A0}" dt="2025-12-16T21:55:44.387" v="543" actId="1076"/>
          <ac:grpSpMkLst>
            <pc:docMk/>
            <pc:sldMk cId="2600494913" sldId="2147473705"/>
            <ac:grpSpMk id="2" creationId="{922712D4-E459-A841-C0CF-3275B55065A1}"/>
          </ac:grpSpMkLst>
        </pc:grpChg>
        <pc:grpChg chg="add mod ord">
          <ac:chgData name="Dussadee Royal" userId="51beead8-6fa0-4b98-aeba-37044af35e17" providerId="ADAL" clId="{65916674-3692-4E99-8AA4-5D02AA7E45A0}" dt="2025-12-16T22:03:37.156" v="599" actId="1076"/>
          <ac:grpSpMkLst>
            <pc:docMk/>
            <pc:sldMk cId="2600494913" sldId="2147473705"/>
            <ac:grpSpMk id="4" creationId="{CB3062C1-23C6-13D4-3DE2-D09D23C3BD10}"/>
          </ac:grpSpMkLst>
        </pc:grpChg>
        <pc:grpChg chg="add mod topLvl">
          <ac:chgData name="Dussadee Royal" userId="51beead8-6fa0-4b98-aeba-37044af35e17" providerId="ADAL" clId="{65916674-3692-4E99-8AA4-5D02AA7E45A0}" dt="2025-12-16T22:03:54.550" v="600" actId="165"/>
          <ac:grpSpMkLst>
            <pc:docMk/>
            <pc:sldMk cId="2600494913" sldId="2147473705"/>
            <ac:grpSpMk id="19" creationId="{CC3F4FB3-EC87-9F82-9AF1-AAAE2A34319C}"/>
          </ac:grpSpMkLst>
        </pc:grpChg>
        <pc:grpChg chg="add mod">
          <ac:chgData name="Dussadee Royal" userId="51beead8-6fa0-4b98-aeba-37044af35e17" providerId="ADAL" clId="{65916674-3692-4E99-8AA4-5D02AA7E45A0}" dt="2025-12-16T21:28:05.236" v="151" actId="164"/>
          <ac:grpSpMkLst>
            <pc:docMk/>
            <pc:sldMk cId="2600494913" sldId="2147473705"/>
            <ac:grpSpMk id="27" creationId="{54139B39-A218-4802-DE46-0A0036B46EB0}"/>
          </ac:grpSpMkLst>
        </pc:grpChg>
        <pc:grpChg chg="add mod">
          <ac:chgData name="Dussadee Royal" userId="51beead8-6fa0-4b98-aeba-37044af35e17" providerId="ADAL" clId="{65916674-3692-4E99-8AA4-5D02AA7E45A0}" dt="2025-12-16T21:28:54.420" v="178" actId="164"/>
          <ac:grpSpMkLst>
            <pc:docMk/>
            <pc:sldMk cId="2600494913" sldId="2147473705"/>
            <ac:grpSpMk id="35" creationId="{D9DB61F8-601F-03C7-13AB-7D990DC12611}"/>
          </ac:grpSpMkLst>
        </pc:grpChg>
        <pc:grpChg chg="add mod">
          <ac:chgData name="Dussadee Royal" userId="51beead8-6fa0-4b98-aeba-37044af35e17" providerId="ADAL" clId="{65916674-3692-4E99-8AA4-5D02AA7E45A0}" dt="2025-12-16T21:30:46.774" v="246" actId="14100"/>
          <ac:grpSpMkLst>
            <pc:docMk/>
            <pc:sldMk cId="2600494913" sldId="2147473705"/>
            <ac:grpSpMk id="46" creationId="{5409CE0D-C439-7880-7171-D2985B468418}"/>
          </ac:grpSpMkLst>
        </pc:grpChg>
        <pc:grpChg chg="add mod">
          <ac:chgData name="Dussadee Royal" userId="51beead8-6fa0-4b98-aeba-37044af35e17" providerId="ADAL" clId="{65916674-3692-4E99-8AA4-5D02AA7E45A0}" dt="2025-12-16T21:31:10.976" v="255" actId="1036"/>
          <ac:grpSpMkLst>
            <pc:docMk/>
            <pc:sldMk cId="2600494913" sldId="2147473705"/>
            <ac:grpSpMk id="47" creationId="{A4141CD1-9FE5-2483-5915-AA34E683D53F}"/>
          </ac:grpSpMkLst>
        </pc:grpChg>
        <pc:grpChg chg="add mod">
          <ac:chgData name="Dussadee Royal" userId="51beead8-6fa0-4b98-aeba-37044af35e17" providerId="ADAL" clId="{65916674-3692-4E99-8AA4-5D02AA7E45A0}" dt="2025-12-16T21:44:12.131" v="412" actId="1036"/>
          <ac:grpSpMkLst>
            <pc:docMk/>
            <pc:sldMk cId="2600494913" sldId="2147473705"/>
            <ac:grpSpMk id="22557" creationId="{83880A9A-E7AB-E11C-B189-F9FEE76A5FD6}"/>
          </ac:grpSpMkLst>
        </pc:grpChg>
        <pc:grpChg chg="add mod">
          <ac:chgData name="Dussadee Royal" userId="51beead8-6fa0-4b98-aeba-37044af35e17" providerId="ADAL" clId="{65916674-3692-4E99-8AA4-5D02AA7E45A0}" dt="2025-12-16T21:45:31.231" v="474" actId="1035"/>
          <ac:grpSpMkLst>
            <pc:docMk/>
            <pc:sldMk cId="2600494913" sldId="2147473705"/>
            <ac:grpSpMk id="22565" creationId="{3CFFE3E5-6BFB-605A-8B3E-6825F7FAD831}"/>
          </ac:grpSpMkLst>
        </pc:grpChg>
        <pc:grpChg chg="add mod">
          <ac:chgData name="Dussadee Royal" userId="51beead8-6fa0-4b98-aeba-37044af35e17" providerId="ADAL" clId="{65916674-3692-4E99-8AA4-5D02AA7E45A0}" dt="2025-12-16T21:46:04.277" v="480" actId="14100"/>
          <ac:grpSpMkLst>
            <pc:docMk/>
            <pc:sldMk cId="2600494913" sldId="2147473705"/>
            <ac:grpSpMk id="22573" creationId="{5BD40CD7-DF2D-A09F-89A3-71F18863FE85}"/>
          </ac:grpSpMkLst>
        </pc:grpChg>
        <pc:grpChg chg="add mod">
          <ac:chgData name="Dussadee Royal" userId="51beead8-6fa0-4b98-aeba-37044af35e17" providerId="ADAL" clId="{65916674-3692-4E99-8AA4-5D02AA7E45A0}" dt="2025-12-16T21:46:39.906" v="486" actId="1076"/>
          <ac:grpSpMkLst>
            <pc:docMk/>
            <pc:sldMk cId="2600494913" sldId="2147473705"/>
            <ac:grpSpMk id="22578" creationId="{7FB2DA4C-F408-4F95-E1DE-9EB475B1FAB3}"/>
          </ac:grpSpMkLst>
        </pc:grpChg>
        <pc:grpChg chg="add mod">
          <ac:chgData name="Dussadee Royal" userId="51beead8-6fa0-4b98-aeba-37044af35e17" providerId="ADAL" clId="{65916674-3692-4E99-8AA4-5D02AA7E45A0}" dt="2025-12-16T21:46:48.203" v="491" actId="1037"/>
          <ac:grpSpMkLst>
            <pc:docMk/>
            <pc:sldMk cId="2600494913" sldId="2147473705"/>
            <ac:grpSpMk id="22582" creationId="{431FE8CD-3414-94BB-5F77-45ACF0251BA5}"/>
          </ac:grpSpMkLst>
        </pc:grpChg>
        <pc:grpChg chg="add mod">
          <ac:chgData name="Dussadee Royal" userId="51beead8-6fa0-4b98-aeba-37044af35e17" providerId="ADAL" clId="{65916674-3692-4E99-8AA4-5D02AA7E45A0}" dt="2025-12-16T21:51:01.298" v="512" actId="164"/>
          <ac:grpSpMkLst>
            <pc:docMk/>
            <pc:sldMk cId="2600494913" sldId="2147473705"/>
            <ac:grpSpMk id="22597" creationId="{7412FCB6-6866-5C62-912E-E6F302DE3774}"/>
          </ac:grpSpMkLst>
        </pc:grpChg>
        <pc:grpChg chg="add mod">
          <ac:chgData name="Dussadee Royal" userId="51beead8-6fa0-4b98-aeba-37044af35e17" providerId="ADAL" clId="{65916674-3692-4E99-8AA4-5D02AA7E45A0}" dt="2025-12-16T21:52:31.946" v="516"/>
          <ac:grpSpMkLst>
            <pc:docMk/>
            <pc:sldMk cId="2600494913" sldId="2147473705"/>
            <ac:grpSpMk id="22599" creationId="{D20F77AC-7D90-C1F2-354B-BBC08C11DFD5}"/>
          </ac:grpSpMkLst>
        </pc:grpChg>
        <pc:grpChg chg="add mod">
          <ac:chgData name="Dussadee Royal" userId="51beead8-6fa0-4b98-aeba-37044af35e17" providerId="ADAL" clId="{65916674-3692-4E99-8AA4-5D02AA7E45A0}" dt="2025-12-16T21:53:14.330" v="526" actId="164"/>
          <ac:grpSpMkLst>
            <pc:docMk/>
            <pc:sldMk cId="2600494913" sldId="2147473705"/>
            <ac:grpSpMk id="22609" creationId="{0865F47B-E61E-F4BF-187C-FE08932C7D5D}"/>
          </ac:grpSpMkLst>
        </pc:grpChg>
        <pc:grpChg chg="add del mod">
          <ac:chgData name="Dussadee Royal" userId="51beead8-6fa0-4b98-aeba-37044af35e17" providerId="ADAL" clId="{65916674-3692-4E99-8AA4-5D02AA7E45A0}" dt="2025-12-16T22:03:54.550" v="600" actId="165"/>
          <ac:grpSpMkLst>
            <pc:docMk/>
            <pc:sldMk cId="2600494913" sldId="2147473705"/>
            <ac:grpSpMk id="22615" creationId="{83343C6D-E83F-B2F1-5520-C95F4F978AB7}"/>
          </ac:grpSpMkLst>
        </pc:grpChg>
        <pc:grpChg chg="add mod">
          <ac:chgData name="Dussadee Royal" userId="51beead8-6fa0-4b98-aeba-37044af35e17" providerId="ADAL" clId="{65916674-3692-4E99-8AA4-5D02AA7E45A0}" dt="2025-12-16T21:59:00.974" v="567" actId="164"/>
          <ac:grpSpMkLst>
            <pc:docMk/>
            <pc:sldMk cId="2600494913" sldId="2147473705"/>
            <ac:grpSpMk id="22632" creationId="{4C18C7A5-6842-0018-0357-4A56B2494E93}"/>
          </ac:grpSpMkLst>
        </pc:grpChg>
        <pc:grpChg chg="add mod">
          <ac:chgData name="Dussadee Royal" userId="51beead8-6fa0-4b98-aeba-37044af35e17" providerId="ADAL" clId="{65916674-3692-4E99-8AA4-5D02AA7E45A0}" dt="2025-12-16T21:59:03.630" v="568" actId="164"/>
          <ac:grpSpMkLst>
            <pc:docMk/>
            <pc:sldMk cId="2600494913" sldId="2147473705"/>
            <ac:grpSpMk id="22633" creationId="{EB1E0DBF-AE3E-2351-B36A-029F112FF3E4}"/>
          </ac:grpSpMkLst>
        </pc:grpChg>
        <pc:grpChg chg="add mod">
          <ac:chgData name="Dussadee Royal" userId="51beead8-6fa0-4b98-aeba-37044af35e17" providerId="ADAL" clId="{65916674-3692-4E99-8AA4-5D02AA7E45A0}" dt="2025-12-16T22:02:04.020" v="586" actId="164"/>
          <ac:grpSpMkLst>
            <pc:docMk/>
            <pc:sldMk cId="2600494913" sldId="2147473705"/>
            <ac:grpSpMk id="22644" creationId="{3FA168A8-24FD-AE45-8C07-714C0D784F3C}"/>
          </ac:grpSpMkLst>
        </pc:grpChg>
        <pc:grpChg chg="add mod">
          <ac:chgData name="Dussadee Royal" userId="51beead8-6fa0-4b98-aeba-37044af35e17" providerId="ADAL" clId="{65916674-3692-4E99-8AA4-5D02AA7E45A0}" dt="2025-12-16T22:03:30.080" v="597" actId="164"/>
          <ac:grpSpMkLst>
            <pc:docMk/>
            <pc:sldMk cId="2600494913" sldId="2147473705"/>
            <ac:grpSpMk id="22650" creationId="{3F39AE58-C4AD-816B-E09E-0D7070B1C6C3}"/>
          </ac:grpSpMkLst>
        </pc:grpChg>
        <pc:grpChg chg="add mod">
          <ac:chgData name="Dussadee Royal" userId="51beead8-6fa0-4b98-aeba-37044af35e17" providerId="ADAL" clId="{65916674-3692-4E99-8AA4-5D02AA7E45A0}" dt="2025-12-16T22:03:56.842" v="601" actId="164"/>
          <ac:grpSpMkLst>
            <pc:docMk/>
            <pc:sldMk cId="2600494913" sldId="2147473705"/>
            <ac:grpSpMk id="22651" creationId="{285F7AE7-558C-3B13-3E66-6DBDE4B218FF}"/>
          </ac:grpSpMkLst>
        </pc:grpChg>
        <pc:graphicFrameChg chg="mod modGraphic">
          <ac:chgData name="Dussadee Royal" userId="51beead8-6fa0-4b98-aeba-37044af35e17" providerId="ADAL" clId="{65916674-3692-4E99-8AA4-5D02AA7E45A0}" dt="2025-12-16T21:45:52.657" v="477" actId="1076"/>
          <ac:graphicFrameMkLst>
            <pc:docMk/>
            <pc:sldMk cId="2600494913" sldId="2147473705"/>
            <ac:graphicFrameMk id="3" creationId="{EC09D8AB-277C-751E-87CC-34E9E8FD70E3}"/>
          </ac:graphicFrameMkLst>
        </pc:graphicFrameChg>
        <pc:graphicFrameChg chg="mod modGraphic">
          <ac:chgData name="Dussadee Royal" userId="51beead8-6fa0-4b98-aeba-37044af35e17" providerId="ADAL" clId="{65916674-3692-4E99-8AA4-5D02AA7E45A0}" dt="2025-12-16T21:41:04.287" v="363" actId="554"/>
          <ac:graphicFrameMkLst>
            <pc:docMk/>
            <pc:sldMk cId="2600494913" sldId="2147473705"/>
            <ac:graphicFrameMk id="8" creationId="{354858A8-B395-7E2A-86DF-FC521847F072}"/>
          </ac:graphicFrameMkLst>
        </pc:graphicFrameChg>
        <pc:picChg chg="mod">
          <ac:chgData name="Dussadee Royal" userId="51beead8-6fa0-4b98-aeba-37044af35e17" providerId="ADAL" clId="{65916674-3692-4E99-8AA4-5D02AA7E45A0}" dt="2025-12-16T21:23:18.141" v="8" actId="164"/>
          <ac:picMkLst>
            <pc:docMk/>
            <pc:sldMk cId="2600494913" sldId="2147473705"/>
            <ac:picMk id="6" creationId="{7F733E12-8895-09C3-CBD0-3F21E36C0CC6}"/>
          </ac:picMkLst>
        </pc:picChg>
        <pc:picChg chg="mod">
          <ac:chgData name="Dussadee Royal" userId="51beead8-6fa0-4b98-aeba-37044af35e17" providerId="ADAL" clId="{65916674-3692-4E99-8AA4-5D02AA7E45A0}" dt="2025-12-16T21:56:57.366" v="544" actId="29295"/>
          <ac:picMkLst>
            <pc:docMk/>
            <pc:sldMk cId="2600494913" sldId="2147473705"/>
            <ac:picMk id="11" creationId="{DD4E1169-F5B3-6F0C-A8AE-4B7B0D4D9A6B}"/>
          </ac:picMkLst>
        </pc:picChg>
        <pc:picChg chg="mod">
          <ac:chgData name="Dussadee Royal" userId="51beead8-6fa0-4b98-aeba-37044af35e17" providerId="ADAL" clId="{65916674-3692-4E99-8AA4-5D02AA7E45A0}" dt="2025-12-16T21:23:18.141" v="8" actId="164"/>
          <ac:picMkLst>
            <pc:docMk/>
            <pc:sldMk cId="2600494913" sldId="2147473705"/>
            <ac:picMk id="12" creationId="{E3B5510B-58EE-06B2-21DB-3FC9F74238B0}"/>
          </ac:picMkLst>
        </pc:picChg>
        <pc:picChg chg="mod">
          <ac:chgData name="Dussadee Royal" userId="51beead8-6fa0-4b98-aeba-37044af35e17" providerId="ADAL" clId="{65916674-3692-4E99-8AA4-5D02AA7E45A0}" dt="2025-12-16T21:23:18.141" v="8" actId="164"/>
          <ac:picMkLst>
            <pc:docMk/>
            <pc:sldMk cId="2600494913" sldId="2147473705"/>
            <ac:picMk id="13" creationId="{5E3563D5-4E1E-2E96-6232-9BDC5B19C98A}"/>
          </ac:picMkLst>
        </pc:picChg>
        <pc:picChg chg="mod">
          <ac:chgData name="Dussadee Royal" userId="51beead8-6fa0-4b98-aeba-37044af35e17" providerId="ADAL" clId="{65916674-3692-4E99-8AA4-5D02AA7E45A0}" dt="2025-12-16T21:56:57.366" v="544" actId="29295"/>
          <ac:picMkLst>
            <pc:docMk/>
            <pc:sldMk cId="2600494913" sldId="2147473705"/>
            <ac:picMk id="15" creationId="{8527B066-AC27-5AA2-59AA-A419F2853C51}"/>
          </ac:picMkLst>
        </pc:picChg>
        <pc:picChg chg="mod">
          <ac:chgData name="Dussadee Royal" userId="51beead8-6fa0-4b98-aeba-37044af35e17" providerId="ADAL" clId="{65916674-3692-4E99-8AA4-5D02AA7E45A0}" dt="2025-12-16T21:56:57.366" v="544" actId="29295"/>
          <ac:picMkLst>
            <pc:docMk/>
            <pc:sldMk cId="2600494913" sldId="2147473705"/>
            <ac:picMk id="17" creationId="{B16D36D4-F51C-F517-ADD5-17F2BF47CC01}"/>
          </ac:picMkLst>
        </pc:picChg>
        <pc:cxnChg chg="add mod">
          <ac:chgData name="Dussadee Royal" userId="51beead8-6fa0-4b98-aeba-37044af35e17" providerId="ADAL" clId="{65916674-3692-4E99-8AA4-5D02AA7E45A0}" dt="2025-12-16T22:03:54.550" v="600" actId="165"/>
          <ac:cxnSpMkLst>
            <pc:docMk/>
            <pc:sldMk cId="2600494913" sldId="2147473705"/>
            <ac:cxnSpMk id="14" creationId="{B1B37E96-C053-C510-A40A-09C28713E8C8}"/>
          </ac:cxnSpMkLst>
        </pc:cxnChg>
        <pc:cxnChg chg="add mod">
          <ac:chgData name="Dussadee Royal" userId="51beead8-6fa0-4b98-aeba-37044af35e17" providerId="ADAL" clId="{65916674-3692-4E99-8AA4-5D02AA7E45A0}" dt="2025-12-16T22:03:54.550" v="600" actId="165"/>
          <ac:cxnSpMkLst>
            <pc:docMk/>
            <pc:sldMk cId="2600494913" sldId="2147473705"/>
            <ac:cxnSpMk id="16" creationId="{7EE167DB-C7C4-E9A0-50F5-6CC03AEF749C}"/>
          </ac:cxnSpMkLst>
        </pc:cxnChg>
        <pc:cxnChg chg="add mod">
          <ac:chgData name="Dussadee Royal" userId="51beead8-6fa0-4b98-aeba-37044af35e17" providerId="ADAL" clId="{65916674-3692-4E99-8AA4-5D02AA7E45A0}" dt="2025-12-16T22:03:54.550" v="600" actId="165"/>
          <ac:cxnSpMkLst>
            <pc:docMk/>
            <pc:sldMk cId="2600494913" sldId="2147473705"/>
            <ac:cxnSpMk id="18" creationId="{567C476A-29CB-F6A5-7176-0924D0DE33F4}"/>
          </ac:cxnSpMkLst>
        </pc:cxnChg>
        <pc:cxnChg chg="add mod">
          <ac:chgData name="Dussadee Royal" userId="51beead8-6fa0-4b98-aeba-37044af35e17" providerId="ADAL" clId="{65916674-3692-4E99-8AA4-5D02AA7E45A0}" dt="2025-12-16T21:30:38.783" v="244" actId="164"/>
          <ac:cxnSpMkLst>
            <pc:docMk/>
            <pc:sldMk cId="2600494913" sldId="2147473705"/>
            <ac:cxnSpMk id="40" creationId="{52BC6EA3-B170-27C0-0127-C9D7288D78E6}"/>
          </ac:cxnSpMkLst>
        </pc:cxnChg>
        <pc:cxnChg chg="add mod">
          <ac:chgData name="Dussadee Royal" userId="51beead8-6fa0-4b98-aeba-37044af35e17" providerId="ADAL" clId="{65916674-3692-4E99-8AA4-5D02AA7E45A0}" dt="2025-12-16T21:30:38.783" v="244" actId="164"/>
          <ac:cxnSpMkLst>
            <pc:docMk/>
            <pc:sldMk cId="2600494913" sldId="2147473705"/>
            <ac:cxnSpMk id="41" creationId="{9601C315-9A34-5829-3A23-1B8C9E93E4FE}"/>
          </ac:cxnSpMkLst>
        </pc:cxnChg>
        <pc:cxnChg chg="add mod">
          <ac:chgData name="Dussadee Royal" userId="51beead8-6fa0-4b98-aeba-37044af35e17" providerId="ADAL" clId="{65916674-3692-4E99-8AA4-5D02AA7E45A0}" dt="2025-12-16T21:30:38.783" v="244" actId="164"/>
          <ac:cxnSpMkLst>
            <pc:docMk/>
            <pc:sldMk cId="2600494913" sldId="2147473705"/>
            <ac:cxnSpMk id="42" creationId="{B441C646-B658-35A4-08BE-3E27910F2390}"/>
          </ac:cxnSpMkLst>
        </pc:cxnChg>
        <pc:cxnChg chg="add mod">
          <ac:chgData name="Dussadee Royal" userId="51beead8-6fa0-4b98-aeba-37044af35e17" providerId="ADAL" clId="{65916674-3692-4E99-8AA4-5D02AA7E45A0}" dt="2025-12-16T21:30:38.783" v="244" actId="164"/>
          <ac:cxnSpMkLst>
            <pc:docMk/>
            <pc:sldMk cId="2600494913" sldId="2147473705"/>
            <ac:cxnSpMk id="43" creationId="{AFF4530A-588B-CF86-E202-12D23823767F}"/>
          </ac:cxnSpMkLst>
        </pc:cxnChg>
        <pc:cxnChg chg="add mod">
          <ac:chgData name="Dussadee Royal" userId="51beead8-6fa0-4b98-aeba-37044af35e17" providerId="ADAL" clId="{65916674-3692-4E99-8AA4-5D02AA7E45A0}" dt="2025-12-16T21:30:38.783" v="244" actId="164"/>
          <ac:cxnSpMkLst>
            <pc:docMk/>
            <pc:sldMk cId="2600494913" sldId="2147473705"/>
            <ac:cxnSpMk id="44" creationId="{67CBCA3E-F793-EE20-6BC1-894816F4E2FA}"/>
          </ac:cxnSpMkLst>
        </pc:cxnChg>
        <pc:cxnChg chg="add mod">
          <ac:chgData name="Dussadee Royal" userId="51beead8-6fa0-4b98-aeba-37044af35e17" providerId="ADAL" clId="{65916674-3692-4E99-8AA4-5D02AA7E45A0}" dt="2025-12-16T21:30:38.783" v="244" actId="164"/>
          <ac:cxnSpMkLst>
            <pc:docMk/>
            <pc:sldMk cId="2600494913" sldId="2147473705"/>
            <ac:cxnSpMk id="45" creationId="{E5642FA7-0AD9-9901-7DB3-1840D1485629}"/>
          </ac:cxnSpMkLst>
        </pc:cxnChg>
        <pc:cxnChg chg="mod">
          <ac:chgData name="Dussadee Royal" userId="51beead8-6fa0-4b98-aeba-37044af35e17" providerId="ADAL" clId="{65916674-3692-4E99-8AA4-5D02AA7E45A0}" dt="2025-12-16T21:31:04.206" v="252" actId="571"/>
          <ac:cxnSpMkLst>
            <pc:docMk/>
            <pc:sldMk cId="2600494913" sldId="2147473705"/>
            <ac:cxnSpMk id="48" creationId="{6D94672F-0BE1-A527-3D85-8E2540D93A79}"/>
          </ac:cxnSpMkLst>
        </pc:cxnChg>
        <pc:cxnChg chg="mod">
          <ac:chgData name="Dussadee Royal" userId="51beead8-6fa0-4b98-aeba-37044af35e17" providerId="ADAL" clId="{65916674-3692-4E99-8AA4-5D02AA7E45A0}" dt="2025-12-16T21:31:04.206" v="252" actId="571"/>
          <ac:cxnSpMkLst>
            <pc:docMk/>
            <pc:sldMk cId="2600494913" sldId="2147473705"/>
            <ac:cxnSpMk id="49" creationId="{DAD98C09-9532-8FD2-C2EF-51C16723B1AB}"/>
          </ac:cxnSpMkLst>
        </pc:cxnChg>
        <pc:cxnChg chg="mod">
          <ac:chgData name="Dussadee Royal" userId="51beead8-6fa0-4b98-aeba-37044af35e17" providerId="ADAL" clId="{65916674-3692-4E99-8AA4-5D02AA7E45A0}" dt="2025-12-16T21:31:04.206" v="252" actId="571"/>
          <ac:cxnSpMkLst>
            <pc:docMk/>
            <pc:sldMk cId="2600494913" sldId="2147473705"/>
            <ac:cxnSpMk id="50" creationId="{C0FAB0A7-54A9-47AD-9ED4-33F608C71A0B}"/>
          </ac:cxnSpMkLst>
        </pc:cxnChg>
        <pc:cxnChg chg="mod">
          <ac:chgData name="Dussadee Royal" userId="51beead8-6fa0-4b98-aeba-37044af35e17" providerId="ADAL" clId="{65916674-3692-4E99-8AA4-5D02AA7E45A0}" dt="2025-12-16T21:31:04.206" v="252" actId="571"/>
          <ac:cxnSpMkLst>
            <pc:docMk/>
            <pc:sldMk cId="2600494913" sldId="2147473705"/>
            <ac:cxnSpMk id="51" creationId="{151E053F-1347-AE4A-9E3C-4D13E89A6805}"/>
          </ac:cxnSpMkLst>
        </pc:cxnChg>
        <pc:cxnChg chg="mod">
          <ac:chgData name="Dussadee Royal" userId="51beead8-6fa0-4b98-aeba-37044af35e17" providerId="ADAL" clId="{65916674-3692-4E99-8AA4-5D02AA7E45A0}" dt="2025-12-16T21:31:04.206" v="252" actId="571"/>
          <ac:cxnSpMkLst>
            <pc:docMk/>
            <pc:sldMk cId="2600494913" sldId="2147473705"/>
            <ac:cxnSpMk id="52" creationId="{28A4B790-10DC-1D59-5196-7B0A4FB88B52}"/>
          </ac:cxnSpMkLst>
        </pc:cxnChg>
        <pc:cxnChg chg="mod">
          <ac:chgData name="Dussadee Royal" userId="51beead8-6fa0-4b98-aeba-37044af35e17" providerId="ADAL" clId="{65916674-3692-4E99-8AA4-5D02AA7E45A0}" dt="2025-12-16T21:31:04.206" v="252" actId="571"/>
          <ac:cxnSpMkLst>
            <pc:docMk/>
            <pc:sldMk cId="2600494913" sldId="2147473705"/>
            <ac:cxnSpMk id="53" creationId="{B4FFDF8A-4780-FA11-797E-F542347EBCCD}"/>
          </ac:cxnSpMkLst>
        </pc:cxnChg>
        <pc:cxnChg chg="add mod">
          <ac:chgData name="Dussadee Royal" userId="51beead8-6fa0-4b98-aeba-37044af35e17" providerId="ADAL" clId="{65916674-3692-4E99-8AA4-5D02AA7E45A0}" dt="2025-12-16T21:31:04.206" v="252" actId="571"/>
          <ac:cxnSpMkLst>
            <pc:docMk/>
            <pc:sldMk cId="2600494913" sldId="2147473705"/>
            <ac:cxnSpMk id="54" creationId="{325D9CD0-ECEB-45E0-10B7-97AE53C3AEC3}"/>
          </ac:cxnSpMkLst>
        </pc:cxnChg>
        <pc:cxnChg chg="add mod">
          <ac:chgData name="Dussadee Royal" userId="51beead8-6fa0-4b98-aeba-37044af35e17" providerId="ADAL" clId="{65916674-3692-4E99-8AA4-5D02AA7E45A0}" dt="2025-12-16T21:31:41.143" v="262" actId="1036"/>
          <ac:cxnSpMkLst>
            <pc:docMk/>
            <pc:sldMk cId="2600494913" sldId="2147473705"/>
            <ac:cxnSpMk id="56" creationId="{3DC5EE46-FA3B-5BDE-036B-DD60D86CD46B}"/>
          </ac:cxnSpMkLst>
        </pc:cxnChg>
        <pc:cxnChg chg="add mod">
          <ac:chgData name="Dussadee Royal" userId="51beead8-6fa0-4b98-aeba-37044af35e17" providerId="ADAL" clId="{65916674-3692-4E99-8AA4-5D02AA7E45A0}" dt="2025-12-16T21:59:00.974" v="567" actId="164"/>
          <ac:cxnSpMkLst>
            <pc:docMk/>
            <pc:sldMk cId="2600494913" sldId="2147473705"/>
            <ac:cxnSpMk id="22555" creationId="{5E62F2BC-8249-A13F-8028-FCF0B1FE9456}"/>
          </ac:cxnSpMkLst>
        </pc:cxnChg>
        <pc:cxnChg chg="mod">
          <ac:chgData name="Dussadee Royal" userId="51beead8-6fa0-4b98-aeba-37044af35e17" providerId="ADAL" clId="{65916674-3692-4E99-8AA4-5D02AA7E45A0}" dt="2025-12-16T21:45:57.108" v="478" actId="571"/>
          <ac:cxnSpMkLst>
            <pc:docMk/>
            <pc:sldMk cId="2600494913" sldId="2147473705"/>
            <ac:cxnSpMk id="22574" creationId="{FE2ACB79-89C0-A0B3-DC9D-21211D30A141}"/>
          </ac:cxnSpMkLst>
        </pc:cxnChg>
        <pc:cxnChg chg="mod">
          <ac:chgData name="Dussadee Royal" userId="51beead8-6fa0-4b98-aeba-37044af35e17" providerId="ADAL" clId="{65916674-3692-4E99-8AA4-5D02AA7E45A0}" dt="2025-12-16T21:45:57.108" v="478" actId="571"/>
          <ac:cxnSpMkLst>
            <pc:docMk/>
            <pc:sldMk cId="2600494913" sldId="2147473705"/>
            <ac:cxnSpMk id="22575" creationId="{1E5CCFCA-9F0F-7C48-E31D-627EF9869392}"/>
          </ac:cxnSpMkLst>
        </pc:cxnChg>
        <pc:cxnChg chg="mod">
          <ac:chgData name="Dussadee Royal" userId="51beead8-6fa0-4b98-aeba-37044af35e17" providerId="ADAL" clId="{65916674-3692-4E99-8AA4-5D02AA7E45A0}" dt="2025-12-16T21:45:57.108" v="478" actId="571"/>
          <ac:cxnSpMkLst>
            <pc:docMk/>
            <pc:sldMk cId="2600494913" sldId="2147473705"/>
            <ac:cxnSpMk id="22576" creationId="{D2223549-131A-FEE6-14E0-F8E636D5C662}"/>
          </ac:cxnSpMkLst>
        </pc:cxnChg>
        <pc:cxnChg chg="add mod">
          <ac:chgData name="Dussadee Royal" userId="51beead8-6fa0-4b98-aeba-37044af35e17" providerId="ADAL" clId="{65916674-3692-4E99-8AA4-5D02AA7E45A0}" dt="2025-12-16T21:45:59.973" v="479" actId="208"/>
          <ac:cxnSpMkLst>
            <pc:docMk/>
            <pc:sldMk cId="2600494913" sldId="2147473705"/>
            <ac:cxnSpMk id="22577" creationId="{21D44399-5CE1-0B1D-9EE2-C0F0DDC7F3A4}"/>
          </ac:cxnSpMkLst>
        </pc:cxnChg>
        <pc:cxnChg chg="mod">
          <ac:chgData name="Dussadee Royal" userId="51beead8-6fa0-4b98-aeba-37044af35e17" providerId="ADAL" clId="{65916674-3692-4E99-8AA4-5D02AA7E45A0}" dt="2025-12-16T21:46:26.912" v="483" actId="571"/>
          <ac:cxnSpMkLst>
            <pc:docMk/>
            <pc:sldMk cId="2600494913" sldId="2147473705"/>
            <ac:cxnSpMk id="22579" creationId="{8EAD25D6-8922-5063-44C1-88ED43BFE183}"/>
          </ac:cxnSpMkLst>
        </pc:cxnChg>
        <pc:cxnChg chg="mod">
          <ac:chgData name="Dussadee Royal" userId="51beead8-6fa0-4b98-aeba-37044af35e17" providerId="ADAL" clId="{65916674-3692-4E99-8AA4-5D02AA7E45A0}" dt="2025-12-16T21:46:26.912" v="483" actId="571"/>
          <ac:cxnSpMkLst>
            <pc:docMk/>
            <pc:sldMk cId="2600494913" sldId="2147473705"/>
            <ac:cxnSpMk id="22580" creationId="{DB00E900-625C-F987-ABA9-104F05CA73F8}"/>
          </ac:cxnSpMkLst>
        </pc:cxnChg>
        <pc:cxnChg chg="mod">
          <ac:chgData name="Dussadee Royal" userId="51beead8-6fa0-4b98-aeba-37044af35e17" providerId="ADAL" clId="{65916674-3692-4E99-8AA4-5D02AA7E45A0}" dt="2025-12-16T21:46:26.912" v="483" actId="571"/>
          <ac:cxnSpMkLst>
            <pc:docMk/>
            <pc:sldMk cId="2600494913" sldId="2147473705"/>
            <ac:cxnSpMk id="22581" creationId="{830B4532-958D-66CA-9D68-7FC691B14F10}"/>
          </ac:cxnSpMkLst>
        </pc:cxnChg>
        <pc:cxnChg chg="mod">
          <ac:chgData name="Dussadee Royal" userId="51beead8-6fa0-4b98-aeba-37044af35e17" providerId="ADAL" clId="{65916674-3692-4E99-8AA4-5D02AA7E45A0}" dt="2025-12-16T21:46:26.912" v="483" actId="571"/>
          <ac:cxnSpMkLst>
            <pc:docMk/>
            <pc:sldMk cId="2600494913" sldId="2147473705"/>
            <ac:cxnSpMk id="22583" creationId="{91DCEE55-A715-B60B-DD9E-674FDB9DC71F}"/>
          </ac:cxnSpMkLst>
        </pc:cxnChg>
        <pc:cxnChg chg="mod">
          <ac:chgData name="Dussadee Royal" userId="51beead8-6fa0-4b98-aeba-37044af35e17" providerId="ADAL" clId="{65916674-3692-4E99-8AA4-5D02AA7E45A0}" dt="2025-12-16T21:46:26.912" v="483" actId="571"/>
          <ac:cxnSpMkLst>
            <pc:docMk/>
            <pc:sldMk cId="2600494913" sldId="2147473705"/>
            <ac:cxnSpMk id="22584" creationId="{50367DA3-AB43-3F10-4384-F9288CD79907}"/>
          </ac:cxnSpMkLst>
        </pc:cxnChg>
        <pc:cxnChg chg="mod">
          <ac:chgData name="Dussadee Royal" userId="51beead8-6fa0-4b98-aeba-37044af35e17" providerId="ADAL" clId="{65916674-3692-4E99-8AA4-5D02AA7E45A0}" dt="2025-12-16T21:46:26.912" v="483" actId="571"/>
          <ac:cxnSpMkLst>
            <pc:docMk/>
            <pc:sldMk cId="2600494913" sldId="2147473705"/>
            <ac:cxnSpMk id="22585" creationId="{9DC6A534-568B-F488-6FCE-61580B44B49F}"/>
          </ac:cxnSpMkLst>
        </pc:cxnChg>
        <pc:cxnChg chg="mod">
          <ac:chgData name="Dussadee Royal" userId="51beead8-6fa0-4b98-aeba-37044af35e17" providerId="ADAL" clId="{65916674-3692-4E99-8AA4-5D02AA7E45A0}" dt="2025-12-16T21:46:26.912" v="483" actId="571"/>
          <ac:cxnSpMkLst>
            <pc:docMk/>
            <pc:sldMk cId="2600494913" sldId="2147473705"/>
            <ac:cxnSpMk id="22586" creationId="{0B010F96-4375-EE96-B9C4-FBFF3BE348FA}"/>
          </ac:cxnSpMkLst>
        </pc:cxnChg>
        <pc:cxnChg chg="add mod">
          <ac:chgData name="Dussadee Royal" userId="51beead8-6fa0-4b98-aeba-37044af35e17" providerId="ADAL" clId="{65916674-3692-4E99-8AA4-5D02AA7E45A0}" dt="2025-12-16T21:51:01.298" v="512" actId="164"/>
          <ac:cxnSpMkLst>
            <pc:docMk/>
            <pc:sldMk cId="2600494913" sldId="2147473705"/>
            <ac:cxnSpMk id="22590" creationId="{54EE8538-24CB-2D0A-425B-FC529EA10C3A}"/>
          </ac:cxnSpMkLst>
        </pc:cxnChg>
        <pc:cxnChg chg="add mod">
          <ac:chgData name="Dussadee Royal" userId="51beead8-6fa0-4b98-aeba-37044af35e17" providerId="ADAL" clId="{65916674-3692-4E99-8AA4-5D02AA7E45A0}" dt="2025-12-16T21:51:01.298" v="512" actId="164"/>
          <ac:cxnSpMkLst>
            <pc:docMk/>
            <pc:sldMk cId="2600494913" sldId="2147473705"/>
            <ac:cxnSpMk id="22591" creationId="{338CFEDF-F880-C47F-C40E-C4252073CCDF}"/>
          </ac:cxnSpMkLst>
        </pc:cxnChg>
        <pc:cxnChg chg="add mod">
          <ac:chgData name="Dussadee Royal" userId="51beead8-6fa0-4b98-aeba-37044af35e17" providerId="ADAL" clId="{65916674-3692-4E99-8AA4-5D02AA7E45A0}" dt="2025-12-16T21:51:01.298" v="512" actId="164"/>
          <ac:cxnSpMkLst>
            <pc:docMk/>
            <pc:sldMk cId="2600494913" sldId="2147473705"/>
            <ac:cxnSpMk id="22592" creationId="{1302B5EE-84AD-63EA-0D67-8A5ADDF0765A}"/>
          </ac:cxnSpMkLst>
        </pc:cxnChg>
        <pc:cxnChg chg="add mod">
          <ac:chgData name="Dussadee Royal" userId="51beead8-6fa0-4b98-aeba-37044af35e17" providerId="ADAL" clId="{65916674-3692-4E99-8AA4-5D02AA7E45A0}" dt="2025-12-16T21:51:01.298" v="512" actId="164"/>
          <ac:cxnSpMkLst>
            <pc:docMk/>
            <pc:sldMk cId="2600494913" sldId="2147473705"/>
            <ac:cxnSpMk id="22593" creationId="{8AEB7A2C-24A5-F6D6-662F-24EDBB1FBA28}"/>
          </ac:cxnSpMkLst>
        </pc:cxnChg>
        <pc:cxnChg chg="add mod">
          <ac:chgData name="Dussadee Royal" userId="51beead8-6fa0-4b98-aeba-37044af35e17" providerId="ADAL" clId="{65916674-3692-4E99-8AA4-5D02AA7E45A0}" dt="2025-12-16T21:51:01.298" v="512" actId="164"/>
          <ac:cxnSpMkLst>
            <pc:docMk/>
            <pc:sldMk cId="2600494913" sldId="2147473705"/>
            <ac:cxnSpMk id="22594" creationId="{2E68C8F5-3863-1D16-3158-CDCB2FCEAAC3}"/>
          </ac:cxnSpMkLst>
        </pc:cxnChg>
        <pc:cxnChg chg="add mod">
          <ac:chgData name="Dussadee Royal" userId="51beead8-6fa0-4b98-aeba-37044af35e17" providerId="ADAL" clId="{65916674-3692-4E99-8AA4-5D02AA7E45A0}" dt="2025-12-16T21:51:01.298" v="512" actId="164"/>
          <ac:cxnSpMkLst>
            <pc:docMk/>
            <pc:sldMk cId="2600494913" sldId="2147473705"/>
            <ac:cxnSpMk id="22595" creationId="{8DAE93B8-80F3-54B2-A2A0-12F1974A7355}"/>
          </ac:cxnSpMkLst>
        </pc:cxnChg>
        <pc:cxnChg chg="add mod">
          <ac:chgData name="Dussadee Royal" userId="51beead8-6fa0-4b98-aeba-37044af35e17" providerId="ADAL" clId="{65916674-3692-4E99-8AA4-5D02AA7E45A0}" dt="2025-12-16T21:51:01.298" v="512" actId="164"/>
          <ac:cxnSpMkLst>
            <pc:docMk/>
            <pc:sldMk cId="2600494913" sldId="2147473705"/>
            <ac:cxnSpMk id="22596" creationId="{E876AC7A-5965-B83F-2E34-32C793E6C4F9}"/>
          </ac:cxnSpMkLst>
        </pc:cxnChg>
        <pc:cxnChg chg="mod">
          <ac:chgData name="Dussadee Royal" userId="51beead8-6fa0-4b98-aeba-37044af35e17" providerId="ADAL" clId="{65916674-3692-4E99-8AA4-5D02AA7E45A0}" dt="2025-12-16T21:52:31.946" v="516"/>
          <ac:cxnSpMkLst>
            <pc:docMk/>
            <pc:sldMk cId="2600494913" sldId="2147473705"/>
            <ac:cxnSpMk id="22600" creationId="{81260ECE-49E1-0210-645A-881349F3A87C}"/>
          </ac:cxnSpMkLst>
        </pc:cxnChg>
        <pc:cxnChg chg="mod">
          <ac:chgData name="Dussadee Royal" userId="51beead8-6fa0-4b98-aeba-37044af35e17" providerId="ADAL" clId="{65916674-3692-4E99-8AA4-5D02AA7E45A0}" dt="2025-12-16T21:52:31.946" v="516"/>
          <ac:cxnSpMkLst>
            <pc:docMk/>
            <pc:sldMk cId="2600494913" sldId="2147473705"/>
            <ac:cxnSpMk id="22601" creationId="{886106D6-9A3D-0284-1775-643E6FC32DE9}"/>
          </ac:cxnSpMkLst>
        </pc:cxnChg>
        <pc:cxnChg chg="mod">
          <ac:chgData name="Dussadee Royal" userId="51beead8-6fa0-4b98-aeba-37044af35e17" providerId="ADAL" clId="{65916674-3692-4E99-8AA4-5D02AA7E45A0}" dt="2025-12-16T21:52:31.946" v="516"/>
          <ac:cxnSpMkLst>
            <pc:docMk/>
            <pc:sldMk cId="2600494913" sldId="2147473705"/>
            <ac:cxnSpMk id="22602" creationId="{B74DE62C-7A32-62B3-3781-46A428C4F468}"/>
          </ac:cxnSpMkLst>
        </pc:cxnChg>
        <pc:cxnChg chg="add mod">
          <ac:chgData name="Dussadee Royal" userId="51beead8-6fa0-4b98-aeba-37044af35e17" providerId="ADAL" clId="{65916674-3692-4E99-8AA4-5D02AA7E45A0}" dt="2025-12-16T21:53:14.330" v="526" actId="164"/>
          <ac:cxnSpMkLst>
            <pc:docMk/>
            <pc:sldMk cId="2600494913" sldId="2147473705"/>
            <ac:cxnSpMk id="22603" creationId="{AD7683DE-3248-5A5A-1C71-97C7E9F826FB}"/>
          </ac:cxnSpMkLst>
        </pc:cxnChg>
        <pc:cxnChg chg="add mod">
          <ac:chgData name="Dussadee Royal" userId="51beead8-6fa0-4b98-aeba-37044af35e17" providerId="ADAL" clId="{65916674-3692-4E99-8AA4-5D02AA7E45A0}" dt="2025-12-16T21:53:14.330" v="526" actId="164"/>
          <ac:cxnSpMkLst>
            <pc:docMk/>
            <pc:sldMk cId="2600494913" sldId="2147473705"/>
            <ac:cxnSpMk id="22604" creationId="{CE454BDA-F266-7B82-4096-41C7D9F846C6}"/>
          </ac:cxnSpMkLst>
        </pc:cxnChg>
        <pc:cxnChg chg="add mod">
          <ac:chgData name="Dussadee Royal" userId="51beead8-6fa0-4b98-aeba-37044af35e17" providerId="ADAL" clId="{65916674-3692-4E99-8AA4-5D02AA7E45A0}" dt="2025-12-16T21:53:14.330" v="526" actId="164"/>
          <ac:cxnSpMkLst>
            <pc:docMk/>
            <pc:sldMk cId="2600494913" sldId="2147473705"/>
            <ac:cxnSpMk id="22605" creationId="{CA1FEE12-02A1-A758-19C2-B9D19A2A89CB}"/>
          </ac:cxnSpMkLst>
        </pc:cxnChg>
        <pc:cxnChg chg="add mod">
          <ac:chgData name="Dussadee Royal" userId="51beead8-6fa0-4b98-aeba-37044af35e17" providerId="ADAL" clId="{65916674-3692-4E99-8AA4-5D02AA7E45A0}" dt="2025-12-16T21:53:14.330" v="526" actId="164"/>
          <ac:cxnSpMkLst>
            <pc:docMk/>
            <pc:sldMk cId="2600494913" sldId="2147473705"/>
            <ac:cxnSpMk id="22606" creationId="{3FB55F9B-BFC5-DBE6-456B-510C491DDE6C}"/>
          </ac:cxnSpMkLst>
        </pc:cxnChg>
        <pc:cxnChg chg="add mod">
          <ac:chgData name="Dussadee Royal" userId="51beead8-6fa0-4b98-aeba-37044af35e17" providerId="ADAL" clId="{65916674-3692-4E99-8AA4-5D02AA7E45A0}" dt="2025-12-16T21:53:14.330" v="526" actId="164"/>
          <ac:cxnSpMkLst>
            <pc:docMk/>
            <pc:sldMk cId="2600494913" sldId="2147473705"/>
            <ac:cxnSpMk id="22607" creationId="{3393760B-191B-4CA8-4B63-643ED20A43C3}"/>
          </ac:cxnSpMkLst>
        </pc:cxnChg>
        <pc:cxnChg chg="add mod">
          <ac:chgData name="Dussadee Royal" userId="51beead8-6fa0-4b98-aeba-37044af35e17" providerId="ADAL" clId="{65916674-3692-4E99-8AA4-5D02AA7E45A0}" dt="2025-12-16T21:53:14.330" v="526" actId="164"/>
          <ac:cxnSpMkLst>
            <pc:docMk/>
            <pc:sldMk cId="2600494913" sldId="2147473705"/>
            <ac:cxnSpMk id="22608" creationId="{F709A0CB-E3B1-B4DC-D605-8146819246E4}"/>
          </ac:cxnSpMkLst>
        </pc:cxnChg>
        <pc:cxnChg chg="add mod topLvl">
          <ac:chgData name="Dussadee Royal" userId="51beead8-6fa0-4b98-aeba-37044af35e17" providerId="ADAL" clId="{65916674-3692-4E99-8AA4-5D02AA7E45A0}" dt="2025-12-16T22:03:56.842" v="601" actId="164"/>
          <ac:cxnSpMkLst>
            <pc:docMk/>
            <pc:sldMk cId="2600494913" sldId="2147473705"/>
            <ac:cxnSpMk id="22611" creationId="{6C602091-AA51-9091-2983-720F51D1F56A}"/>
          </ac:cxnSpMkLst>
        </pc:cxnChg>
        <pc:cxnChg chg="add mod topLvl">
          <ac:chgData name="Dussadee Royal" userId="51beead8-6fa0-4b98-aeba-37044af35e17" providerId="ADAL" clId="{65916674-3692-4E99-8AA4-5D02AA7E45A0}" dt="2025-12-16T22:03:56.842" v="601" actId="164"/>
          <ac:cxnSpMkLst>
            <pc:docMk/>
            <pc:sldMk cId="2600494913" sldId="2147473705"/>
            <ac:cxnSpMk id="22612" creationId="{C592F866-6DA0-69E8-AE15-11F485CA365A}"/>
          </ac:cxnSpMkLst>
        </pc:cxnChg>
        <pc:cxnChg chg="add mod topLvl">
          <ac:chgData name="Dussadee Royal" userId="51beead8-6fa0-4b98-aeba-37044af35e17" providerId="ADAL" clId="{65916674-3692-4E99-8AA4-5D02AA7E45A0}" dt="2025-12-16T22:03:56.842" v="601" actId="164"/>
          <ac:cxnSpMkLst>
            <pc:docMk/>
            <pc:sldMk cId="2600494913" sldId="2147473705"/>
            <ac:cxnSpMk id="22613" creationId="{6EECBC32-661A-82E5-2B8C-FF02355A518C}"/>
          </ac:cxnSpMkLst>
        </pc:cxnChg>
        <pc:cxnChg chg="add mod topLvl">
          <ac:chgData name="Dussadee Royal" userId="51beead8-6fa0-4b98-aeba-37044af35e17" providerId="ADAL" clId="{65916674-3692-4E99-8AA4-5D02AA7E45A0}" dt="2025-12-16T22:03:56.842" v="601" actId="164"/>
          <ac:cxnSpMkLst>
            <pc:docMk/>
            <pc:sldMk cId="2600494913" sldId="2147473705"/>
            <ac:cxnSpMk id="22614" creationId="{9432AAEA-F16A-CD5B-A547-D826BC1137D8}"/>
          </ac:cxnSpMkLst>
        </pc:cxnChg>
        <pc:cxnChg chg="add mod">
          <ac:chgData name="Dussadee Royal" userId="51beead8-6fa0-4b98-aeba-37044af35e17" providerId="ADAL" clId="{65916674-3692-4E99-8AA4-5D02AA7E45A0}" dt="2025-12-16T21:59:03.630" v="568" actId="164"/>
          <ac:cxnSpMkLst>
            <pc:docMk/>
            <pc:sldMk cId="2600494913" sldId="2147473705"/>
            <ac:cxnSpMk id="22617" creationId="{78BE1F2A-12A3-910E-9EFE-A085AACA3C12}"/>
          </ac:cxnSpMkLst>
        </pc:cxnChg>
        <pc:cxnChg chg="add mod">
          <ac:chgData name="Dussadee Royal" userId="51beead8-6fa0-4b98-aeba-37044af35e17" providerId="ADAL" clId="{65916674-3692-4E99-8AA4-5D02AA7E45A0}" dt="2025-12-16T21:58:18.050" v="553" actId="14100"/>
          <ac:cxnSpMkLst>
            <pc:docMk/>
            <pc:sldMk cId="2600494913" sldId="2147473705"/>
            <ac:cxnSpMk id="22618" creationId="{E1238608-FBF3-51F6-D542-FE2208CF19F6}"/>
          </ac:cxnSpMkLst>
        </pc:cxnChg>
        <pc:cxnChg chg="add mod">
          <ac:chgData name="Dussadee Royal" userId="51beead8-6fa0-4b98-aeba-37044af35e17" providerId="ADAL" clId="{65916674-3692-4E99-8AA4-5D02AA7E45A0}" dt="2025-12-16T21:58:24.475" v="554" actId="571"/>
          <ac:cxnSpMkLst>
            <pc:docMk/>
            <pc:sldMk cId="2600494913" sldId="2147473705"/>
            <ac:cxnSpMk id="22620" creationId="{9D8F22B4-E22F-FEF6-0873-6A3A51F64D6D}"/>
          </ac:cxnSpMkLst>
        </pc:cxnChg>
        <pc:cxnChg chg="add mod">
          <ac:chgData name="Dussadee Royal" userId="51beead8-6fa0-4b98-aeba-37044af35e17" providerId="ADAL" clId="{65916674-3692-4E99-8AA4-5D02AA7E45A0}" dt="2025-12-16T21:58:27.163" v="555" actId="571"/>
          <ac:cxnSpMkLst>
            <pc:docMk/>
            <pc:sldMk cId="2600494913" sldId="2147473705"/>
            <ac:cxnSpMk id="22621" creationId="{868AF99C-C161-0ACC-A66C-8EA9D5CF1BFD}"/>
          </ac:cxnSpMkLst>
        </pc:cxnChg>
        <pc:cxnChg chg="add mod">
          <ac:chgData name="Dussadee Royal" userId="51beead8-6fa0-4b98-aeba-37044af35e17" providerId="ADAL" clId="{65916674-3692-4E99-8AA4-5D02AA7E45A0}" dt="2025-12-16T21:59:03.630" v="568" actId="164"/>
          <ac:cxnSpMkLst>
            <pc:docMk/>
            <pc:sldMk cId="2600494913" sldId="2147473705"/>
            <ac:cxnSpMk id="22622" creationId="{55C8A1A9-3D15-E228-A78B-332E93CB33D6}"/>
          </ac:cxnSpMkLst>
        </pc:cxnChg>
        <pc:cxnChg chg="add mod">
          <ac:chgData name="Dussadee Royal" userId="51beead8-6fa0-4b98-aeba-37044af35e17" providerId="ADAL" clId="{65916674-3692-4E99-8AA4-5D02AA7E45A0}" dt="2025-12-16T21:59:03.630" v="568" actId="164"/>
          <ac:cxnSpMkLst>
            <pc:docMk/>
            <pc:sldMk cId="2600494913" sldId="2147473705"/>
            <ac:cxnSpMk id="22623" creationId="{2DC68DAF-7B80-1EDA-FA6C-9E0EC40B59AD}"/>
          </ac:cxnSpMkLst>
        </pc:cxnChg>
        <pc:cxnChg chg="add mod">
          <ac:chgData name="Dussadee Royal" userId="51beead8-6fa0-4b98-aeba-37044af35e17" providerId="ADAL" clId="{65916674-3692-4E99-8AA4-5D02AA7E45A0}" dt="2025-12-16T21:59:03.630" v="568" actId="164"/>
          <ac:cxnSpMkLst>
            <pc:docMk/>
            <pc:sldMk cId="2600494913" sldId="2147473705"/>
            <ac:cxnSpMk id="22624" creationId="{5DC5BBDD-7CE8-2BDB-792F-85D3935A635E}"/>
          </ac:cxnSpMkLst>
        </pc:cxnChg>
        <pc:cxnChg chg="add mod">
          <ac:chgData name="Dussadee Royal" userId="51beead8-6fa0-4b98-aeba-37044af35e17" providerId="ADAL" clId="{65916674-3692-4E99-8AA4-5D02AA7E45A0}" dt="2025-12-16T21:58:40.904" v="559" actId="571"/>
          <ac:cxnSpMkLst>
            <pc:docMk/>
            <pc:sldMk cId="2600494913" sldId="2147473705"/>
            <ac:cxnSpMk id="22625" creationId="{D46D88A3-515A-7E39-0054-F74256EBE00B}"/>
          </ac:cxnSpMkLst>
        </pc:cxnChg>
        <pc:cxnChg chg="add mod">
          <ac:chgData name="Dussadee Royal" userId="51beead8-6fa0-4b98-aeba-37044af35e17" providerId="ADAL" clId="{65916674-3692-4E99-8AA4-5D02AA7E45A0}" dt="2025-12-16T21:59:03.630" v="568" actId="164"/>
          <ac:cxnSpMkLst>
            <pc:docMk/>
            <pc:sldMk cId="2600494913" sldId="2147473705"/>
            <ac:cxnSpMk id="22626" creationId="{01E5DE1F-1079-8D1D-8C02-C8A7C3DF1AB3}"/>
          </ac:cxnSpMkLst>
        </pc:cxnChg>
        <pc:cxnChg chg="add mod">
          <ac:chgData name="Dussadee Royal" userId="51beead8-6fa0-4b98-aeba-37044af35e17" providerId="ADAL" clId="{65916674-3692-4E99-8AA4-5D02AA7E45A0}" dt="2025-12-16T21:59:03.630" v="568" actId="164"/>
          <ac:cxnSpMkLst>
            <pc:docMk/>
            <pc:sldMk cId="2600494913" sldId="2147473705"/>
            <ac:cxnSpMk id="22627" creationId="{4F4A32F9-48A6-2494-3AA7-32F0E03E317B}"/>
          </ac:cxnSpMkLst>
        </pc:cxnChg>
        <pc:cxnChg chg="add mod">
          <ac:chgData name="Dussadee Royal" userId="51beead8-6fa0-4b98-aeba-37044af35e17" providerId="ADAL" clId="{65916674-3692-4E99-8AA4-5D02AA7E45A0}" dt="2025-12-16T21:59:03.630" v="568" actId="164"/>
          <ac:cxnSpMkLst>
            <pc:docMk/>
            <pc:sldMk cId="2600494913" sldId="2147473705"/>
            <ac:cxnSpMk id="22628" creationId="{7E879F80-45C4-ABB2-61FF-AD3E6C91522C}"/>
          </ac:cxnSpMkLst>
        </pc:cxnChg>
        <pc:cxnChg chg="add mod">
          <ac:chgData name="Dussadee Royal" userId="51beead8-6fa0-4b98-aeba-37044af35e17" providerId="ADAL" clId="{65916674-3692-4E99-8AA4-5D02AA7E45A0}" dt="2025-12-16T21:59:03.630" v="568" actId="164"/>
          <ac:cxnSpMkLst>
            <pc:docMk/>
            <pc:sldMk cId="2600494913" sldId="2147473705"/>
            <ac:cxnSpMk id="22629" creationId="{A9AFC5BA-129F-BDBF-2964-FA025AC0DF41}"/>
          </ac:cxnSpMkLst>
        </pc:cxnChg>
        <pc:cxnChg chg="add mod">
          <ac:chgData name="Dussadee Royal" userId="51beead8-6fa0-4b98-aeba-37044af35e17" providerId="ADAL" clId="{65916674-3692-4E99-8AA4-5D02AA7E45A0}" dt="2025-12-16T21:58:47.239" v="564" actId="571"/>
          <ac:cxnSpMkLst>
            <pc:docMk/>
            <pc:sldMk cId="2600494913" sldId="2147473705"/>
            <ac:cxnSpMk id="22630" creationId="{8E90BEBA-4EB0-8142-6CA8-9B161DE5E9FB}"/>
          </ac:cxnSpMkLst>
        </pc:cxnChg>
        <pc:cxnChg chg="add mod">
          <ac:chgData name="Dussadee Royal" userId="51beead8-6fa0-4b98-aeba-37044af35e17" providerId="ADAL" clId="{65916674-3692-4E99-8AA4-5D02AA7E45A0}" dt="2025-12-16T21:59:03.630" v="568" actId="164"/>
          <ac:cxnSpMkLst>
            <pc:docMk/>
            <pc:sldMk cId="2600494913" sldId="2147473705"/>
            <ac:cxnSpMk id="22631" creationId="{7873C00C-B58B-A71C-5CDA-6D2242B372BA}"/>
          </ac:cxnSpMkLst>
        </pc:cxnChg>
        <pc:cxnChg chg="add mod">
          <ac:chgData name="Dussadee Royal" userId="51beead8-6fa0-4b98-aeba-37044af35e17" providerId="ADAL" clId="{65916674-3692-4E99-8AA4-5D02AA7E45A0}" dt="2025-12-16T22:02:04.020" v="586" actId="164"/>
          <ac:cxnSpMkLst>
            <pc:docMk/>
            <pc:sldMk cId="2600494913" sldId="2147473705"/>
            <ac:cxnSpMk id="22637" creationId="{5AF9176A-2D75-DEB3-D1C9-A600E3B97143}"/>
          </ac:cxnSpMkLst>
        </pc:cxnChg>
        <pc:cxnChg chg="add mod">
          <ac:chgData name="Dussadee Royal" userId="51beead8-6fa0-4b98-aeba-37044af35e17" providerId="ADAL" clId="{65916674-3692-4E99-8AA4-5D02AA7E45A0}" dt="2025-12-16T22:02:04.020" v="586" actId="164"/>
          <ac:cxnSpMkLst>
            <pc:docMk/>
            <pc:sldMk cId="2600494913" sldId="2147473705"/>
            <ac:cxnSpMk id="22638" creationId="{EF32F92B-700A-DD64-D973-2E9661066631}"/>
          </ac:cxnSpMkLst>
        </pc:cxnChg>
        <pc:cxnChg chg="add mod">
          <ac:chgData name="Dussadee Royal" userId="51beead8-6fa0-4b98-aeba-37044af35e17" providerId="ADAL" clId="{65916674-3692-4E99-8AA4-5D02AA7E45A0}" dt="2025-12-16T22:02:04.020" v="586" actId="164"/>
          <ac:cxnSpMkLst>
            <pc:docMk/>
            <pc:sldMk cId="2600494913" sldId="2147473705"/>
            <ac:cxnSpMk id="22639" creationId="{C0C3CEB8-4C01-7EB7-0D70-4943DFB42DA8}"/>
          </ac:cxnSpMkLst>
        </pc:cxnChg>
        <pc:cxnChg chg="add mod">
          <ac:chgData name="Dussadee Royal" userId="51beead8-6fa0-4b98-aeba-37044af35e17" providerId="ADAL" clId="{65916674-3692-4E99-8AA4-5D02AA7E45A0}" dt="2025-12-16T22:02:04.020" v="586" actId="164"/>
          <ac:cxnSpMkLst>
            <pc:docMk/>
            <pc:sldMk cId="2600494913" sldId="2147473705"/>
            <ac:cxnSpMk id="22640" creationId="{A666DF7D-B851-3BD5-72B0-4361FCBBDE59}"/>
          </ac:cxnSpMkLst>
        </pc:cxnChg>
        <pc:cxnChg chg="add mod">
          <ac:chgData name="Dussadee Royal" userId="51beead8-6fa0-4b98-aeba-37044af35e17" providerId="ADAL" clId="{65916674-3692-4E99-8AA4-5D02AA7E45A0}" dt="2025-12-16T22:02:04.020" v="586" actId="164"/>
          <ac:cxnSpMkLst>
            <pc:docMk/>
            <pc:sldMk cId="2600494913" sldId="2147473705"/>
            <ac:cxnSpMk id="22641" creationId="{8013263D-F3A2-3499-4589-008BFE182979}"/>
          </ac:cxnSpMkLst>
        </pc:cxnChg>
        <pc:cxnChg chg="add mod">
          <ac:chgData name="Dussadee Royal" userId="51beead8-6fa0-4b98-aeba-37044af35e17" providerId="ADAL" clId="{65916674-3692-4E99-8AA4-5D02AA7E45A0}" dt="2025-12-16T22:02:04.020" v="586" actId="164"/>
          <ac:cxnSpMkLst>
            <pc:docMk/>
            <pc:sldMk cId="2600494913" sldId="2147473705"/>
            <ac:cxnSpMk id="22642" creationId="{9A6CB33C-0E36-EA85-5BED-D9CB059335A6}"/>
          </ac:cxnSpMkLst>
        </pc:cxnChg>
        <pc:cxnChg chg="add mod">
          <ac:chgData name="Dussadee Royal" userId="51beead8-6fa0-4b98-aeba-37044af35e17" providerId="ADAL" clId="{65916674-3692-4E99-8AA4-5D02AA7E45A0}" dt="2025-12-16T22:02:04.020" v="586" actId="164"/>
          <ac:cxnSpMkLst>
            <pc:docMk/>
            <pc:sldMk cId="2600494913" sldId="2147473705"/>
            <ac:cxnSpMk id="22643" creationId="{227B91D6-A2A7-788A-8934-B61C527B4A58}"/>
          </ac:cxnSpMkLst>
        </pc:cxnChg>
        <pc:cxnChg chg="add mod">
          <ac:chgData name="Dussadee Royal" userId="51beead8-6fa0-4b98-aeba-37044af35e17" providerId="ADAL" clId="{65916674-3692-4E99-8AA4-5D02AA7E45A0}" dt="2025-12-16T22:03:30.080" v="597" actId="164"/>
          <ac:cxnSpMkLst>
            <pc:docMk/>
            <pc:sldMk cId="2600494913" sldId="2147473705"/>
            <ac:cxnSpMk id="22646" creationId="{A81A015A-943A-3309-BF48-D0D0F8245BAB}"/>
          </ac:cxnSpMkLst>
        </pc:cxnChg>
        <pc:cxnChg chg="add mod">
          <ac:chgData name="Dussadee Royal" userId="51beead8-6fa0-4b98-aeba-37044af35e17" providerId="ADAL" clId="{65916674-3692-4E99-8AA4-5D02AA7E45A0}" dt="2025-12-16T22:03:30.080" v="597" actId="164"/>
          <ac:cxnSpMkLst>
            <pc:docMk/>
            <pc:sldMk cId="2600494913" sldId="2147473705"/>
            <ac:cxnSpMk id="22647" creationId="{C8487ED0-1DF9-F805-B481-12E94F63AC14}"/>
          </ac:cxnSpMkLst>
        </pc:cxnChg>
        <pc:cxnChg chg="add mod">
          <ac:chgData name="Dussadee Royal" userId="51beead8-6fa0-4b98-aeba-37044af35e17" providerId="ADAL" clId="{65916674-3692-4E99-8AA4-5D02AA7E45A0}" dt="2025-12-16T22:03:30.080" v="597" actId="164"/>
          <ac:cxnSpMkLst>
            <pc:docMk/>
            <pc:sldMk cId="2600494913" sldId="2147473705"/>
            <ac:cxnSpMk id="22648" creationId="{9EEE1E51-AEA2-17F3-F7BA-E8CDB60E671D}"/>
          </ac:cxnSpMkLst>
        </pc:cxnChg>
        <pc:cxnChg chg="add mod">
          <ac:chgData name="Dussadee Royal" userId="51beead8-6fa0-4b98-aeba-37044af35e17" providerId="ADAL" clId="{65916674-3692-4E99-8AA4-5D02AA7E45A0}" dt="2025-12-16T22:03:30.080" v="597" actId="164"/>
          <ac:cxnSpMkLst>
            <pc:docMk/>
            <pc:sldMk cId="2600494913" sldId="2147473705"/>
            <ac:cxnSpMk id="22649" creationId="{BE5CDAE4-C10F-595B-3930-BFF0111264E6}"/>
          </ac:cxnSpMkLst>
        </pc:cxnChg>
      </pc:sldChg>
      <pc:sldChg chg="modSp mod">
        <pc:chgData name="Dussadee Royal" userId="51beead8-6fa0-4b98-aeba-37044af35e17" providerId="ADAL" clId="{65916674-3692-4E99-8AA4-5D02AA7E45A0}" dt="2025-12-16T21:22:47.718" v="3" actId="1076"/>
        <pc:sldMkLst>
          <pc:docMk/>
          <pc:sldMk cId="2521032713" sldId="2147473708"/>
        </pc:sldMkLst>
        <pc:graphicFrameChg chg="mod">
          <ac:chgData name="Dussadee Royal" userId="51beead8-6fa0-4b98-aeba-37044af35e17" providerId="ADAL" clId="{65916674-3692-4E99-8AA4-5D02AA7E45A0}" dt="2025-12-16T21:22:47.718" v="3" actId="1076"/>
          <ac:graphicFrameMkLst>
            <pc:docMk/>
            <pc:sldMk cId="2521032713" sldId="2147473708"/>
            <ac:graphicFrameMk id="5" creationId="{0B8F58D2-592F-3713-3FB6-65FFB1F2623F}"/>
          </ac:graphicFrameMkLst>
        </pc:graphicFrameChg>
      </pc:sldChg>
      <pc:sldChg chg="addSp delSp modSp mod">
        <pc:chgData name="Dussadee Royal" userId="51beead8-6fa0-4b98-aeba-37044af35e17" providerId="ADAL" clId="{65916674-3692-4E99-8AA4-5D02AA7E45A0}" dt="2025-12-16T22:25:32.914" v="961" actId="1076"/>
        <pc:sldMkLst>
          <pc:docMk/>
          <pc:sldMk cId="3548409869" sldId="2147473713"/>
        </pc:sldMkLst>
        <pc:spChg chg="add mod">
          <ac:chgData name="Dussadee Royal" userId="51beead8-6fa0-4b98-aeba-37044af35e17" providerId="ADAL" clId="{65916674-3692-4E99-8AA4-5D02AA7E45A0}" dt="2025-12-16T21:36:10.981" v="298" actId="20577"/>
          <ac:spMkLst>
            <pc:docMk/>
            <pc:sldMk cId="3548409869" sldId="2147473713"/>
            <ac:spMk id="4" creationId="{8CE31B91-63C7-9BAD-AC16-715234F0F524}"/>
          </ac:spMkLst>
        </pc:spChg>
        <pc:spChg chg="mod">
          <ac:chgData name="Dussadee Royal" userId="51beead8-6fa0-4b98-aeba-37044af35e17" providerId="ADAL" clId="{65916674-3692-4E99-8AA4-5D02AA7E45A0}" dt="2025-12-16T21:35:32.676" v="278" actId="122"/>
          <ac:spMkLst>
            <pc:docMk/>
            <pc:sldMk cId="3548409869" sldId="2147473713"/>
            <ac:spMk id="7" creationId="{16EC8475-3B59-14E8-8A53-903DAED3A0E1}"/>
          </ac:spMkLst>
        </pc:spChg>
        <pc:spChg chg="mod">
          <ac:chgData name="Dussadee Royal" userId="51beead8-6fa0-4b98-aeba-37044af35e17" providerId="ADAL" clId="{65916674-3692-4E99-8AA4-5D02AA7E45A0}" dt="2025-12-16T21:35:53.887" v="290" actId="1035"/>
          <ac:spMkLst>
            <pc:docMk/>
            <pc:sldMk cId="3548409869" sldId="2147473713"/>
            <ac:spMk id="10" creationId="{2260F799-1023-FD0F-8DD9-6D7C9F73E5E9}"/>
          </ac:spMkLst>
        </pc:spChg>
        <pc:spChg chg="mod">
          <ac:chgData name="Dussadee Royal" userId="51beead8-6fa0-4b98-aeba-37044af35e17" providerId="ADAL" clId="{65916674-3692-4E99-8AA4-5D02AA7E45A0}" dt="2025-12-16T21:35:04.014" v="272"/>
          <ac:spMkLst>
            <pc:docMk/>
            <pc:sldMk cId="3548409869" sldId="2147473713"/>
            <ac:spMk id="16" creationId="{07E23E0F-6E50-E837-D86D-9CFEDBCA5158}"/>
          </ac:spMkLst>
        </pc:spChg>
        <pc:spChg chg="mod">
          <ac:chgData name="Dussadee Royal" userId="51beead8-6fa0-4b98-aeba-37044af35e17" providerId="ADAL" clId="{65916674-3692-4E99-8AA4-5D02AA7E45A0}" dt="2025-12-16T21:35:04.014" v="272"/>
          <ac:spMkLst>
            <pc:docMk/>
            <pc:sldMk cId="3548409869" sldId="2147473713"/>
            <ac:spMk id="17" creationId="{F845DA24-8B20-C784-23A1-00E7712682C7}"/>
          </ac:spMkLst>
        </pc:spChg>
        <pc:spChg chg="mod">
          <ac:chgData name="Dussadee Royal" userId="51beead8-6fa0-4b98-aeba-37044af35e17" providerId="ADAL" clId="{65916674-3692-4E99-8AA4-5D02AA7E45A0}" dt="2025-12-16T21:35:04.014" v="272"/>
          <ac:spMkLst>
            <pc:docMk/>
            <pc:sldMk cId="3548409869" sldId="2147473713"/>
            <ac:spMk id="20" creationId="{1C8C71A6-ED14-7F6D-7F6E-893D3CE5D6B0}"/>
          </ac:spMkLst>
        </pc:spChg>
        <pc:spChg chg="mod">
          <ac:chgData name="Dussadee Royal" userId="51beead8-6fa0-4b98-aeba-37044af35e17" providerId="ADAL" clId="{65916674-3692-4E99-8AA4-5D02AA7E45A0}" dt="2025-12-16T21:35:04.014" v="272"/>
          <ac:spMkLst>
            <pc:docMk/>
            <pc:sldMk cId="3548409869" sldId="2147473713"/>
            <ac:spMk id="21" creationId="{F0B925FB-153E-1063-8874-4F5A8492BB63}"/>
          </ac:spMkLst>
        </pc:spChg>
        <pc:spChg chg="mod">
          <ac:chgData name="Dussadee Royal" userId="51beead8-6fa0-4b98-aeba-37044af35e17" providerId="ADAL" clId="{65916674-3692-4E99-8AA4-5D02AA7E45A0}" dt="2025-12-16T21:37:52.727" v="323" actId="571"/>
          <ac:spMkLst>
            <pc:docMk/>
            <pc:sldMk cId="3548409869" sldId="2147473713"/>
            <ac:spMk id="23" creationId="{9DF0D54E-B90C-158C-0FC2-D8642A192DC8}"/>
          </ac:spMkLst>
        </pc:spChg>
        <pc:spChg chg="mod">
          <ac:chgData name="Dussadee Royal" userId="51beead8-6fa0-4b98-aeba-37044af35e17" providerId="ADAL" clId="{65916674-3692-4E99-8AA4-5D02AA7E45A0}" dt="2025-12-16T21:37:52.727" v="323" actId="571"/>
          <ac:spMkLst>
            <pc:docMk/>
            <pc:sldMk cId="3548409869" sldId="2147473713"/>
            <ac:spMk id="24" creationId="{E1A69AF2-4929-21AE-6F40-625176E99889}"/>
          </ac:spMkLst>
        </pc:spChg>
        <pc:spChg chg="mod">
          <ac:chgData name="Dussadee Royal" userId="51beead8-6fa0-4b98-aeba-37044af35e17" providerId="ADAL" clId="{65916674-3692-4E99-8AA4-5D02AA7E45A0}" dt="2025-12-16T21:37:52.727" v="323" actId="571"/>
          <ac:spMkLst>
            <pc:docMk/>
            <pc:sldMk cId="3548409869" sldId="2147473713"/>
            <ac:spMk id="25" creationId="{C1B2C82B-0161-ABB4-4061-6D3F15BE2959}"/>
          </ac:spMkLst>
        </pc:spChg>
        <pc:spChg chg="mod">
          <ac:chgData name="Dussadee Royal" userId="51beead8-6fa0-4b98-aeba-37044af35e17" providerId="ADAL" clId="{65916674-3692-4E99-8AA4-5D02AA7E45A0}" dt="2025-12-16T21:37:52.727" v="323" actId="571"/>
          <ac:spMkLst>
            <pc:docMk/>
            <pc:sldMk cId="3548409869" sldId="2147473713"/>
            <ac:spMk id="26" creationId="{0F08FE91-67F3-3685-A401-B8F834367D95}"/>
          </ac:spMkLst>
        </pc:spChg>
        <pc:spChg chg="mod">
          <ac:chgData name="Dussadee Royal" userId="51beead8-6fa0-4b98-aeba-37044af35e17" providerId="ADAL" clId="{65916674-3692-4E99-8AA4-5D02AA7E45A0}" dt="2025-12-16T21:37:52.727" v="323" actId="571"/>
          <ac:spMkLst>
            <pc:docMk/>
            <pc:sldMk cId="3548409869" sldId="2147473713"/>
            <ac:spMk id="28" creationId="{57645538-DD5A-171F-C112-97F4219236D3}"/>
          </ac:spMkLst>
        </pc:spChg>
        <pc:spChg chg="mod">
          <ac:chgData name="Dussadee Royal" userId="51beead8-6fa0-4b98-aeba-37044af35e17" providerId="ADAL" clId="{65916674-3692-4E99-8AA4-5D02AA7E45A0}" dt="2025-12-16T21:37:52.727" v="323" actId="571"/>
          <ac:spMkLst>
            <pc:docMk/>
            <pc:sldMk cId="3548409869" sldId="2147473713"/>
            <ac:spMk id="29" creationId="{A4219C56-8BC3-FF7D-38A3-2CB72DCFFB7C}"/>
          </ac:spMkLst>
        </pc:spChg>
        <pc:spChg chg="add mod">
          <ac:chgData name="Dussadee Royal" userId="51beead8-6fa0-4b98-aeba-37044af35e17" providerId="ADAL" clId="{65916674-3692-4E99-8AA4-5D02AA7E45A0}" dt="2025-12-16T21:35:04.014" v="272"/>
          <ac:spMkLst>
            <pc:docMk/>
            <pc:sldMk cId="3548409869" sldId="2147473713"/>
            <ac:spMk id="30" creationId="{72A75DF5-B544-5BF6-2C2C-901DDFD5DA8D}"/>
          </ac:spMkLst>
        </pc:spChg>
        <pc:spChg chg="add mod">
          <ac:chgData name="Dussadee Royal" userId="51beead8-6fa0-4b98-aeba-37044af35e17" providerId="ADAL" clId="{65916674-3692-4E99-8AA4-5D02AA7E45A0}" dt="2025-12-16T21:37:54.808" v="324" actId="20577"/>
          <ac:spMkLst>
            <pc:docMk/>
            <pc:sldMk cId="3548409869" sldId="2147473713"/>
            <ac:spMk id="52" creationId="{2A7D727D-E924-2A1B-2F62-C86F538CE03A}"/>
          </ac:spMkLst>
        </pc:spChg>
        <pc:spChg chg="add mod">
          <ac:chgData name="Dussadee Royal" userId="51beead8-6fa0-4b98-aeba-37044af35e17" providerId="ADAL" clId="{65916674-3692-4E99-8AA4-5D02AA7E45A0}" dt="2025-12-16T21:37:56.412" v="325" actId="20577"/>
          <ac:spMkLst>
            <pc:docMk/>
            <pc:sldMk cId="3548409869" sldId="2147473713"/>
            <ac:spMk id="53" creationId="{EEE5C6F3-6F3C-2768-821D-583715315883}"/>
          </ac:spMkLst>
        </pc:spChg>
        <pc:spChg chg="add mod">
          <ac:chgData name="Dussadee Royal" userId="51beead8-6fa0-4b98-aeba-37044af35e17" providerId="ADAL" clId="{65916674-3692-4E99-8AA4-5D02AA7E45A0}" dt="2025-12-16T21:37:58.175" v="326" actId="20577"/>
          <ac:spMkLst>
            <pc:docMk/>
            <pc:sldMk cId="3548409869" sldId="2147473713"/>
            <ac:spMk id="54" creationId="{D92B6B64-2F70-AB52-72D9-6E59155B0C27}"/>
          </ac:spMkLst>
        </pc:spChg>
        <pc:spChg chg="add mod">
          <ac:chgData name="Dussadee Royal" userId="51beead8-6fa0-4b98-aeba-37044af35e17" providerId="ADAL" clId="{65916674-3692-4E99-8AA4-5D02AA7E45A0}" dt="2025-12-16T21:38:00.111" v="328" actId="20577"/>
          <ac:spMkLst>
            <pc:docMk/>
            <pc:sldMk cId="3548409869" sldId="2147473713"/>
            <ac:spMk id="55" creationId="{CCD3567D-6568-F28D-28E6-2AA3C83E2358}"/>
          </ac:spMkLst>
        </pc:spChg>
        <pc:spChg chg="add mod">
          <ac:chgData name="Dussadee Royal" userId="51beead8-6fa0-4b98-aeba-37044af35e17" providerId="ADAL" clId="{65916674-3692-4E99-8AA4-5D02AA7E45A0}" dt="2025-12-16T21:38:50.460" v="332" actId="571"/>
          <ac:spMkLst>
            <pc:docMk/>
            <pc:sldMk cId="3548409869" sldId="2147473713"/>
            <ac:spMk id="60" creationId="{AC71DB83-4F83-C915-ED89-49F8DFAA5BA3}"/>
          </ac:spMkLst>
        </pc:spChg>
        <pc:spChg chg="mod">
          <ac:chgData name="Dussadee Royal" userId="51beead8-6fa0-4b98-aeba-37044af35e17" providerId="ADAL" clId="{65916674-3692-4E99-8AA4-5D02AA7E45A0}" dt="2025-12-16T21:38:50.460" v="332" actId="571"/>
          <ac:spMkLst>
            <pc:docMk/>
            <pc:sldMk cId="3548409869" sldId="2147473713"/>
            <ac:spMk id="62" creationId="{F43F8919-1CA2-4CDA-C4F6-281CA26078F1}"/>
          </ac:spMkLst>
        </pc:spChg>
        <pc:spChg chg="mod">
          <ac:chgData name="Dussadee Royal" userId="51beead8-6fa0-4b98-aeba-37044af35e17" providerId="ADAL" clId="{65916674-3692-4E99-8AA4-5D02AA7E45A0}" dt="2025-12-16T21:38:50.460" v="332" actId="571"/>
          <ac:spMkLst>
            <pc:docMk/>
            <pc:sldMk cId="3548409869" sldId="2147473713"/>
            <ac:spMk id="63" creationId="{6B1DA9C9-2421-2DE5-7EFC-786D334CC045}"/>
          </ac:spMkLst>
        </pc:spChg>
        <pc:spChg chg="mod">
          <ac:chgData name="Dussadee Royal" userId="51beead8-6fa0-4b98-aeba-37044af35e17" providerId="ADAL" clId="{65916674-3692-4E99-8AA4-5D02AA7E45A0}" dt="2025-12-16T21:38:50.460" v="332" actId="571"/>
          <ac:spMkLst>
            <pc:docMk/>
            <pc:sldMk cId="3548409869" sldId="2147473713"/>
            <ac:spMk id="22528" creationId="{45870C6C-BF85-81D9-F0F0-217A14F8EFBD}"/>
          </ac:spMkLst>
        </pc:spChg>
        <pc:spChg chg="mod">
          <ac:chgData name="Dussadee Royal" userId="51beead8-6fa0-4b98-aeba-37044af35e17" providerId="ADAL" clId="{65916674-3692-4E99-8AA4-5D02AA7E45A0}" dt="2025-12-16T21:38:50.460" v="332" actId="571"/>
          <ac:spMkLst>
            <pc:docMk/>
            <pc:sldMk cId="3548409869" sldId="2147473713"/>
            <ac:spMk id="22534" creationId="{6DE5172A-1AA0-2512-FF82-27917F0B76CD}"/>
          </ac:spMkLst>
        </pc:spChg>
        <pc:spChg chg="mod">
          <ac:chgData name="Dussadee Royal" userId="51beead8-6fa0-4b98-aeba-37044af35e17" providerId="ADAL" clId="{65916674-3692-4E99-8AA4-5D02AA7E45A0}" dt="2025-12-16T21:38:50.460" v="332" actId="571"/>
          <ac:spMkLst>
            <pc:docMk/>
            <pc:sldMk cId="3548409869" sldId="2147473713"/>
            <ac:spMk id="22537" creationId="{05FEBF65-37B6-3C1B-C87E-7F9149A5EC54}"/>
          </ac:spMkLst>
        </pc:spChg>
        <pc:spChg chg="mod">
          <ac:chgData name="Dussadee Royal" userId="51beead8-6fa0-4b98-aeba-37044af35e17" providerId="ADAL" clId="{65916674-3692-4E99-8AA4-5D02AA7E45A0}" dt="2025-12-16T21:38:50.460" v="332" actId="571"/>
          <ac:spMkLst>
            <pc:docMk/>
            <pc:sldMk cId="3548409869" sldId="2147473713"/>
            <ac:spMk id="22538" creationId="{392B0E11-EE55-71BA-4F49-562662D41465}"/>
          </ac:spMkLst>
        </pc:spChg>
        <pc:spChg chg="mod">
          <ac:chgData name="Dussadee Royal" userId="51beead8-6fa0-4b98-aeba-37044af35e17" providerId="ADAL" clId="{65916674-3692-4E99-8AA4-5D02AA7E45A0}" dt="2025-12-16T21:38:50.460" v="332" actId="571"/>
          <ac:spMkLst>
            <pc:docMk/>
            <pc:sldMk cId="3548409869" sldId="2147473713"/>
            <ac:spMk id="22540" creationId="{819416F3-95C5-3DCA-21AD-F2D28446539D}"/>
          </ac:spMkLst>
        </pc:spChg>
        <pc:spChg chg="mod">
          <ac:chgData name="Dussadee Royal" userId="51beead8-6fa0-4b98-aeba-37044af35e17" providerId="ADAL" clId="{65916674-3692-4E99-8AA4-5D02AA7E45A0}" dt="2025-12-16T21:38:50.460" v="332" actId="571"/>
          <ac:spMkLst>
            <pc:docMk/>
            <pc:sldMk cId="3548409869" sldId="2147473713"/>
            <ac:spMk id="22542" creationId="{66DE03A1-5823-054B-467D-187EBAF4628A}"/>
          </ac:spMkLst>
        </pc:spChg>
        <pc:spChg chg="add mod">
          <ac:chgData name="Dussadee Royal" userId="51beead8-6fa0-4b98-aeba-37044af35e17" providerId="ADAL" clId="{65916674-3692-4E99-8AA4-5D02AA7E45A0}" dt="2025-12-16T21:38:50.460" v="332" actId="571"/>
          <ac:spMkLst>
            <pc:docMk/>
            <pc:sldMk cId="3548409869" sldId="2147473713"/>
            <ac:spMk id="22546" creationId="{4F0520D5-74C5-8735-18A6-439495A80D13}"/>
          </ac:spMkLst>
        </pc:spChg>
        <pc:spChg chg="mod">
          <ac:chgData name="Dussadee Royal" userId="51beead8-6fa0-4b98-aeba-37044af35e17" providerId="ADAL" clId="{65916674-3692-4E99-8AA4-5D02AA7E45A0}" dt="2025-12-16T22:04:33.654" v="611" actId="20577"/>
          <ac:spMkLst>
            <pc:docMk/>
            <pc:sldMk cId="3548409869" sldId="2147473713"/>
            <ac:spMk id="22586" creationId="{63D3C315-E9E4-3499-501B-0E4B19C7B726}"/>
          </ac:spMkLst>
        </pc:spChg>
        <pc:spChg chg="mod">
          <ac:chgData name="Dussadee Royal" userId="51beead8-6fa0-4b98-aeba-37044af35e17" providerId="ADAL" clId="{65916674-3692-4E99-8AA4-5D02AA7E45A0}" dt="2025-12-16T22:04:44.816" v="621" actId="20577"/>
          <ac:spMkLst>
            <pc:docMk/>
            <pc:sldMk cId="3548409869" sldId="2147473713"/>
            <ac:spMk id="22587" creationId="{2C0FAD93-7E3E-7389-C9A4-2BD7C6692964}"/>
          </ac:spMkLst>
        </pc:spChg>
        <pc:spChg chg="mod">
          <ac:chgData name="Dussadee Royal" userId="51beead8-6fa0-4b98-aeba-37044af35e17" providerId="ADAL" clId="{65916674-3692-4E99-8AA4-5D02AA7E45A0}" dt="2025-12-16T22:04:56.581" v="631" actId="20577"/>
          <ac:spMkLst>
            <pc:docMk/>
            <pc:sldMk cId="3548409869" sldId="2147473713"/>
            <ac:spMk id="22588" creationId="{07E14162-7CA5-845D-1D78-7E4BCFDB98D6}"/>
          </ac:spMkLst>
        </pc:spChg>
        <pc:spChg chg="mod">
          <ac:chgData name="Dussadee Royal" userId="51beead8-6fa0-4b98-aeba-37044af35e17" providerId="ADAL" clId="{65916674-3692-4E99-8AA4-5D02AA7E45A0}" dt="2025-12-16T22:05:02.222" v="639" actId="20577"/>
          <ac:spMkLst>
            <pc:docMk/>
            <pc:sldMk cId="3548409869" sldId="2147473713"/>
            <ac:spMk id="22589" creationId="{3FB7D9C2-3122-384D-9273-756335576563}"/>
          </ac:spMkLst>
        </pc:spChg>
        <pc:spChg chg="mod">
          <ac:chgData name="Dussadee Royal" userId="51beead8-6fa0-4b98-aeba-37044af35e17" providerId="ADAL" clId="{65916674-3692-4E99-8AA4-5D02AA7E45A0}" dt="2025-12-16T22:05:07.515" v="646" actId="20577"/>
          <ac:spMkLst>
            <pc:docMk/>
            <pc:sldMk cId="3548409869" sldId="2147473713"/>
            <ac:spMk id="22590" creationId="{16C0C115-2702-E241-2704-F532EB5041EE}"/>
          </ac:spMkLst>
        </pc:spChg>
        <pc:spChg chg="mod">
          <ac:chgData name="Dussadee Royal" userId="51beead8-6fa0-4b98-aeba-37044af35e17" providerId="ADAL" clId="{65916674-3692-4E99-8AA4-5D02AA7E45A0}" dt="2025-12-16T22:05:13.278" v="653" actId="20577"/>
          <ac:spMkLst>
            <pc:docMk/>
            <pc:sldMk cId="3548409869" sldId="2147473713"/>
            <ac:spMk id="22591" creationId="{33E886E6-19ED-901A-54E1-536AC9FD8190}"/>
          </ac:spMkLst>
        </pc:spChg>
        <pc:spChg chg="mod">
          <ac:chgData name="Dussadee Royal" userId="51beead8-6fa0-4b98-aeba-37044af35e17" providerId="ADAL" clId="{65916674-3692-4E99-8AA4-5D02AA7E45A0}" dt="2025-12-16T22:05:17.728" v="658" actId="20577"/>
          <ac:spMkLst>
            <pc:docMk/>
            <pc:sldMk cId="3548409869" sldId="2147473713"/>
            <ac:spMk id="22592" creationId="{DCDD5881-84A7-39CC-933C-6DF57456727C}"/>
          </ac:spMkLst>
        </pc:spChg>
        <pc:spChg chg="mod">
          <ac:chgData name="Dussadee Royal" userId="51beead8-6fa0-4b98-aeba-37044af35e17" providerId="ADAL" clId="{65916674-3692-4E99-8AA4-5D02AA7E45A0}" dt="2025-12-16T22:05:25.368" v="668" actId="20577"/>
          <ac:spMkLst>
            <pc:docMk/>
            <pc:sldMk cId="3548409869" sldId="2147473713"/>
            <ac:spMk id="22593" creationId="{BE0C7F9A-C4C0-2080-ECD2-760645896C12}"/>
          </ac:spMkLst>
        </pc:spChg>
        <pc:spChg chg="mod">
          <ac:chgData name="Dussadee Royal" userId="51beead8-6fa0-4b98-aeba-37044af35e17" providerId="ADAL" clId="{65916674-3692-4E99-8AA4-5D02AA7E45A0}" dt="2025-12-16T22:05:29.237" v="673" actId="20577"/>
          <ac:spMkLst>
            <pc:docMk/>
            <pc:sldMk cId="3548409869" sldId="2147473713"/>
            <ac:spMk id="22594" creationId="{AB1C6621-F1AF-ABB2-B51B-B5A924266322}"/>
          </ac:spMkLst>
        </pc:spChg>
        <pc:spChg chg="mod">
          <ac:chgData name="Dussadee Royal" userId="51beead8-6fa0-4b98-aeba-37044af35e17" providerId="ADAL" clId="{65916674-3692-4E99-8AA4-5D02AA7E45A0}" dt="2025-12-16T22:05:34.148" v="678" actId="20577"/>
          <ac:spMkLst>
            <pc:docMk/>
            <pc:sldMk cId="3548409869" sldId="2147473713"/>
            <ac:spMk id="22595" creationId="{8D196172-4182-50FD-EE34-57E59B5DC390}"/>
          </ac:spMkLst>
        </pc:spChg>
        <pc:spChg chg="mod">
          <ac:chgData name="Dussadee Royal" userId="51beead8-6fa0-4b98-aeba-37044af35e17" providerId="ADAL" clId="{65916674-3692-4E99-8AA4-5D02AA7E45A0}" dt="2025-12-16T22:05:38.593" v="683" actId="20577"/>
          <ac:spMkLst>
            <pc:docMk/>
            <pc:sldMk cId="3548409869" sldId="2147473713"/>
            <ac:spMk id="22596" creationId="{FED5F26B-7F0D-A731-38AE-EF50180F121B}"/>
          </ac:spMkLst>
        </pc:spChg>
        <pc:spChg chg="mod">
          <ac:chgData name="Dussadee Royal" userId="51beead8-6fa0-4b98-aeba-37044af35e17" providerId="ADAL" clId="{65916674-3692-4E99-8AA4-5D02AA7E45A0}" dt="2025-12-16T22:06:24.477" v="707" actId="20577"/>
          <ac:spMkLst>
            <pc:docMk/>
            <pc:sldMk cId="3548409869" sldId="2147473713"/>
            <ac:spMk id="22598" creationId="{662DD3A9-C8AD-23DC-981F-D6EA8A1C135F}"/>
          </ac:spMkLst>
        </pc:spChg>
        <pc:spChg chg="mod">
          <ac:chgData name="Dussadee Royal" userId="51beead8-6fa0-4b98-aeba-37044af35e17" providerId="ADAL" clId="{65916674-3692-4E99-8AA4-5D02AA7E45A0}" dt="2025-12-16T22:06:31.624" v="717" actId="20577"/>
          <ac:spMkLst>
            <pc:docMk/>
            <pc:sldMk cId="3548409869" sldId="2147473713"/>
            <ac:spMk id="22599" creationId="{DEA380C9-EEC6-8056-EC2B-07D76C6CB8D0}"/>
          </ac:spMkLst>
        </pc:spChg>
        <pc:spChg chg="mod">
          <ac:chgData name="Dussadee Royal" userId="51beead8-6fa0-4b98-aeba-37044af35e17" providerId="ADAL" clId="{65916674-3692-4E99-8AA4-5D02AA7E45A0}" dt="2025-12-16T22:06:39.095" v="727" actId="20577"/>
          <ac:spMkLst>
            <pc:docMk/>
            <pc:sldMk cId="3548409869" sldId="2147473713"/>
            <ac:spMk id="22600" creationId="{8433A22D-6D0A-911A-7584-2A99C2A2D273}"/>
          </ac:spMkLst>
        </pc:spChg>
        <pc:spChg chg="mod">
          <ac:chgData name="Dussadee Royal" userId="51beead8-6fa0-4b98-aeba-37044af35e17" providerId="ADAL" clId="{65916674-3692-4E99-8AA4-5D02AA7E45A0}" dt="2025-12-16T22:06:48.775" v="737" actId="20577"/>
          <ac:spMkLst>
            <pc:docMk/>
            <pc:sldMk cId="3548409869" sldId="2147473713"/>
            <ac:spMk id="22601" creationId="{7363B46D-2943-2364-B8B6-281088959E81}"/>
          </ac:spMkLst>
        </pc:spChg>
        <pc:spChg chg="mod">
          <ac:chgData name="Dussadee Royal" userId="51beead8-6fa0-4b98-aeba-37044af35e17" providerId="ADAL" clId="{65916674-3692-4E99-8AA4-5D02AA7E45A0}" dt="2025-12-16T22:06:55.526" v="746" actId="20577"/>
          <ac:spMkLst>
            <pc:docMk/>
            <pc:sldMk cId="3548409869" sldId="2147473713"/>
            <ac:spMk id="22602" creationId="{5F2369B7-291D-EDBF-635A-25B1EFA00386}"/>
          </ac:spMkLst>
        </pc:spChg>
        <pc:spChg chg="mod">
          <ac:chgData name="Dussadee Royal" userId="51beead8-6fa0-4b98-aeba-37044af35e17" providerId="ADAL" clId="{65916674-3692-4E99-8AA4-5D02AA7E45A0}" dt="2025-12-16T22:07:06.608" v="759" actId="20577"/>
          <ac:spMkLst>
            <pc:docMk/>
            <pc:sldMk cId="3548409869" sldId="2147473713"/>
            <ac:spMk id="22603" creationId="{5387514C-9D9F-5F3E-C39F-1F64B493FB10}"/>
          </ac:spMkLst>
        </pc:spChg>
        <pc:spChg chg="mod">
          <ac:chgData name="Dussadee Royal" userId="51beead8-6fa0-4b98-aeba-37044af35e17" providerId="ADAL" clId="{65916674-3692-4E99-8AA4-5D02AA7E45A0}" dt="2025-12-16T22:07:14.144" v="766" actId="20577"/>
          <ac:spMkLst>
            <pc:docMk/>
            <pc:sldMk cId="3548409869" sldId="2147473713"/>
            <ac:spMk id="22604" creationId="{71C5D3DF-ECA6-9202-319C-5245E4E11A80}"/>
          </ac:spMkLst>
        </pc:spChg>
        <pc:spChg chg="mod">
          <ac:chgData name="Dussadee Royal" userId="51beead8-6fa0-4b98-aeba-37044af35e17" providerId="ADAL" clId="{65916674-3692-4E99-8AA4-5D02AA7E45A0}" dt="2025-12-16T22:07:24.753" v="773" actId="20577"/>
          <ac:spMkLst>
            <pc:docMk/>
            <pc:sldMk cId="3548409869" sldId="2147473713"/>
            <ac:spMk id="22605" creationId="{F1F9C399-5BB7-21CA-238A-2E9210C4BB1D}"/>
          </ac:spMkLst>
        </pc:spChg>
        <pc:spChg chg="mod">
          <ac:chgData name="Dussadee Royal" userId="51beead8-6fa0-4b98-aeba-37044af35e17" providerId="ADAL" clId="{65916674-3692-4E99-8AA4-5D02AA7E45A0}" dt="2025-12-16T22:07:34.354" v="780" actId="20577"/>
          <ac:spMkLst>
            <pc:docMk/>
            <pc:sldMk cId="3548409869" sldId="2147473713"/>
            <ac:spMk id="22606" creationId="{25774364-22D8-F931-0C7A-43D0D113F199}"/>
          </ac:spMkLst>
        </pc:spChg>
        <pc:spChg chg="mod">
          <ac:chgData name="Dussadee Royal" userId="51beead8-6fa0-4b98-aeba-37044af35e17" providerId="ADAL" clId="{65916674-3692-4E99-8AA4-5D02AA7E45A0}" dt="2025-12-16T22:07:43.175" v="787" actId="20577"/>
          <ac:spMkLst>
            <pc:docMk/>
            <pc:sldMk cId="3548409869" sldId="2147473713"/>
            <ac:spMk id="22607" creationId="{6E8B4656-01E9-C4A4-C031-7533C7CCD939}"/>
          </ac:spMkLst>
        </pc:spChg>
        <pc:spChg chg="mod">
          <ac:chgData name="Dussadee Royal" userId="51beead8-6fa0-4b98-aeba-37044af35e17" providerId="ADAL" clId="{65916674-3692-4E99-8AA4-5D02AA7E45A0}" dt="2025-12-16T22:07:51.588" v="796" actId="20577"/>
          <ac:spMkLst>
            <pc:docMk/>
            <pc:sldMk cId="3548409869" sldId="2147473713"/>
            <ac:spMk id="22608" creationId="{D7C9E92C-5577-C468-44EA-868CA672FAEE}"/>
          </ac:spMkLst>
        </pc:spChg>
        <pc:spChg chg="add mod">
          <ac:chgData name="Dussadee Royal" userId="51beead8-6fa0-4b98-aeba-37044af35e17" providerId="ADAL" clId="{65916674-3692-4E99-8AA4-5D02AA7E45A0}" dt="2025-12-16T22:08:35.919" v="805" actId="20577"/>
          <ac:spMkLst>
            <pc:docMk/>
            <pc:sldMk cId="3548409869" sldId="2147473713"/>
            <ac:spMk id="22609" creationId="{4E0EE396-17EB-6D8B-9182-AE2E8CF7BCA3}"/>
          </ac:spMkLst>
        </pc:spChg>
        <pc:spChg chg="add mod">
          <ac:chgData name="Dussadee Royal" userId="51beead8-6fa0-4b98-aeba-37044af35e17" providerId="ADAL" clId="{65916674-3692-4E99-8AA4-5D02AA7E45A0}" dt="2025-12-16T22:08:52.153" v="819" actId="1038"/>
          <ac:spMkLst>
            <pc:docMk/>
            <pc:sldMk cId="3548409869" sldId="2147473713"/>
            <ac:spMk id="22610" creationId="{939C69FA-DFAF-0DE4-A0E7-FCD78063C37D}"/>
          </ac:spMkLst>
        </pc:spChg>
        <pc:spChg chg="add del">
          <ac:chgData name="Dussadee Royal" userId="51beead8-6fa0-4b98-aeba-37044af35e17" providerId="ADAL" clId="{65916674-3692-4E99-8AA4-5D02AA7E45A0}" dt="2025-12-16T22:09:08.431" v="821" actId="478"/>
          <ac:spMkLst>
            <pc:docMk/>
            <pc:sldMk cId="3548409869" sldId="2147473713"/>
            <ac:spMk id="22611" creationId="{D4CE5B83-28B8-FC49-6B97-CDC2AEFCA17A}"/>
          </ac:spMkLst>
        </pc:spChg>
        <pc:spChg chg="add mod">
          <ac:chgData name="Dussadee Royal" userId="51beead8-6fa0-4b98-aeba-37044af35e17" providerId="ADAL" clId="{65916674-3692-4E99-8AA4-5D02AA7E45A0}" dt="2025-12-16T22:10:35.860" v="824" actId="1582"/>
          <ac:spMkLst>
            <pc:docMk/>
            <pc:sldMk cId="3548409869" sldId="2147473713"/>
            <ac:spMk id="22612" creationId="{856616EA-1B9C-1AC3-95F3-E37AB867E12F}"/>
          </ac:spMkLst>
        </pc:spChg>
        <pc:spChg chg="add mod">
          <ac:chgData name="Dussadee Royal" userId="51beead8-6fa0-4b98-aeba-37044af35e17" providerId="ADAL" clId="{65916674-3692-4E99-8AA4-5D02AA7E45A0}" dt="2025-12-16T22:12:30.023" v="845" actId="1582"/>
          <ac:spMkLst>
            <pc:docMk/>
            <pc:sldMk cId="3548409869" sldId="2147473713"/>
            <ac:spMk id="22629" creationId="{332B12EC-AD1D-2D74-553B-6DA33CCC5747}"/>
          </ac:spMkLst>
        </pc:spChg>
        <pc:spChg chg="add mod">
          <ac:chgData name="Dussadee Royal" userId="51beead8-6fa0-4b98-aeba-37044af35e17" providerId="ADAL" clId="{65916674-3692-4E99-8AA4-5D02AA7E45A0}" dt="2025-12-16T22:15:12.368" v="866" actId="1582"/>
          <ac:spMkLst>
            <pc:docMk/>
            <pc:sldMk cId="3548409869" sldId="2147473713"/>
            <ac:spMk id="22641" creationId="{9D741AD6-FE85-611C-E17B-D008D2CD517B}"/>
          </ac:spMkLst>
        </pc:spChg>
        <pc:spChg chg="add mod">
          <ac:chgData name="Dussadee Royal" userId="51beead8-6fa0-4b98-aeba-37044af35e17" providerId="ADAL" clId="{65916674-3692-4E99-8AA4-5D02AA7E45A0}" dt="2025-12-16T22:20:17.435" v="894" actId="208"/>
          <ac:spMkLst>
            <pc:docMk/>
            <pc:sldMk cId="3548409869" sldId="2147473713"/>
            <ac:spMk id="22654" creationId="{4EC052E5-92E0-4A67-0E1E-F50639789049}"/>
          </ac:spMkLst>
        </pc:spChg>
        <pc:spChg chg="add mod">
          <ac:chgData name="Dussadee Royal" userId="51beead8-6fa0-4b98-aeba-37044af35e17" providerId="ADAL" clId="{65916674-3692-4E99-8AA4-5D02AA7E45A0}" dt="2025-12-16T22:21:07.833" v="897" actId="1582"/>
          <ac:spMkLst>
            <pc:docMk/>
            <pc:sldMk cId="3548409869" sldId="2147473713"/>
            <ac:spMk id="22655" creationId="{F47ED8A1-1AD5-92E5-7284-B7281CA9D987}"/>
          </ac:spMkLst>
        </pc:spChg>
        <pc:spChg chg="add mod">
          <ac:chgData name="Dussadee Royal" userId="51beead8-6fa0-4b98-aeba-37044af35e17" providerId="ADAL" clId="{65916674-3692-4E99-8AA4-5D02AA7E45A0}" dt="2025-12-16T22:22:59.428" v="923" actId="1582"/>
          <ac:spMkLst>
            <pc:docMk/>
            <pc:sldMk cId="3548409869" sldId="2147473713"/>
            <ac:spMk id="22673" creationId="{8F284A85-AA6F-0CC8-0F7B-8D671052F4B7}"/>
          </ac:spMkLst>
        </pc:spChg>
        <pc:spChg chg="add mod">
          <ac:chgData name="Dussadee Royal" userId="51beead8-6fa0-4b98-aeba-37044af35e17" providerId="ADAL" clId="{65916674-3692-4E99-8AA4-5D02AA7E45A0}" dt="2025-12-16T22:24:59.438" v="947" actId="1582"/>
          <ac:spMkLst>
            <pc:docMk/>
            <pc:sldMk cId="3548409869" sldId="2147473713"/>
            <ac:spMk id="22690" creationId="{87927070-653F-BC01-B902-8DAF818E1E1B}"/>
          </ac:spMkLst>
        </pc:spChg>
        <pc:grpChg chg="mod">
          <ac:chgData name="Dussadee Royal" userId="51beead8-6fa0-4b98-aeba-37044af35e17" providerId="ADAL" clId="{65916674-3692-4E99-8AA4-5D02AA7E45A0}" dt="2025-12-16T21:37:36.688" v="322" actId="14100"/>
          <ac:grpSpMkLst>
            <pc:docMk/>
            <pc:sldMk cId="3548409869" sldId="2147473713"/>
            <ac:grpSpMk id="22" creationId="{8BAEDBAA-8600-3AE5-4045-F179BF495019}"/>
          </ac:grpSpMkLst>
        </pc:grpChg>
        <pc:grpChg chg="mod">
          <ac:chgData name="Dussadee Royal" userId="51beead8-6fa0-4b98-aeba-37044af35e17" providerId="ADAL" clId="{65916674-3692-4E99-8AA4-5D02AA7E45A0}" dt="2025-12-16T21:38:17.023" v="331" actId="14100"/>
          <ac:grpSpMkLst>
            <pc:docMk/>
            <pc:sldMk cId="3548409869" sldId="2147473713"/>
            <ac:grpSpMk id="39" creationId="{5B0A6B0D-7B77-D053-8421-C89C568B0E0F}"/>
          </ac:grpSpMkLst>
        </pc:grpChg>
        <pc:grpChg chg="add del mod">
          <ac:chgData name="Dussadee Royal" userId="51beead8-6fa0-4b98-aeba-37044af35e17" providerId="ADAL" clId="{65916674-3692-4E99-8AA4-5D02AA7E45A0}" dt="2025-12-16T21:40:52.421" v="361" actId="478"/>
          <ac:grpSpMkLst>
            <pc:docMk/>
            <pc:sldMk cId="3548409869" sldId="2147473713"/>
            <ac:grpSpMk id="47" creationId="{5539A9F9-3B93-34E1-58EB-E76ABF284402}"/>
          </ac:grpSpMkLst>
        </pc:grpChg>
        <pc:grpChg chg="add mod ord">
          <ac:chgData name="Dussadee Royal" userId="51beead8-6fa0-4b98-aeba-37044af35e17" providerId="ADAL" clId="{65916674-3692-4E99-8AA4-5D02AA7E45A0}" dt="2025-12-16T22:16:39.935" v="889" actId="1076"/>
          <ac:grpSpMkLst>
            <pc:docMk/>
            <pc:sldMk cId="3548409869" sldId="2147473713"/>
            <ac:grpSpMk id="51" creationId="{C49A9782-F5C4-37D3-1091-EF576A030029}"/>
          </ac:grpSpMkLst>
        </pc:grpChg>
        <pc:grpChg chg="add mod ord">
          <ac:chgData name="Dussadee Royal" userId="51beead8-6fa0-4b98-aeba-37044af35e17" providerId="ADAL" clId="{65916674-3692-4E99-8AA4-5D02AA7E45A0}" dt="2025-12-16T22:25:32.914" v="961" actId="1076"/>
          <ac:grpSpMkLst>
            <pc:docMk/>
            <pc:sldMk cId="3548409869" sldId="2147473713"/>
            <ac:grpSpMk id="22566" creationId="{DE5F0986-8939-B1E3-2D8F-36E2189DB2D6}"/>
          </ac:grpSpMkLst>
        </pc:grpChg>
        <pc:grpChg chg="add mod">
          <ac:chgData name="Dussadee Royal" userId="51beead8-6fa0-4b98-aeba-37044af35e17" providerId="ADAL" clId="{65916674-3692-4E99-8AA4-5D02AA7E45A0}" dt="2025-12-16T22:06:08.128" v="696" actId="14100"/>
          <ac:grpSpMkLst>
            <pc:docMk/>
            <pc:sldMk cId="3548409869" sldId="2147473713"/>
            <ac:grpSpMk id="22567" creationId="{DB704208-5B37-C50A-E396-FD59480F9769}"/>
          </ac:grpSpMkLst>
        </pc:grpChg>
        <pc:grpChg chg="add mod">
          <ac:chgData name="Dussadee Royal" userId="51beead8-6fa0-4b98-aeba-37044af35e17" providerId="ADAL" clId="{65916674-3692-4E99-8AA4-5D02AA7E45A0}" dt="2025-12-16T22:04:06.535" v="602"/>
          <ac:grpSpMkLst>
            <pc:docMk/>
            <pc:sldMk cId="3548409869" sldId="2147473713"/>
            <ac:grpSpMk id="22572" creationId="{8960932E-6751-E84F-FAF3-A486951546BE}"/>
          </ac:grpSpMkLst>
        </pc:grpChg>
        <pc:grpChg chg="add mod">
          <ac:chgData name="Dussadee Royal" userId="51beead8-6fa0-4b98-aeba-37044af35e17" providerId="ADAL" clId="{65916674-3692-4E99-8AA4-5D02AA7E45A0}" dt="2025-12-16T22:05:53.957" v="688" actId="1076"/>
          <ac:grpSpMkLst>
            <pc:docMk/>
            <pc:sldMk cId="3548409869" sldId="2147473713"/>
            <ac:grpSpMk id="22576" creationId="{99290128-C753-3AEA-3811-2C2B72EF3064}"/>
          </ac:grpSpMkLst>
        </pc:grpChg>
        <pc:grpChg chg="add mod">
          <ac:chgData name="Dussadee Royal" userId="51beead8-6fa0-4b98-aeba-37044af35e17" providerId="ADAL" clId="{65916674-3692-4E99-8AA4-5D02AA7E45A0}" dt="2025-12-16T22:06:08.128" v="696" actId="14100"/>
          <ac:grpSpMkLst>
            <pc:docMk/>
            <pc:sldMk cId="3548409869" sldId="2147473713"/>
            <ac:grpSpMk id="22581" creationId="{E2DC4A4D-A703-86E4-F540-A2F0919A9C30}"/>
          </ac:grpSpMkLst>
        </pc:grpChg>
        <pc:grpChg chg="mod">
          <ac:chgData name="Dussadee Royal" userId="51beead8-6fa0-4b98-aeba-37044af35e17" providerId="ADAL" clId="{65916674-3692-4E99-8AA4-5D02AA7E45A0}" dt="2025-12-16T22:05:43.617" v="687" actId="1036"/>
          <ac:grpSpMkLst>
            <pc:docMk/>
            <pc:sldMk cId="3548409869" sldId="2147473713"/>
            <ac:grpSpMk id="22585" creationId="{EDED4081-DD5E-307B-D9AB-F5913AB95027}"/>
          </ac:grpSpMkLst>
        </pc:grpChg>
        <pc:grpChg chg="mod">
          <ac:chgData name="Dussadee Royal" userId="51beead8-6fa0-4b98-aeba-37044af35e17" providerId="ADAL" clId="{65916674-3692-4E99-8AA4-5D02AA7E45A0}" dt="2025-12-16T22:07:57.622" v="798" actId="1036"/>
          <ac:grpSpMkLst>
            <pc:docMk/>
            <pc:sldMk cId="3548409869" sldId="2147473713"/>
            <ac:grpSpMk id="22597" creationId="{2CA5EBA5-D8A5-55FB-BCB1-169E06487414}"/>
          </ac:grpSpMkLst>
        </pc:grpChg>
        <pc:grpChg chg="add mod">
          <ac:chgData name="Dussadee Royal" userId="51beead8-6fa0-4b98-aeba-37044af35e17" providerId="ADAL" clId="{65916674-3692-4E99-8AA4-5D02AA7E45A0}" dt="2025-12-16T22:11:16.393" v="841" actId="164"/>
          <ac:grpSpMkLst>
            <pc:docMk/>
            <pc:sldMk cId="3548409869" sldId="2147473713"/>
            <ac:grpSpMk id="22628" creationId="{96EB08FC-CA42-3D5D-60D7-3B2A74C70DF5}"/>
          </ac:grpSpMkLst>
        </pc:grpChg>
        <pc:grpChg chg="add mod">
          <ac:chgData name="Dussadee Royal" userId="51beead8-6fa0-4b98-aeba-37044af35e17" providerId="ADAL" clId="{65916674-3692-4E99-8AA4-5D02AA7E45A0}" dt="2025-12-16T22:13:09.160" v="863" actId="164"/>
          <ac:grpSpMkLst>
            <pc:docMk/>
            <pc:sldMk cId="3548409869" sldId="2147473713"/>
            <ac:grpSpMk id="22640" creationId="{E213E3A5-E50C-707B-384C-C7006CC5F642}"/>
          </ac:grpSpMkLst>
        </pc:grpChg>
        <pc:grpChg chg="add mod">
          <ac:chgData name="Dussadee Royal" userId="51beead8-6fa0-4b98-aeba-37044af35e17" providerId="ADAL" clId="{65916674-3692-4E99-8AA4-5D02AA7E45A0}" dt="2025-12-16T22:16:29.600" v="888" actId="164"/>
          <ac:grpSpMkLst>
            <pc:docMk/>
            <pc:sldMk cId="3548409869" sldId="2147473713"/>
            <ac:grpSpMk id="22652" creationId="{510A4C3D-FDBA-3E06-ACB1-076164A0509E}"/>
          </ac:grpSpMkLst>
        </pc:grpChg>
        <pc:grpChg chg="add mod">
          <ac:chgData name="Dussadee Royal" userId="51beead8-6fa0-4b98-aeba-37044af35e17" providerId="ADAL" clId="{65916674-3692-4E99-8AA4-5D02AA7E45A0}" dt="2025-12-16T22:22:00.334" v="920" actId="164"/>
          <ac:grpSpMkLst>
            <pc:docMk/>
            <pc:sldMk cId="3548409869" sldId="2147473713"/>
            <ac:grpSpMk id="22672" creationId="{72BBD70C-3CDB-CBB4-F2D3-07528ECF82D7}"/>
          </ac:grpSpMkLst>
        </pc:grpChg>
        <pc:grpChg chg="add mod">
          <ac:chgData name="Dussadee Royal" userId="51beead8-6fa0-4b98-aeba-37044af35e17" providerId="ADAL" clId="{65916674-3692-4E99-8AA4-5D02AA7E45A0}" dt="2025-12-16T22:24:08.476" v="944" actId="164"/>
          <ac:grpSpMkLst>
            <pc:docMk/>
            <pc:sldMk cId="3548409869" sldId="2147473713"/>
            <ac:grpSpMk id="22689" creationId="{4940C4B5-8FF3-AFD5-EFB1-597AAACEB2FB}"/>
          </ac:grpSpMkLst>
        </pc:grpChg>
        <pc:grpChg chg="add mod">
          <ac:chgData name="Dussadee Royal" userId="51beead8-6fa0-4b98-aeba-37044af35e17" providerId="ADAL" clId="{65916674-3692-4E99-8AA4-5D02AA7E45A0}" dt="2025-12-16T22:25:26.025" v="959" actId="164"/>
          <ac:grpSpMkLst>
            <pc:docMk/>
            <pc:sldMk cId="3548409869" sldId="2147473713"/>
            <ac:grpSpMk id="22699" creationId="{81F54888-DE87-10C9-D0E3-C98812C3211E}"/>
          </ac:grpSpMkLst>
        </pc:grpChg>
        <pc:graphicFrameChg chg="mod ord modGraphic">
          <ac:chgData name="Dussadee Royal" userId="51beead8-6fa0-4b98-aeba-37044af35e17" providerId="ADAL" clId="{65916674-3692-4E99-8AA4-5D02AA7E45A0}" dt="2025-12-16T21:40:47.540" v="360" actId="14100"/>
          <ac:graphicFrameMkLst>
            <pc:docMk/>
            <pc:sldMk cId="3548409869" sldId="2147473713"/>
            <ac:graphicFrameMk id="3" creationId="{F9ED25CB-25E5-767B-A57E-FBB20754FE37}"/>
          </ac:graphicFrameMkLst>
        </pc:graphicFrameChg>
        <pc:graphicFrameChg chg="mod modGraphic">
          <ac:chgData name="Dussadee Royal" userId="51beead8-6fa0-4b98-aeba-37044af35e17" providerId="ADAL" clId="{65916674-3692-4E99-8AA4-5D02AA7E45A0}" dt="2025-12-16T21:40:47.540" v="360" actId="14100"/>
          <ac:graphicFrameMkLst>
            <pc:docMk/>
            <pc:sldMk cId="3548409869" sldId="2147473713"/>
            <ac:graphicFrameMk id="8" creationId="{CD918BE2-A541-C099-CA89-B9E5C9A54B39}"/>
          </ac:graphicFrameMkLst>
        </pc:graphicFrameChg>
        <pc:picChg chg="mod">
          <ac:chgData name="Dussadee Royal" userId="51beead8-6fa0-4b98-aeba-37044af35e17" providerId="ADAL" clId="{65916674-3692-4E99-8AA4-5D02AA7E45A0}" dt="2025-12-16T21:36:57.128" v="313" actId="164"/>
          <ac:picMkLst>
            <pc:docMk/>
            <pc:sldMk cId="3548409869" sldId="2147473713"/>
            <ac:picMk id="5" creationId="{035255D3-F4AE-F15B-0DD8-F69BDE23CD26}"/>
          </ac:picMkLst>
        </pc:picChg>
        <pc:picChg chg="mod">
          <ac:chgData name="Dussadee Royal" userId="51beead8-6fa0-4b98-aeba-37044af35e17" providerId="ADAL" clId="{65916674-3692-4E99-8AA4-5D02AA7E45A0}" dt="2025-12-16T22:18:45.392" v="891" actId="29295"/>
          <ac:picMkLst>
            <pc:docMk/>
            <pc:sldMk cId="3548409869" sldId="2147473713"/>
            <ac:picMk id="9" creationId="{B865A1E0-BAA3-F325-5F84-E7330AA87A7D}"/>
          </ac:picMkLst>
        </pc:picChg>
        <pc:picChg chg="mod">
          <ac:chgData name="Dussadee Royal" userId="51beead8-6fa0-4b98-aeba-37044af35e17" providerId="ADAL" clId="{65916674-3692-4E99-8AA4-5D02AA7E45A0}" dt="2025-12-16T21:36:57.128" v="313" actId="164"/>
          <ac:picMkLst>
            <pc:docMk/>
            <pc:sldMk cId="3548409869" sldId="2147473713"/>
            <ac:picMk id="11" creationId="{D23A6D21-65DB-EC7B-B6C4-27B6B1AB7EE0}"/>
          </ac:picMkLst>
        </pc:picChg>
        <pc:picChg chg="mod">
          <ac:chgData name="Dussadee Royal" userId="51beead8-6fa0-4b98-aeba-37044af35e17" providerId="ADAL" clId="{65916674-3692-4E99-8AA4-5D02AA7E45A0}" dt="2025-12-16T21:36:57.128" v="313" actId="164"/>
          <ac:picMkLst>
            <pc:docMk/>
            <pc:sldMk cId="3548409869" sldId="2147473713"/>
            <ac:picMk id="12" creationId="{676B143C-4A67-CA59-409D-330C80422302}"/>
          </ac:picMkLst>
        </pc:picChg>
        <pc:picChg chg="mod">
          <ac:chgData name="Dussadee Royal" userId="51beead8-6fa0-4b98-aeba-37044af35e17" providerId="ADAL" clId="{65916674-3692-4E99-8AA4-5D02AA7E45A0}" dt="2025-12-16T21:40:01.033" v="352" actId="164"/>
          <ac:picMkLst>
            <pc:docMk/>
            <pc:sldMk cId="3548409869" sldId="2147473713"/>
            <ac:picMk id="13" creationId="{64EED329-3560-4447-6063-551303C0B34B}"/>
          </ac:picMkLst>
        </pc:picChg>
        <pc:picChg chg="mod">
          <ac:chgData name="Dussadee Royal" userId="51beead8-6fa0-4b98-aeba-37044af35e17" providerId="ADAL" clId="{65916674-3692-4E99-8AA4-5D02AA7E45A0}" dt="2025-12-16T21:40:01.033" v="352" actId="164"/>
          <ac:picMkLst>
            <pc:docMk/>
            <pc:sldMk cId="3548409869" sldId="2147473713"/>
            <ac:picMk id="14" creationId="{EAEB22A0-9229-7C84-EA58-12AFA581D512}"/>
          </ac:picMkLst>
        </pc:picChg>
        <pc:cxnChg chg="mod">
          <ac:chgData name="Dussadee Royal" userId="51beead8-6fa0-4b98-aeba-37044af35e17" providerId="ADAL" clId="{65916674-3692-4E99-8AA4-5D02AA7E45A0}" dt="2025-12-16T21:38:14.310" v="330" actId="571"/>
          <ac:cxnSpMkLst>
            <pc:docMk/>
            <pc:sldMk cId="3548409869" sldId="2147473713"/>
            <ac:cxnSpMk id="40" creationId="{8F5C0875-ED2B-E3D0-4D1A-E11CDEE3ED81}"/>
          </ac:cxnSpMkLst>
        </pc:cxnChg>
        <pc:cxnChg chg="mod">
          <ac:chgData name="Dussadee Royal" userId="51beead8-6fa0-4b98-aeba-37044af35e17" providerId="ADAL" clId="{65916674-3692-4E99-8AA4-5D02AA7E45A0}" dt="2025-12-16T21:38:14.310" v="330" actId="571"/>
          <ac:cxnSpMkLst>
            <pc:docMk/>
            <pc:sldMk cId="3548409869" sldId="2147473713"/>
            <ac:cxnSpMk id="41" creationId="{73CC0C98-7B4F-546A-70EE-74CB71554BBD}"/>
          </ac:cxnSpMkLst>
        </pc:cxnChg>
        <pc:cxnChg chg="mod">
          <ac:chgData name="Dussadee Royal" userId="51beead8-6fa0-4b98-aeba-37044af35e17" providerId="ADAL" clId="{65916674-3692-4E99-8AA4-5D02AA7E45A0}" dt="2025-12-16T21:38:14.310" v="330" actId="571"/>
          <ac:cxnSpMkLst>
            <pc:docMk/>
            <pc:sldMk cId="3548409869" sldId="2147473713"/>
            <ac:cxnSpMk id="42" creationId="{BC543851-DDDB-D1F9-16CB-6C034CC454B3}"/>
          </ac:cxnSpMkLst>
        </pc:cxnChg>
        <pc:cxnChg chg="mod">
          <ac:chgData name="Dussadee Royal" userId="51beead8-6fa0-4b98-aeba-37044af35e17" providerId="ADAL" clId="{65916674-3692-4E99-8AA4-5D02AA7E45A0}" dt="2025-12-16T21:38:14.310" v="330" actId="571"/>
          <ac:cxnSpMkLst>
            <pc:docMk/>
            <pc:sldMk cId="3548409869" sldId="2147473713"/>
            <ac:cxnSpMk id="43" creationId="{A8CFC423-DA55-A7C5-C046-D14854BDC25C}"/>
          </ac:cxnSpMkLst>
        </pc:cxnChg>
        <pc:cxnChg chg="mod">
          <ac:chgData name="Dussadee Royal" userId="51beead8-6fa0-4b98-aeba-37044af35e17" providerId="ADAL" clId="{65916674-3692-4E99-8AA4-5D02AA7E45A0}" dt="2025-12-16T21:38:14.310" v="330" actId="571"/>
          <ac:cxnSpMkLst>
            <pc:docMk/>
            <pc:sldMk cId="3548409869" sldId="2147473713"/>
            <ac:cxnSpMk id="44" creationId="{2AE40C52-0624-26E6-760E-D8C48BC535C5}"/>
          </ac:cxnSpMkLst>
        </pc:cxnChg>
        <pc:cxnChg chg="mod">
          <ac:chgData name="Dussadee Royal" userId="51beead8-6fa0-4b98-aeba-37044af35e17" providerId="ADAL" clId="{65916674-3692-4E99-8AA4-5D02AA7E45A0}" dt="2025-12-16T21:38:14.310" v="330" actId="571"/>
          <ac:cxnSpMkLst>
            <pc:docMk/>
            <pc:sldMk cId="3548409869" sldId="2147473713"/>
            <ac:cxnSpMk id="45" creationId="{09228FBE-35BB-1737-F8A3-FB84F833DC49}"/>
          </ac:cxnSpMkLst>
        </pc:cxnChg>
        <pc:cxnChg chg="mod">
          <ac:chgData name="Dussadee Royal" userId="51beead8-6fa0-4b98-aeba-37044af35e17" providerId="ADAL" clId="{65916674-3692-4E99-8AA4-5D02AA7E45A0}" dt="2025-12-16T21:35:17.615" v="273"/>
          <ac:cxnSpMkLst>
            <pc:docMk/>
            <pc:sldMk cId="3548409869" sldId="2147473713"/>
            <ac:cxnSpMk id="48" creationId="{9DD01680-E299-8D0B-1028-63A9E6B96CF7}"/>
          </ac:cxnSpMkLst>
        </pc:cxnChg>
        <pc:cxnChg chg="mod">
          <ac:chgData name="Dussadee Royal" userId="51beead8-6fa0-4b98-aeba-37044af35e17" providerId="ADAL" clId="{65916674-3692-4E99-8AA4-5D02AA7E45A0}" dt="2025-12-16T21:35:17.615" v="273"/>
          <ac:cxnSpMkLst>
            <pc:docMk/>
            <pc:sldMk cId="3548409869" sldId="2147473713"/>
            <ac:cxnSpMk id="49" creationId="{8951B5F8-A556-0A93-9305-CDA2849F062F}"/>
          </ac:cxnSpMkLst>
        </pc:cxnChg>
        <pc:cxnChg chg="mod">
          <ac:chgData name="Dussadee Royal" userId="51beead8-6fa0-4b98-aeba-37044af35e17" providerId="ADAL" clId="{65916674-3692-4E99-8AA4-5D02AA7E45A0}" dt="2025-12-16T21:35:17.615" v="273"/>
          <ac:cxnSpMkLst>
            <pc:docMk/>
            <pc:sldMk cId="3548409869" sldId="2147473713"/>
            <ac:cxnSpMk id="50" creationId="{5B741BF1-B8E6-6FDB-07FD-F1B83A672397}"/>
          </ac:cxnSpMkLst>
        </pc:cxnChg>
        <pc:cxnChg chg="add mod">
          <ac:chgData name="Dussadee Royal" userId="51beead8-6fa0-4b98-aeba-37044af35e17" providerId="ADAL" clId="{65916674-3692-4E99-8AA4-5D02AA7E45A0}" dt="2025-12-16T21:38:14.310" v="330" actId="571"/>
          <ac:cxnSpMkLst>
            <pc:docMk/>
            <pc:sldMk cId="3548409869" sldId="2147473713"/>
            <ac:cxnSpMk id="56" creationId="{8B13F778-24F4-7B27-FE1A-25E7AA3060C2}"/>
          </ac:cxnSpMkLst>
        </pc:cxnChg>
        <pc:cxnChg chg="add mod">
          <ac:chgData name="Dussadee Royal" userId="51beead8-6fa0-4b98-aeba-37044af35e17" providerId="ADAL" clId="{65916674-3692-4E99-8AA4-5D02AA7E45A0}" dt="2025-12-16T21:38:14.310" v="330" actId="571"/>
          <ac:cxnSpMkLst>
            <pc:docMk/>
            <pc:sldMk cId="3548409869" sldId="2147473713"/>
            <ac:cxnSpMk id="57" creationId="{52FB55E1-6135-B49C-821E-90EF3E35C5C6}"/>
          </ac:cxnSpMkLst>
        </pc:cxnChg>
        <pc:cxnChg chg="add mod">
          <ac:chgData name="Dussadee Royal" userId="51beead8-6fa0-4b98-aeba-37044af35e17" providerId="ADAL" clId="{65916674-3692-4E99-8AA4-5D02AA7E45A0}" dt="2025-12-16T21:38:14.310" v="330" actId="571"/>
          <ac:cxnSpMkLst>
            <pc:docMk/>
            <pc:sldMk cId="3548409869" sldId="2147473713"/>
            <ac:cxnSpMk id="58" creationId="{539B9331-01E2-76B0-B79A-C1828D4FE772}"/>
          </ac:cxnSpMkLst>
        </pc:cxnChg>
        <pc:cxnChg chg="mod">
          <ac:chgData name="Dussadee Royal" userId="51beead8-6fa0-4b98-aeba-37044af35e17" providerId="ADAL" clId="{65916674-3692-4E99-8AA4-5D02AA7E45A0}" dt="2025-12-16T22:04:06.535" v="602"/>
          <ac:cxnSpMkLst>
            <pc:docMk/>
            <pc:sldMk cId="3548409869" sldId="2147473713"/>
            <ac:cxnSpMk id="22575" creationId="{F9B5CF62-E7D8-EBDE-FD00-D49CE49D943D}"/>
          </ac:cxnSpMkLst>
        </pc:cxnChg>
        <pc:cxnChg chg="mod">
          <ac:chgData name="Dussadee Royal" userId="51beead8-6fa0-4b98-aeba-37044af35e17" providerId="ADAL" clId="{65916674-3692-4E99-8AA4-5D02AA7E45A0}" dt="2025-12-16T22:04:06.535" v="602"/>
          <ac:cxnSpMkLst>
            <pc:docMk/>
            <pc:sldMk cId="3548409869" sldId="2147473713"/>
            <ac:cxnSpMk id="22578" creationId="{CFF1BEB1-AABA-E850-1F28-E361B7E21A7B}"/>
          </ac:cxnSpMkLst>
        </pc:cxnChg>
        <pc:cxnChg chg="mod">
          <ac:chgData name="Dussadee Royal" userId="51beead8-6fa0-4b98-aeba-37044af35e17" providerId="ADAL" clId="{65916674-3692-4E99-8AA4-5D02AA7E45A0}" dt="2025-12-16T22:04:06.535" v="602"/>
          <ac:cxnSpMkLst>
            <pc:docMk/>
            <pc:sldMk cId="3548409869" sldId="2147473713"/>
            <ac:cxnSpMk id="22580" creationId="{ED169CED-F2F8-B24D-A3F8-8D611CDB758D}"/>
          </ac:cxnSpMkLst>
        </pc:cxnChg>
        <pc:cxnChg chg="mod">
          <ac:chgData name="Dussadee Royal" userId="51beead8-6fa0-4b98-aeba-37044af35e17" providerId="ADAL" clId="{65916674-3692-4E99-8AA4-5D02AA7E45A0}" dt="2025-12-16T22:04:06.535" v="602"/>
          <ac:cxnSpMkLst>
            <pc:docMk/>
            <pc:sldMk cId="3548409869" sldId="2147473713"/>
            <ac:cxnSpMk id="22582" creationId="{0C952C40-4EA8-E34B-B704-01A306CD5C25}"/>
          </ac:cxnSpMkLst>
        </pc:cxnChg>
        <pc:cxnChg chg="mod">
          <ac:chgData name="Dussadee Royal" userId="51beead8-6fa0-4b98-aeba-37044af35e17" providerId="ADAL" clId="{65916674-3692-4E99-8AA4-5D02AA7E45A0}" dt="2025-12-16T22:04:06.535" v="602"/>
          <ac:cxnSpMkLst>
            <pc:docMk/>
            <pc:sldMk cId="3548409869" sldId="2147473713"/>
            <ac:cxnSpMk id="22583" creationId="{F1FFCCA5-F17D-74FC-B9EA-58FC6C93E9AA}"/>
          </ac:cxnSpMkLst>
        </pc:cxnChg>
        <pc:cxnChg chg="mod">
          <ac:chgData name="Dussadee Royal" userId="51beead8-6fa0-4b98-aeba-37044af35e17" providerId="ADAL" clId="{65916674-3692-4E99-8AA4-5D02AA7E45A0}" dt="2025-12-16T22:04:06.535" v="602"/>
          <ac:cxnSpMkLst>
            <pc:docMk/>
            <pc:sldMk cId="3548409869" sldId="2147473713"/>
            <ac:cxnSpMk id="22584" creationId="{0CD89029-6123-3F38-B80A-14B7822A77BB}"/>
          </ac:cxnSpMkLst>
        </pc:cxnChg>
        <pc:cxnChg chg="add mod">
          <ac:chgData name="Dussadee Royal" userId="51beead8-6fa0-4b98-aeba-37044af35e17" providerId="ADAL" clId="{65916674-3692-4E99-8AA4-5D02AA7E45A0}" dt="2025-12-16T22:10:48.709" v="826" actId="1076"/>
          <ac:cxnSpMkLst>
            <pc:docMk/>
            <pc:sldMk cId="3548409869" sldId="2147473713"/>
            <ac:cxnSpMk id="22613" creationId="{DFEEDC9C-6558-0C4F-EC3A-35BB5FB568B9}"/>
          </ac:cxnSpMkLst>
        </pc:cxnChg>
        <pc:cxnChg chg="add mod">
          <ac:chgData name="Dussadee Royal" userId="51beead8-6fa0-4b98-aeba-37044af35e17" providerId="ADAL" clId="{65916674-3692-4E99-8AA4-5D02AA7E45A0}" dt="2025-12-16T22:11:16.393" v="841" actId="164"/>
          <ac:cxnSpMkLst>
            <pc:docMk/>
            <pc:sldMk cId="3548409869" sldId="2147473713"/>
            <ac:cxnSpMk id="22614" creationId="{7D6F2F42-B752-49DD-EE82-9B5F11C36647}"/>
          </ac:cxnSpMkLst>
        </pc:cxnChg>
        <pc:cxnChg chg="add mod">
          <ac:chgData name="Dussadee Royal" userId="51beead8-6fa0-4b98-aeba-37044af35e17" providerId="ADAL" clId="{65916674-3692-4E99-8AA4-5D02AA7E45A0}" dt="2025-12-16T22:10:52.430" v="828" actId="571"/>
          <ac:cxnSpMkLst>
            <pc:docMk/>
            <pc:sldMk cId="3548409869" sldId="2147473713"/>
            <ac:cxnSpMk id="22615" creationId="{435F9302-9F5D-E344-490F-097A38FF188C}"/>
          </ac:cxnSpMkLst>
        </pc:cxnChg>
        <pc:cxnChg chg="add mod">
          <ac:chgData name="Dussadee Royal" userId="51beead8-6fa0-4b98-aeba-37044af35e17" providerId="ADAL" clId="{65916674-3692-4E99-8AA4-5D02AA7E45A0}" dt="2025-12-16T22:11:16.393" v="841" actId="164"/>
          <ac:cxnSpMkLst>
            <pc:docMk/>
            <pc:sldMk cId="3548409869" sldId="2147473713"/>
            <ac:cxnSpMk id="22616" creationId="{88AEB2FB-828F-5154-8069-FC6E2BDC4FF3}"/>
          </ac:cxnSpMkLst>
        </pc:cxnChg>
        <pc:cxnChg chg="add mod">
          <ac:chgData name="Dussadee Royal" userId="51beead8-6fa0-4b98-aeba-37044af35e17" providerId="ADAL" clId="{65916674-3692-4E99-8AA4-5D02AA7E45A0}" dt="2025-12-16T22:11:16.393" v="841" actId="164"/>
          <ac:cxnSpMkLst>
            <pc:docMk/>
            <pc:sldMk cId="3548409869" sldId="2147473713"/>
            <ac:cxnSpMk id="22617" creationId="{1533E75D-AF4F-9839-263A-9E844FD3D994}"/>
          </ac:cxnSpMkLst>
        </pc:cxnChg>
        <pc:cxnChg chg="add mod">
          <ac:chgData name="Dussadee Royal" userId="51beead8-6fa0-4b98-aeba-37044af35e17" providerId="ADAL" clId="{65916674-3692-4E99-8AA4-5D02AA7E45A0}" dt="2025-12-16T22:10:56.026" v="831" actId="571"/>
          <ac:cxnSpMkLst>
            <pc:docMk/>
            <pc:sldMk cId="3548409869" sldId="2147473713"/>
            <ac:cxnSpMk id="22618" creationId="{754588BE-D2F5-EF18-D6D7-AAE6712EB39B}"/>
          </ac:cxnSpMkLst>
        </pc:cxnChg>
        <pc:cxnChg chg="add mod">
          <ac:chgData name="Dussadee Royal" userId="51beead8-6fa0-4b98-aeba-37044af35e17" providerId="ADAL" clId="{65916674-3692-4E99-8AA4-5D02AA7E45A0}" dt="2025-12-16T22:11:16.393" v="841" actId="164"/>
          <ac:cxnSpMkLst>
            <pc:docMk/>
            <pc:sldMk cId="3548409869" sldId="2147473713"/>
            <ac:cxnSpMk id="22619" creationId="{F749DE70-8F92-851C-F747-D081C229E9A3}"/>
          </ac:cxnSpMkLst>
        </pc:cxnChg>
        <pc:cxnChg chg="add mod">
          <ac:chgData name="Dussadee Royal" userId="51beead8-6fa0-4b98-aeba-37044af35e17" providerId="ADAL" clId="{65916674-3692-4E99-8AA4-5D02AA7E45A0}" dt="2025-12-16T22:11:16.393" v="841" actId="164"/>
          <ac:cxnSpMkLst>
            <pc:docMk/>
            <pc:sldMk cId="3548409869" sldId="2147473713"/>
            <ac:cxnSpMk id="22620" creationId="{DAE7253B-0A1B-9672-C2EB-96641317EC80}"/>
          </ac:cxnSpMkLst>
        </pc:cxnChg>
        <pc:cxnChg chg="add mod">
          <ac:chgData name="Dussadee Royal" userId="51beead8-6fa0-4b98-aeba-37044af35e17" providerId="ADAL" clId="{65916674-3692-4E99-8AA4-5D02AA7E45A0}" dt="2025-12-16T22:10:59.461" v="834" actId="571"/>
          <ac:cxnSpMkLst>
            <pc:docMk/>
            <pc:sldMk cId="3548409869" sldId="2147473713"/>
            <ac:cxnSpMk id="22621" creationId="{CE6B70FB-5D04-C186-0EEC-E6AD2AB05FE9}"/>
          </ac:cxnSpMkLst>
        </pc:cxnChg>
        <pc:cxnChg chg="add mod">
          <ac:chgData name="Dussadee Royal" userId="51beead8-6fa0-4b98-aeba-37044af35e17" providerId="ADAL" clId="{65916674-3692-4E99-8AA4-5D02AA7E45A0}" dt="2025-12-16T22:11:16.393" v="841" actId="164"/>
          <ac:cxnSpMkLst>
            <pc:docMk/>
            <pc:sldMk cId="3548409869" sldId="2147473713"/>
            <ac:cxnSpMk id="22622" creationId="{431F4385-5B65-F07E-2333-1874AB646783}"/>
          </ac:cxnSpMkLst>
        </pc:cxnChg>
        <pc:cxnChg chg="add mod">
          <ac:chgData name="Dussadee Royal" userId="51beead8-6fa0-4b98-aeba-37044af35e17" providerId="ADAL" clId="{65916674-3692-4E99-8AA4-5D02AA7E45A0}" dt="2025-12-16T22:11:01.752" v="836" actId="571"/>
          <ac:cxnSpMkLst>
            <pc:docMk/>
            <pc:sldMk cId="3548409869" sldId="2147473713"/>
            <ac:cxnSpMk id="22623" creationId="{4323A0F3-5789-D127-DCAC-54B97135CF28}"/>
          </ac:cxnSpMkLst>
        </pc:cxnChg>
        <pc:cxnChg chg="add mod">
          <ac:chgData name="Dussadee Royal" userId="51beead8-6fa0-4b98-aeba-37044af35e17" providerId="ADAL" clId="{65916674-3692-4E99-8AA4-5D02AA7E45A0}" dt="2025-12-16T22:11:03.539" v="837" actId="571"/>
          <ac:cxnSpMkLst>
            <pc:docMk/>
            <pc:sldMk cId="3548409869" sldId="2147473713"/>
            <ac:cxnSpMk id="22624" creationId="{37C2FC56-3721-BAC5-909E-26864ABC920D}"/>
          </ac:cxnSpMkLst>
        </pc:cxnChg>
        <pc:cxnChg chg="add mod">
          <ac:chgData name="Dussadee Royal" userId="51beead8-6fa0-4b98-aeba-37044af35e17" providerId="ADAL" clId="{65916674-3692-4E99-8AA4-5D02AA7E45A0}" dt="2025-12-16T22:11:16.393" v="841" actId="164"/>
          <ac:cxnSpMkLst>
            <pc:docMk/>
            <pc:sldMk cId="3548409869" sldId="2147473713"/>
            <ac:cxnSpMk id="22625" creationId="{A3FDFE0D-D833-D40E-6790-878435B5E699}"/>
          </ac:cxnSpMkLst>
        </pc:cxnChg>
        <pc:cxnChg chg="add mod">
          <ac:chgData name="Dussadee Royal" userId="51beead8-6fa0-4b98-aeba-37044af35e17" providerId="ADAL" clId="{65916674-3692-4E99-8AA4-5D02AA7E45A0}" dt="2025-12-16T22:11:16.393" v="841" actId="164"/>
          <ac:cxnSpMkLst>
            <pc:docMk/>
            <pc:sldMk cId="3548409869" sldId="2147473713"/>
            <ac:cxnSpMk id="22626" creationId="{75EF02FA-152D-7E9E-08C3-D68C9D576900}"/>
          </ac:cxnSpMkLst>
        </pc:cxnChg>
        <pc:cxnChg chg="add mod">
          <ac:chgData name="Dussadee Royal" userId="51beead8-6fa0-4b98-aeba-37044af35e17" providerId="ADAL" clId="{65916674-3692-4E99-8AA4-5D02AA7E45A0}" dt="2025-12-16T22:11:16.393" v="841" actId="164"/>
          <ac:cxnSpMkLst>
            <pc:docMk/>
            <pc:sldMk cId="3548409869" sldId="2147473713"/>
            <ac:cxnSpMk id="22627" creationId="{308EC593-39E5-3424-980E-4C66EB36814C}"/>
          </ac:cxnSpMkLst>
        </pc:cxnChg>
        <pc:cxnChg chg="add mod">
          <ac:chgData name="Dussadee Royal" userId="51beead8-6fa0-4b98-aeba-37044af35e17" providerId="ADAL" clId="{65916674-3692-4E99-8AA4-5D02AA7E45A0}" dt="2025-12-16T22:13:09.160" v="863" actId="164"/>
          <ac:cxnSpMkLst>
            <pc:docMk/>
            <pc:sldMk cId="3548409869" sldId="2147473713"/>
            <ac:cxnSpMk id="22630" creationId="{8E25BDB1-ABF2-AA9C-6677-CA229FE5644E}"/>
          </ac:cxnSpMkLst>
        </pc:cxnChg>
        <pc:cxnChg chg="add mod">
          <ac:chgData name="Dussadee Royal" userId="51beead8-6fa0-4b98-aeba-37044af35e17" providerId="ADAL" clId="{65916674-3692-4E99-8AA4-5D02AA7E45A0}" dt="2025-12-16T22:13:09.160" v="863" actId="164"/>
          <ac:cxnSpMkLst>
            <pc:docMk/>
            <pc:sldMk cId="3548409869" sldId="2147473713"/>
            <ac:cxnSpMk id="22631" creationId="{C6A78A23-2047-CD35-B2B8-8D9D4E9127C9}"/>
          </ac:cxnSpMkLst>
        </pc:cxnChg>
        <pc:cxnChg chg="add mod">
          <ac:chgData name="Dussadee Royal" userId="51beead8-6fa0-4b98-aeba-37044af35e17" providerId="ADAL" clId="{65916674-3692-4E99-8AA4-5D02AA7E45A0}" dt="2025-12-16T22:13:09.160" v="863" actId="164"/>
          <ac:cxnSpMkLst>
            <pc:docMk/>
            <pc:sldMk cId="3548409869" sldId="2147473713"/>
            <ac:cxnSpMk id="22632" creationId="{6F3BB530-637C-3E35-23C7-3DBAC8395279}"/>
          </ac:cxnSpMkLst>
        </pc:cxnChg>
        <pc:cxnChg chg="add mod">
          <ac:chgData name="Dussadee Royal" userId="51beead8-6fa0-4b98-aeba-37044af35e17" providerId="ADAL" clId="{65916674-3692-4E99-8AA4-5D02AA7E45A0}" dt="2025-12-16T22:13:09.160" v="863" actId="164"/>
          <ac:cxnSpMkLst>
            <pc:docMk/>
            <pc:sldMk cId="3548409869" sldId="2147473713"/>
            <ac:cxnSpMk id="22633" creationId="{64041D64-B44A-E579-18CF-7B2CDCD3C19F}"/>
          </ac:cxnSpMkLst>
        </pc:cxnChg>
        <pc:cxnChg chg="add mod">
          <ac:chgData name="Dussadee Royal" userId="51beead8-6fa0-4b98-aeba-37044af35e17" providerId="ADAL" clId="{65916674-3692-4E99-8AA4-5D02AA7E45A0}" dt="2025-12-16T22:13:09.160" v="863" actId="164"/>
          <ac:cxnSpMkLst>
            <pc:docMk/>
            <pc:sldMk cId="3548409869" sldId="2147473713"/>
            <ac:cxnSpMk id="22634" creationId="{E4D730BE-5553-CA1D-E637-BDCF2F7767F4}"/>
          </ac:cxnSpMkLst>
        </pc:cxnChg>
        <pc:cxnChg chg="add mod">
          <ac:chgData name="Dussadee Royal" userId="51beead8-6fa0-4b98-aeba-37044af35e17" providerId="ADAL" clId="{65916674-3692-4E99-8AA4-5D02AA7E45A0}" dt="2025-12-16T22:13:09.160" v="863" actId="164"/>
          <ac:cxnSpMkLst>
            <pc:docMk/>
            <pc:sldMk cId="3548409869" sldId="2147473713"/>
            <ac:cxnSpMk id="22635" creationId="{36AADF17-B9B5-D3CC-4974-FA0DF61AE3F2}"/>
          </ac:cxnSpMkLst>
        </pc:cxnChg>
        <pc:cxnChg chg="add mod">
          <ac:chgData name="Dussadee Royal" userId="51beead8-6fa0-4b98-aeba-37044af35e17" providerId="ADAL" clId="{65916674-3692-4E99-8AA4-5D02AA7E45A0}" dt="2025-12-16T22:13:09.160" v="863" actId="164"/>
          <ac:cxnSpMkLst>
            <pc:docMk/>
            <pc:sldMk cId="3548409869" sldId="2147473713"/>
            <ac:cxnSpMk id="22636" creationId="{DB6D8A30-AEDC-F25C-E348-BE959065CF2F}"/>
          </ac:cxnSpMkLst>
        </pc:cxnChg>
        <pc:cxnChg chg="add mod">
          <ac:chgData name="Dussadee Royal" userId="51beead8-6fa0-4b98-aeba-37044af35e17" providerId="ADAL" clId="{65916674-3692-4E99-8AA4-5D02AA7E45A0}" dt="2025-12-16T22:13:09.160" v="863" actId="164"/>
          <ac:cxnSpMkLst>
            <pc:docMk/>
            <pc:sldMk cId="3548409869" sldId="2147473713"/>
            <ac:cxnSpMk id="22638" creationId="{C2330A49-BABF-6C4D-16FF-72EFC639B567}"/>
          </ac:cxnSpMkLst>
        </pc:cxnChg>
        <pc:cxnChg chg="add mod">
          <ac:chgData name="Dussadee Royal" userId="51beead8-6fa0-4b98-aeba-37044af35e17" providerId="ADAL" clId="{65916674-3692-4E99-8AA4-5D02AA7E45A0}" dt="2025-12-16T22:13:09.160" v="863" actId="164"/>
          <ac:cxnSpMkLst>
            <pc:docMk/>
            <pc:sldMk cId="3548409869" sldId="2147473713"/>
            <ac:cxnSpMk id="22639" creationId="{03B90F6B-19D5-BFC0-8BEB-382FF53EB1B6}"/>
          </ac:cxnSpMkLst>
        </pc:cxnChg>
        <pc:cxnChg chg="add mod">
          <ac:chgData name="Dussadee Royal" userId="51beead8-6fa0-4b98-aeba-37044af35e17" providerId="ADAL" clId="{65916674-3692-4E99-8AA4-5D02AA7E45A0}" dt="2025-12-16T22:16:29.600" v="888" actId="164"/>
          <ac:cxnSpMkLst>
            <pc:docMk/>
            <pc:sldMk cId="3548409869" sldId="2147473713"/>
            <ac:cxnSpMk id="22642" creationId="{B97BD777-6BC3-2BA7-7144-9EE9CBA32184}"/>
          </ac:cxnSpMkLst>
        </pc:cxnChg>
        <pc:cxnChg chg="add mod">
          <ac:chgData name="Dussadee Royal" userId="51beead8-6fa0-4b98-aeba-37044af35e17" providerId="ADAL" clId="{65916674-3692-4E99-8AA4-5D02AA7E45A0}" dt="2025-12-16T22:16:29.600" v="888" actId="164"/>
          <ac:cxnSpMkLst>
            <pc:docMk/>
            <pc:sldMk cId="3548409869" sldId="2147473713"/>
            <ac:cxnSpMk id="22643" creationId="{8C777768-D2D7-156B-4328-F069B80FE68A}"/>
          </ac:cxnSpMkLst>
        </pc:cxnChg>
        <pc:cxnChg chg="add mod">
          <ac:chgData name="Dussadee Royal" userId="51beead8-6fa0-4b98-aeba-37044af35e17" providerId="ADAL" clId="{65916674-3692-4E99-8AA4-5D02AA7E45A0}" dt="2025-12-16T22:16:29.600" v="888" actId="164"/>
          <ac:cxnSpMkLst>
            <pc:docMk/>
            <pc:sldMk cId="3548409869" sldId="2147473713"/>
            <ac:cxnSpMk id="22644" creationId="{C4B7C12E-45C4-12B6-D651-33033E5AF807}"/>
          </ac:cxnSpMkLst>
        </pc:cxnChg>
        <pc:cxnChg chg="add mod">
          <ac:chgData name="Dussadee Royal" userId="51beead8-6fa0-4b98-aeba-37044af35e17" providerId="ADAL" clId="{65916674-3692-4E99-8AA4-5D02AA7E45A0}" dt="2025-12-16T22:16:29.600" v="888" actId="164"/>
          <ac:cxnSpMkLst>
            <pc:docMk/>
            <pc:sldMk cId="3548409869" sldId="2147473713"/>
            <ac:cxnSpMk id="22645" creationId="{DC7D572B-6CC8-5461-BCF5-52FFB9B022A5}"/>
          </ac:cxnSpMkLst>
        </pc:cxnChg>
        <pc:cxnChg chg="add mod">
          <ac:chgData name="Dussadee Royal" userId="51beead8-6fa0-4b98-aeba-37044af35e17" providerId="ADAL" clId="{65916674-3692-4E99-8AA4-5D02AA7E45A0}" dt="2025-12-16T22:16:29.600" v="888" actId="164"/>
          <ac:cxnSpMkLst>
            <pc:docMk/>
            <pc:sldMk cId="3548409869" sldId="2147473713"/>
            <ac:cxnSpMk id="22646" creationId="{71DDE7F5-F322-8031-0B59-8914AD94C522}"/>
          </ac:cxnSpMkLst>
        </pc:cxnChg>
        <pc:cxnChg chg="add mod">
          <ac:chgData name="Dussadee Royal" userId="51beead8-6fa0-4b98-aeba-37044af35e17" providerId="ADAL" clId="{65916674-3692-4E99-8AA4-5D02AA7E45A0}" dt="2025-12-16T22:16:29.600" v="888" actId="164"/>
          <ac:cxnSpMkLst>
            <pc:docMk/>
            <pc:sldMk cId="3548409869" sldId="2147473713"/>
            <ac:cxnSpMk id="22647" creationId="{47AD5628-9547-F9E2-1F35-A3F57BFE2CDF}"/>
          </ac:cxnSpMkLst>
        </pc:cxnChg>
        <pc:cxnChg chg="add mod">
          <ac:chgData name="Dussadee Royal" userId="51beead8-6fa0-4b98-aeba-37044af35e17" providerId="ADAL" clId="{65916674-3692-4E99-8AA4-5D02AA7E45A0}" dt="2025-12-16T22:16:29.600" v="888" actId="164"/>
          <ac:cxnSpMkLst>
            <pc:docMk/>
            <pc:sldMk cId="3548409869" sldId="2147473713"/>
            <ac:cxnSpMk id="22648" creationId="{E8F54153-0DA3-D1EF-37C5-191D7D728585}"/>
          </ac:cxnSpMkLst>
        </pc:cxnChg>
        <pc:cxnChg chg="add mod">
          <ac:chgData name="Dussadee Royal" userId="51beead8-6fa0-4b98-aeba-37044af35e17" providerId="ADAL" clId="{65916674-3692-4E99-8AA4-5D02AA7E45A0}" dt="2025-12-16T22:16:29.600" v="888" actId="164"/>
          <ac:cxnSpMkLst>
            <pc:docMk/>
            <pc:sldMk cId="3548409869" sldId="2147473713"/>
            <ac:cxnSpMk id="22649" creationId="{D3F29619-3DC6-C2C7-0306-D3594D759B1E}"/>
          </ac:cxnSpMkLst>
        </pc:cxnChg>
        <pc:cxnChg chg="add mod">
          <ac:chgData name="Dussadee Royal" userId="51beead8-6fa0-4b98-aeba-37044af35e17" providerId="ADAL" clId="{65916674-3692-4E99-8AA4-5D02AA7E45A0}" dt="2025-12-16T22:16:02.066" v="882" actId="571"/>
          <ac:cxnSpMkLst>
            <pc:docMk/>
            <pc:sldMk cId="3548409869" sldId="2147473713"/>
            <ac:cxnSpMk id="22650" creationId="{85295692-E647-C0C9-EA70-D64743108395}"/>
          </ac:cxnSpMkLst>
        </pc:cxnChg>
        <pc:cxnChg chg="add mod">
          <ac:chgData name="Dussadee Royal" userId="51beead8-6fa0-4b98-aeba-37044af35e17" providerId="ADAL" clId="{65916674-3692-4E99-8AA4-5D02AA7E45A0}" dt="2025-12-16T22:16:29.600" v="888" actId="164"/>
          <ac:cxnSpMkLst>
            <pc:docMk/>
            <pc:sldMk cId="3548409869" sldId="2147473713"/>
            <ac:cxnSpMk id="22651" creationId="{4A6E4410-9A68-D83D-FC31-1151361FEC32}"/>
          </ac:cxnSpMkLst>
        </pc:cxnChg>
        <pc:cxnChg chg="add mod">
          <ac:chgData name="Dussadee Royal" userId="51beead8-6fa0-4b98-aeba-37044af35e17" providerId="ADAL" clId="{65916674-3692-4E99-8AA4-5D02AA7E45A0}" dt="2025-12-16T22:16:56.244" v="890"/>
          <ac:cxnSpMkLst>
            <pc:docMk/>
            <pc:sldMk cId="3548409869" sldId="2147473713"/>
            <ac:cxnSpMk id="22653" creationId="{C1D816E7-2E41-499E-A54D-A23E46CFD7A8}"/>
          </ac:cxnSpMkLst>
        </pc:cxnChg>
        <pc:cxnChg chg="add del mod">
          <ac:chgData name="Dussadee Royal" userId="51beead8-6fa0-4b98-aeba-37044af35e17" providerId="ADAL" clId="{65916674-3692-4E99-8AA4-5D02AA7E45A0}" dt="2025-12-16T22:21:11.581" v="899" actId="478"/>
          <ac:cxnSpMkLst>
            <pc:docMk/>
            <pc:sldMk cId="3548409869" sldId="2147473713"/>
            <ac:cxnSpMk id="22656" creationId="{0B99E870-C399-8C40-535B-96A265639070}"/>
          </ac:cxnSpMkLst>
        </pc:cxnChg>
        <pc:cxnChg chg="add mod">
          <ac:chgData name="Dussadee Royal" userId="51beead8-6fa0-4b98-aeba-37044af35e17" providerId="ADAL" clId="{65916674-3692-4E99-8AA4-5D02AA7E45A0}" dt="2025-12-16T22:22:00.334" v="920" actId="164"/>
          <ac:cxnSpMkLst>
            <pc:docMk/>
            <pc:sldMk cId="3548409869" sldId="2147473713"/>
            <ac:cxnSpMk id="22657" creationId="{5BDA5C1F-E85F-01AD-03B7-EB9D9C7579A1}"/>
          </ac:cxnSpMkLst>
        </pc:cxnChg>
        <pc:cxnChg chg="add mod">
          <ac:chgData name="Dussadee Royal" userId="51beead8-6fa0-4b98-aeba-37044af35e17" providerId="ADAL" clId="{65916674-3692-4E99-8AA4-5D02AA7E45A0}" dt="2025-12-16T22:22:00.334" v="920" actId="164"/>
          <ac:cxnSpMkLst>
            <pc:docMk/>
            <pc:sldMk cId="3548409869" sldId="2147473713"/>
            <ac:cxnSpMk id="22658" creationId="{DB64B34B-C08C-40CC-E004-89170FCEEFC1}"/>
          </ac:cxnSpMkLst>
        </pc:cxnChg>
        <pc:cxnChg chg="add mod">
          <ac:chgData name="Dussadee Royal" userId="51beead8-6fa0-4b98-aeba-37044af35e17" providerId="ADAL" clId="{65916674-3692-4E99-8AA4-5D02AA7E45A0}" dt="2025-12-16T22:22:00.334" v="920" actId="164"/>
          <ac:cxnSpMkLst>
            <pc:docMk/>
            <pc:sldMk cId="3548409869" sldId="2147473713"/>
            <ac:cxnSpMk id="22659" creationId="{6CB8DB5A-0C30-BCCB-EC44-D6BCBD19CC61}"/>
          </ac:cxnSpMkLst>
        </pc:cxnChg>
        <pc:cxnChg chg="add mod">
          <ac:chgData name="Dussadee Royal" userId="51beead8-6fa0-4b98-aeba-37044af35e17" providerId="ADAL" clId="{65916674-3692-4E99-8AA4-5D02AA7E45A0}" dt="2025-12-16T22:22:00.334" v="920" actId="164"/>
          <ac:cxnSpMkLst>
            <pc:docMk/>
            <pc:sldMk cId="3548409869" sldId="2147473713"/>
            <ac:cxnSpMk id="22660" creationId="{FEDDF990-C730-621B-9813-E58C0D73BAD5}"/>
          </ac:cxnSpMkLst>
        </pc:cxnChg>
        <pc:cxnChg chg="add mod">
          <ac:chgData name="Dussadee Royal" userId="51beead8-6fa0-4b98-aeba-37044af35e17" providerId="ADAL" clId="{65916674-3692-4E99-8AA4-5D02AA7E45A0}" dt="2025-12-16T22:21:35.043" v="907" actId="571"/>
          <ac:cxnSpMkLst>
            <pc:docMk/>
            <pc:sldMk cId="3548409869" sldId="2147473713"/>
            <ac:cxnSpMk id="22661" creationId="{61CEB5F2-8FAE-2AEE-BC50-30A41A64E699}"/>
          </ac:cxnSpMkLst>
        </pc:cxnChg>
        <pc:cxnChg chg="add mod">
          <ac:chgData name="Dussadee Royal" userId="51beead8-6fa0-4b98-aeba-37044af35e17" providerId="ADAL" clId="{65916674-3692-4E99-8AA4-5D02AA7E45A0}" dt="2025-12-16T22:21:36.115" v="908" actId="571"/>
          <ac:cxnSpMkLst>
            <pc:docMk/>
            <pc:sldMk cId="3548409869" sldId="2147473713"/>
            <ac:cxnSpMk id="22662" creationId="{7FBBD6D2-04DD-D248-F4EB-F27CED04DEC1}"/>
          </ac:cxnSpMkLst>
        </pc:cxnChg>
        <pc:cxnChg chg="add mod">
          <ac:chgData name="Dussadee Royal" userId="51beead8-6fa0-4b98-aeba-37044af35e17" providerId="ADAL" clId="{65916674-3692-4E99-8AA4-5D02AA7E45A0}" dt="2025-12-16T22:22:00.334" v="920" actId="164"/>
          <ac:cxnSpMkLst>
            <pc:docMk/>
            <pc:sldMk cId="3548409869" sldId="2147473713"/>
            <ac:cxnSpMk id="22663" creationId="{46110CF4-E09D-A5B7-ACE9-4AEA7F281ABD}"/>
          </ac:cxnSpMkLst>
        </pc:cxnChg>
        <pc:cxnChg chg="add mod">
          <ac:chgData name="Dussadee Royal" userId="51beead8-6fa0-4b98-aeba-37044af35e17" providerId="ADAL" clId="{65916674-3692-4E99-8AA4-5D02AA7E45A0}" dt="2025-12-16T22:22:00.334" v="920" actId="164"/>
          <ac:cxnSpMkLst>
            <pc:docMk/>
            <pc:sldMk cId="3548409869" sldId="2147473713"/>
            <ac:cxnSpMk id="22664" creationId="{88849A2A-0EB8-F477-2E11-274FB0B178FD}"/>
          </ac:cxnSpMkLst>
        </pc:cxnChg>
        <pc:cxnChg chg="add mod">
          <ac:chgData name="Dussadee Royal" userId="51beead8-6fa0-4b98-aeba-37044af35e17" providerId="ADAL" clId="{65916674-3692-4E99-8AA4-5D02AA7E45A0}" dt="2025-12-16T22:21:40.060" v="911" actId="571"/>
          <ac:cxnSpMkLst>
            <pc:docMk/>
            <pc:sldMk cId="3548409869" sldId="2147473713"/>
            <ac:cxnSpMk id="22665" creationId="{1F0C8905-74E8-1F1F-2901-A328024F7DCB}"/>
          </ac:cxnSpMkLst>
        </pc:cxnChg>
        <pc:cxnChg chg="add mod">
          <ac:chgData name="Dussadee Royal" userId="51beead8-6fa0-4b98-aeba-37044af35e17" providerId="ADAL" clId="{65916674-3692-4E99-8AA4-5D02AA7E45A0}" dt="2025-12-16T22:21:42.409" v="914" actId="1037"/>
          <ac:cxnSpMkLst>
            <pc:docMk/>
            <pc:sldMk cId="3548409869" sldId="2147473713"/>
            <ac:cxnSpMk id="22666" creationId="{E1B8F347-7E60-93D4-CDD5-258E7952206E}"/>
          </ac:cxnSpMkLst>
        </pc:cxnChg>
        <pc:cxnChg chg="add mod">
          <ac:chgData name="Dussadee Royal" userId="51beead8-6fa0-4b98-aeba-37044af35e17" providerId="ADAL" clId="{65916674-3692-4E99-8AA4-5D02AA7E45A0}" dt="2025-12-16T22:21:45.868" v="915" actId="571"/>
          <ac:cxnSpMkLst>
            <pc:docMk/>
            <pc:sldMk cId="3548409869" sldId="2147473713"/>
            <ac:cxnSpMk id="22667" creationId="{73A2DC4F-5DC0-551D-C1AF-B5112B7F2E46}"/>
          </ac:cxnSpMkLst>
        </pc:cxnChg>
        <pc:cxnChg chg="add mod">
          <ac:chgData name="Dussadee Royal" userId="51beead8-6fa0-4b98-aeba-37044af35e17" providerId="ADAL" clId="{65916674-3692-4E99-8AA4-5D02AA7E45A0}" dt="2025-12-16T22:22:00.334" v="920" actId="164"/>
          <ac:cxnSpMkLst>
            <pc:docMk/>
            <pc:sldMk cId="3548409869" sldId="2147473713"/>
            <ac:cxnSpMk id="22668" creationId="{105CFC38-0888-4F88-012E-D9294638ABC8}"/>
          </ac:cxnSpMkLst>
        </pc:cxnChg>
        <pc:cxnChg chg="add mod">
          <ac:chgData name="Dussadee Royal" userId="51beead8-6fa0-4b98-aeba-37044af35e17" providerId="ADAL" clId="{65916674-3692-4E99-8AA4-5D02AA7E45A0}" dt="2025-12-16T22:22:00.334" v="920" actId="164"/>
          <ac:cxnSpMkLst>
            <pc:docMk/>
            <pc:sldMk cId="3548409869" sldId="2147473713"/>
            <ac:cxnSpMk id="22669" creationId="{EE005AFC-5FCD-FD79-8C45-E243DF2C4124}"/>
          </ac:cxnSpMkLst>
        </pc:cxnChg>
        <pc:cxnChg chg="add mod">
          <ac:chgData name="Dussadee Royal" userId="51beead8-6fa0-4b98-aeba-37044af35e17" providerId="ADAL" clId="{65916674-3692-4E99-8AA4-5D02AA7E45A0}" dt="2025-12-16T22:22:00.334" v="920" actId="164"/>
          <ac:cxnSpMkLst>
            <pc:docMk/>
            <pc:sldMk cId="3548409869" sldId="2147473713"/>
            <ac:cxnSpMk id="22670" creationId="{B2A39793-EC83-5A61-B98A-E3E796CA51F1}"/>
          </ac:cxnSpMkLst>
        </pc:cxnChg>
        <pc:cxnChg chg="add mod">
          <ac:chgData name="Dussadee Royal" userId="51beead8-6fa0-4b98-aeba-37044af35e17" providerId="ADAL" clId="{65916674-3692-4E99-8AA4-5D02AA7E45A0}" dt="2025-12-16T22:21:50.460" v="919" actId="571"/>
          <ac:cxnSpMkLst>
            <pc:docMk/>
            <pc:sldMk cId="3548409869" sldId="2147473713"/>
            <ac:cxnSpMk id="22671" creationId="{2D072A6B-7F99-E337-35C7-39B2F80A197D}"/>
          </ac:cxnSpMkLst>
        </pc:cxnChg>
        <pc:cxnChg chg="add mod">
          <ac:chgData name="Dussadee Royal" userId="51beead8-6fa0-4b98-aeba-37044af35e17" providerId="ADAL" clId="{65916674-3692-4E99-8AA4-5D02AA7E45A0}" dt="2025-12-16T22:23:33.287" v="930" actId="1076"/>
          <ac:cxnSpMkLst>
            <pc:docMk/>
            <pc:sldMk cId="3548409869" sldId="2147473713"/>
            <ac:cxnSpMk id="22674" creationId="{4421DD1F-4874-B268-0456-59F3EE5F31FE}"/>
          </ac:cxnSpMkLst>
        </pc:cxnChg>
        <pc:cxnChg chg="add mod">
          <ac:chgData name="Dussadee Royal" userId="51beead8-6fa0-4b98-aeba-37044af35e17" providerId="ADAL" clId="{65916674-3692-4E99-8AA4-5D02AA7E45A0}" dt="2025-12-16T22:23:34.983" v="931" actId="571"/>
          <ac:cxnSpMkLst>
            <pc:docMk/>
            <pc:sldMk cId="3548409869" sldId="2147473713"/>
            <ac:cxnSpMk id="22676" creationId="{C1965BDC-C1B5-6663-0E99-2A709C6FA9C8}"/>
          </ac:cxnSpMkLst>
        </pc:cxnChg>
        <pc:cxnChg chg="add mod">
          <ac:chgData name="Dussadee Royal" userId="51beead8-6fa0-4b98-aeba-37044af35e17" providerId="ADAL" clId="{65916674-3692-4E99-8AA4-5D02AA7E45A0}" dt="2025-12-16T22:24:08.476" v="944" actId="164"/>
          <ac:cxnSpMkLst>
            <pc:docMk/>
            <pc:sldMk cId="3548409869" sldId="2147473713"/>
            <ac:cxnSpMk id="22677" creationId="{1D66A476-23ED-937D-C21E-90B7B4FCD627}"/>
          </ac:cxnSpMkLst>
        </pc:cxnChg>
        <pc:cxnChg chg="add mod">
          <ac:chgData name="Dussadee Royal" userId="51beead8-6fa0-4b98-aeba-37044af35e17" providerId="ADAL" clId="{65916674-3692-4E99-8AA4-5D02AA7E45A0}" dt="2025-12-16T22:24:08.476" v="944" actId="164"/>
          <ac:cxnSpMkLst>
            <pc:docMk/>
            <pc:sldMk cId="3548409869" sldId="2147473713"/>
            <ac:cxnSpMk id="22678" creationId="{58745D7D-77C1-E718-3C42-2BC903C302E5}"/>
          </ac:cxnSpMkLst>
        </pc:cxnChg>
        <pc:cxnChg chg="add mod">
          <ac:chgData name="Dussadee Royal" userId="51beead8-6fa0-4b98-aeba-37044af35e17" providerId="ADAL" clId="{65916674-3692-4E99-8AA4-5D02AA7E45A0}" dt="2025-12-16T22:24:08.476" v="944" actId="164"/>
          <ac:cxnSpMkLst>
            <pc:docMk/>
            <pc:sldMk cId="3548409869" sldId="2147473713"/>
            <ac:cxnSpMk id="22679" creationId="{7061D3FB-44C8-427E-95B6-FDEEED1DC4DF}"/>
          </ac:cxnSpMkLst>
        </pc:cxnChg>
        <pc:cxnChg chg="add mod">
          <ac:chgData name="Dussadee Royal" userId="51beead8-6fa0-4b98-aeba-37044af35e17" providerId="ADAL" clId="{65916674-3692-4E99-8AA4-5D02AA7E45A0}" dt="2025-12-16T22:24:08.476" v="944" actId="164"/>
          <ac:cxnSpMkLst>
            <pc:docMk/>
            <pc:sldMk cId="3548409869" sldId="2147473713"/>
            <ac:cxnSpMk id="22680" creationId="{E157D9F8-7D7A-BC95-B058-F82441307CB5}"/>
          </ac:cxnSpMkLst>
        </pc:cxnChg>
        <pc:cxnChg chg="add mod">
          <ac:chgData name="Dussadee Royal" userId="51beead8-6fa0-4b98-aeba-37044af35e17" providerId="ADAL" clId="{65916674-3692-4E99-8AA4-5D02AA7E45A0}" dt="2025-12-16T22:23:43.608" v="936" actId="571"/>
          <ac:cxnSpMkLst>
            <pc:docMk/>
            <pc:sldMk cId="3548409869" sldId="2147473713"/>
            <ac:cxnSpMk id="22681" creationId="{F44D7E3A-81E7-0A94-0C61-1F59D1EEBA29}"/>
          </ac:cxnSpMkLst>
        </pc:cxnChg>
        <pc:cxnChg chg="add mod">
          <ac:chgData name="Dussadee Royal" userId="51beead8-6fa0-4b98-aeba-37044af35e17" providerId="ADAL" clId="{65916674-3692-4E99-8AA4-5D02AA7E45A0}" dt="2025-12-16T22:24:08.476" v="944" actId="164"/>
          <ac:cxnSpMkLst>
            <pc:docMk/>
            <pc:sldMk cId="3548409869" sldId="2147473713"/>
            <ac:cxnSpMk id="22682" creationId="{56912591-DF24-7731-9BCF-F8F5A0C11148}"/>
          </ac:cxnSpMkLst>
        </pc:cxnChg>
        <pc:cxnChg chg="add mod">
          <ac:chgData name="Dussadee Royal" userId="51beead8-6fa0-4b98-aeba-37044af35e17" providerId="ADAL" clId="{65916674-3692-4E99-8AA4-5D02AA7E45A0}" dt="2025-12-16T22:24:08.476" v="944" actId="164"/>
          <ac:cxnSpMkLst>
            <pc:docMk/>
            <pc:sldMk cId="3548409869" sldId="2147473713"/>
            <ac:cxnSpMk id="22683" creationId="{7095D2C6-E7EB-82D2-9935-BB79CC686A76}"/>
          </ac:cxnSpMkLst>
        </pc:cxnChg>
        <pc:cxnChg chg="add mod">
          <ac:chgData name="Dussadee Royal" userId="51beead8-6fa0-4b98-aeba-37044af35e17" providerId="ADAL" clId="{65916674-3692-4E99-8AA4-5D02AA7E45A0}" dt="2025-12-16T22:23:47.588" v="939" actId="571"/>
          <ac:cxnSpMkLst>
            <pc:docMk/>
            <pc:sldMk cId="3548409869" sldId="2147473713"/>
            <ac:cxnSpMk id="22684" creationId="{254FC7C6-2687-C1F4-5126-E125A77E7607}"/>
          </ac:cxnSpMkLst>
        </pc:cxnChg>
        <pc:cxnChg chg="add mod">
          <ac:chgData name="Dussadee Royal" userId="51beead8-6fa0-4b98-aeba-37044af35e17" providerId="ADAL" clId="{65916674-3692-4E99-8AA4-5D02AA7E45A0}" dt="2025-12-16T22:23:48.993" v="940" actId="571"/>
          <ac:cxnSpMkLst>
            <pc:docMk/>
            <pc:sldMk cId="3548409869" sldId="2147473713"/>
            <ac:cxnSpMk id="22685" creationId="{15064862-A7B1-C327-2470-84C52E2D88E9}"/>
          </ac:cxnSpMkLst>
        </pc:cxnChg>
        <pc:cxnChg chg="add mod">
          <ac:chgData name="Dussadee Royal" userId="51beead8-6fa0-4b98-aeba-37044af35e17" providerId="ADAL" clId="{65916674-3692-4E99-8AA4-5D02AA7E45A0}" dt="2025-12-16T22:24:08.476" v="944" actId="164"/>
          <ac:cxnSpMkLst>
            <pc:docMk/>
            <pc:sldMk cId="3548409869" sldId="2147473713"/>
            <ac:cxnSpMk id="22686" creationId="{58DF35C9-9C96-5103-CB98-8DD841DFB464}"/>
          </ac:cxnSpMkLst>
        </pc:cxnChg>
        <pc:cxnChg chg="add mod">
          <ac:chgData name="Dussadee Royal" userId="51beead8-6fa0-4b98-aeba-37044af35e17" providerId="ADAL" clId="{65916674-3692-4E99-8AA4-5D02AA7E45A0}" dt="2025-12-16T22:24:08.476" v="944" actId="164"/>
          <ac:cxnSpMkLst>
            <pc:docMk/>
            <pc:sldMk cId="3548409869" sldId="2147473713"/>
            <ac:cxnSpMk id="22687" creationId="{89A45025-7C80-045E-CFCC-321C580AB7FC}"/>
          </ac:cxnSpMkLst>
        </pc:cxnChg>
        <pc:cxnChg chg="add mod">
          <ac:chgData name="Dussadee Royal" userId="51beead8-6fa0-4b98-aeba-37044af35e17" providerId="ADAL" clId="{65916674-3692-4E99-8AA4-5D02AA7E45A0}" dt="2025-12-16T22:24:08.476" v="944" actId="164"/>
          <ac:cxnSpMkLst>
            <pc:docMk/>
            <pc:sldMk cId="3548409869" sldId="2147473713"/>
            <ac:cxnSpMk id="22688" creationId="{E94C2355-B163-FF8E-5A0F-4FF38FCEFF3E}"/>
          </ac:cxnSpMkLst>
        </pc:cxnChg>
        <pc:cxnChg chg="add mod">
          <ac:chgData name="Dussadee Royal" userId="51beead8-6fa0-4b98-aeba-37044af35e17" providerId="ADAL" clId="{65916674-3692-4E99-8AA4-5D02AA7E45A0}" dt="2025-12-16T22:25:26.025" v="959" actId="164"/>
          <ac:cxnSpMkLst>
            <pc:docMk/>
            <pc:sldMk cId="3548409869" sldId="2147473713"/>
            <ac:cxnSpMk id="22691" creationId="{45DA56D1-DA62-B973-96D5-F0F3EB3B776F}"/>
          </ac:cxnSpMkLst>
        </pc:cxnChg>
        <pc:cxnChg chg="add mod">
          <ac:chgData name="Dussadee Royal" userId="51beead8-6fa0-4b98-aeba-37044af35e17" providerId="ADAL" clId="{65916674-3692-4E99-8AA4-5D02AA7E45A0}" dt="2025-12-16T22:25:26.025" v="959" actId="164"/>
          <ac:cxnSpMkLst>
            <pc:docMk/>
            <pc:sldMk cId="3548409869" sldId="2147473713"/>
            <ac:cxnSpMk id="22694" creationId="{AC01E92A-60D4-9877-78D6-4F04B00CE9C4}"/>
          </ac:cxnSpMkLst>
        </pc:cxnChg>
        <pc:cxnChg chg="add mod">
          <ac:chgData name="Dussadee Royal" userId="51beead8-6fa0-4b98-aeba-37044af35e17" providerId="ADAL" clId="{65916674-3692-4E99-8AA4-5D02AA7E45A0}" dt="2025-12-16T22:25:26.025" v="959" actId="164"/>
          <ac:cxnSpMkLst>
            <pc:docMk/>
            <pc:sldMk cId="3548409869" sldId="2147473713"/>
            <ac:cxnSpMk id="22695" creationId="{64104B82-100E-FA94-6273-F56D59A26981}"/>
          </ac:cxnSpMkLst>
        </pc:cxnChg>
        <pc:cxnChg chg="add mod">
          <ac:chgData name="Dussadee Royal" userId="51beead8-6fa0-4b98-aeba-37044af35e17" providerId="ADAL" clId="{65916674-3692-4E99-8AA4-5D02AA7E45A0}" dt="2025-12-16T22:25:26.025" v="959" actId="164"/>
          <ac:cxnSpMkLst>
            <pc:docMk/>
            <pc:sldMk cId="3548409869" sldId="2147473713"/>
            <ac:cxnSpMk id="22696" creationId="{80000F2F-4EA6-8354-3C77-7B56CF9A3095}"/>
          </ac:cxnSpMkLst>
        </pc:cxnChg>
        <pc:cxnChg chg="add mod">
          <ac:chgData name="Dussadee Royal" userId="51beead8-6fa0-4b98-aeba-37044af35e17" providerId="ADAL" clId="{65916674-3692-4E99-8AA4-5D02AA7E45A0}" dt="2025-12-16T22:25:26.025" v="959" actId="164"/>
          <ac:cxnSpMkLst>
            <pc:docMk/>
            <pc:sldMk cId="3548409869" sldId="2147473713"/>
            <ac:cxnSpMk id="22697" creationId="{DCAAD634-D70C-2D0E-2C07-B39706F0BF3A}"/>
          </ac:cxnSpMkLst>
        </pc:cxnChg>
        <pc:cxnChg chg="add mod">
          <ac:chgData name="Dussadee Royal" userId="51beead8-6fa0-4b98-aeba-37044af35e17" providerId="ADAL" clId="{65916674-3692-4E99-8AA4-5D02AA7E45A0}" dt="2025-12-16T22:25:26.025" v="959" actId="164"/>
          <ac:cxnSpMkLst>
            <pc:docMk/>
            <pc:sldMk cId="3548409869" sldId="2147473713"/>
            <ac:cxnSpMk id="22698" creationId="{BFE1C580-8405-DB14-B191-BA72A1071CBA}"/>
          </ac:cxnSpMkLst>
        </pc:cxnChg>
      </pc:sldChg>
      <pc:sldChg chg="modSp mod">
        <pc:chgData name="Dussadee Royal" userId="51beead8-6fa0-4b98-aeba-37044af35e17" providerId="ADAL" clId="{65916674-3692-4E99-8AA4-5D02AA7E45A0}" dt="2025-12-16T22:26:03.805" v="971" actId="1035"/>
        <pc:sldMkLst>
          <pc:docMk/>
          <pc:sldMk cId="4183206020" sldId="2147473716"/>
        </pc:sldMkLst>
        <pc:spChg chg="mod">
          <ac:chgData name="Dussadee Royal" userId="51beead8-6fa0-4b98-aeba-37044af35e17" providerId="ADAL" clId="{65916674-3692-4E99-8AA4-5D02AA7E45A0}" dt="2025-12-16T22:26:03.805" v="971" actId="1035"/>
          <ac:spMkLst>
            <pc:docMk/>
            <pc:sldMk cId="4183206020" sldId="2147473716"/>
            <ac:spMk id="7" creationId="{9B6C621D-19D7-381F-5CB3-ABE20C0E719C}"/>
          </ac:spMkLst>
        </pc:spChg>
      </pc:sldChg>
      <pc:sldChg chg="modSp mod">
        <pc:chgData name="Dussadee Royal" userId="51beead8-6fa0-4b98-aeba-37044af35e17" providerId="ADAL" clId="{65916674-3692-4E99-8AA4-5D02AA7E45A0}" dt="2025-12-16T22:25:59.285" v="966" actId="1035"/>
        <pc:sldMkLst>
          <pc:docMk/>
          <pc:sldMk cId="2203524658" sldId="2147473718"/>
        </pc:sldMkLst>
        <pc:spChg chg="mod">
          <ac:chgData name="Dussadee Royal" userId="51beead8-6fa0-4b98-aeba-37044af35e17" providerId="ADAL" clId="{65916674-3692-4E99-8AA4-5D02AA7E45A0}" dt="2025-12-16T22:25:59.285" v="966" actId="1035"/>
          <ac:spMkLst>
            <pc:docMk/>
            <pc:sldMk cId="2203524658" sldId="2147473718"/>
            <ac:spMk id="7" creationId="{8B4A6E7E-837D-A9AA-31FB-7FAE2C7148EA}"/>
          </ac:spMkLst>
        </pc:spChg>
      </pc:sldChg>
      <pc:sldChg chg="modSp mod">
        <pc:chgData name="Dussadee Royal" userId="51beead8-6fa0-4b98-aeba-37044af35e17" providerId="ADAL" clId="{65916674-3692-4E99-8AA4-5D02AA7E45A0}" dt="2025-12-16T22:26:09.794" v="977" actId="1035"/>
        <pc:sldMkLst>
          <pc:docMk/>
          <pc:sldMk cId="3260816870" sldId="2147473719"/>
        </pc:sldMkLst>
        <pc:spChg chg="mod">
          <ac:chgData name="Dussadee Royal" userId="51beead8-6fa0-4b98-aeba-37044af35e17" providerId="ADAL" clId="{65916674-3692-4E99-8AA4-5D02AA7E45A0}" dt="2025-12-16T22:26:09.794" v="977" actId="1035"/>
          <ac:spMkLst>
            <pc:docMk/>
            <pc:sldMk cId="3260816870" sldId="2147473719"/>
            <ac:spMk id="7" creationId="{416B3F6C-33CF-3E64-A012-029E53C35D29}"/>
          </ac:spMkLst>
        </pc:spChg>
      </pc:sldChg>
      <pc:sldChg chg="modSp mod">
        <pc:chgData name="Dussadee Royal" userId="51beead8-6fa0-4b98-aeba-37044af35e17" providerId="ADAL" clId="{65916674-3692-4E99-8AA4-5D02AA7E45A0}" dt="2025-12-16T22:26:17.635" v="983" actId="1035"/>
        <pc:sldMkLst>
          <pc:docMk/>
          <pc:sldMk cId="1574389773" sldId="2147473721"/>
        </pc:sldMkLst>
        <pc:spChg chg="mod">
          <ac:chgData name="Dussadee Royal" userId="51beead8-6fa0-4b98-aeba-37044af35e17" providerId="ADAL" clId="{65916674-3692-4E99-8AA4-5D02AA7E45A0}" dt="2025-12-16T22:26:17.635" v="983" actId="1035"/>
          <ac:spMkLst>
            <pc:docMk/>
            <pc:sldMk cId="1574389773" sldId="2147473721"/>
            <ac:spMk id="7" creationId="{4B11E195-74AE-1B8D-97A2-CDDDF975ED8C}"/>
          </ac:spMkLst>
        </pc:spChg>
      </pc:sldChg>
    </pc:docChg>
  </pc:docChgLst>
  <pc:docChgLst>
    <pc:chgData name="Sharif Morsalin" userId="f8db66a7-63db-4175-bbd5-08cb4e83d437" providerId="ADAL" clId="{63838665-2FD9-4748-B404-24429B765D9E}"/>
    <pc:docChg chg="undo custSel addSld delSld modSld sldOrd">
      <pc:chgData name="Sharif Morsalin" userId="f8db66a7-63db-4175-bbd5-08cb4e83d437" providerId="ADAL" clId="{63838665-2FD9-4748-B404-24429B765D9E}" dt="2025-12-16T17:15:00.137" v="293" actId="14100"/>
      <pc:docMkLst>
        <pc:docMk/>
      </pc:docMkLst>
      <pc:sldChg chg="addSp modSp del">
        <pc:chgData name="Sharif Morsalin" userId="f8db66a7-63db-4175-bbd5-08cb4e83d437" providerId="ADAL" clId="{63838665-2FD9-4748-B404-24429B765D9E}" dt="2025-12-16T14:21:09.314" v="186" actId="47"/>
        <pc:sldMkLst>
          <pc:docMk/>
          <pc:sldMk cId="1159929078" sldId="2147473715"/>
        </pc:sldMkLst>
        <pc:picChg chg="add mod">
          <ac:chgData name="Sharif Morsalin" userId="f8db66a7-63db-4175-bbd5-08cb4e83d437" providerId="ADAL" clId="{63838665-2FD9-4748-B404-24429B765D9E}" dt="2025-12-16T13:35:29.750" v="0"/>
          <ac:picMkLst>
            <pc:docMk/>
            <pc:sldMk cId="1159929078" sldId="2147473715"/>
            <ac:picMk id="5" creationId="{137D3C84-F244-0BE4-0653-BA31BE128A25}"/>
          </ac:picMkLst>
        </pc:picChg>
      </pc:sldChg>
      <pc:sldChg chg="addSp delSp modSp add mod">
        <pc:chgData name="Sharif Morsalin" userId="f8db66a7-63db-4175-bbd5-08cb4e83d437" providerId="ADAL" clId="{63838665-2FD9-4748-B404-24429B765D9E}" dt="2025-12-16T14:25:42.900" v="191" actId="12"/>
        <pc:sldMkLst>
          <pc:docMk/>
          <pc:sldMk cId="4183206020" sldId="2147473716"/>
        </pc:sldMkLst>
        <pc:spChg chg="add del mod">
          <ac:chgData name="Sharif Morsalin" userId="f8db66a7-63db-4175-bbd5-08cb4e83d437" providerId="ADAL" clId="{63838665-2FD9-4748-B404-24429B765D9E}" dt="2025-12-16T14:12:07.380" v="150" actId="478"/>
          <ac:spMkLst>
            <pc:docMk/>
            <pc:sldMk cId="4183206020" sldId="2147473716"/>
            <ac:spMk id="5" creationId="{3DDF4D0D-B2DE-034F-BD90-B51A059FD59A}"/>
          </ac:spMkLst>
        </pc:spChg>
        <pc:spChg chg="mod">
          <ac:chgData name="Sharif Morsalin" userId="f8db66a7-63db-4175-bbd5-08cb4e83d437" providerId="ADAL" clId="{63838665-2FD9-4748-B404-24429B765D9E}" dt="2025-12-16T14:12:04.443" v="149"/>
          <ac:spMkLst>
            <pc:docMk/>
            <pc:sldMk cId="4183206020" sldId="2147473716"/>
            <ac:spMk id="7" creationId="{9B6C621D-19D7-381F-5CB3-ABE20C0E719C}"/>
          </ac:spMkLst>
        </pc:spChg>
        <pc:spChg chg="del">
          <ac:chgData name="Sharif Morsalin" userId="f8db66a7-63db-4175-bbd5-08cb4e83d437" providerId="ADAL" clId="{63838665-2FD9-4748-B404-24429B765D9E}" dt="2025-12-16T13:45:51.768" v="17" actId="478"/>
          <ac:spMkLst>
            <pc:docMk/>
            <pc:sldMk cId="4183206020" sldId="2147473716"/>
            <ac:spMk id="10" creationId="{C2AEDF64-D538-DC6A-5D13-7D1E9329724F}"/>
          </ac:spMkLst>
        </pc:spChg>
        <pc:spChg chg="mod">
          <ac:chgData name="Sharif Morsalin" userId="f8db66a7-63db-4175-bbd5-08cb4e83d437" providerId="ADAL" clId="{63838665-2FD9-4748-B404-24429B765D9E}" dt="2025-12-16T14:06:25.272" v="124" actId="1036"/>
          <ac:spMkLst>
            <pc:docMk/>
            <pc:sldMk cId="4183206020" sldId="2147473716"/>
            <ac:spMk id="22530" creationId="{912C8DA6-A7CD-2F2E-5523-A7642AC15990}"/>
          </ac:spMkLst>
        </pc:spChg>
        <pc:graphicFrameChg chg="add del mod modGraphic">
          <ac:chgData name="Sharif Morsalin" userId="f8db66a7-63db-4175-bbd5-08cb4e83d437" providerId="ADAL" clId="{63838665-2FD9-4748-B404-24429B765D9E}" dt="2025-12-16T14:14:56.266" v="152" actId="478"/>
          <ac:graphicFrameMkLst>
            <pc:docMk/>
            <pc:sldMk cId="4183206020" sldId="2147473716"/>
            <ac:graphicFrameMk id="4" creationId="{F4DC2C43-0BA8-32ED-09DD-FADE3C64946B}"/>
          </ac:graphicFrameMkLst>
        </pc:graphicFrameChg>
        <pc:graphicFrameChg chg="add mod modGraphic">
          <ac:chgData name="Sharif Morsalin" userId="f8db66a7-63db-4175-bbd5-08cb4e83d437" providerId="ADAL" clId="{63838665-2FD9-4748-B404-24429B765D9E}" dt="2025-12-16T14:25:42.900" v="191" actId="12"/>
          <ac:graphicFrameMkLst>
            <pc:docMk/>
            <pc:sldMk cId="4183206020" sldId="2147473716"/>
            <ac:graphicFrameMk id="6" creationId="{3027B7A7-B7B8-F054-E75F-4ED41DE66D7A}"/>
          </ac:graphicFrameMkLst>
        </pc:graphicFrameChg>
        <pc:picChg chg="del">
          <ac:chgData name="Sharif Morsalin" userId="f8db66a7-63db-4175-bbd5-08cb4e83d437" providerId="ADAL" clId="{63838665-2FD9-4748-B404-24429B765D9E}" dt="2025-12-16T13:44:33.508" v="2" actId="478"/>
          <ac:picMkLst>
            <pc:docMk/>
            <pc:sldMk cId="4183206020" sldId="2147473716"/>
            <ac:picMk id="9" creationId="{98E6E9B0-A6B5-496F-A024-27CE1422C74C}"/>
          </ac:picMkLst>
        </pc:picChg>
        <pc:picChg chg="del">
          <ac:chgData name="Sharif Morsalin" userId="f8db66a7-63db-4175-bbd5-08cb4e83d437" providerId="ADAL" clId="{63838665-2FD9-4748-B404-24429B765D9E}" dt="2025-12-16T13:45:46.573" v="16" actId="478"/>
          <ac:picMkLst>
            <pc:docMk/>
            <pc:sldMk cId="4183206020" sldId="2147473716"/>
            <ac:picMk id="13" creationId="{FE2F827C-979E-EE3E-3F96-86368DEE7136}"/>
          </ac:picMkLst>
        </pc:picChg>
      </pc:sldChg>
      <pc:sldChg chg="add del ord">
        <pc:chgData name="Sharif Morsalin" userId="f8db66a7-63db-4175-bbd5-08cb4e83d437" providerId="ADAL" clId="{63838665-2FD9-4748-B404-24429B765D9E}" dt="2025-12-16T14:06:51.530" v="137" actId="47"/>
        <pc:sldMkLst>
          <pc:docMk/>
          <pc:sldMk cId="3218007530" sldId="2147473717"/>
        </pc:sldMkLst>
      </pc:sldChg>
      <pc:sldChg chg="modSp add mod ord">
        <pc:chgData name="Sharif Morsalin" userId="f8db66a7-63db-4175-bbd5-08cb4e83d437" providerId="ADAL" clId="{63838665-2FD9-4748-B404-24429B765D9E}" dt="2025-12-16T14:25:59.384" v="192" actId="12"/>
        <pc:sldMkLst>
          <pc:docMk/>
          <pc:sldMk cId="2203524658" sldId="2147473718"/>
        </pc:sldMkLst>
        <pc:graphicFrameChg chg="mod modGraphic">
          <ac:chgData name="Sharif Morsalin" userId="f8db66a7-63db-4175-bbd5-08cb4e83d437" providerId="ADAL" clId="{63838665-2FD9-4748-B404-24429B765D9E}" dt="2025-12-16T14:25:59.384" v="192" actId="12"/>
          <ac:graphicFrameMkLst>
            <pc:docMk/>
            <pc:sldMk cId="2203524658" sldId="2147473718"/>
            <ac:graphicFrameMk id="4" creationId="{3E17A8C9-76D3-1024-F9B2-57D817FDDAF4}"/>
          </ac:graphicFrameMkLst>
        </pc:graphicFrameChg>
      </pc:sldChg>
      <pc:sldChg chg="addSp delSp modSp add mod">
        <pc:chgData name="Sharif Morsalin" userId="f8db66a7-63db-4175-bbd5-08cb4e83d437" providerId="ADAL" clId="{63838665-2FD9-4748-B404-24429B765D9E}" dt="2025-12-16T17:14:31.239" v="291"/>
        <pc:sldMkLst>
          <pc:docMk/>
          <pc:sldMk cId="3260816870" sldId="2147473719"/>
        </pc:sldMkLst>
        <pc:spChg chg="mod">
          <ac:chgData name="Sharif Morsalin" userId="f8db66a7-63db-4175-bbd5-08cb4e83d437" providerId="ADAL" clId="{63838665-2FD9-4748-B404-24429B765D9E}" dt="2025-12-16T16:44:21.411" v="195" actId="20577"/>
          <ac:spMkLst>
            <pc:docMk/>
            <pc:sldMk cId="3260816870" sldId="2147473719"/>
            <ac:spMk id="22530" creationId="{9C0D95C0-D18D-CA04-A892-55FB7DB783A2}"/>
          </ac:spMkLst>
        </pc:spChg>
        <pc:graphicFrameChg chg="del">
          <ac:chgData name="Sharif Morsalin" userId="f8db66a7-63db-4175-bbd5-08cb4e83d437" providerId="ADAL" clId="{63838665-2FD9-4748-B404-24429B765D9E}" dt="2025-12-16T16:50:02.127" v="198" actId="478"/>
          <ac:graphicFrameMkLst>
            <pc:docMk/>
            <pc:sldMk cId="3260816870" sldId="2147473719"/>
            <ac:graphicFrameMk id="4" creationId="{F75571C0-08F2-A427-73BF-3DFADB7C3385}"/>
          </ac:graphicFrameMkLst>
        </pc:graphicFrameChg>
        <pc:graphicFrameChg chg="add mod modGraphic">
          <ac:chgData name="Sharif Morsalin" userId="f8db66a7-63db-4175-bbd5-08cb4e83d437" providerId="ADAL" clId="{63838665-2FD9-4748-B404-24429B765D9E}" dt="2025-12-16T17:14:31.239" v="291"/>
          <ac:graphicFrameMkLst>
            <pc:docMk/>
            <pc:sldMk cId="3260816870" sldId="2147473719"/>
            <ac:graphicFrameMk id="5" creationId="{412977E4-E49E-11C5-A1AA-DABD42058D2E}"/>
          </ac:graphicFrameMkLst>
        </pc:graphicFrameChg>
      </pc:sldChg>
      <pc:sldChg chg="modSp add del mod">
        <pc:chgData name="Sharif Morsalin" userId="f8db66a7-63db-4175-bbd5-08cb4e83d437" providerId="ADAL" clId="{63838665-2FD9-4748-B404-24429B765D9E}" dt="2025-12-16T17:14:47.969" v="292" actId="47"/>
        <pc:sldMkLst>
          <pc:docMk/>
          <pc:sldMk cId="0" sldId="2147473720"/>
        </pc:sldMkLst>
        <pc:picChg chg="mod">
          <ac:chgData name="Sharif Morsalin" userId="f8db66a7-63db-4175-bbd5-08cb4e83d437" providerId="ADAL" clId="{63838665-2FD9-4748-B404-24429B765D9E}" dt="2025-12-16T17:04:30.304" v="255" actId="1036"/>
          <ac:picMkLst>
            <pc:docMk/>
            <pc:sldMk cId="0" sldId="2147473720"/>
            <ac:picMk id="386" creationId="{00000000-0000-0000-0000-000000000000}"/>
          </ac:picMkLst>
        </pc:picChg>
        <pc:picChg chg="mod">
          <ac:chgData name="Sharif Morsalin" userId="f8db66a7-63db-4175-bbd5-08cb4e83d437" providerId="ADAL" clId="{63838665-2FD9-4748-B404-24429B765D9E}" dt="2025-12-16T16:49:13.107" v="197" actId="1035"/>
          <ac:picMkLst>
            <pc:docMk/>
            <pc:sldMk cId="0" sldId="2147473720"/>
            <ac:picMk id="388" creationId="{00000000-0000-0000-0000-000000000000}"/>
          </ac:picMkLst>
        </pc:picChg>
      </pc:sldChg>
      <pc:sldChg chg="addSp delSp modSp add mod">
        <pc:chgData name="Sharif Morsalin" userId="f8db66a7-63db-4175-bbd5-08cb4e83d437" providerId="ADAL" clId="{63838665-2FD9-4748-B404-24429B765D9E}" dt="2025-12-16T17:15:00.137" v="293" actId="14100"/>
        <pc:sldMkLst>
          <pc:docMk/>
          <pc:sldMk cId="1574389773" sldId="2147473721"/>
        </pc:sldMkLst>
        <pc:spChg chg="mod">
          <ac:chgData name="Sharif Morsalin" userId="f8db66a7-63db-4175-bbd5-08cb4e83d437" providerId="ADAL" clId="{63838665-2FD9-4748-B404-24429B765D9E}" dt="2025-12-16T17:07:32.461" v="289" actId="20577"/>
          <ac:spMkLst>
            <pc:docMk/>
            <pc:sldMk cId="1574389773" sldId="2147473721"/>
            <ac:spMk id="7" creationId="{4B11E195-74AE-1B8D-97A2-CDDDF975ED8C}"/>
          </ac:spMkLst>
        </pc:spChg>
        <pc:graphicFrameChg chg="add mod modGraphic">
          <ac:chgData name="Sharif Morsalin" userId="f8db66a7-63db-4175-bbd5-08cb4e83d437" providerId="ADAL" clId="{63838665-2FD9-4748-B404-24429B765D9E}" dt="2025-12-16T17:15:00.137" v="293" actId="14100"/>
          <ac:graphicFrameMkLst>
            <pc:docMk/>
            <pc:sldMk cId="1574389773" sldId="2147473721"/>
            <ac:graphicFrameMk id="4" creationId="{E4BB24B2-4313-FA80-B697-F9206ECB82E2}"/>
          </ac:graphicFrameMkLst>
        </pc:graphicFrameChg>
        <pc:graphicFrameChg chg="del">
          <ac:chgData name="Sharif Morsalin" userId="f8db66a7-63db-4175-bbd5-08cb4e83d437" providerId="ADAL" clId="{63838665-2FD9-4748-B404-24429B765D9E}" dt="2025-12-16T17:04:36.999" v="256" actId="478"/>
          <ac:graphicFrameMkLst>
            <pc:docMk/>
            <pc:sldMk cId="1574389773" sldId="2147473721"/>
            <ac:graphicFrameMk id="5" creationId="{E7C98ED6-1808-E4C3-6EC9-F1FD6CD41EA0}"/>
          </ac:graphicFrameMkLst>
        </pc:graphicFrameChg>
      </pc:sldChg>
      <pc:sldMasterChg chg="delSldLayout">
        <pc:chgData name="Sharif Morsalin" userId="f8db66a7-63db-4175-bbd5-08cb4e83d437" providerId="ADAL" clId="{63838665-2FD9-4748-B404-24429B765D9E}" dt="2025-12-16T17:14:47.969" v="292" actId="47"/>
        <pc:sldMasterMkLst>
          <pc:docMk/>
          <pc:sldMasterMk cId="2211661619" sldId="2147483680"/>
        </pc:sldMasterMkLst>
        <pc:sldLayoutChg chg="del">
          <pc:chgData name="Sharif Morsalin" userId="f8db66a7-63db-4175-bbd5-08cb4e83d437" providerId="ADAL" clId="{63838665-2FD9-4748-B404-24429B765D9E}" dt="2025-12-16T17:14:47.969" v="292" actId="47"/>
          <pc:sldLayoutMkLst>
            <pc:docMk/>
            <pc:sldMasterMk cId="2211661619" sldId="2147483680"/>
            <pc:sldLayoutMk cId="1545884170" sldId="2147483694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04FEB-3F42-4A4A-A5AC-23FCC8786C58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201E45-F998-472B-9695-2F0E24B33A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694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4445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CE1430B1-CEB6-411F-8E94-BFC407C4EE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5C8260-42BC-4921-8D33-58809AC7BE3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63A693D7-D1F8-4EC5-A8E3-A7825DFC08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ED738D61-216E-45D5-96FA-B18A5BC252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 dirty="0">
                <a:latin typeface="Arial" panose="020B0604020202020204" pitchFamily="34" charset="0"/>
              </a:rPr>
              <a:t>Disclaimer: The materials published on the Decera Clinical Education website reflect the views of the authors of the Decera Clinical Education material, not those of Decera</a:t>
            </a:r>
            <a:r>
              <a:rPr lang="en-GB" altLang="en-US">
                <a:latin typeface="Arial" panose="020B0604020202020204" pitchFamily="34" charset="0"/>
              </a:rPr>
              <a:t> Clinical Education, </a:t>
            </a:r>
            <a:r>
              <a:rPr lang="en-GB" altLang="en-US" dirty="0">
                <a:latin typeface="Arial" panose="020B0604020202020204" pitchFamily="34" charset="0"/>
              </a:rPr>
              <a:t>the </a:t>
            </a:r>
            <a:r>
              <a:rPr lang="en-GB" altLang="en-US">
                <a:latin typeface="Arial" panose="020B0604020202020204" pitchFamily="34" charset="0"/>
              </a:rPr>
              <a:t>CME providers, </a:t>
            </a:r>
            <a:r>
              <a:rPr lang="en-GB" altLang="en-US" dirty="0">
                <a:latin typeface="Arial" panose="020B0604020202020204" pitchFamily="34" charset="0"/>
              </a:rPr>
              <a:t>or the companies providing educational grants. The materials may discuss uses and dosages for therapeutic products that have not been approved by the FDA. A qualified healthcare professional should be consulted before using any therapeutic product discussed. Readers should verify all information and data before treating patients or using any therapies described in these materials.</a:t>
            </a:r>
            <a:endParaRPr lang="en-US" altLang="en-US" dirty="0">
              <a:latin typeface="Arial" panose="020B0604020202020204" pitchFamily="34" charset="0"/>
            </a:endParaRPr>
          </a:p>
          <a:p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141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58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60986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75688-5F57-BCF6-C7CE-9EC20809A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4FF65AAA-DEED-39F7-843E-29D9820241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A32CB7-E0BC-4F61-A441-E83413F2A642}" type="slidenum">
              <a:rPr lang="en-US" altLang="en-US" smtClean="0"/>
              <a:pPr>
                <a:spcBef>
                  <a:spcPct val="0"/>
                </a:spcBef>
              </a:pPr>
              <a:t>5</a:t>
            </a:fld>
            <a:endParaRPr lang="en-US" altLang="en-US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6D9B1D62-E5BB-0FD7-9677-29032290AD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6E546045-F894-6131-2FEA-2B1F03CB10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8035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A813-F3F4-85C3-9CD4-B3AAB2931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55C11DB6-6474-D1A5-340C-2D7D0F55B7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A32CB7-E0BC-4F61-A441-E83413F2A642}" type="slidenum">
              <a:rPr lang="en-US" altLang="en-US" smtClean="0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DE33F077-F7B3-AB4C-C00B-088C90754E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7DFD025D-0B02-FA7F-73F7-3242C0DC9E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550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4678C-AE1C-C61A-5699-098A6FDCB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63916A2A-20C4-E135-F5B0-077E287E0A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A32CB7-E0BC-4F61-A441-E83413F2A642}" type="slidenum">
              <a:rPr lang="en-US" altLang="en-US" smtClean="0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32D3ECBB-221A-70E7-ED58-40F109F47E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9DC4E7C8-12F3-EAC4-8039-0178814A1D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7140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1FC86-C2DC-77DF-EA0B-14793D7FA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83190106-7DB8-E01C-80B6-586F3C88D8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A32CB7-E0BC-4F61-A441-E83413F2A642}" type="slidenum">
              <a:rPr lang="en-US" altLang="en-US" smtClean="0"/>
              <a:pPr>
                <a:spcBef>
                  <a:spcPct val="0"/>
                </a:spcBef>
              </a:pPr>
              <a:t>8</a:t>
            </a:fld>
            <a:endParaRPr lang="en-US" altLang="en-US" dirty="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46B21BA3-5FB4-8C47-BF8D-E6F1B00081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  <p:txBody>
          <a:bodyPr/>
          <a:lstStyle/>
          <a:p>
            <a:endParaRPr lang="en-US" dirty="0"/>
          </a:p>
        </p:txBody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A291F4F6-DE45-ADB0-94FB-25502DC234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6733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BE133-BCA2-E9D4-941E-866EA5466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05485B69-B431-10C9-FE15-E42131A1D9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A32CB7-E0BC-4F61-A441-E83413F2A642}" type="slidenum">
              <a:rPr lang="en-US" altLang="en-US" smtClean="0"/>
              <a:pPr>
                <a:spcBef>
                  <a:spcPct val="0"/>
                </a:spcBef>
              </a:pPr>
              <a:t>9</a:t>
            </a:fld>
            <a:endParaRPr lang="en-US" altLang="en-US" dirty="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E1AE63D2-FA35-99B0-3AC0-85D994F7F7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  <p:txBody>
          <a:bodyPr/>
          <a:lstStyle/>
          <a:p>
            <a:endParaRPr lang="en-US" dirty="0"/>
          </a:p>
        </p:txBody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FEC3F460-2AD5-EDAE-244F-A71BCCD892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3663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1623C-A7E6-119F-0847-6BDB49A3E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950892B9-A42D-BB6F-6325-4BB770F441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A32CB7-E0BC-4F61-A441-E83413F2A642}" type="slidenum">
              <a:rPr lang="en-US" altLang="en-US" smtClean="0"/>
              <a:pPr>
                <a:spcBef>
                  <a:spcPct val="0"/>
                </a:spcBef>
              </a:pPr>
              <a:t>10</a:t>
            </a:fld>
            <a:endParaRPr lang="en-US" altLang="en-US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77ACE4F9-BCE5-4C6D-8427-8B30FB57D7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4DAC8246-1859-E59F-F929-C9134AD0F5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4567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4496C-37F2-236F-D041-AEFDC9AF1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DA645529-4806-37C2-95BA-84499C3416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A32CB7-E0BC-4F61-A441-E83413F2A642}" type="slidenum">
              <a:rPr lang="en-US" altLang="en-US" smtClean="0"/>
              <a:pPr>
                <a:spcBef>
                  <a:spcPct val="0"/>
                </a:spcBef>
              </a:pPr>
              <a:t>11</a:t>
            </a:fld>
            <a:endParaRPr lang="en-US" altLang="en-US" dirty="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79F5C9BE-B284-8EEE-1367-DE7A3E88E9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  <p:txBody>
          <a:bodyPr/>
          <a:lstStyle/>
          <a:p>
            <a:endParaRPr lang="en-US" dirty="0"/>
          </a:p>
        </p:txBody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79ACDB75-103A-BE9B-BF03-E0179C6C28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7670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5A966-A1E8-A072-6E18-E8061DBEC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E028FBF8-5470-A2C7-B321-2E01F330BF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A32CB7-E0BC-4F61-A441-E83413F2A642}" type="slidenum">
              <a:rPr lang="en-US" altLang="en-US" smtClean="0"/>
              <a:pPr>
                <a:spcBef>
                  <a:spcPct val="0"/>
                </a:spcBef>
              </a:pPr>
              <a:t>12</a:t>
            </a:fld>
            <a:endParaRPr lang="en-US" altLang="en-US" dirty="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315EC113-22C3-A1BF-060C-780A154F67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  <p:txBody>
          <a:bodyPr/>
          <a:lstStyle/>
          <a:p>
            <a:endParaRPr lang="en-US" dirty="0"/>
          </a:p>
        </p:txBody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A31CE1A3-0052-02A3-3199-95E68422EE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4874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EA7AE1-7EC1-2BB7-06C0-4D8044083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EE6A8344-4BD3-C1BE-10E4-05998A353A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A32CB7-E0BC-4F61-A441-E83413F2A642}" type="slidenum">
              <a:rPr lang="en-US" altLang="en-US" smtClean="0"/>
              <a:pPr>
                <a:spcBef>
                  <a:spcPct val="0"/>
                </a:spcBef>
              </a:pPr>
              <a:t>13</a:t>
            </a:fld>
            <a:endParaRPr lang="en-US" altLang="en-US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F913E706-3FF0-C1DE-14E4-46A3A1EC35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3BE403EB-E629-2C18-DA26-FC76562970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2783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7D8F3B-91B9-BEB0-AB46-FE48956B6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F3B8F1A9-E12C-E3BF-1F1B-D0B4E2373D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A32CB7-E0BC-4F61-A441-E83413F2A642}" type="slidenum">
              <a:rPr lang="en-US" altLang="en-US" smtClean="0"/>
              <a:pPr>
                <a:spcBef>
                  <a:spcPct val="0"/>
                </a:spcBef>
              </a:pPr>
              <a:t>14</a:t>
            </a:fld>
            <a:endParaRPr lang="en-US" altLang="en-US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33189DBD-29C0-0194-CDD5-15CB112F82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A3C66067-A847-AB44-68C5-C6C75F4C0E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3009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CE436-E275-DCC8-9163-80E91216D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DD30F6-6EE7-B297-42BC-483162E1B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769627-56D5-CFBB-A8CE-0B5018D1C8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AA3339-4A35-85FF-786C-6219382993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45710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F534A179-E39B-41F6-A134-70AD643745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293E11-97E1-4AFF-B992-260501D5E43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3671BDAA-FAED-47D2-81E5-5DBE3E10D8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D7C1693-38A2-462F-B2C4-8F8BC6250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000" b="1" i="0">
                <a:solidFill>
                  <a:schemeClr val="bg2"/>
                </a:solidFill>
                <a:latin typeface="Newsreader SemiBold" panose="02000000000000000000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C98A392-406D-0276-A3BA-688A68C0FD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156616" y="332938"/>
            <a:ext cx="4377900" cy="51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4446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768672"/>
          </a:xfrm>
        </p:spPr>
        <p:txBody>
          <a:bodyPr anchor="t" anchorCtr="0"/>
          <a:lstStyle>
            <a:lvl1pPr>
              <a:lnSpc>
                <a:spcPct val="90000"/>
              </a:lnSpc>
              <a:defRPr sz="540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5827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86E5CF-47A3-FCA8-5920-D57E5FF4A2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5024"/>
            <a:ext cx="11739563" cy="4762500"/>
          </a:xfrm>
          <a:prstGeom prst="rect">
            <a:avLst/>
          </a:prstGeom>
        </p:spPr>
        <p:txBody>
          <a:bodyPr lIns="0" tIns="0" r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49E59E30-1339-BE40-0D3A-9B0227815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612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4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D5A53C0B-32AC-2FD8-0F04-3C308AB8F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744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91710EFB-096E-D9FC-591D-DDC14B59E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718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0C3B26A1-CE9E-1E46-9E8D-3221D6553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404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E7449C85-D2FE-977E-FF71-0A5725982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8534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5E9ACCAA-ABC5-E616-EC27-D1404E716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160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051560"/>
            <a:ext cx="2942886" cy="1063713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6" y="2275637"/>
            <a:ext cx="2103120" cy="1188720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913C7C59-54F1-2339-7D71-54FCF3919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980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2DCEC576-E80A-5B13-AD83-478816D7B5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156616" y="415030"/>
            <a:ext cx="3686328" cy="43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046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4C37F3D-EF8C-356F-5277-AC399D9E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6AED9-4300-8C0A-0989-45F971CBFF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529177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15665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48F43F8-E471-42D6-1216-AC8517F25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60259" y="1651129"/>
            <a:ext cx="0" cy="30351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7A123A2-2DF6-F19E-CDAB-89428501B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en-US"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marL="457200" lvl="1"/>
            <a:r>
              <a:rPr lang="en-US" dirty="0"/>
              <a:t>Second level</a:t>
            </a:r>
          </a:p>
          <a:p>
            <a:pPr marL="914400" lvl="2"/>
            <a:r>
              <a:rPr lang="en-US" dirty="0"/>
              <a:t>Third level</a:t>
            </a:r>
          </a:p>
          <a:p>
            <a:pPr marL="1371600" lvl="3"/>
            <a:r>
              <a:rPr lang="en-US" dirty="0"/>
              <a:t>Fourth level</a:t>
            </a:r>
          </a:p>
          <a:p>
            <a:pPr marL="1828800" lvl="4"/>
            <a:r>
              <a:rPr lang="en-US" dirty="0"/>
              <a:t>Fifth level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D019ED9F-08C1-F8F6-2845-FFD4DF8E1B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321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342900" indent="-282575">
              <a:buFont typeface="+mj-lt"/>
              <a:buAutoNum type="alphaUcPeriod"/>
              <a:tabLst/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 marL="1143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571500" indent="0">
              <a:buFont typeface="+mj-lt"/>
              <a:buNone/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85900" indent="0">
              <a:buFont typeface="+mj-lt"/>
              <a:buNone/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Second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Third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Fourth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007644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DBF90BB0-D47D-F9F0-02EE-80D08997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F2FFE235-A927-8A9C-3BAA-13F1B9FD8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l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sp>
        <p:nvSpPr>
          <p:cNvPr id="18" name="Content Placeholder 16">
            <a:extLst>
              <a:ext uri="{FF2B5EF4-FFF2-40B4-BE49-F238E27FC236}">
                <a16:creationId xmlns:a16="http://schemas.microsoft.com/office/drawing/2014/main" id="{3DF21E92-7EDD-2CB6-EF01-692E1941988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56793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15665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7A123A2-2DF6-F19E-CDAB-89428501B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8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Click to edit Master text styles</a:t>
            </a:r>
          </a:p>
          <a:p>
            <a:pPr marL="457200" lvl="1"/>
            <a:r>
              <a:rPr lang="en-US"/>
              <a:t>Second level</a:t>
            </a:r>
          </a:p>
          <a:p>
            <a:pPr marL="914400" lvl="2"/>
            <a:r>
              <a:rPr lang="en-US"/>
              <a:t>Third level</a:t>
            </a:r>
          </a:p>
          <a:p>
            <a:pPr marL="1371600" lvl="3"/>
            <a:r>
              <a:rPr lang="en-US"/>
              <a:t>Fourth level</a:t>
            </a:r>
          </a:p>
          <a:p>
            <a:pPr marL="1828800"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7008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4EA1A6-CA73-4166-FE93-EE8D615AC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5">
            <a:extLst>
              <a:ext uri="{FF2B5EF4-FFF2-40B4-BE49-F238E27FC236}">
                <a16:creationId xmlns:a16="http://schemas.microsoft.com/office/drawing/2014/main" id="{2F0765B4-87A1-47FC-740A-0693987E3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03103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111940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  <a:prstGeom prst="rect">
            <a:avLst/>
          </a:prstGeo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BD4267-65D9-3F39-D27C-0AFD1B59CCC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3259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4CCDF-557C-37C3-FD6F-C677C0602B2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826312"/>
            <a:ext cx="2942886" cy="151195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i="0" dirty="0">
                <a:latin typeface="Newsreader ExtraBold" panose="02000000000000000000" pitchFamily="2" charset="77"/>
              </a:rPr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582396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93A403-D174-DFA1-5AF0-484E9E7A0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9701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000" b="1" i="0">
                <a:solidFill>
                  <a:schemeClr val="bg2"/>
                </a:solidFill>
                <a:latin typeface="Newsreader SemiBold" panose="02000000000000000000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C98A392-406D-0276-A3BA-688A68C0FD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156616" y="332938"/>
            <a:ext cx="4377900" cy="51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6950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942022"/>
          </a:xfrm>
        </p:spPr>
        <p:txBody>
          <a:bodyPr anchor="t" anchorCtr="0"/>
          <a:lstStyle>
            <a:lvl1pPr>
              <a:lnSpc>
                <a:spcPct val="90000"/>
              </a:lnSpc>
              <a:defRPr sz="66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919885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1DEE5FC-E4CA-15E5-FA96-1D71E2D012F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41997883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E07D980C-6787-1DD3-F084-BA6E418A753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5257915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/>
          <a:lstStyle>
            <a:lvl1pPr>
              <a:tabLst>
                <a:tab pos="460375" algn="l"/>
              </a:tabLst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67015BB9-B9B6-761A-C9A7-5089CFB6F49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42248333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12749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92058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251526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938397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2DCEC576-E80A-5B13-AD83-478816D7B5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156616" y="415030"/>
            <a:ext cx="3686328" cy="43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4753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95D446D-3E12-2BCC-29E6-B18E223A5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2998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2417287"/>
            <a:ext cx="11740260" cy="18928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/>
            </a:lvl1pPr>
            <a:lvl2pPr algn="ctr">
              <a:spcBef>
                <a:spcPts val="1600"/>
              </a:spcBef>
              <a:defRPr/>
            </a:lvl2pPr>
            <a:lvl3pPr algn="ctr">
              <a:spcBef>
                <a:spcPts val="1600"/>
              </a:spcBef>
              <a:defRPr/>
            </a:lvl3pPr>
            <a:lvl4pPr algn="ctr"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18020"/>
            <a:ext cx="11740260" cy="492944"/>
          </a:xfrm>
          <a:prstGeom prst="rect">
            <a:avLst/>
          </a:prstGeom>
        </p:spPr>
        <p:txBody>
          <a:bodyPr/>
          <a:lstStyle>
            <a:lvl1pPr algn="ctr">
              <a:defRPr b="1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EA78ED8-6C0D-7A16-EEEC-DB254A7E8EB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449885"/>
            <a:ext cx="11740260" cy="3693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 b="1">
                <a:solidFill>
                  <a:schemeClr val="accent1"/>
                </a:solidFill>
              </a:defRPr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4ABB1C22-C5E5-2F63-2B58-1128883CF6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209899" y="481747"/>
            <a:ext cx="6575771" cy="783390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830439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www.clinicaloptions.com/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hyperlink" Target="http://www.clinicaloptions.com/" TargetMode="Externa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image" Target="../media/image2.svg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4.xml"/><Relationship Id="rId9" Type="http://schemas.openxmlformats.org/officeDocument/2006/relationships/theme" Target="../theme/theme2.xml"/><Relationship Id="rId14" Type="http://schemas.openxmlformats.org/officeDocument/2006/relationships/image" Target="../media/image6.sv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hyperlink" Target="http://www.clinicaloptions.com/" TargetMode="Externa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2.svg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A085E223-2D42-126F-DA35-0C0FA051CD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6E230DDC-D713-7D06-BFA1-827E939A56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220662" y="6322245"/>
            <a:ext cx="2739716" cy="3263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239EAC4-D901-D893-AAA9-153D33319E9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8705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.com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/education</a:t>
            </a:r>
          </a:p>
        </p:txBody>
      </p:sp>
    </p:spTree>
    <p:extLst>
      <p:ext uri="{BB962C8B-B14F-4D97-AF65-F5344CB8AC3E}">
        <p14:creationId xmlns:p14="http://schemas.microsoft.com/office/powerpoint/2010/main" val="1754318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000" b="1" i="0" kern="1200" spc="100" baseline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0541521-6462-B43A-50C4-78DC5E2BE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220662" y="6322245"/>
            <a:ext cx="2739716" cy="32639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7682C-D0AE-4CE6-AD06-802777B47E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BA5435-2E17-DF21-2C23-C9D42910DC3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8705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.com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/education</a:t>
            </a: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62386F46-3639-D441-3299-3689D0B6889E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449868" y="286980"/>
            <a:ext cx="1511051" cy="603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46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000" b="1" i="0" kern="1200" spc="100" baseline="0" dirty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8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5DB5460-5559-4A57-BD77-D6EEFE3E3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220662" y="6322245"/>
            <a:ext cx="2739716" cy="3263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F3B21F5-CE9A-4313-86DE-2BBAE4F19C1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8705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.com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/education</a:t>
            </a:r>
          </a:p>
        </p:txBody>
      </p:sp>
    </p:spTree>
    <p:extLst>
      <p:ext uri="{BB962C8B-B14F-4D97-AF65-F5344CB8AC3E}">
        <p14:creationId xmlns:p14="http://schemas.microsoft.com/office/powerpoint/2010/main" val="2211661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000" b="1" i="0" kern="1200" spc="100" baseline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8573E48-E319-5DBD-DF24-E93E77EDE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3A78415-44C2-905E-B5C8-A73F353C9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6820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000" b="1" i="0" kern="1200" spc="100" baseline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ermissions@clinicaloptions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eceraclinical.com/education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5">
            <a:extLst>
              <a:ext uri="{FF2B5EF4-FFF2-40B4-BE49-F238E27FC236}">
                <a16:creationId xmlns:a16="http://schemas.microsoft.com/office/drawing/2014/main" id="{4D67E167-2F37-481F-AB26-A6E236679E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8600" y="1192019"/>
            <a:ext cx="11241157" cy="2387600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altLang="en-US" sz="4000" dirty="0"/>
              <a:t>Randomized Phase II Trial of</a:t>
            </a:r>
            <a:r>
              <a:rPr lang="en-US" sz="4000" dirty="0"/>
              <a:t> Reduced Treatment Durations of Hypomethylating Agents for Lower-Risk MDS</a:t>
            </a:r>
            <a:r>
              <a:rPr lang="en-US" altLang="en-US" sz="4000" dirty="0"/>
              <a:t> 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A0051D80-7AC1-54A7-03F6-44B6AB7558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085" y="4104609"/>
            <a:ext cx="11241157" cy="599913"/>
          </a:xfrm>
        </p:spPr>
        <p:txBody>
          <a:bodyPr/>
          <a:lstStyle/>
          <a:p>
            <a:r>
              <a:rPr lang="en-US"/>
              <a:t>Bridging Discoveries to Practice: CCO’s Conference to Clinic Highlights* From the 2025 ASH Annual Meeting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AB7AD7B7-781A-DD86-7E3B-F0AF54E84000}"/>
              </a:ext>
            </a:extLst>
          </p:cNvPr>
          <p:cNvSpPr txBox="1">
            <a:spLocks/>
          </p:cNvSpPr>
          <p:nvPr/>
        </p:nvSpPr>
        <p:spPr>
          <a:xfrm>
            <a:off x="228600" y="6053328"/>
            <a:ext cx="8484704" cy="42346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en-US" sz="1200" kern="1200">
                <a:solidFill>
                  <a:schemeClr val="bg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  <a:t>Provided by Clinical Care Options, LLC dba Decera Clinical Education in partnership with Smart Patients.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Supported by educational grants from AstraZeneca, BeOne Medicines, Genentech, Geron Corporation, Incyte, Johnson &amp; Johnson, Lilly, and Novartis Pharmaceuticals Corporation.</a:t>
            </a:r>
          </a:p>
        </p:txBody>
      </p:sp>
      <p:sp>
        <p:nvSpPr>
          <p:cNvPr id="3" name="Subtitle 1">
            <a:extLst>
              <a:ext uri="{FF2B5EF4-FFF2-40B4-BE49-F238E27FC236}">
                <a16:creationId xmlns:a16="http://schemas.microsoft.com/office/drawing/2014/main" id="{7B072C24-784A-C0D7-F60C-E3D36200CB2C}"/>
              </a:ext>
            </a:extLst>
          </p:cNvPr>
          <p:cNvSpPr txBox="1">
            <a:spLocks/>
          </p:cNvSpPr>
          <p:nvPr/>
        </p:nvSpPr>
        <p:spPr>
          <a:xfrm>
            <a:off x="155711" y="5229512"/>
            <a:ext cx="10260497" cy="5999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500" kern="1200">
                <a:solidFill>
                  <a:schemeClr val="bg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*Clinical Care Options, LLC dba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Decera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Clinical Education is an independent medical education company that provides state-of-the-art medical information to healthcare professionals through conference coverage and other educational programs.</a:t>
            </a:r>
          </a:p>
        </p:txBody>
      </p:sp>
    </p:spTree>
    <p:extLst>
      <p:ext uri="{BB962C8B-B14F-4D97-AF65-F5344CB8AC3E}">
        <p14:creationId xmlns:p14="http://schemas.microsoft.com/office/powerpoint/2010/main" val="2634731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246098-E43E-6101-457F-0AFE62DDC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FE1ADE93-F242-493E-A0A5-BCE8366B98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About These Slides</a:t>
            </a:r>
          </a:p>
        </p:txBody>
      </p:sp>
      <p:sp>
        <p:nvSpPr>
          <p:cNvPr id="26627" name="Rectangle 4">
            <a:extLst>
              <a:ext uri="{FF2B5EF4-FFF2-40B4-BE49-F238E27FC236}">
                <a16:creationId xmlns:a16="http://schemas.microsoft.com/office/drawing/2014/main" id="{627830F4-E071-4AE8-8343-0B4C4AA4AAAE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228600" y="1335088"/>
            <a:ext cx="10115420" cy="4754562"/>
          </a:xfrm>
          <a:prstGeom prst="rect">
            <a:avLst/>
          </a:prstGeom>
        </p:spPr>
        <p:txBody>
          <a:bodyPr lIns="0" tIns="0" rIns="0" bIns="0"/>
          <a:lstStyle/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 dirty="0"/>
              <a:t>Please feel free to use and share some or all of these slides in your noncommercial presentations to colleagues or patients</a:t>
            </a:r>
          </a:p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 dirty="0"/>
              <a:t>When using our slides, please retain the source attribution:</a:t>
            </a:r>
            <a:br>
              <a:rPr lang="en-US" altLang="en-US" sz="2200" dirty="0"/>
            </a:br>
            <a:br>
              <a:rPr lang="en-US" altLang="en-US" sz="2200" dirty="0"/>
            </a:br>
            <a:endParaRPr lang="en-US" altLang="en-US" sz="2200" dirty="0"/>
          </a:p>
          <a:p>
            <a:pPr eaLnBrk="1" hangingPunct="1">
              <a:spcBef>
                <a:spcPts val="1600"/>
              </a:spcBef>
              <a:defRPr/>
            </a:pPr>
            <a:endParaRPr lang="en-US" altLang="en-US" sz="2200" dirty="0"/>
          </a:p>
          <a:p>
            <a:pPr eaLnBrk="1" hangingPunct="1">
              <a:spcBef>
                <a:spcPts val="1600"/>
              </a:spcBef>
              <a:defRPr/>
            </a:pPr>
            <a:r>
              <a:rPr lang="en-GB" sz="2200" dirty="0"/>
              <a:t>These slides may not be published, posted online, or used in commercial presentations without permission. </a:t>
            </a:r>
            <a:r>
              <a:rPr lang="en-US" sz="2200" dirty="0"/>
              <a:t>Please contact </a:t>
            </a:r>
            <a:r>
              <a:rPr lang="en-US" sz="2200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permissions@deceraclinical.com</a:t>
            </a:r>
            <a:r>
              <a:rPr lang="en-US" sz="2200" dirty="0">
                <a:solidFill>
                  <a:schemeClr val="accent1"/>
                </a:solidFill>
              </a:rPr>
              <a:t> </a:t>
            </a:r>
            <a:r>
              <a:rPr lang="en-US" sz="2200" dirty="0"/>
              <a:t>for details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8AC428-AE80-1AFA-908E-56DC140B43BD}"/>
              </a:ext>
            </a:extLst>
          </p:cNvPr>
          <p:cNvSpPr txBox="1"/>
          <p:nvPr/>
        </p:nvSpPr>
        <p:spPr>
          <a:xfrm>
            <a:off x="231078" y="2922012"/>
            <a:ext cx="8194464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9525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Slide credit: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deceraclinical.com/education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</a:b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formerly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clinicaloptions.com</a:t>
            </a:r>
          </a:p>
        </p:txBody>
      </p:sp>
    </p:spTree>
    <p:extLst>
      <p:ext uri="{BB962C8B-B14F-4D97-AF65-F5344CB8AC3E}">
        <p14:creationId xmlns:p14="http://schemas.microsoft.com/office/powerpoint/2010/main" val="2203944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Content Placeholder 12">
            <a:extLst>
              <a:ext uri="{FF2B5EF4-FFF2-40B4-BE49-F238E27FC236}">
                <a16:creationId xmlns:a16="http://schemas.microsoft.com/office/drawing/2014/main" id="{8895AD81-D23D-4BD6-9CE3-C6ABB4485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000" dirty="0"/>
              <a:t>First-line treatments for anemia in lower-risk MDS include luspatercept, imetelstat, and ESAs</a:t>
            </a:r>
            <a:r>
              <a:rPr lang="en-US" altLang="en-US" sz="2000" baseline="30000" dirty="0"/>
              <a:t>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000" dirty="0"/>
              <a:t>Previously, hypomethylating agents were recommended, although the optimal duration of therapy was not clear; doses and durations used in higher-risk MDS (5-day decitabine and 7-day azacitidine) tend to be myelosuppressive in lower-risk MDS</a:t>
            </a:r>
            <a:r>
              <a:rPr lang="en-US" altLang="en-US" sz="2000" baseline="30000" dirty="0"/>
              <a:t>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000" dirty="0"/>
              <a:t>Comparable outcomes of OS and EFS were observed in a phase II study comparing shorter duration (3-day) regimens of azacitidine and decitabine in lower-risk MDS</a:t>
            </a:r>
            <a:r>
              <a:rPr lang="en-US" altLang="en-US" sz="2000" baseline="30000" dirty="0"/>
              <a:t>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200" dirty="0"/>
              <a:t>Investigators hypothesized that a 5-day course of azacitidine would be a more appropriate comparator and sought to evaluate the impact of reduced treatment durations on the natural course of MDS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000" dirty="0"/>
              <a:t>Current analysis of phase II trial of hypomethylating agents compared EFS between regimens of 3-day decitabine vs 3-day azacitidine vs 5-day azacitidine in patients with lower-risk MDS</a:t>
            </a:r>
            <a:r>
              <a:rPr lang="en-US" altLang="en-US" sz="2000" baseline="30000" dirty="0"/>
              <a:t>3</a:t>
            </a:r>
          </a:p>
          <a:p>
            <a:endParaRPr lang="en-US" altLang="en-US" sz="1800" dirty="0"/>
          </a:p>
        </p:txBody>
      </p:sp>
      <p:sp>
        <p:nvSpPr>
          <p:cNvPr id="10243" name="Rectangle 4">
            <a:extLst>
              <a:ext uri="{FF2B5EF4-FFF2-40B4-BE49-F238E27FC236}">
                <a16:creationId xmlns:a16="http://schemas.microsoft.com/office/drawing/2014/main" id="{F32B6906-F430-489F-9D0A-DF47C4CAA1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4083"/>
            <a:ext cx="11740260" cy="496290"/>
          </a:xfrm>
        </p:spPr>
        <p:txBody>
          <a:bodyPr/>
          <a:lstStyle/>
          <a:p>
            <a:r>
              <a:rPr lang="en-US" dirty="0"/>
              <a:t>Reduced HMA Duration for MDS: Background</a:t>
            </a:r>
            <a:endParaRPr lang="en-US" altLang="en-US" dirty="0"/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64379E87-1377-854C-2BCB-222C9B5951CC}"/>
              </a:ext>
            </a:extLst>
          </p:cNvPr>
          <p:cNvSpPr txBox="1">
            <a:spLocks noGrp="1" noChangeArrowheads="1"/>
          </p:cNvSpPr>
          <p:nvPr>
            <p:ph sz="quarter" idx="10"/>
          </p:nvPr>
        </p:nvSpPr>
        <p:spPr bwMode="auto">
          <a:xfrm>
            <a:off x="3559175" y="6167735"/>
            <a:ext cx="5732463" cy="461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en-US" altLang="en-US" b="0" spc="-10" dirty="0">
                <a:solidFill>
                  <a:srgbClr val="161616"/>
                </a:solidFill>
                <a:latin typeface="Poppins" pitchFamily="2" charset="77"/>
              </a:rPr>
              <a:t>1. Hong. Blood Res. 2025;60: 52.  2. Jabbour. Blood. 2017;130: 1514. </a:t>
            </a:r>
            <a:br>
              <a:rPr lang="en-US" altLang="en-US" b="0" spc="-10" dirty="0">
                <a:solidFill>
                  <a:srgbClr val="161616"/>
                </a:solidFill>
                <a:latin typeface="Poppins" pitchFamily="2" charset="77"/>
              </a:rPr>
            </a:br>
            <a:r>
              <a:rPr lang="en-US" altLang="en-US" b="0" spc="-10" dirty="0">
                <a:solidFill>
                  <a:srgbClr val="161616"/>
                </a:solidFill>
                <a:latin typeface="Poppins" pitchFamily="2" charset="77"/>
              </a:rPr>
              <a:t>3. Bouligny. ASH 2025. Abstr 487.</a:t>
            </a:r>
            <a:endParaRPr lang="en-US" altLang="en-US" b="0" dirty="0">
              <a:solidFill>
                <a:srgbClr val="161616"/>
              </a:solidFill>
              <a:latin typeface="Poppins" pitchFamily="2" charset="77"/>
            </a:endParaRPr>
          </a:p>
          <a:p>
            <a:pPr lvl="0">
              <a:spcBef>
                <a:spcPts val="0"/>
              </a:spcBef>
              <a:defRPr/>
            </a:pPr>
            <a:endParaRPr lang="en-US" altLang="en-US" b="0" dirty="0">
              <a:solidFill>
                <a:srgbClr val="161616"/>
              </a:solidFill>
              <a:latin typeface="Poppins" pitchFamily="2" charset="77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1786DF7-F70E-C5D2-F443-FF2AE54141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Multicenter, randomized phase II trial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F65B5284-A016-40AE-8211-CECB2CF279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Reduced HMA Duration for MDS</a:t>
            </a:r>
            <a:r>
              <a:rPr lang="en-US" altLang="en-US" dirty="0"/>
              <a:t>: Study Design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B164FBB-0354-5AF2-3344-0173158320B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Bouligny. ASH 2025. Abstr 487.</a:t>
            </a:r>
          </a:p>
        </p:txBody>
      </p:sp>
      <p:sp>
        <p:nvSpPr>
          <p:cNvPr id="27" name="Text Box 23">
            <a:extLst>
              <a:ext uri="{FF2B5EF4-FFF2-40B4-BE49-F238E27FC236}">
                <a16:creationId xmlns:a16="http://schemas.microsoft.com/office/drawing/2014/main" id="{C08BD85B-62BF-E78A-5EF1-28C4FA4D4A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366" y="1920889"/>
            <a:ext cx="277872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Adults ≥18 yr of age with IPSS low- or intermediate-1–risk MDS, CMML, or MDS/MPN; no previous hypomethylating agents; ECOG PS 0-3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sz="1800" dirty="0">
                <a:solidFill>
                  <a:srgbClr val="161616"/>
                </a:solidFill>
                <a:latin typeface="Poppins" pitchFamily="2" charset="77"/>
                <a:cs typeface="Poppins" pitchFamily="2" charset="77"/>
              </a:rPr>
              <a:t>(N = 247)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F8E3F7-566B-DB56-32E5-D9A58D781F38}"/>
              </a:ext>
            </a:extLst>
          </p:cNvPr>
          <p:cNvSpPr txBox="1"/>
          <p:nvPr/>
        </p:nvSpPr>
        <p:spPr>
          <a:xfrm>
            <a:off x="249366" y="1030154"/>
            <a:ext cx="914400" cy="91440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4E6D6A-EEA0-9EAB-BE83-D812AB379594}"/>
              </a:ext>
            </a:extLst>
          </p:cNvPr>
          <p:cNvSpPr txBox="1"/>
          <p:nvPr/>
        </p:nvSpPr>
        <p:spPr>
          <a:xfrm>
            <a:off x="-1138094" y="1702674"/>
            <a:ext cx="10316530" cy="111580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endParaRPr lang="en-US" sz="1600" dirty="0"/>
          </a:p>
        </p:txBody>
      </p:sp>
      <p:sp>
        <p:nvSpPr>
          <p:cNvPr id="4" name="Rectangle 24">
            <a:extLst>
              <a:ext uri="{FF2B5EF4-FFF2-40B4-BE49-F238E27FC236}">
                <a16:creationId xmlns:a16="http://schemas.microsoft.com/office/drawing/2014/main" id="{92F00C6F-A46B-4623-F32F-8C883D3334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4815" y="1757514"/>
            <a:ext cx="5343277" cy="350229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Decitabine </a:t>
            </a: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20 mg/m</a:t>
            </a:r>
            <a:r>
              <a:rPr kumimoji="0" lang="en-US" sz="1800" i="0" u="none" strike="noStrike" kern="1200" cap="none" spc="0" normalizeH="0" baseline="3000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2  </a:t>
            </a:r>
            <a:r>
              <a:rPr kumimoji="0" lang="en-US" sz="1800" i="0" u="none" strike="noStrike" kern="1200" cap="none" spc="0" normalizeH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-</a:t>
            </a:r>
            <a:r>
              <a:rPr kumimoji="0" lang="en-US" sz="1800" i="0" u="none" strike="noStrike" kern="1200" cap="none" spc="0" normalizeH="0" baseline="3000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</a:t>
            </a: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3-day</a:t>
            </a:r>
          </a:p>
        </p:txBody>
      </p:sp>
      <p:sp>
        <p:nvSpPr>
          <p:cNvPr id="8" name="Rectangle 24">
            <a:extLst>
              <a:ext uri="{FF2B5EF4-FFF2-40B4-BE49-F238E27FC236}">
                <a16:creationId xmlns:a16="http://schemas.microsoft.com/office/drawing/2014/main" id="{97193265-FDD1-687C-D598-A18B941647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4815" y="2166390"/>
            <a:ext cx="5343277" cy="350229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Azacitidine </a:t>
            </a: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75 mg/m</a:t>
            </a:r>
            <a:r>
              <a:rPr kumimoji="0" lang="en-US" sz="1800" i="0" u="none" strike="noStrike" kern="1200" cap="none" spc="0" normalizeH="0" baseline="3000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2  </a:t>
            </a:r>
            <a:r>
              <a:rPr kumimoji="0" lang="en-US" sz="1800" i="0" u="none" strike="noStrike" kern="1200" cap="none" spc="0" normalizeH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-</a:t>
            </a:r>
            <a:r>
              <a:rPr kumimoji="0" lang="en-US" sz="1800" i="0" u="none" strike="noStrike" kern="1200" cap="none" spc="0" normalizeH="0" baseline="3000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</a:t>
            </a: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3-day</a:t>
            </a:r>
          </a:p>
        </p:txBody>
      </p:sp>
      <p:sp>
        <p:nvSpPr>
          <p:cNvPr id="9" name="Rectangle 24">
            <a:extLst>
              <a:ext uri="{FF2B5EF4-FFF2-40B4-BE49-F238E27FC236}">
                <a16:creationId xmlns:a16="http://schemas.microsoft.com/office/drawing/2014/main" id="{71A6C032-31AD-CB06-0D64-46774DFF5B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4815" y="2595298"/>
            <a:ext cx="5343277" cy="350229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lvl="0" algn="ctr">
              <a:defRPr/>
            </a:pPr>
            <a:r>
              <a:rPr lang="en-US" b="1" dirty="0">
                <a:solidFill>
                  <a:srgbClr val="F9F3D9"/>
                </a:solidFill>
                <a:latin typeface="Poppins" pitchFamily="2" charset="77"/>
                <a:cs typeface="Poppins" pitchFamily="2" charset="77"/>
              </a:rPr>
              <a:t>Azacitidine </a:t>
            </a: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75 mg/m</a:t>
            </a:r>
            <a:r>
              <a:rPr kumimoji="0" lang="en-US" sz="1800" i="0" u="none" strike="noStrike" kern="1200" cap="none" spc="0" normalizeH="0" baseline="3000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2  </a:t>
            </a:r>
            <a:r>
              <a:rPr kumimoji="0" lang="en-US" sz="1800" i="0" u="none" strike="noStrike" kern="1200" cap="none" spc="0" normalizeH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-</a:t>
            </a:r>
            <a:r>
              <a:rPr kumimoji="0" lang="en-US" sz="1800" i="0" u="none" strike="noStrike" kern="1200" cap="none" spc="0" normalizeH="0" baseline="3000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</a:t>
            </a: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5-day</a:t>
            </a:r>
          </a:p>
        </p:txBody>
      </p:sp>
      <p:sp>
        <p:nvSpPr>
          <p:cNvPr id="12" name="Rectangle 24">
            <a:extLst>
              <a:ext uri="{FF2B5EF4-FFF2-40B4-BE49-F238E27FC236}">
                <a16:creationId xmlns:a16="http://schemas.microsoft.com/office/drawing/2014/main" id="{89A45DFF-608D-A83E-AFA5-A105E6E2B6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4815" y="3036366"/>
            <a:ext cx="5343277" cy="350229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Decitabine </a:t>
            </a: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20 mg/m</a:t>
            </a:r>
            <a:r>
              <a:rPr kumimoji="0" lang="en-US" sz="1800" i="0" u="none" strike="noStrike" kern="1200" cap="none" spc="0" normalizeH="0" baseline="3000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2  </a:t>
            </a:r>
            <a:r>
              <a:rPr kumimoji="0" lang="en-US" sz="1800" i="0" u="none" strike="noStrike" kern="1200" cap="none" spc="0" normalizeH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-</a:t>
            </a:r>
            <a:r>
              <a:rPr kumimoji="0" lang="en-US" sz="1800" i="0" u="none" strike="noStrike" kern="1200" cap="none" spc="0" normalizeH="0" baseline="3000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</a:t>
            </a: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3-day</a:t>
            </a:r>
          </a:p>
        </p:txBody>
      </p:sp>
      <p:sp>
        <p:nvSpPr>
          <p:cNvPr id="13" name="Rectangle 24">
            <a:extLst>
              <a:ext uri="{FF2B5EF4-FFF2-40B4-BE49-F238E27FC236}">
                <a16:creationId xmlns:a16="http://schemas.microsoft.com/office/drawing/2014/main" id="{730FF6BE-0008-4D2C-CD16-567330C69A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4815" y="3445242"/>
            <a:ext cx="5343277" cy="350229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lvl="0" algn="ctr">
              <a:defRPr/>
            </a:pPr>
            <a:r>
              <a:rPr lang="en-US" b="1" dirty="0">
                <a:solidFill>
                  <a:srgbClr val="F9F3D9"/>
                </a:solidFill>
                <a:latin typeface="Poppins" pitchFamily="2" charset="77"/>
                <a:cs typeface="Poppins" pitchFamily="2" charset="77"/>
              </a:rPr>
              <a:t>Azacitidine </a:t>
            </a: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75 mg/m</a:t>
            </a:r>
            <a:r>
              <a:rPr kumimoji="0" lang="en-US" sz="1800" i="0" u="none" strike="noStrike" kern="1200" cap="none" spc="0" normalizeH="0" baseline="3000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2  </a:t>
            </a:r>
            <a:r>
              <a:rPr kumimoji="0" lang="en-US" sz="1800" i="0" u="none" strike="noStrike" kern="1200" cap="none" spc="0" normalizeH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-</a:t>
            </a:r>
            <a:r>
              <a:rPr kumimoji="0" lang="en-US" sz="1800" i="0" u="none" strike="noStrike" kern="1200" cap="none" spc="0" normalizeH="0" baseline="3000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</a:t>
            </a: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3-day</a:t>
            </a:r>
          </a:p>
        </p:txBody>
      </p:sp>
      <p:sp>
        <p:nvSpPr>
          <p:cNvPr id="14" name="Rectangle 24">
            <a:extLst>
              <a:ext uri="{FF2B5EF4-FFF2-40B4-BE49-F238E27FC236}">
                <a16:creationId xmlns:a16="http://schemas.microsoft.com/office/drawing/2014/main" id="{D6D8AE02-3F6C-48CE-E7B0-694239A19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4815" y="3854118"/>
            <a:ext cx="5343277" cy="350229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lvl="0" algn="ctr">
              <a:defRPr/>
            </a:pPr>
            <a:r>
              <a:rPr lang="en-US" b="1" dirty="0">
                <a:solidFill>
                  <a:srgbClr val="F9F3D9"/>
                </a:solidFill>
                <a:latin typeface="Poppins" pitchFamily="2" charset="77"/>
                <a:cs typeface="Poppins" pitchFamily="2" charset="77"/>
              </a:rPr>
              <a:t>Azacitidine </a:t>
            </a: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75 mg/m</a:t>
            </a:r>
            <a:r>
              <a:rPr kumimoji="0" lang="en-US" sz="1800" i="0" u="none" strike="noStrike" kern="1200" cap="none" spc="0" normalizeH="0" baseline="3000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2  </a:t>
            </a:r>
            <a:r>
              <a:rPr kumimoji="0" lang="en-US" sz="1800" i="0" u="none" strike="noStrike" kern="1200" cap="none" spc="0" normalizeH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-</a:t>
            </a:r>
            <a:r>
              <a:rPr kumimoji="0" lang="en-US" sz="1800" i="0" u="none" strike="noStrike" kern="1200" cap="none" spc="0" normalizeH="0" baseline="3000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</a:t>
            </a: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5-day</a:t>
            </a:r>
          </a:p>
        </p:txBody>
      </p:sp>
      <p:sp>
        <p:nvSpPr>
          <p:cNvPr id="15" name="Rectangle 24">
            <a:extLst>
              <a:ext uri="{FF2B5EF4-FFF2-40B4-BE49-F238E27FC236}">
                <a16:creationId xmlns:a16="http://schemas.microsoft.com/office/drawing/2014/main" id="{F7A52C76-59BB-8BC8-DB72-7874DE2D93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4814" y="4265827"/>
            <a:ext cx="5343277" cy="350229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Best Supportive Care</a:t>
            </a: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rgbClr val="F9F3D9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4945135-D477-D46C-99D0-5AE71792DC24}"/>
              </a:ext>
            </a:extLst>
          </p:cNvPr>
          <p:cNvSpPr txBox="1"/>
          <p:nvPr/>
        </p:nvSpPr>
        <p:spPr>
          <a:xfrm>
            <a:off x="3026550" y="2087957"/>
            <a:ext cx="1326332" cy="49584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b="1" dirty="0"/>
              <a:t>Transfusion </a:t>
            </a:r>
          </a:p>
          <a:p>
            <a:pPr algn="ctr"/>
            <a:r>
              <a:rPr lang="en-US" sz="1400" b="1" dirty="0"/>
              <a:t>dependent*</a:t>
            </a:r>
          </a:p>
          <a:p>
            <a:pPr algn="ctr"/>
            <a:r>
              <a:rPr lang="en-US" sz="1400" dirty="0"/>
              <a:t>(n = 149)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C1F79E4-AC44-2850-B907-4664D8C211E6}"/>
              </a:ext>
            </a:extLst>
          </p:cNvPr>
          <p:cNvSpPr txBox="1"/>
          <p:nvPr/>
        </p:nvSpPr>
        <p:spPr>
          <a:xfrm>
            <a:off x="706566" y="5181600"/>
            <a:ext cx="914400" cy="91440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9B84A86-EDDD-95CE-27A5-A91C09977DF9}"/>
              </a:ext>
            </a:extLst>
          </p:cNvPr>
          <p:cNvSpPr txBox="1"/>
          <p:nvPr/>
        </p:nvSpPr>
        <p:spPr>
          <a:xfrm>
            <a:off x="5304814" y="4704629"/>
            <a:ext cx="5829351" cy="33264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r>
              <a:rPr lang="en-US" sz="1200" dirty="0"/>
              <a:t>*Received RBC or platelet transfusion due to MDS anytime prior to therapy. </a:t>
            </a:r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E2DDCF57-5E47-5A93-E6D0-DB030CB22662}"/>
              </a:ext>
            </a:extLst>
          </p:cNvPr>
          <p:cNvSpPr txBox="1">
            <a:spLocks/>
          </p:cNvSpPr>
          <p:nvPr/>
        </p:nvSpPr>
        <p:spPr>
          <a:xfrm>
            <a:off x="220662" y="4970298"/>
            <a:ext cx="11750676" cy="9144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1" dirty="0"/>
              <a:t>Primary endpoint:</a:t>
            </a:r>
            <a:r>
              <a:rPr lang="en-US" sz="1800" dirty="0"/>
              <a:t> EFS (events: no response after 6 cycles, loss of response, intolerance, increased bone marrow blast count)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1" dirty="0"/>
              <a:t>Secondary endpoints:</a:t>
            </a:r>
            <a:r>
              <a:rPr lang="en-US" sz="1800" dirty="0"/>
              <a:t> overall response attainment (IWG 2006 criteria), transfusion independence, 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561AA2-A0D6-C355-DB03-4E19192E5B83}"/>
              </a:ext>
            </a:extLst>
          </p:cNvPr>
          <p:cNvSpPr txBox="1"/>
          <p:nvPr/>
        </p:nvSpPr>
        <p:spPr>
          <a:xfrm>
            <a:off x="3026550" y="3584012"/>
            <a:ext cx="1326332" cy="49584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b="1" dirty="0"/>
              <a:t>Transfusion </a:t>
            </a:r>
          </a:p>
          <a:p>
            <a:pPr algn="ctr"/>
            <a:r>
              <a:rPr lang="en-US" sz="1400" b="1" dirty="0"/>
              <a:t>dependent*</a:t>
            </a:r>
          </a:p>
          <a:p>
            <a:pPr algn="ctr"/>
            <a:r>
              <a:rPr lang="en-US" sz="1400" dirty="0"/>
              <a:t>(n = 92) 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AE8D412-43CF-92F2-AEB2-A1879DE4D76D}"/>
              </a:ext>
            </a:extLst>
          </p:cNvPr>
          <p:cNvCxnSpPr/>
          <p:nvPr/>
        </p:nvCxnSpPr>
        <p:spPr>
          <a:xfrm>
            <a:off x="4492869" y="2335881"/>
            <a:ext cx="69459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32A75CB-BD10-050C-EA9F-C4A985AB5236}"/>
              </a:ext>
            </a:extLst>
          </p:cNvPr>
          <p:cNvCxnSpPr>
            <a:cxnSpLocks/>
          </p:cNvCxnSpPr>
          <p:nvPr/>
        </p:nvCxnSpPr>
        <p:spPr>
          <a:xfrm flipV="1">
            <a:off x="4492868" y="1944554"/>
            <a:ext cx="694594" cy="22183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2E85098-E033-57CE-A991-1DAFD5223A7E}"/>
              </a:ext>
            </a:extLst>
          </p:cNvPr>
          <p:cNvCxnSpPr>
            <a:cxnSpLocks/>
          </p:cNvCxnSpPr>
          <p:nvPr/>
        </p:nvCxnSpPr>
        <p:spPr>
          <a:xfrm>
            <a:off x="4492868" y="2595298"/>
            <a:ext cx="694594" cy="17511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669C0AF-5884-3BA3-F1E8-6733F18B1893}"/>
              </a:ext>
            </a:extLst>
          </p:cNvPr>
          <p:cNvCxnSpPr/>
          <p:nvPr/>
        </p:nvCxnSpPr>
        <p:spPr>
          <a:xfrm>
            <a:off x="4492869" y="3613642"/>
            <a:ext cx="69459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BA09335-2CFD-675D-73A0-7A845F67025B}"/>
              </a:ext>
            </a:extLst>
          </p:cNvPr>
          <p:cNvCxnSpPr>
            <a:cxnSpLocks/>
          </p:cNvCxnSpPr>
          <p:nvPr/>
        </p:nvCxnSpPr>
        <p:spPr>
          <a:xfrm flipV="1">
            <a:off x="4492868" y="3222315"/>
            <a:ext cx="694594" cy="22183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E670DD7-0CF2-5017-EE72-B4C3C0ECC4B5}"/>
              </a:ext>
            </a:extLst>
          </p:cNvPr>
          <p:cNvCxnSpPr>
            <a:cxnSpLocks/>
          </p:cNvCxnSpPr>
          <p:nvPr/>
        </p:nvCxnSpPr>
        <p:spPr>
          <a:xfrm>
            <a:off x="4492868" y="4265827"/>
            <a:ext cx="694594" cy="17511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D6F4A70-1BC0-1AF7-34BD-4764C3275D2D}"/>
              </a:ext>
            </a:extLst>
          </p:cNvPr>
          <p:cNvCxnSpPr/>
          <p:nvPr/>
        </p:nvCxnSpPr>
        <p:spPr>
          <a:xfrm>
            <a:off x="4492869" y="4032166"/>
            <a:ext cx="69459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9564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CB6C1-D109-D54B-ACA6-D05798AC9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9F5DC9DA-8942-3870-A8C0-4141643E8E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Reduced HMA Duration for MDS</a:t>
            </a:r>
            <a:r>
              <a:rPr lang="en-US" altLang="en-US" dirty="0"/>
              <a:t>: Baseline Characteristics</a:t>
            </a:r>
          </a:p>
        </p:txBody>
      </p:sp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0B8F58D2-592F-3713-3FB6-65FFB1F262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5773928"/>
              </p:ext>
            </p:extLst>
          </p:nvPr>
        </p:nvGraphicFramePr>
        <p:xfrm>
          <a:off x="228600" y="1333500"/>
          <a:ext cx="10972800" cy="4693984"/>
        </p:xfrm>
        <a:graphic>
          <a:graphicData uri="http://schemas.openxmlformats.org/drawingml/2006/table">
            <a:tbl>
              <a:tblPr/>
              <a:tblGrid>
                <a:gridCol w="3657600">
                  <a:extLst>
                    <a:ext uri="{9D8B030D-6E8A-4147-A177-3AD203B41FA5}">
                      <a16:colId xmlns:a16="http://schemas.microsoft.com/office/drawing/2014/main" val="53816935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10923317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419540811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3574740505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3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Characteristic</a:t>
                      </a:r>
                      <a:endParaRPr kumimoji="0" lang="en-GB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Decitabine </a:t>
                      </a:r>
                      <a:br>
                        <a:rPr kumimoji="0" lang="en-GB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GB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3-Day (n = 84)</a:t>
                      </a:r>
                      <a:endParaRPr kumimoji="0" lang="en-GB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Azacitidine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3-Day (n = 63)</a:t>
                      </a:r>
                      <a:endParaRPr kumimoji="0" lang="en-GB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Azacitidine </a:t>
                      </a:r>
                      <a:br>
                        <a:rPr kumimoji="0" lang="en-GB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GB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5-Day (n = 92)</a:t>
                      </a:r>
                      <a:endParaRPr kumimoji="0" lang="en-GB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Best Supportive Care (n = 8)</a:t>
                      </a:r>
                      <a:endParaRPr kumimoji="0" lang="en-GB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Overall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(N = 247)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Median age, yr (range)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71 (55-85)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71 (24-85)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70 (29-85)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69 (59-88)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71 (24-88)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Female, n (%)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22 (26)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13 (21)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25 (27)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 (25)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62 (25)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ECOG performance status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 (0-2)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 (0-3)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 (0-2)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 (0-1)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 (0-3)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3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WHO 2016 classification, n (%)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MDS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MDS/MPN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CMML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Unclassifiable/unknown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59 (70)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 (6)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13 (15)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7 (8)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44 (70)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 (5)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10 (16)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6 (10)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67 (73)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4 (4)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15 (16)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6 (7)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6 (75)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 (13)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 (13)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176 (71)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13 (5)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39 (16)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19 (8)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724198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Ring sideroblasts ≥15%, n/N (%)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17/54 (32)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12/47 (26)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19/60 (32)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0/5 (0)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48/166 (2))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772265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Prior ESA exposure, n/N (%)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15/65 (23)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11/51 (22)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19/68 (28)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0/5 (0)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45/189 (24)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932435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Transfusion dependence, n (%)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62 (74)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33 (52)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56 (61)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151 (61)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706957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Median hematologic parameters (range)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Bone marrow blasts, %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Absolute neutrophil count, 10</a:t>
                      </a:r>
                      <a:r>
                        <a:rPr kumimoji="0" lang="en-US" sz="11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</a:t>
                      </a: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/µL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Hemoglobin, g/dL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Platelets, 10</a:t>
                      </a:r>
                      <a:r>
                        <a:rPr kumimoji="0" lang="en-US" sz="11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</a:t>
                      </a: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/µL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 (0-8)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2.1 (0.1-29.3)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9.1 (6.6-15.7)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119 (11-893)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 (0-8)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1.5 (0.1-21.5)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9.3 (6.1-15.2)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113 (5-771)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 (0-9)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1.9 (0.1-27.0)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9.0 (4.9-15.1)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119 (11-432)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4 (2-8)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1.7 (0.6-8.3)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10.5 (8.9-11.6)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57 (24-109)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 (0-9)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1.9 (0.1-29.3)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9.1 (4.9-15.7)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114 (5-893)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329433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IPSS risk group, n (%)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Low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Intermediate-1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Intermediate-2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31 (37)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52 (62)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 (1)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22 (35)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40 (63)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 (3)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39 (42)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53 (58)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 (63)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 (38)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97 (39)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148 (60)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 (1)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71855"/>
                  </a:ext>
                </a:extLst>
              </a:tr>
            </a:tbl>
          </a:graphicData>
        </a:graphic>
      </p:graphicFrame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DE998004-E073-5C39-5BB4-78157E664DD1}"/>
              </a:ext>
            </a:extLst>
          </p:cNvPr>
          <p:cNvSpPr txBox="1">
            <a:spLocks/>
          </p:cNvSpPr>
          <p:nvPr/>
        </p:nvSpPr>
        <p:spPr>
          <a:xfrm>
            <a:off x="3559175" y="6302375"/>
            <a:ext cx="5732463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Bouligny. ASH 2025. Abstr 487.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032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4A3CFB-85D2-E901-029F-9C7FC1A1D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0A8BE9DB-88A2-71ED-F682-B89BAC566D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Reduced HMA Duration for MDS</a:t>
            </a:r>
            <a:r>
              <a:rPr lang="en-US" altLang="en-US" dirty="0"/>
              <a:t>: Baseline Cytogenetics and Molecular Profile</a:t>
            </a:r>
          </a:p>
        </p:txBody>
      </p:sp>
      <p:graphicFrame>
        <p:nvGraphicFramePr>
          <p:cNvPr id="6" name="Group 3">
            <a:extLst>
              <a:ext uri="{FF2B5EF4-FFF2-40B4-BE49-F238E27FC236}">
                <a16:creationId xmlns:a16="http://schemas.microsoft.com/office/drawing/2014/main" id="{6620C539-5D55-F21C-3038-FB97C6D6E2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9301672"/>
              </p:ext>
            </p:extLst>
          </p:nvPr>
        </p:nvGraphicFramePr>
        <p:xfrm>
          <a:off x="220662" y="1335810"/>
          <a:ext cx="5654538" cy="4694144"/>
        </p:xfrm>
        <a:graphic>
          <a:graphicData uri="http://schemas.openxmlformats.org/drawingml/2006/table">
            <a:tbl>
              <a:tblPr/>
              <a:tblGrid>
                <a:gridCol w="26861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84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79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Parameter, 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Cytogenetics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82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Normal karyotype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62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82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Trisomy 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82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del(20q)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82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Complex karyotype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7241988"/>
                  </a:ext>
                </a:extLst>
              </a:tr>
              <a:tr h="2182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Monosomy Y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7722653"/>
                  </a:ext>
                </a:extLst>
              </a:tr>
              <a:tr h="2182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Monosomy 7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5040407"/>
                  </a:ext>
                </a:extLst>
              </a:tr>
              <a:tr h="2182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del(5q)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3573128"/>
                  </a:ext>
                </a:extLst>
              </a:tr>
              <a:tr h="2182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del(7q)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3022434"/>
                  </a:ext>
                </a:extLst>
              </a:tr>
              <a:tr h="2182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del(11q)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9125696"/>
                  </a:ext>
                </a:extLst>
              </a:tr>
              <a:tr h="2182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del(12q)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439134"/>
                  </a:ext>
                </a:extLst>
              </a:tr>
              <a:tr h="2182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Abnormal 3q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464361"/>
                  </a:ext>
                </a:extLst>
              </a:tr>
              <a:tr h="2182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Trisomy 19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2718983"/>
                  </a:ext>
                </a:extLst>
              </a:tr>
              <a:tr h="2182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IPSS-R Score, median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3.0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0517106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C308BDA-9DC3-8AA0-8C04-2A11B0DFB6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363019"/>
              </p:ext>
            </p:extLst>
          </p:nvPr>
        </p:nvGraphicFramePr>
        <p:xfrm>
          <a:off x="6316802" y="1335811"/>
          <a:ext cx="5644120" cy="4023552"/>
        </p:xfrm>
        <a:graphic>
          <a:graphicData uri="http://schemas.openxmlformats.org/drawingml/2006/table">
            <a:tbl>
              <a:tblPr/>
              <a:tblGrid>
                <a:gridCol w="2681162">
                  <a:extLst>
                    <a:ext uri="{9D8B030D-6E8A-4147-A177-3AD203B41FA5}">
                      <a16:colId xmlns:a16="http://schemas.microsoft.com/office/drawing/2014/main" val="3791308185"/>
                    </a:ext>
                  </a:extLst>
                </a:gridCol>
                <a:gridCol w="2962958">
                  <a:extLst>
                    <a:ext uri="{9D8B030D-6E8A-4147-A177-3AD203B41FA5}">
                      <a16:colId xmlns:a16="http://schemas.microsoft.com/office/drawing/2014/main" val="1917764878"/>
                    </a:ext>
                  </a:extLst>
                </a:gridCol>
              </a:tblGrid>
              <a:tr h="220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Parameter, 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Molecular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949525"/>
                  </a:ext>
                </a:extLst>
              </a:tr>
              <a:tr h="1869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TET2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9603565"/>
                  </a:ext>
                </a:extLst>
              </a:tr>
              <a:tr h="1869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ASXL1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9914891"/>
                  </a:ext>
                </a:extLst>
              </a:tr>
              <a:tr h="1869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RUNX1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7791762"/>
                  </a:ext>
                </a:extLst>
              </a:tr>
              <a:tr h="1869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DNMT3A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1526756"/>
                  </a:ext>
                </a:extLst>
              </a:tr>
              <a:tr h="1869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SF3B1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9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21295"/>
                  </a:ext>
                </a:extLst>
              </a:tr>
              <a:tr h="1869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TP53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9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2177368"/>
                  </a:ext>
                </a:extLst>
              </a:tr>
              <a:tr h="1869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IDH2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1940773"/>
                  </a:ext>
                </a:extLst>
              </a:tr>
              <a:tr h="1869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NRAS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4697033"/>
                  </a:ext>
                </a:extLst>
              </a:tr>
              <a:tr h="1869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IDH1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6869304"/>
                  </a:ext>
                </a:extLst>
              </a:tr>
              <a:tr h="1869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KRAS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2247669"/>
                  </a:ext>
                </a:extLst>
              </a:tr>
              <a:tr h="1869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IPSS-M Score, median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-0.44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433460"/>
                  </a:ext>
                </a:extLst>
              </a:tr>
            </a:tbl>
          </a:graphicData>
        </a:graphic>
      </p:graphicFrame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5E13C6C-9F12-ED2F-E487-9C08D2612F87}"/>
              </a:ext>
            </a:extLst>
          </p:cNvPr>
          <p:cNvSpPr txBox="1">
            <a:spLocks/>
          </p:cNvSpPr>
          <p:nvPr/>
        </p:nvSpPr>
        <p:spPr>
          <a:xfrm>
            <a:off x="3559175" y="6302375"/>
            <a:ext cx="5732463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Bouligny. ASH 2025. Abstr 487.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006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BC6C1-2F6B-34AC-C5B6-B68B081ED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oup 3">
            <a:extLst>
              <a:ext uri="{FF2B5EF4-FFF2-40B4-BE49-F238E27FC236}">
                <a16:creationId xmlns:a16="http://schemas.microsoft.com/office/drawing/2014/main" id="{354858A8-B395-7E2A-86DF-FC521847F07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551556"/>
              </p:ext>
            </p:extLst>
          </p:nvPr>
        </p:nvGraphicFramePr>
        <p:xfrm>
          <a:off x="2838268" y="1609260"/>
          <a:ext cx="2270953" cy="1170088"/>
        </p:xfrm>
        <a:graphic>
          <a:graphicData uri="http://schemas.openxmlformats.org/drawingml/2006/table">
            <a:tbl>
              <a:tblPr/>
              <a:tblGrid>
                <a:gridCol w="16308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4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EFS, Mo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9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Decitabine 3-day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7.8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7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Azacitidine 3-day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7.2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7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Azacitidine 5-day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7.2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2530" name="Rectangle 2">
            <a:extLst>
              <a:ext uri="{FF2B5EF4-FFF2-40B4-BE49-F238E27FC236}">
                <a16:creationId xmlns:a16="http://schemas.microsoft.com/office/drawing/2014/main" id="{3C815830-30BF-D56B-4EBD-399D7C5BF0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Reduced HMA Duration for MDS: </a:t>
            </a:r>
            <a:r>
              <a:rPr lang="en-US" altLang="en-US" dirty="0"/>
              <a:t>EFS (Primary Endpoint)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C09D8AB-277C-751E-87CC-34E9E8FD70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9983982"/>
              </p:ext>
            </p:extLst>
          </p:nvPr>
        </p:nvGraphicFramePr>
        <p:xfrm>
          <a:off x="9436471" y="1609260"/>
          <a:ext cx="2534867" cy="1480796"/>
        </p:xfrm>
        <a:graphic>
          <a:graphicData uri="http://schemas.openxmlformats.org/drawingml/2006/table">
            <a:tbl>
              <a:tblPr/>
              <a:tblGrid>
                <a:gridCol w="1894787">
                  <a:extLst>
                    <a:ext uri="{9D8B030D-6E8A-4147-A177-3AD203B41FA5}">
                      <a16:colId xmlns:a16="http://schemas.microsoft.com/office/drawing/2014/main" val="2019559420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4034826499"/>
                    </a:ext>
                  </a:extLst>
                </a:gridCol>
              </a:tblGrid>
              <a:tr h="254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EFS, Mo</a:t>
                      </a:r>
                      <a:endParaRPr kumimoji="0" lang="en-GB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4015335"/>
                  </a:ext>
                </a:extLst>
              </a:tr>
              <a:tr h="2629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Decitabine 3-day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19.1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9332325"/>
                  </a:ext>
                </a:extLst>
              </a:tr>
              <a:tr h="3107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Azacitidine 3-day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15.3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3382932"/>
                  </a:ext>
                </a:extLst>
              </a:tr>
              <a:tr h="3107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Azacitidine 5-day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31.7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644201"/>
                  </a:ext>
                </a:extLst>
              </a:tr>
              <a:tr h="3107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BSC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10.2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57901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0EA2E5E-6505-A235-4B5D-DE48FEC9CB08}"/>
              </a:ext>
            </a:extLst>
          </p:cNvPr>
          <p:cNvSpPr txBox="1"/>
          <p:nvPr/>
        </p:nvSpPr>
        <p:spPr>
          <a:xfrm>
            <a:off x="1201003" y="1262342"/>
            <a:ext cx="4275970" cy="33855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b="1" dirty="0"/>
              <a:t>Transfusion Dependent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7A25CBA-4202-DAC9-D47A-5637CFAE348D}"/>
              </a:ext>
            </a:extLst>
          </p:cNvPr>
          <p:cNvSpPr txBox="1"/>
          <p:nvPr/>
        </p:nvSpPr>
        <p:spPr>
          <a:xfrm>
            <a:off x="7094126" y="1220835"/>
            <a:ext cx="46157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/>
              <a:t>Transfusion Independent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B53F6E11-A553-D61E-A127-2CA001811121}"/>
              </a:ext>
            </a:extLst>
          </p:cNvPr>
          <p:cNvSpPr txBox="1">
            <a:spLocks/>
          </p:cNvSpPr>
          <p:nvPr/>
        </p:nvSpPr>
        <p:spPr>
          <a:xfrm>
            <a:off x="3559175" y="6302375"/>
            <a:ext cx="5732463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Bouligny. ASH 2025. Abstr 487.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4DE1619-A2DF-BB48-8EE9-F470E809C058}"/>
              </a:ext>
            </a:extLst>
          </p:cNvPr>
          <p:cNvSpPr txBox="1"/>
          <p:nvPr/>
        </p:nvSpPr>
        <p:spPr>
          <a:xfrm rot="16200000">
            <a:off x="-894295" y="3232931"/>
            <a:ext cx="3131726" cy="19962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Probability of Event-free Survival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4139B39-A218-4802-DE46-0A0036B46EB0}"/>
              </a:ext>
            </a:extLst>
          </p:cNvPr>
          <p:cNvGrpSpPr/>
          <p:nvPr/>
        </p:nvGrpSpPr>
        <p:grpSpPr>
          <a:xfrm>
            <a:off x="723887" y="1936913"/>
            <a:ext cx="324032" cy="2780730"/>
            <a:chOff x="723887" y="1936913"/>
            <a:chExt cx="324032" cy="2780730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12655F5-A510-987F-809C-D6A4714DFF47}"/>
                </a:ext>
              </a:extLst>
            </p:cNvPr>
            <p:cNvSpPr txBox="1"/>
            <p:nvPr/>
          </p:nvSpPr>
          <p:spPr>
            <a:xfrm>
              <a:off x="723887" y="1936913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1.0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0A928A0-8EB8-AC38-3163-874CD9042A4A}"/>
                </a:ext>
              </a:extLst>
            </p:cNvPr>
            <p:cNvSpPr txBox="1"/>
            <p:nvPr/>
          </p:nvSpPr>
          <p:spPr>
            <a:xfrm>
              <a:off x="723887" y="2449075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0.8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0115B54-A46C-9C0F-1446-A8D46BE30123}"/>
                </a:ext>
              </a:extLst>
            </p:cNvPr>
            <p:cNvSpPr txBox="1"/>
            <p:nvPr/>
          </p:nvSpPr>
          <p:spPr>
            <a:xfrm>
              <a:off x="723887" y="2961237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0.6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5986FDC-9C9B-2808-94DE-805D0281D630}"/>
                </a:ext>
              </a:extLst>
            </p:cNvPr>
            <p:cNvSpPr txBox="1"/>
            <p:nvPr/>
          </p:nvSpPr>
          <p:spPr>
            <a:xfrm>
              <a:off x="723887" y="3473399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0.4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4935148-A51D-FD56-C815-37C5ECB2678E}"/>
                </a:ext>
              </a:extLst>
            </p:cNvPr>
            <p:cNvSpPr txBox="1"/>
            <p:nvPr/>
          </p:nvSpPr>
          <p:spPr>
            <a:xfrm>
              <a:off x="723887" y="3976881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0.2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13FF70B-498E-1E46-D4DA-7331A96C1FF2}"/>
                </a:ext>
              </a:extLst>
            </p:cNvPr>
            <p:cNvSpPr txBox="1"/>
            <p:nvPr/>
          </p:nvSpPr>
          <p:spPr>
            <a:xfrm>
              <a:off x="723887" y="4489043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9DB61F8-601F-03C7-13AB-7D990DC12611}"/>
              </a:ext>
            </a:extLst>
          </p:cNvPr>
          <p:cNvGrpSpPr/>
          <p:nvPr/>
        </p:nvGrpSpPr>
        <p:grpSpPr>
          <a:xfrm>
            <a:off x="959567" y="4647334"/>
            <a:ext cx="4658318" cy="228600"/>
            <a:chOff x="959567" y="4647334"/>
            <a:chExt cx="4658318" cy="228600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7CF7498-22D2-D921-3CAB-F9CC10022D04}"/>
                </a:ext>
              </a:extLst>
            </p:cNvPr>
            <p:cNvSpPr txBox="1"/>
            <p:nvPr/>
          </p:nvSpPr>
          <p:spPr>
            <a:xfrm>
              <a:off x="959567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0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9226B01-CB57-5728-D69D-BCD16B9563BB}"/>
                </a:ext>
              </a:extLst>
            </p:cNvPr>
            <p:cNvSpPr txBox="1"/>
            <p:nvPr/>
          </p:nvSpPr>
          <p:spPr>
            <a:xfrm>
              <a:off x="1683467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1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E0C30A2-6988-AC0B-04D5-0436D38E7B78}"/>
                </a:ext>
              </a:extLst>
            </p:cNvPr>
            <p:cNvSpPr txBox="1"/>
            <p:nvPr/>
          </p:nvSpPr>
          <p:spPr>
            <a:xfrm>
              <a:off x="2402421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2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82FF16F-DF7B-E12A-A5FF-10A74433184C}"/>
                </a:ext>
              </a:extLst>
            </p:cNvPr>
            <p:cNvSpPr txBox="1"/>
            <p:nvPr/>
          </p:nvSpPr>
          <p:spPr>
            <a:xfrm>
              <a:off x="3126321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3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E9D4462-0782-6508-D381-F470F73CE28F}"/>
                </a:ext>
              </a:extLst>
            </p:cNvPr>
            <p:cNvSpPr txBox="1"/>
            <p:nvPr/>
          </p:nvSpPr>
          <p:spPr>
            <a:xfrm>
              <a:off x="3850999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4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7F8E47F-D365-603F-6500-D95ED506C170}"/>
                </a:ext>
              </a:extLst>
            </p:cNvPr>
            <p:cNvSpPr txBox="1"/>
            <p:nvPr/>
          </p:nvSpPr>
          <p:spPr>
            <a:xfrm>
              <a:off x="4569953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5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E7CBDFA-7DCB-4B1A-25EB-E3ABBD791856}"/>
                </a:ext>
              </a:extLst>
            </p:cNvPr>
            <p:cNvSpPr txBox="1"/>
            <p:nvPr/>
          </p:nvSpPr>
          <p:spPr>
            <a:xfrm>
              <a:off x="5293853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6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BC25F35C-9CC5-5AE7-9F46-5D447129D30A}"/>
              </a:ext>
            </a:extLst>
          </p:cNvPr>
          <p:cNvSpPr txBox="1"/>
          <p:nvPr/>
        </p:nvSpPr>
        <p:spPr>
          <a:xfrm>
            <a:off x="1200049" y="4339589"/>
            <a:ext cx="324032" cy="22860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r>
              <a:rPr lang="en-US" sz="1400" i="1" dirty="0"/>
              <a:t>P</a:t>
            </a:r>
            <a:r>
              <a:rPr lang="en-US" sz="1400" dirty="0"/>
              <a:t> = .79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DD48E83-4D62-0959-C220-F71066F8AF00}"/>
              </a:ext>
            </a:extLst>
          </p:cNvPr>
          <p:cNvSpPr txBox="1"/>
          <p:nvPr/>
        </p:nvSpPr>
        <p:spPr>
          <a:xfrm>
            <a:off x="2497755" y="4901074"/>
            <a:ext cx="1604870" cy="19962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Time (Yr)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31614C0-9DFD-FB17-2899-2575F81EB127}"/>
              </a:ext>
            </a:extLst>
          </p:cNvPr>
          <p:cNvSpPr/>
          <p:nvPr/>
        </p:nvSpPr>
        <p:spPr>
          <a:xfrm>
            <a:off x="1123950" y="2043113"/>
            <a:ext cx="4333875" cy="2533650"/>
          </a:xfrm>
          <a:custGeom>
            <a:avLst/>
            <a:gdLst>
              <a:gd name="csX0" fmla="*/ 0 w 4333875"/>
              <a:gd name="csY0" fmla="*/ 0 h 2533650"/>
              <a:gd name="csX1" fmla="*/ 0 w 4333875"/>
              <a:gd name="csY1" fmla="*/ 2533650 h 2533650"/>
              <a:gd name="csX2" fmla="*/ 4333875 w 4333875"/>
              <a:gd name="csY2" fmla="*/ 2533650 h 25336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333875" h="2533650">
                <a:moveTo>
                  <a:pt x="0" y="0"/>
                </a:moveTo>
                <a:lnTo>
                  <a:pt x="0" y="2533650"/>
                </a:lnTo>
                <a:lnTo>
                  <a:pt x="4333875" y="2533650"/>
                </a:ln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409CE0D-C439-7880-7171-D2985B468418}"/>
              </a:ext>
            </a:extLst>
          </p:cNvPr>
          <p:cNvGrpSpPr/>
          <p:nvPr/>
        </p:nvGrpSpPr>
        <p:grpSpPr>
          <a:xfrm>
            <a:off x="1066800" y="2043113"/>
            <a:ext cx="57150" cy="2539752"/>
            <a:chOff x="845590" y="2043113"/>
            <a:chExt cx="708918" cy="2539752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2BC6EA3-B170-27C0-0127-C9D7288D78E6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2043113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601C315-9A34-5829-3A23-1B8C9E93E4FE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2551063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441C646-B658-35A4-08BE-3E27910F2390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3059013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FF4530A-588B-CF86-E202-12D23823767F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3566963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7CBCA3E-F793-EE20-6BC1-894816F4E2FA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4074913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E5642FA7-0AD9-9901-7DB3-1840D1485629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4582865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4141CD1-9FE5-2483-5915-AA34E683D53F}"/>
              </a:ext>
            </a:extLst>
          </p:cNvPr>
          <p:cNvGrpSpPr/>
          <p:nvPr/>
        </p:nvGrpSpPr>
        <p:grpSpPr>
          <a:xfrm rot="5400000">
            <a:off x="3247751" y="2446781"/>
            <a:ext cx="79143" cy="4331483"/>
            <a:chOff x="845590" y="1525412"/>
            <a:chExt cx="708919" cy="3057453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6D94672F-0BE1-A527-3D85-8E2540D93A79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2043113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DAD98C09-9532-8FD2-C2EF-51C16723B1AB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2551063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0FAB0A7-54A9-47AD-9ED4-33F608C71A0B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3059013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151E053F-1347-AE4A-9E3C-4D13E89A6805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3566963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28A4B790-10DC-1D59-5196-7B0A4FB88B52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4074913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B4FFDF8A-4780-FA11-797E-F542347EBCCD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4582865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25D9CD0-ECEB-45E0-10B7-97AE53C3AEC3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1" y="1525412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3DC5EE46-FA3B-5BDE-036B-DD60D86CD46B}"/>
              </a:ext>
            </a:extLst>
          </p:cNvPr>
          <p:cNvCxnSpPr/>
          <p:nvPr/>
        </p:nvCxnSpPr>
        <p:spPr>
          <a:xfrm>
            <a:off x="1123950" y="3309938"/>
            <a:ext cx="4333875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4F643B06-D443-B613-5C41-1ADCFF0722BE}"/>
              </a:ext>
            </a:extLst>
          </p:cNvPr>
          <p:cNvSpPr txBox="1"/>
          <p:nvPr/>
        </p:nvSpPr>
        <p:spPr>
          <a:xfrm rot="16200000">
            <a:off x="5106455" y="3232931"/>
            <a:ext cx="3131726" cy="19962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Probability of Event-free Survival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2C1747D-78A5-7C9C-77AB-21E2D7E7BC41}"/>
              </a:ext>
            </a:extLst>
          </p:cNvPr>
          <p:cNvGrpSpPr/>
          <p:nvPr/>
        </p:nvGrpSpPr>
        <p:grpSpPr>
          <a:xfrm>
            <a:off x="6724637" y="1936913"/>
            <a:ext cx="324032" cy="2780730"/>
            <a:chOff x="723887" y="1936913"/>
            <a:chExt cx="324032" cy="2780730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73B3431-7381-AFD1-367D-85ABFA2366C5}"/>
                </a:ext>
              </a:extLst>
            </p:cNvPr>
            <p:cNvSpPr txBox="1"/>
            <p:nvPr/>
          </p:nvSpPr>
          <p:spPr>
            <a:xfrm>
              <a:off x="723887" y="1936913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1.0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163AEE9-C447-EC57-C7EA-766C1C1D0CAE}"/>
                </a:ext>
              </a:extLst>
            </p:cNvPr>
            <p:cNvSpPr txBox="1"/>
            <p:nvPr/>
          </p:nvSpPr>
          <p:spPr>
            <a:xfrm>
              <a:off x="723887" y="2449075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0.8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8DA7B52-D156-ADC7-40F4-2FB960CBD419}"/>
                </a:ext>
              </a:extLst>
            </p:cNvPr>
            <p:cNvSpPr txBox="1"/>
            <p:nvPr/>
          </p:nvSpPr>
          <p:spPr>
            <a:xfrm>
              <a:off x="723887" y="2961237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0.6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D5786C00-8CA6-D836-C275-1E6B216ADA5F}"/>
                </a:ext>
              </a:extLst>
            </p:cNvPr>
            <p:cNvSpPr txBox="1"/>
            <p:nvPr/>
          </p:nvSpPr>
          <p:spPr>
            <a:xfrm>
              <a:off x="723887" y="3473399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0.4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0056B4B0-FFE0-7DDC-4E77-751A3C2F4ABE}"/>
                </a:ext>
              </a:extLst>
            </p:cNvPr>
            <p:cNvSpPr txBox="1"/>
            <p:nvPr/>
          </p:nvSpPr>
          <p:spPr>
            <a:xfrm>
              <a:off x="723887" y="3976881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0.2</a:t>
              </a:r>
            </a:p>
          </p:txBody>
        </p:sp>
        <p:sp>
          <p:nvSpPr>
            <p:cNvPr id="22528" name="TextBox 22527">
              <a:extLst>
                <a:ext uri="{FF2B5EF4-FFF2-40B4-BE49-F238E27FC236}">
                  <a16:creationId xmlns:a16="http://schemas.microsoft.com/office/drawing/2014/main" id="{BC04EDB1-3103-34CF-CF89-5991AF3A45FB}"/>
                </a:ext>
              </a:extLst>
            </p:cNvPr>
            <p:cNvSpPr txBox="1"/>
            <p:nvPr/>
          </p:nvSpPr>
          <p:spPr>
            <a:xfrm>
              <a:off x="723887" y="4489043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</a:t>
              </a:r>
            </a:p>
          </p:txBody>
        </p:sp>
      </p:grpSp>
      <p:grpSp>
        <p:nvGrpSpPr>
          <p:cNvPr id="22529" name="Group 22528">
            <a:extLst>
              <a:ext uri="{FF2B5EF4-FFF2-40B4-BE49-F238E27FC236}">
                <a16:creationId xmlns:a16="http://schemas.microsoft.com/office/drawing/2014/main" id="{7ED7D23A-7060-9B4A-ED7D-442407FFC9A5}"/>
              </a:ext>
            </a:extLst>
          </p:cNvPr>
          <p:cNvGrpSpPr/>
          <p:nvPr/>
        </p:nvGrpSpPr>
        <p:grpSpPr>
          <a:xfrm>
            <a:off x="6960317" y="4647334"/>
            <a:ext cx="4658318" cy="228600"/>
            <a:chOff x="959567" y="4647334"/>
            <a:chExt cx="4658318" cy="228600"/>
          </a:xfrm>
        </p:grpSpPr>
        <p:sp>
          <p:nvSpPr>
            <p:cNvPr id="22531" name="TextBox 22530">
              <a:extLst>
                <a:ext uri="{FF2B5EF4-FFF2-40B4-BE49-F238E27FC236}">
                  <a16:creationId xmlns:a16="http://schemas.microsoft.com/office/drawing/2014/main" id="{9954BB5B-D09D-824D-98F6-B2332B8DB08E}"/>
                </a:ext>
              </a:extLst>
            </p:cNvPr>
            <p:cNvSpPr txBox="1"/>
            <p:nvPr/>
          </p:nvSpPr>
          <p:spPr>
            <a:xfrm>
              <a:off x="959567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0</a:t>
              </a:r>
            </a:p>
          </p:txBody>
        </p:sp>
        <p:sp>
          <p:nvSpPr>
            <p:cNvPr id="22532" name="TextBox 22531">
              <a:extLst>
                <a:ext uri="{FF2B5EF4-FFF2-40B4-BE49-F238E27FC236}">
                  <a16:creationId xmlns:a16="http://schemas.microsoft.com/office/drawing/2014/main" id="{51B364F5-F05A-17F1-A326-273A6B631F31}"/>
                </a:ext>
              </a:extLst>
            </p:cNvPr>
            <p:cNvSpPr txBox="1"/>
            <p:nvPr/>
          </p:nvSpPr>
          <p:spPr>
            <a:xfrm>
              <a:off x="1683467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1</a:t>
              </a:r>
            </a:p>
          </p:txBody>
        </p:sp>
        <p:sp>
          <p:nvSpPr>
            <p:cNvPr id="22533" name="TextBox 22532">
              <a:extLst>
                <a:ext uri="{FF2B5EF4-FFF2-40B4-BE49-F238E27FC236}">
                  <a16:creationId xmlns:a16="http://schemas.microsoft.com/office/drawing/2014/main" id="{F29D0B61-FC3C-1A8D-51CE-A77975F3D1E6}"/>
                </a:ext>
              </a:extLst>
            </p:cNvPr>
            <p:cNvSpPr txBox="1"/>
            <p:nvPr/>
          </p:nvSpPr>
          <p:spPr>
            <a:xfrm>
              <a:off x="2402421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2</a:t>
              </a:r>
            </a:p>
          </p:txBody>
        </p:sp>
        <p:sp>
          <p:nvSpPr>
            <p:cNvPr id="22534" name="TextBox 22533">
              <a:extLst>
                <a:ext uri="{FF2B5EF4-FFF2-40B4-BE49-F238E27FC236}">
                  <a16:creationId xmlns:a16="http://schemas.microsoft.com/office/drawing/2014/main" id="{79F508DA-15A7-F179-221A-5458449B39D9}"/>
                </a:ext>
              </a:extLst>
            </p:cNvPr>
            <p:cNvSpPr txBox="1"/>
            <p:nvPr/>
          </p:nvSpPr>
          <p:spPr>
            <a:xfrm>
              <a:off x="3126321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3</a:t>
              </a:r>
            </a:p>
          </p:txBody>
        </p:sp>
        <p:sp>
          <p:nvSpPr>
            <p:cNvPr id="22535" name="TextBox 22534">
              <a:extLst>
                <a:ext uri="{FF2B5EF4-FFF2-40B4-BE49-F238E27FC236}">
                  <a16:creationId xmlns:a16="http://schemas.microsoft.com/office/drawing/2014/main" id="{AF00AEF8-9138-4EC7-7957-665E7942D0EC}"/>
                </a:ext>
              </a:extLst>
            </p:cNvPr>
            <p:cNvSpPr txBox="1"/>
            <p:nvPr/>
          </p:nvSpPr>
          <p:spPr>
            <a:xfrm>
              <a:off x="3850999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4</a:t>
              </a:r>
            </a:p>
          </p:txBody>
        </p:sp>
        <p:sp>
          <p:nvSpPr>
            <p:cNvPr id="22536" name="TextBox 22535">
              <a:extLst>
                <a:ext uri="{FF2B5EF4-FFF2-40B4-BE49-F238E27FC236}">
                  <a16:creationId xmlns:a16="http://schemas.microsoft.com/office/drawing/2014/main" id="{0080A1FE-042B-8E89-643A-14A0AC07B694}"/>
                </a:ext>
              </a:extLst>
            </p:cNvPr>
            <p:cNvSpPr txBox="1"/>
            <p:nvPr/>
          </p:nvSpPr>
          <p:spPr>
            <a:xfrm>
              <a:off x="4569953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5</a:t>
              </a:r>
            </a:p>
          </p:txBody>
        </p:sp>
        <p:sp>
          <p:nvSpPr>
            <p:cNvPr id="22537" name="TextBox 22536">
              <a:extLst>
                <a:ext uri="{FF2B5EF4-FFF2-40B4-BE49-F238E27FC236}">
                  <a16:creationId xmlns:a16="http://schemas.microsoft.com/office/drawing/2014/main" id="{7EEC1CE4-F18E-CB43-F623-E0C9EDAC73E5}"/>
                </a:ext>
              </a:extLst>
            </p:cNvPr>
            <p:cNvSpPr txBox="1"/>
            <p:nvPr/>
          </p:nvSpPr>
          <p:spPr>
            <a:xfrm>
              <a:off x="5293853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6</a:t>
              </a:r>
            </a:p>
          </p:txBody>
        </p:sp>
      </p:grpSp>
      <p:sp>
        <p:nvSpPr>
          <p:cNvPr id="22538" name="TextBox 22537">
            <a:extLst>
              <a:ext uri="{FF2B5EF4-FFF2-40B4-BE49-F238E27FC236}">
                <a16:creationId xmlns:a16="http://schemas.microsoft.com/office/drawing/2014/main" id="{B5C010B1-2B7A-188E-D448-9F332FC04CBB}"/>
              </a:ext>
            </a:extLst>
          </p:cNvPr>
          <p:cNvSpPr txBox="1"/>
          <p:nvPr/>
        </p:nvSpPr>
        <p:spPr>
          <a:xfrm>
            <a:off x="8498505" y="4901074"/>
            <a:ext cx="1604870" cy="19962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Time (Yr)</a:t>
            </a:r>
          </a:p>
        </p:txBody>
      </p:sp>
      <p:sp>
        <p:nvSpPr>
          <p:cNvPr id="22539" name="Freeform: Shape 22538">
            <a:extLst>
              <a:ext uri="{FF2B5EF4-FFF2-40B4-BE49-F238E27FC236}">
                <a16:creationId xmlns:a16="http://schemas.microsoft.com/office/drawing/2014/main" id="{ACB716E5-84CA-2B0F-6C56-351988B407F4}"/>
              </a:ext>
            </a:extLst>
          </p:cNvPr>
          <p:cNvSpPr/>
          <p:nvPr/>
        </p:nvSpPr>
        <p:spPr>
          <a:xfrm>
            <a:off x="7124700" y="2043113"/>
            <a:ext cx="4333875" cy="2533650"/>
          </a:xfrm>
          <a:custGeom>
            <a:avLst/>
            <a:gdLst>
              <a:gd name="csX0" fmla="*/ 0 w 4333875"/>
              <a:gd name="csY0" fmla="*/ 0 h 2533650"/>
              <a:gd name="csX1" fmla="*/ 0 w 4333875"/>
              <a:gd name="csY1" fmla="*/ 2533650 h 2533650"/>
              <a:gd name="csX2" fmla="*/ 4333875 w 4333875"/>
              <a:gd name="csY2" fmla="*/ 2533650 h 25336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333875" h="2533650">
                <a:moveTo>
                  <a:pt x="0" y="0"/>
                </a:moveTo>
                <a:lnTo>
                  <a:pt x="0" y="2533650"/>
                </a:lnTo>
                <a:lnTo>
                  <a:pt x="4333875" y="2533650"/>
                </a:ln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540" name="Group 22539">
            <a:extLst>
              <a:ext uri="{FF2B5EF4-FFF2-40B4-BE49-F238E27FC236}">
                <a16:creationId xmlns:a16="http://schemas.microsoft.com/office/drawing/2014/main" id="{CD8A3F87-80D0-36AE-4AAC-C3900290E8D8}"/>
              </a:ext>
            </a:extLst>
          </p:cNvPr>
          <p:cNvGrpSpPr/>
          <p:nvPr/>
        </p:nvGrpSpPr>
        <p:grpSpPr>
          <a:xfrm>
            <a:off x="7067550" y="2043113"/>
            <a:ext cx="57150" cy="2539752"/>
            <a:chOff x="845590" y="2043113"/>
            <a:chExt cx="708918" cy="2539752"/>
          </a:xfrm>
        </p:grpSpPr>
        <p:cxnSp>
          <p:nvCxnSpPr>
            <p:cNvPr id="22541" name="Straight Connector 22540">
              <a:extLst>
                <a:ext uri="{FF2B5EF4-FFF2-40B4-BE49-F238E27FC236}">
                  <a16:creationId xmlns:a16="http://schemas.microsoft.com/office/drawing/2014/main" id="{3839A033-F673-A65C-2CA4-EF0B4AD42C1B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2043113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42" name="Straight Connector 22541">
              <a:extLst>
                <a:ext uri="{FF2B5EF4-FFF2-40B4-BE49-F238E27FC236}">
                  <a16:creationId xmlns:a16="http://schemas.microsoft.com/office/drawing/2014/main" id="{11F7D73E-055A-2DB1-B7F4-44F4FA002309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2551063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43" name="Straight Connector 22542">
              <a:extLst>
                <a:ext uri="{FF2B5EF4-FFF2-40B4-BE49-F238E27FC236}">
                  <a16:creationId xmlns:a16="http://schemas.microsoft.com/office/drawing/2014/main" id="{C1A6A794-5390-4C39-5B67-11AB645BE71C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3059013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44" name="Straight Connector 22543">
              <a:extLst>
                <a:ext uri="{FF2B5EF4-FFF2-40B4-BE49-F238E27FC236}">
                  <a16:creationId xmlns:a16="http://schemas.microsoft.com/office/drawing/2014/main" id="{F203A068-3A5A-9C1A-6056-3DC4B8F1B9B3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3566963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45" name="Straight Connector 22544">
              <a:extLst>
                <a:ext uri="{FF2B5EF4-FFF2-40B4-BE49-F238E27FC236}">
                  <a16:creationId xmlns:a16="http://schemas.microsoft.com/office/drawing/2014/main" id="{4FCA7F93-A2B9-1D10-8C5C-EE9FE9A627B5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4074913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46" name="Straight Connector 22545">
              <a:extLst>
                <a:ext uri="{FF2B5EF4-FFF2-40B4-BE49-F238E27FC236}">
                  <a16:creationId xmlns:a16="http://schemas.microsoft.com/office/drawing/2014/main" id="{CCE1FCBA-63C4-6344-63D1-3FC79AE28AEE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4582865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47" name="Group 22546">
            <a:extLst>
              <a:ext uri="{FF2B5EF4-FFF2-40B4-BE49-F238E27FC236}">
                <a16:creationId xmlns:a16="http://schemas.microsoft.com/office/drawing/2014/main" id="{55CCA78B-ACBF-69D1-CF6F-55E9FE64C08E}"/>
              </a:ext>
            </a:extLst>
          </p:cNvPr>
          <p:cNvGrpSpPr/>
          <p:nvPr/>
        </p:nvGrpSpPr>
        <p:grpSpPr>
          <a:xfrm rot="5400000">
            <a:off x="9248501" y="2446781"/>
            <a:ext cx="79143" cy="4331483"/>
            <a:chOff x="845590" y="1525412"/>
            <a:chExt cx="708919" cy="3057453"/>
          </a:xfrm>
        </p:grpSpPr>
        <p:cxnSp>
          <p:nvCxnSpPr>
            <p:cNvPr id="22548" name="Straight Connector 22547">
              <a:extLst>
                <a:ext uri="{FF2B5EF4-FFF2-40B4-BE49-F238E27FC236}">
                  <a16:creationId xmlns:a16="http://schemas.microsoft.com/office/drawing/2014/main" id="{25F6E4BC-E482-1455-6A51-3F165F378780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2043113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49" name="Straight Connector 22548">
              <a:extLst>
                <a:ext uri="{FF2B5EF4-FFF2-40B4-BE49-F238E27FC236}">
                  <a16:creationId xmlns:a16="http://schemas.microsoft.com/office/drawing/2014/main" id="{22B9536F-E112-2618-46DF-C55E4498A5CF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2551063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50" name="Straight Connector 22549">
              <a:extLst>
                <a:ext uri="{FF2B5EF4-FFF2-40B4-BE49-F238E27FC236}">
                  <a16:creationId xmlns:a16="http://schemas.microsoft.com/office/drawing/2014/main" id="{1C43680A-EF00-1407-BD21-05EE8BB401BA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3059013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51" name="Straight Connector 22550">
              <a:extLst>
                <a:ext uri="{FF2B5EF4-FFF2-40B4-BE49-F238E27FC236}">
                  <a16:creationId xmlns:a16="http://schemas.microsoft.com/office/drawing/2014/main" id="{F3B50539-FF04-469D-222E-54C82DCA7A0A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3566963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52" name="Straight Connector 22551">
              <a:extLst>
                <a:ext uri="{FF2B5EF4-FFF2-40B4-BE49-F238E27FC236}">
                  <a16:creationId xmlns:a16="http://schemas.microsoft.com/office/drawing/2014/main" id="{C516D84E-E8AF-C4C4-3F75-C8A588AA7850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4074913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53" name="Straight Connector 22552">
              <a:extLst>
                <a:ext uri="{FF2B5EF4-FFF2-40B4-BE49-F238E27FC236}">
                  <a16:creationId xmlns:a16="http://schemas.microsoft.com/office/drawing/2014/main" id="{AD2A88E4-ECC7-DDB3-D44D-8F2D4D31B98E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4582865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54" name="Straight Connector 22553">
              <a:extLst>
                <a:ext uri="{FF2B5EF4-FFF2-40B4-BE49-F238E27FC236}">
                  <a16:creationId xmlns:a16="http://schemas.microsoft.com/office/drawing/2014/main" id="{2B2EF287-9F83-1867-A7AA-404C947F90BC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1" y="1525412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555" name="Straight Connector 22554">
            <a:extLst>
              <a:ext uri="{FF2B5EF4-FFF2-40B4-BE49-F238E27FC236}">
                <a16:creationId xmlns:a16="http://schemas.microsoft.com/office/drawing/2014/main" id="{5E62F2BC-8249-A13F-8028-FCF0B1FE9456}"/>
              </a:ext>
            </a:extLst>
          </p:cNvPr>
          <p:cNvCxnSpPr/>
          <p:nvPr/>
        </p:nvCxnSpPr>
        <p:spPr>
          <a:xfrm>
            <a:off x="7131050" y="3309938"/>
            <a:ext cx="4333875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56" name="TextBox 22555">
            <a:extLst>
              <a:ext uri="{FF2B5EF4-FFF2-40B4-BE49-F238E27FC236}">
                <a16:creationId xmlns:a16="http://schemas.microsoft.com/office/drawing/2014/main" id="{A5FADF60-AFA9-9637-4F48-5652D2CFD0F2}"/>
              </a:ext>
            </a:extLst>
          </p:cNvPr>
          <p:cNvSpPr txBox="1"/>
          <p:nvPr/>
        </p:nvSpPr>
        <p:spPr>
          <a:xfrm>
            <a:off x="7211014" y="4339589"/>
            <a:ext cx="324032" cy="22860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r>
              <a:rPr lang="en-US" sz="1400" i="1" dirty="0"/>
              <a:t>P</a:t>
            </a:r>
            <a:r>
              <a:rPr lang="en-US" sz="1400" dirty="0"/>
              <a:t> = .07</a:t>
            </a:r>
          </a:p>
        </p:txBody>
      </p:sp>
      <p:grpSp>
        <p:nvGrpSpPr>
          <p:cNvPr id="22557" name="Group 22556">
            <a:extLst>
              <a:ext uri="{FF2B5EF4-FFF2-40B4-BE49-F238E27FC236}">
                <a16:creationId xmlns:a16="http://schemas.microsoft.com/office/drawing/2014/main" id="{83880A9A-E7AB-E11C-B189-F9FEE76A5FD6}"/>
              </a:ext>
            </a:extLst>
          </p:cNvPr>
          <p:cNvGrpSpPr/>
          <p:nvPr/>
        </p:nvGrpSpPr>
        <p:grpSpPr>
          <a:xfrm>
            <a:off x="959567" y="5202608"/>
            <a:ext cx="4658318" cy="228600"/>
            <a:chOff x="959567" y="4647334"/>
            <a:chExt cx="4658318" cy="228600"/>
          </a:xfrm>
        </p:grpSpPr>
        <p:sp>
          <p:nvSpPr>
            <p:cNvPr id="22558" name="TextBox 22557">
              <a:extLst>
                <a:ext uri="{FF2B5EF4-FFF2-40B4-BE49-F238E27FC236}">
                  <a16:creationId xmlns:a16="http://schemas.microsoft.com/office/drawing/2014/main" id="{073D5086-5E20-99A1-5C11-EBE2DBC90810}"/>
                </a:ext>
              </a:extLst>
            </p:cNvPr>
            <p:cNvSpPr txBox="1"/>
            <p:nvPr/>
          </p:nvSpPr>
          <p:spPr>
            <a:xfrm>
              <a:off x="959567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62</a:t>
              </a:r>
            </a:p>
            <a:p>
              <a:pPr algn="ctr"/>
              <a:r>
                <a:rPr lang="en-US" sz="1400" dirty="0"/>
                <a:t>33</a:t>
              </a:r>
            </a:p>
            <a:p>
              <a:pPr algn="ctr"/>
              <a:r>
                <a:rPr lang="en-US" sz="1400" dirty="0"/>
                <a:t>56</a:t>
              </a:r>
            </a:p>
          </p:txBody>
        </p:sp>
        <p:sp>
          <p:nvSpPr>
            <p:cNvPr id="22559" name="TextBox 22558">
              <a:extLst>
                <a:ext uri="{FF2B5EF4-FFF2-40B4-BE49-F238E27FC236}">
                  <a16:creationId xmlns:a16="http://schemas.microsoft.com/office/drawing/2014/main" id="{3DE8FBB8-955F-69CC-4037-53C72E89BDBD}"/>
                </a:ext>
              </a:extLst>
            </p:cNvPr>
            <p:cNvSpPr txBox="1"/>
            <p:nvPr/>
          </p:nvSpPr>
          <p:spPr>
            <a:xfrm>
              <a:off x="1683467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18</a:t>
              </a:r>
            </a:p>
            <a:p>
              <a:pPr algn="ctr"/>
              <a:r>
                <a:rPr lang="en-US" sz="1400" dirty="0"/>
                <a:t>8</a:t>
              </a:r>
            </a:p>
            <a:p>
              <a:pPr algn="ctr"/>
              <a:r>
                <a:rPr lang="en-US" sz="1400" dirty="0"/>
                <a:t>17</a:t>
              </a:r>
            </a:p>
          </p:txBody>
        </p:sp>
        <p:sp>
          <p:nvSpPr>
            <p:cNvPr id="22560" name="TextBox 22559">
              <a:extLst>
                <a:ext uri="{FF2B5EF4-FFF2-40B4-BE49-F238E27FC236}">
                  <a16:creationId xmlns:a16="http://schemas.microsoft.com/office/drawing/2014/main" id="{AE2609C9-8637-5105-4516-D3F6C6B91563}"/>
                </a:ext>
              </a:extLst>
            </p:cNvPr>
            <p:cNvSpPr txBox="1"/>
            <p:nvPr/>
          </p:nvSpPr>
          <p:spPr>
            <a:xfrm>
              <a:off x="2402421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11</a:t>
              </a:r>
            </a:p>
            <a:p>
              <a:pPr algn="ctr"/>
              <a:r>
                <a:rPr lang="en-US" sz="1400" dirty="0"/>
                <a:t>5</a:t>
              </a:r>
            </a:p>
            <a:p>
              <a:pPr algn="ctr"/>
              <a:r>
                <a:rPr lang="en-US" sz="1400" dirty="0"/>
                <a:t>8</a:t>
              </a:r>
            </a:p>
          </p:txBody>
        </p:sp>
        <p:sp>
          <p:nvSpPr>
            <p:cNvPr id="22561" name="TextBox 22560">
              <a:extLst>
                <a:ext uri="{FF2B5EF4-FFF2-40B4-BE49-F238E27FC236}">
                  <a16:creationId xmlns:a16="http://schemas.microsoft.com/office/drawing/2014/main" id="{83C73F9C-092A-7EFC-4C35-B0179B080232}"/>
                </a:ext>
              </a:extLst>
            </p:cNvPr>
            <p:cNvSpPr txBox="1"/>
            <p:nvPr/>
          </p:nvSpPr>
          <p:spPr>
            <a:xfrm>
              <a:off x="3126321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2</a:t>
              </a:r>
            </a:p>
            <a:p>
              <a:pPr algn="ctr"/>
              <a:r>
                <a:rPr lang="en-US" sz="1400" dirty="0"/>
                <a:t>2</a:t>
              </a:r>
            </a:p>
            <a:p>
              <a:pPr algn="ctr"/>
              <a:r>
                <a:rPr lang="en-US" sz="1400" dirty="0"/>
                <a:t>3</a:t>
              </a:r>
            </a:p>
          </p:txBody>
        </p:sp>
        <p:sp>
          <p:nvSpPr>
            <p:cNvPr id="22562" name="TextBox 22561">
              <a:extLst>
                <a:ext uri="{FF2B5EF4-FFF2-40B4-BE49-F238E27FC236}">
                  <a16:creationId xmlns:a16="http://schemas.microsoft.com/office/drawing/2014/main" id="{8D571D43-C6AB-AF89-C918-05210BC5DF5A}"/>
                </a:ext>
              </a:extLst>
            </p:cNvPr>
            <p:cNvSpPr txBox="1"/>
            <p:nvPr/>
          </p:nvSpPr>
          <p:spPr>
            <a:xfrm>
              <a:off x="3850999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2</a:t>
              </a:r>
            </a:p>
            <a:p>
              <a:pPr algn="ctr"/>
              <a:r>
                <a:rPr lang="en-US" sz="1400" dirty="0"/>
                <a:t>2</a:t>
              </a:r>
            </a:p>
            <a:p>
              <a:pPr algn="ctr"/>
              <a:r>
                <a:rPr lang="en-US" sz="1400" dirty="0"/>
                <a:t>3</a:t>
              </a:r>
            </a:p>
          </p:txBody>
        </p:sp>
        <p:sp>
          <p:nvSpPr>
            <p:cNvPr id="22563" name="TextBox 22562">
              <a:extLst>
                <a:ext uri="{FF2B5EF4-FFF2-40B4-BE49-F238E27FC236}">
                  <a16:creationId xmlns:a16="http://schemas.microsoft.com/office/drawing/2014/main" id="{EA794094-9B61-E78E-E49C-AC2AF252373C}"/>
                </a:ext>
              </a:extLst>
            </p:cNvPr>
            <p:cNvSpPr txBox="1"/>
            <p:nvPr/>
          </p:nvSpPr>
          <p:spPr>
            <a:xfrm>
              <a:off x="4569953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0</a:t>
              </a:r>
            </a:p>
            <a:p>
              <a:pPr algn="ctr"/>
              <a:r>
                <a:rPr lang="en-US" sz="1400" dirty="0"/>
                <a:t>1</a:t>
              </a:r>
            </a:p>
            <a:p>
              <a:pPr algn="ctr"/>
              <a:r>
                <a:rPr lang="en-US" sz="1400" dirty="0"/>
                <a:t>2</a:t>
              </a:r>
            </a:p>
          </p:txBody>
        </p:sp>
        <p:sp>
          <p:nvSpPr>
            <p:cNvPr id="22564" name="TextBox 22563">
              <a:extLst>
                <a:ext uri="{FF2B5EF4-FFF2-40B4-BE49-F238E27FC236}">
                  <a16:creationId xmlns:a16="http://schemas.microsoft.com/office/drawing/2014/main" id="{2F454102-A410-0E95-C372-6D9B90334878}"/>
                </a:ext>
              </a:extLst>
            </p:cNvPr>
            <p:cNvSpPr txBox="1"/>
            <p:nvPr/>
          </p:nvSpPr>
          <p:spPr>
            <a:xfrm>
              <a:off x="5293853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0</a:t>
              </a:r>
            </a:p>
            <a:p>
              <a:pPr algn="ctr"/>
              <a:r>
                <a:rPr lang="en-US" sz="1400" dirty="0"/>
                <a:t>0</a:t>
              </a:r>
            </a:p>
            <a:p>
              <a:pPr algn="ctr"/>
              <a:r>
                <a:rPr lang="en-US" sz="1400" dirty="0"/>
                <a:t>0</a:t>
              </a:r>
            </a:p>
          </p:txBody>
        </p:sp>
      </p:grpSp>
      <p:grpSp>
        <p:nvGrpSpPr>
          <p:cNvPr id="22565" name="Group 22564">
            <a:extLst>
              <a:ext uri="{FF2B5EF4-FFF2-40B4-BE49-F238E27FC236}">
                <a16:creationId xmlns:a16="http://schemas.microsoft.com/office/drawing/2014/main" id="{3CFFE3E5-6BFB-605A-8B3E-6825F7FAD831}"/>
              </a:ext>
            </a:extLst>
          </p:cNvPr>
          <p:cNvGrpSpPr/>
          <p:nvPr/>
        </p:nvGrpSpPr>
        <p:grpSpPr>
          <a:xfrm>
            <a:off x="6960317" y="5201443"/>
            <a:ext cx="4658318" cy="228600"/>
            <a:chOff x="959567" y="4647334"/>
            <a:chExt cx="4658318" cy="228600"/>
          </a:xfrm>
        </p:grpSpPr>
        <p:sp>
          <p:nvSpPr>
            <p:cNvPr id="22566" name="TextBox 22565">
              <a:extLst>
                <a:ext uri="{FF2B5EF4-FFF2-40B4-BE49-F238E27FC236}">
                  <a16:creationId xmlns:a16="http://schemas.microsoft.com/office/drawing/2014/main" id="{2001DB30-21A6-D75F-CB1F-306F6D5DB77D}"/>
                </a:ext>
              </a:extLst>
            </p:cNvPr>
            <p:cNvSpPr txBox="1"/>
            <p:nvPr/>
          </p:nvSpPr>
          <p:spPr>
            <a:xfrm>
              <a:off x="959567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22</a:t>
              </a:r>
            </a:p>
            <a:p>
              <a:pPr algn="ctr"/>
              <a:r>
                <a:rPr lang="en-US" sz="1400" dirty="0"/>
                <a:t>30</a:t>
              </a:r>
            </a:p>
            <a:p>
              <a:pPr algn="ctr"/>
              <a:r>
                <a:rPr lang="en-US" sz="1400" dirty="0"/>
                <a:t>36</a:t>
              </a:r>
            </a:p>
            <a:p>
              <a:pPr algn="ctr"/>
              <a:r>
                <a:rPr lang="en-US" sz="1400" dirty="0"/>
                <a:t>8</a:t>
              </a:r>
            </a:p>
          </p:txBody>
        </p:sp>
        <p:sp>
          <p:nvSpPr>
            <p:cNvPr id="22567" name="TextBox 22566">
              <a:extLst>
                <a:ext uri="{FF2B5EF4-FFF2-40B4-BE49-F238E27FC236}">
                  <a16:creationId xmlns:a16="http://schemas.microsoft.com/office/drawing/2014/main" id="{62681241-DE7F-500F-A195-C01FB3757E00}"/>
                </a:ext>
              </a:extLst>
            </p:cNvPr>
            <p:cNvSpPr txBox="1"/>
            <p:nvPr/>
          </p:nvSpPr>
          <p:spPr>
            <a:xfrm>
              <a:off x="1683467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11</a:t>
              </a:r>
            </a:p>
            <a:p>
              <a:pPr algn="ctr"/>
              <a:r>
                <a:rPr lang="en-US" sz="1400" dirty="0"/>
                <a:t>15</a:t>
              </a:r>
            </a:p>
            <a:p>
              <a:pPr algn="ctr"/>
              <a:r>
                <a:rPr lang="en-US" sz="1400" dirty="0"/>
                <a:t>25</a:t>
              </a:r>
            </a:p>
            <a:p>
              <a:pPr algn="ctr"/>
              <a:r>
                <a:rPr lang="en-US" sz="1400" dirty="0"/>
                <a:t>3</a:t>
              </a:r>
            </a:p>
          </p:txBody>
        </p:sp>
        <p:sp>
          <p:nvSpPr>
            <p:cNvPr id="22568" name="TextBox 22567">
              <a:extLst>
                <a:ext uri="{FF2B5EF4-FFF2-40B4-BE49-F238E27FC236}">
                  <a16:creationId xmlns:a16="http://schemas.microsoft.com/office/drawing/2014/main" id="{62DD4D13-C4FB-CE44-8A57-1546E32B66E0}"/>
                </a:ext>
              </a:extLst>
            </p:cNvPr>
            <p:cNvSpPr txBox="1"/>
            <p:nvPr/>
          </p:nvSpPr>
          <p:spPr>
            <a:xfrm>
              <a:off x="2402421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7</a:t>
              </a:r>
            </a:p>
            <a:p>
              <a:pPr algn="ctr"/>
              <a:r>
                <a:rPr lang="en-US" sz="1400" dirty="0"/>
                <a:t>10</a:t>
              </a:r>
            </a:p>
            <a:p>
              <a:pPr algn="ctr"/>
              <a:r>
                <a:rPr lang="en-US" sz="1400" dirty="0"/>
                <a:t>18</a:t>
              </a:r>
            </a:p>
            <a:p>
              <a:pPr algn="ctr"/>
              <a:r>
                <a:rPr lang="en-US" sz="1400" dirty="0"/>
                <a:t>2</a:t>
              </a:r>
            </a:p>
          </p:txBody>
        </p:sp>
        <p:sp>
          <p:nvSpPr>
            <p:cNvPr id="22569" name="TextBox 22568">
              <a:extLst>
                <a:ext uri="{FF2B5EF4-FFF2-40B4-BE49-F238E27FC236}">
                  <a16:creationId xmlns:a16="http://schemas.microsoft.com/office/drawing/2014/main" id="{C8FD4BE3-3CB7-FC26-79D3-EA8DA18BFA83}"/>
                </a:ext>
              </a:extLst>
            </p:cNvPr>
            <p:cNvSpPr txBox="1"/>
            <p:nvPr/>
          </p:nvSpPr>
          <p:spPr>
            <a:xfrm>
              <a:off x="3126321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5</a:t>
              </a:r>
            </a:p>
            <a:p>
              <a:pPr algn="ctr"/>
              <a:r>
                <a:rPr lang="en-US" sz="1400" dirty="0"/>
                <a:t>4</a:t>
              </a:r>
            </a:p>
            <a:p>
              <a:pPr algn="ctr"/>
              <a:r>
                <a:rPr lang="en-US" sz="1400" dirty="0"/>
                <a:t>8</a:t>
              </a:r>
            </a:p>
            <a:p>
              <a:pPr algn="ctr"/>
              <a:r>
                <a:rPr lang="en-US" sz="1400" dirty="0"/>
                <a:t>1</a:t>
              </a:r>
            </a:p>
          </p:txBody>
        </p:sp>
        <p:sp>
          <p:nvSpPr>
            <p:cNvPr id="22570" name="TextBox 22569">
              <a:extLst>
                <a:ext uri="{FF2B5EF4-FFF2-40B4-BE49-F238E27FC236}">
                  <a16:creationId xmlns:a16="http://schemas.microsoft.com/office/drawing/2014/main" id="{9A0FE8F0-460E-E6AC-D5A8-7F554DBFDD02}"/>
                </a:ext>
              </a:extLst>
            </p:cNvPr>
            <p:cNvSpPr txBox="1"/>
            <p:nvPr/>
          </p:nvSpPr>
          <p:spPr>
            <a:xfrm>
              <a:off x="3850999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3</a:t>
              </a:r>
            </a:p>
            <a:p>
              <a:pPr algn="ctr"/>
              <a:r>
                <a:rPr lang="en-US" sz="1400" dirty="0"/>
                <a:t>3</a:t>
              </a:r>
            </a:p>
            <a:p>
              <a:pPr algn="ctr"/>
              <a:r>
                <a:rPr lang="en-US" sz="1400" dirty="0"/>
                <a:t>7</a:t>
              </a:r>
            </a:p>
            <a:p>
              <a:pPr algn="ctr"/>
              <a:r>
                <a:rPr lang="en-US" sz="1400" dirty="0"/>
                <a:t>0</a:t>
              </a:r>
            </a:p>
          </p:txBody>
        </p:sp>
        <p:sp>
          <p:nvSpPr>
            <p:cNvPr id="22571" name="TextBox 22570">
              <a:extLst>
                <a:ext uri="{FF2B5EF4-FFF2-40B4-BE49-F238E27FC236}">
                  <a16:creationId xmlns:a16="http://schemas.microsoft.com/office/drawing/2014/main" id="{371BC99F-1989-0ACA-BA99-D6891AA6E8A7}"/>
                </a:ext>
              </a:extLst>
            </p:cNvPr>
            <p:cNvSpPr txBox="1"/>
            <p:nvPr/>
          </p:nvSpPr>
          <p:spPr>
            <a:xfrm>
              <a:off x="4569953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1</a:t>
              </a:r>
            </a:p>
            <a:p>
              <a:pPr algn="ctr"/>
              <a:r>
                <a:rPr lang="en-US" sz="1400" dirty="0"/>
                <a:t>1</a:t>
              </a:r>
            </a:p>
            <a:p>
              <a:pPr algn="ctr"/>
              <a:r>
                <a:rPr lang="en-US" sz="1400" dirty="0"/>
                <a:t>4</a:t>
              </a:r>
            </a:p>
            <a:p>
              <a:pPr algn="ctr"/>
              <a:r>
                <a:rPr lang="en-US" sz="1400" dirty="0"/>
                <a:t>0</a:t>
              </a:r>
            </a:p>
          </p:txBody>
        </p:sp>
        <p:sp>
          <p:nvSpPr>
            <p:cNvPr id="22572" name="TextBox 22571">
              <a:extLst>
                <a:ext uri="{FF2B5EF4-FFF2-40B4-BE49-F238E27FC236}">
                  <a16:creationId xmlns:a16="http://schemas.microsoft.com/office/drawing/2014/main" id="{A12FA311-7FE2-8F8C-C938-068686851D2E}"/>
                </a:ext>
              </a:extLst>
            </p:cNvPr>
            <p:cNvSpPr txBox="1"/>
            <p:nvPr/>
          </p:nvSpPr>
          <p:spPr>
            <a:xfrm>
              <a:off x="5293853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0</a:t>
              </a:r>
            </a:p>
            <a:p>
              <a:pPr algn="ctr"/>
              <a:r>
                <a:rPr lang="en-US" sz="1400" dirty="0"/>
                <a:t>1</a:t>
              </a:r>
            </a:p>
            <a:p>
              <a:pPr algn="ctr"/>
              <a:r>
                <a:rPr lang="en-US" sz="1400" dirty="0"/>
                <a:t>0</a:t>
              </a:r>
            </a:p>
            <a:p>
              <a:pPr algn="ctr"/>
              <a:r>
                <a:rPr lang="en-US" sz="1400" dirty="0"/>
                <a:t>0</a:t>
              </a:r>
            </a:p>
          </p:txBody>
        </p:sp>
      </p:grpSp>
      <p:grpSp>
        <p:nvGrpSpPr>
          <p:cNvPr id="22573" name="Group 22572">
            <a:extLst>
              <a:ext uri="{FF2B5EF4-FFF2-40B4-BE49-F238E27FC236}">
                <a16:creationId xmlns:a16="http://schemas.microsoft.com/office/drawing/2014/main" id="{5BD40CD7-DF2D-A09F-89A3-71F18863FE85}"/>
              </a:ext>
            </a:extLst>
          </p:cNvPr>
          <p:cNvGrpSpPr/>
          <p:nvPr/>
        </p:nvGrpSpPr>
        <p:grpSpPr>
          <a:xfrm>
            <a:off x="9124950" y="2025812"/>
            <a:ext cx="277650" cy="885980"/>
            <a:chOff x="2362570" y="2025813"/>
            <a:chExt cx="434877" cy="947248"/>
          </a:xfrm>
        </p:grpSpPr>
        <p:cxnSp>
          <p:nvCxnSpPr>
            <p:cNvPr id="22574" name="Straight Connector 22573">
              <a:extLst>
                <a:ext uri="{FF2B5EF4-FFF2-40B4-BE49-F238E27FC236}">
                  <a16:creationId xmlns:a16="http://schemas.microsoft.com/office/drawing/2014/main" id="{FE2ACB79-89C0-A0B3-DC9D-21211D30A141}"/>
                </a:ext>
              </a:extLst>
            </p:cNvPr>
            <p:cNvCxnSpPr/>
            <p:nvPr/>
          </p:nvCxnSpPr>
          <p:spPr>
            <a:xfrm>
              <a:off x="2362570" y="2025813"/>
              <a:ext cx="434877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75" name="Straight Connector 22574">
              <a:extLst>
                <a:ext uri="{FF2B5EF4-FFF2-40B4-BE49-F238E27FC236}">
                  <a16:creationId xmlns:a16="http://schemas.microsoft.com/office/drawing/2014/main" id="{1E5CCFCA-9F0F-7C48-E31D-627EF9869392}"/>
                </a:ext>
              </a:extLst>
            </p:cNvPr>
            <p:cNvCxnSpPr/>
            <p:nvPr/>
          </p:nvCxnSpPr>
          <p:spPr>
            <a:xfrm>
              <a:off x="2362570" y="2338608"/>
              <a:ext cx="434877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76" name="Straight Connector 22575">
              <a:extLst>
                <a:ext uri="{FF2B5EF4-FFF2-40B4-BE49-F238E27FC236}">
                  <a16:creationId xmlns:a16="http://schemas.microsoft.com/office/drawing/2014/main" id="{D2223549-131A-FEE6-14E0-F8E636D5C662}"/>
                </a:ext>
              </a:extLst>
            </p:cNvPr>
            <p:cNvCxnSpPr/>
            <p:nvPr/>
          </p:nvCxnSpPr>
          <p:spPr>
            <a:xfrm>
              <a:off x="2362570" y="2662458"/>
              <a:ext cx="434877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77" name="Straight Connector 22576">
              <a:extLst>
                <a:ext uri="{FF2B5EF4-FFF2-40B4-BE49-F238E27FC236}">
                  <a16:creationId xmlns:a16="http://schemas.microsoft.com/office/drawing/2014/main" id="{21D44399-5CE1-0B1D-9EE2-C0F0DDC7F3A4}"/>
                </a:ext>
              </a:extLst>
            </p:cNvPr>
            <p:cNvCxnSpPr/>
            <p:nvPr/>
          </p:nvCxnSpPr>
          <p:spPr>
            <a:xfrm>
              <a:off x="2362570" y="2973061"/>
              <a:ext cx="434877" cy="0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78" name="Group 22577">
            <a:extLst>
              <a:ext uri="{FF2B5EF4-FFF2-40B4-BE49-F238E27FC236}">
                <a16:creationId xmlns:a16="http://schemas.microsoft.com/office/drawing/2014/main" id="{7FB2DA4C-F408-4F95-E1DE-9EB475B1FAB3}"/>
              </a:ext>
            </a:extLst>
          </p:cNvPr>
          <p:cNvGrpSpPr/>
          <p:nvPr/>
        </p:nvGrpSpPr>
        <p:grpSpPr>
          <a:xfrm>
            <a:off x="657268" y="5279450"/>
            <a:ext cx="274320" cy="459363"/>
            <a:chOff x="2362570" y="2025813"/>
            <a:chExt cx="434877" cy="636645"/>
          </a:xfrm>
        </p:grpSpPr>
        <p:cxnSp>
          <p:nvCxnSpPr>
            <p:cNvPr id="22579" name="Straight Connector 22578">
              <a:extLst>
                <a:ext uri="{FF2B5EF4-FFF2-40B4-BE49-F238E27FC236}">
                  <a16:creationId xmlns:a16="http://schemas.microsoft.com/office/drawing/2014/main" id="{8EAD25D6-8922-5063-44C1-88ED43BFE183}"/>
                </a:ext>
              </a:extLst>
            </p:cNvPr>
            <p:cNvCxnSpPr/>
            <p:nvPr/>
          </p:nvCxnSpPr>
          <p:spPr>
            <a:xfrm>
              <a:off x="2362570" y="2025813"/>
              <a:ext cx="434877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80" name="Straight Connector 22579">
              <a:extLst>
                <a:ext uri="{FF2B5EF4-FFF2-40B4-BE49-F238E27FC236}">
                  <a16:creationId xmlns:a16="http://schemas.microsoft.com/office/drawing/2014/main" id="{DB00E900-625C-F987-ABA9-104F05CA73F8}"/>
                </a:ext>
              </a:extLst>
            </p:cNvPr>
            <p:cNvCxnSpPr/>
            <p:nvPr/>
          </p:nvCxnSpPr>
          <p:spPr>
            <a:xfrm>
              <a:off x="2362570" y="2338608"/>
              <a:ext cx="434877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81" name="Straight Connector 22580">
              <a:extLst>
                <a:ext uri="{FF2B5EF4-FFF2-40B4-BE49-F238E27FC236}">
                  <a16:creationId xmlns:a16="http://schemas.microsoft.com/office/drawing/2014/main" id="{830B4532-958D-66CA-9D68-7FC691B14F10}"/>
                </a:ext>
              </a:extLst>
            </p:cNvPr>
            <p:cNvCxnSpPr/>
            <p:nvPr/>
          </p:nvCxnSpPr>
          <p:spPr>
            <a:xfrm>
              <a:off x="2362570" y="2662458"/>
              <a:ext cx="434877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82" name="Group 22581">
            <a:extLst>
              <a:ext uri="{FF2B5EF4-FFF2-40B4-BE49-F238E27FC236}">
                <a16:creationId xmlns:a16="http://schemas.microsoft.com/office/drawing/2014/main" id="{431FE8CD-3414-94BB-5F77-45ACF0251BA5}"/>
              </a:ext>
            </a:extLst>
          </p:cNvPr>
          <p:cNvGrpSpPr/>
          <p:nvPr/>
        </p:nvGrpSpPr>
        <p:grpSpPr>
          <a:xfrm>
            <a:off x="6668324" y="5279449"/>
            <a:ext cx="277650" cy="664424"/>
            <a:chOff x="2362570" y="2025813"/>
            <a:chExt cx="434877" cy="920846"/>
          </a:xfrm>
        </p:grpSpPr>
        <p:cxnSp>
          <p:nvCxnSpPr>
            <p:cNvPr id="22583" name="Straight Connector 22582">
              <a:extLst>
                <a:ext uri="{FF2B5EF4-FFF2-40B4-BE49-F238E27FC236}">
                  <a16:creationId xmlns:a16="http://schemas.microsoft.com/office/drawing/2014/main" id="{91DCEE55-A715-B60B-DD9E-674FDB9DC71F}"/>
                </a:ext>
              </a:extLst>
            </p:cNvPr>
            <p:cNvCxnSpPr/>
            <p:nvPr/>
          </p:nvCxnSpPr>
          <p:spPr>
            <a:xfrm>
              <a:off x="2362570" y="2025813"/>
              <a:ext cx="434877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84" name="Straight Connector 22583">
              <a:extLst>
                <a:ext uri="{FF2B5EF4-FFF2-40B4-BE49-F238E27FC236}">
                  <a16:creationId xmlns:a16="http://schemas.microsoft.com/office/drawing/2014/main" id="{50367DA3-AB43-3F10-4384-F9288CD79907}"/>
                </a:ext>
              </a:extLst>
            </p:cNvPr>
            <p:cNvCxnSpPr/>
            <p:nvPr/>
          </p:nvCxnSpPr>
          <p:spPr>
            <a:xfrm>
              <a:off x="2362570" y="2338608"/>
              <a:ext cx="434877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85" name="Straight Connector 22584">
              <a:extLst>
                <a:ext uri="{FF2B5EF4-FFF2-40B4-BE49-F238E27FC236}">
                  <a16:creationId xmlns:a16="http://schemas.microsoft.com/office/drawing/2014/main" id="{9DC6A534-568B-F488-6FCE-61580B44B49F}"/>
                </a:ext>
              </a:extLst>
            </p:cNvPr>
            <p:cNvCxnSpPr/>
            <p:nvPr/>
          </p:nvCxnSpPr>
          <p:spPr>
            <a:xfrm>
              <a:off x="2362570" y="2662458"/>
              <a:ext cx="434877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86" name="Straight Connector 22585">
              <a:extLst>
                <a:ext uri="{FF2B5EF4-FFF2-40B4-BE49-F238E27FC236}">
                  <a16:creationId xmlns:a16="http://schemas.microsoft.com/office/drawing/2014/main" id="{0B010F96-4375-EE96-B9C4-FBFF3BE348FA}"/>
                </a:ext>
              </a:extLst>
            </p:cNvPr>
            <p:cNvCxnSpPr/>
            <p:nvPr/>
          </p:nvCxnSpPr>
          <p:spPr>
            <a:xfrm>
              <a:off x="2362570" y="2946659"/>
              <a:ext cx="434877" cy="0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588" name="Freeform: Shape 22587">
            <a:extLst>
              <a:ext uri="{FF2B5EF4-FFF2-40B4-BE49-F238E27FC236}">
                <a16:creationId xmlns:a16="http://schemas.microsoft.com/office/drawing/2014/main" id="{3F9D9A17-B98C-2E2A-A6C8-EBA12A8E9FBB}"/>
              </a:ext>
            </a:extLst>
          </p:cNvPr>
          <p:cNvSpPr/>
          <p:nvPr/>
        </p:nvSpPr>
        <p:spPr>
          <a:xfrm>
            <a:off x="1190625" y="2095500"/>
            <a:ext cx="3705225" cy="2262188"/>
          </a:xfrm>
          <a:custGeom>
            <a:avLst/>
            <a:gdLst>
              <a:gd name="csX0" fmla="*/ 3705225 w 3705225"/>
              <a:gd name="csY0" fmla="*/ 2262188 h 2262188"/>
              <a:gd name="csX1" fmla="*/ 3128963 w 3705225"/>
              <a:gd name="csY1" fmla="*/ 2262188 h 2262188"/>
              <a:gd name="csX2" fmla="*/ 3128963 w 3705225"/>
              <a:gd name="csY2" fmla="*/ 2138363 h 2262188"/>
              <a:gd name="csX3" fmla="*/ 1581150 w 3705225"/>
              <a:gd name="csY3" fmla="*/ 2138363 h 2262188"/>
              <a:gd name="csX4" fmla="*/ 1581150 w 3705225"/>
              <a:gd name="csY4" fmla="*/ 2062163 h 2262188"/>
              <a:gd name="csX5" fmla="*/ 1471613 w 3705225"/>
              <a:gd name="csY5" fmla="*/ 2062163 h 2262188"/>
              <a:gd name="csX6" fmla="*/ 1471613 w 3705225"/>
              <a:gd name="csY6" fmla="*/ 1990725 h 2262188"/>
              <a:gd name="csX7" fmla="*/ 1395413 w 3705225"/>
              <a:gd name="csY7" fmla="*/ 1990725 h 2262188"/>
              <a:gd name="csX8" fmla="*/ 1395413 w 3705225"/>
              <a:gd name="csY8" fmla="*/ 1919288 h 2262188"/>
              <a:gd name="csX9" fmla="*/ 1262063 w 3705225"/>
              <a:gd name="csY9" fmla="*/ 1919288 h 2262188"/>
              <a:gd name="csX10" fmla="*/ 1262063 w 3705225"/>
              <a:gd name="csY10" fmla="*/ 1847850 h 2262188"/>
              <a:gd name="csX11" fmla="*/ 1195388 w 3705225"/>
              <a:gd name="csY11" fmla="*/ 1847850 h 2262188"/>
              <a:gd name="csX12" fmla="*/ 1195388 w 3705225"/>
              <a:gd name="csY12" fmla="*/ 1785938 h 2262188"/>
              <a:gd name="csX13" fmla="*/ 1166813 w 3705225"/>
              <a:gd name="csY13" fmla="*/ 1785938 h 2262188"/>
              <a:gd name="csX14" fmla="*/ 1166813 w 3705225"/>
              <a:gd name="csY14" fmla="*/ 1724025 h 2262188"/>
              <a:gd name="csX15" fmla="*/ 1071563 w 3705225"/>
              <a:gd name="csY15" fmla="*/ 1724025 h 2262188"/>
              <a:gd name="csX16" fmla="*/ 1071563 w 3705225"/>
              <a:gd name="csY16" fmla="*/ 1652588 h 2262188"/>
              <a:gd name="csX17" fmla="*/ 1028700 w 3705225"/>
              <a:gd name="csY17" fmla="*/ 1652588 h 2262188"/>
              <a:gd name="csX18" fmla="*/ 1028700 w 3705225"/>
              <a:gd name="csY18" fmla="*/ 1595438 h 2262188"/>
              <a:gd name="csX19" fmla="*/ 900113 w 3705225"/>
              <a:gd name="csY19" fmla="*/ 1595438 h 2262188"/>
              <a:gd name="csX20" fmla="*/ 900113 w 3705225"/>
              <a:gd name="csY20" fmla="*/ 1533525 h 2262188"/>
              <a:gd name="csX21" fmla="*/ 876300 w 3705225"/>
              <a:gd name="csY21" fmla="*/ 1533525 h 2262188"/>
              <a:gd name="csX22" fmla="*/ 876300 w 3705225"/>
              <a:gd name="csY22" fmla="*/ 1462088 h 2262188"/>
              <a:gd name="csX23" fmla="*/ 719138 w 3705225"/>
              <a:gd name="csY23" fmla="*/ 1462088 h 2262188"/>
              <a:gd name="csX24" fmla="*/ 719138 w 3705225"/>
              <a:gd name="csY24" fmla="*/ 1404938 h 2262188"/>
              <a:gd name="csX25" fmla="*/ 609600 w 3705225"/>
              <a:gd name="csY25" fmla="*/ 1404938 h 2262188"/>
              <a:gd name="csX26" fmla="*/ 609600 w 3705225"/>
              <a:gd name="csY26" fmla="*/ 1343025 h 2262188"/>
              <a:gd name="csX27" fmla="*/ 452438 w 3705225"/>
              <a:gd name="csY27" fmla="*/ 1343025 h 2262188"/>
              <a:gd name="csX28" fmla="*/ 452438 w 3705225"/>
              <a:gd name="csY28" fmla="*/ 1281113 h 2262188"/>
              <a:gd name="csX29" fmla="*/ 381000 w 3705225"/>
              <a:gd name="csY29" fmla="*/ 1281113 h 2262188"/>
              <a:gd name="csX30" fmla="*/ 381000 w 3705225"/>
              <a:gd name="csY30" fmla="*/ 1157288 h 2262188"/>
              <a:gd name="csX31" fmla="*/ 361950 w 3705225"/>
              <a:gd name="csY31" fmla="*/ 1157288 h 2262188"/>
              <a:gd name="csX32" fmla="*/ 361950 w 3705225"/>
              <a:gd name="csY32" fmla="*/ 1114425 h 2262188"/>
              <a:gd name="csX33" fmla="*/ 357188 w 3705225"/>
              <a:gd name="csY33" fmla="*/ 1109663 h 2262188"/>
              <a:gd name="csX34" fmla="*/ 357188 w 3705225"/>
              <a:gd name="csY34" fmla="*/ 1052513 h 2262188"/>
              <a:gd name="csX35" fmla="*/ 342900 w 3705225"/>
              <a:gd name="csY35" fmla="*/ 1052513 h 2262188"/>
              <a:gd name="csX36" fmla="*/ 342900 w 3705225"/>
              <a:gd name="csY36" fmla="*/ 995363 h 2262188"/>
              <a:gd name="csX37" fmla="*/ 328613 w 3705225"/>
              <a:gd name="csY37" fmla="*/ 995363 h 2262188"/>
              <a:gd name="csX38" fmla="*/ 328613 w 3705225"/>
              <a:gd name="csY38" fmla="*/ 885825 h 2262188"/>
              <a:gd name="csX39" fmla="*/ 304800 w 3705225"/>
              <a:gd name="csY39" fmla="*/ 885825 h 2262188"/>
              <a:gd name="csX40" fmla="*/ 304800 w 3705225"/>
              <a:gd name="csY40" fmla="*/ 723900 h 2262188"/>
              <a:gd name="csX41" fmla="*/ 290513 w 3705225"/>
              <a:gd name="csY41" fmla="*/ 723900 h 2262188"/>
              <a:gd name="csX42" fmla="*/ 290513 w 3705225"/>
              <a:gd name="csY42" fmla="*/ 338138 h 2262188"/>
              <a:gd name="csX43" fmla="*/ 276225 w 3705225"/>
              <a:gd name="csY43" fmla="*/ 338138 h 2262188"/>
              <a:gd name="csX44" fmla="*/ 276225 w 3705225"/>
              <a:gd name="csY44" fmla="*/ 290513 h 2262188"/>
              <a:gd name="csX45" fmla="*/ 261938 w 3705225"/>
              <a:gd name="csY45" fmla="*/ 290513 h 2262188"/>
              <a:gd name="csX46" fmla="*/ 261938 w 3705225"/>
              <a:gd name="csY46" fmla="*/ 233363 h 2262188"/>
              <a:gd name="csX47" fmla="*/ 214313 w 3705225"/>
              <a:gd name="csY47" fmla="*/ 233363 h 2262188"/>
              <a:gd name="csX48" fmla="*/ 214313 w 3705225"/>
              <a:gd name="csY48" fmla="*/ 180975 h 2262188"/>
              <a:gd name="csX49" fmla="*/ 200025 w 3705225"/>
              <a:gd name="csY49" fmla="*/ 180975 h 2262188"/>
              <a:gd name="csX50" fmla="*/ 200025 w 3705225"/>
              <a:gd name="csY50" fmla="*/ 142875 h 2262188"/>
              <a:gd name="csX51" fmla="*/ 180975 w 3705225"/>
              <a:gd name="csY51" fmla="*/ 142875 h 2262188"/>
              <a:gd name="csX52" fmla="*/ 180975 w 3705225"/>
              <a:gd name="csY52" fmla="*/ 71438 h 2262188"/>
              <a:gd name="csX53" fmla="*/ 71438 w 3705225"/>
              <a:gd name="csY53" fmla="*/ 71438 h 2262188"/>
              <a:gd name="csX54" fmla="*/ 71438 w 3705225"/>
              <a:gd name="csY54" fmla="*/ 38100 h 2262188"/>
              <a:gd name="csX55" fmla="*/ 52388 w 3705225"/>
              <a:gd name="csY55" fmla="*/ 38100 h 2262188"/>
              <a:gd name="csX56" fmla="*/ 52388 w 3705225"/>
              <a:gd name="csY56" fmla="*/ 0 h 2262188"/>
              <a:gd name="csX57" fmla="*/ 0 w 3705225"/>
              <a:gd name="csY57" fmla="*/ 0 h 2262188"/>
              <a:gd name="csX0" fmla="*/ 3705225 w 3705225"/>
              <a:gd name="csY0" fmla="*/ 2262188 h 2262188"/>
              <a:gd name="csX1" fmla="*/ 3128963 w 3705225"/>
              <a:gd name="csY1" fmla="*/ 2262188 h 2262188"/>
              <a:gd name="csX2" fmla="*/ 3128963 w 3705225"/>
              <a:gd name="csY2" fmla="*/ 2138363 h 2262188"/>
              <a:gd name="csX3" fmla="*/ 1581150 w 3705225"/>
              <a:gd name="csY3" fmla="*/ 2138363 h 2262188"/>
              <a:gd name="csX4" fmla="*/ 1581150 w 3705225"/>
              <a:gd name="csY4" fmla="*/ 2062163 h 2262188"/>
              <a:gd name="csX5" fmla="*/ 1471613 w 3705225"/>
              <a:gd name="csY5" fmla="*/ 2062163 h 2262188"/>
              <a:gd name="csX6" fmla="*/ 1471613 w 3705225"/>
              <a:gd name="csY6" fmla="*/ 1990725 h 2262188"/>
              <a:gd name="csX7" fmla="*/ 1395413 w 3705225"/>
              <a:gd name="csY7" fmla="*/ 1990725 h 2262188"/>
              <a:gd name="csX8" fmla="*/ 1395413 w 3705225"/>
              <a:gd name="csY8" fmla="*/ 1919288 h 2262188"/>
              <a:gd name="csX9" fmla="*/ 1262063 w 3705225"/>
              <a:gd name="csY9" fmla="*/ 1919288 h 2262188"/>
              <a:gd name="csX10" fmla="*/ 1262063 w 3705225"/>
              <a:gd name="csY10" fmla="*/ 1847850 h 2262188"/>
              <a:gd name="csX11" fmla="*/ 1195388 w 3705225"/>
              <a:gd name="csY11" fmla="*/ 1847850 h 2262188"/>
              <a:gd name="csX12" fmla="*/ 1195388 w 3705225"/>
              <a:gd name="csY12" fmla="*/ 1785938 h 2262188"/>
              <a:gd name="csX13" fmla="*/ 1166813 w 3705225"/>
              <a:gd name="csY13" fmla="*/ 1785938 h 2262188"/>
              <a:gd name="csX14" fmla="*/ 1166813 w 3705225"/>
              <a:gd name="csY14" fmla="*/ 1724025 h 2262188"/>
              <a:gd name="csX15" fmla="*/ 1071563 w 3705225"/>
              <a:gd name="csY15" fmla="*/ 1724025 h 2262188"/>
              <a:gd name="csX16" fmla="*/ 1071563 w 3705225"/>
              <a:gd name="csY16" fmla="*/ 1652588 h 2262188"/>
              <a:gd name="csX17" fmla="*/ 1028700 w 3705225"/>
              <a:gd name="csY17" fmla="*/ 1652588 h 2262188"/>
              <a:gd name="csX18" fmla="*/ 1028700 w 3705225"/>
              <a:gd name="csY18" fmla="*/ 1595438 h 2262188"/>
              <a:gd name="csX19" fmla="*/ 900113 w 3705225"/>
              <a:gd name="csY19" fmla="*/ 1595438 h 2262188"/>
              <a:gd name="csX20" fmla="*/ 885826 w 3705225"/>
              <a:gd name="csY20" fmla="*/ 1535907 h 2262188"/>
              <a:gd name="csX21" fmla="*/ 876300 w 3705225"/>
              <a:gd name="csY21" fmla="*/ 1533525 h 2262188"/>
              <a:gd name="csX22" fmla="*/ 876300 w 3705225"/>
              <a:gd name="csY22" fmla="*/ 1462088 h 2262188"/>
              <a:gd name="csX23" fmla="*/ 719138 w 3705225"/>
              <a:gd name="csY23" fmla="*/ 1462088 h 2262188"/>
              <a:gd name="csX24" fmla="*/ 719138 w 3705225"/>
              <a:gd name="csY24" fmla="*/ 1404938 h 2262188"/>
              <a:gd name="csX25" fmla="*/ 609600 w 3705225"/>
              <a:gd name="csY25" fmla="*/ 1404938 h 2262188"/>
              <a:gd name="csX26" fmla="*/ 609600 w 3705225"/>
              <a:gd name="csY26" fmla="*/ 1343025 h 2262188"/>
              <a:gd name="csX27" fmla="*/ 452438 w 3705225"/>
              <a:gd name="csY27" fmla="*/ 1343025 h 2262188"/>
              <a:gd name="csX28" fmla="*/ 452438 w 3705225"/>
              <a:gd name="csY28" fmla="*/ 1281113 h 2262188"/>
              <a:gd name="csX29" fmla="*/ 381000 w 3705225"/>
              <a:gd name="csY29" fmla="*/ 1281113 h 2262188"/>
              <a:gd name="csX30" fmla="*/ 381000 w 3705225"/>
              <a:gd name="csY30" fmla="*/ 1157288 h 2262188"/>
              <a:gd name="csX31" fmla="*/ 361950 w 3705225"/>
              <a:gd name="csY31" fmla="*/ 1157288 h 2262188"/>
              <a:gd name="csX32" fmla="*/ 361950 w 3705225"/>
              <a:gd name="csY32" fmla="*/ 1114425 h 2262188"/>
              <a:gd name="csX33" fmla="*/ 357188 w 3705225"/>
              <a:gd name="csY33" fmla="*/ 1109663 h 2262188"/>
              <a:gd name="csX34" fmla="*/ 357188 w 3705225"/>
              <a:gd name="csY34" fmla="*/ 1052513 h 2262188"/>
              <a:gd name="csX35" fmla="*/ 342900 w 3705225"/>
              <a:gd name="csY35" fmla="*/ 1052513 h 2262188"/>
              <a:gd name="csX36" fmla="*/ 342900 w 3705225"/>
              <a:gd name="csY36" fmla="*/ 995363 h 2262188"/>
              <a:gd name="csX37" fmla="*/ 328613 w 3705225"/>
              <a:gd name="csY37" fmla="*/ 995363 h 2262188"/>
              <a:gd name="csX38" fmla="*/ 328613 w 3705225"/>
              <a:gd name="csY38" fmla="*/ 885825 h 2262188"/>
              <a:gd name="csX39" fmla="*/ 304800 w 3705225"/>
              <a:gd name="csY39" fmla="*/ 885825 h 2262188"/>
              <a:gd name="csX40" fmla="*/ 304800 w 3705225"/>
              <a:gd name="csY40" fmla="*/ 723900 h 2262188"/>
              <a:gd name="csX41" fmla="*/ 290513 w 3705225"/>
              <a:gd name="csY41" fmla="*/ 723900 h 2262188"/>
              <a:gd name="csX42" fmla="*/ 290513 w 3705225"/>
              <a:gd name="csY42" fmla="*/ 338138 h 2262188"/>
              <a:gd name="csX43" fmla="*/ 276225 w 3705225"/>
              <a:gd name="csY43" fmla="*/ 338138 h 2262188"/>
              <a:gd name="csX44" fmla="*/ 276225 w 3705225"/>
              <a:gd name="csY44" fmla="*/ 290513 h 2262188"/>
              <a:gd name="csX45" fmla="*/ 261938 w 3705225"/>
              <a:gd name="csY45" fmla="*/ 290513 h 2262188"/>
              <a:gd name="csX46" fmla="*/ 261938 w 3705225"/>
              <a:gd name="csY46" fmla="*/ 233363 h 2262188"/>
              <a:gd name="csX47" fmla="*/ 214313 w 3705225"/>
              <a:gd name="csY47" fmla="*/ 233363 h 2262188"/>
              <a:gd name="csX48" fmla="*/ 214313 w 3705225"/>
              <a:gd name="csY48" fmla="*/ 180975 h 2262188"/>
              <a:gd name="csX49" fmla="*/ 200025 w 3705225"/>
              <a:gd name="csY49" fmla="*/ 180975 h 2262188"/>
              <a:gd name="csX50" fmla="*/ 200025 w 3705225"/>
              <a:gd name="csY50" fmla="*/ 142875 h 2262188"/>
              <a:gd name="csX51" fmla="*/ 180975 w 3705225"/>
              <a:gd name="csY51" fmla="*/ 142875 h 2262188"/>
              <a:gd name="csX52" fmla="*/ 180975 w 3705225"/>
              <a:gd name="csY52" fmla="*/ 71438 h 2262188"/>
              <a:gd name="csX53" fmla="*/ 71438 w 3705225"/>
              <a:gd name="csY53" fmla="*/ 71438 h 2262188"/>
              <a:gd name="csX54" fmla="*/ 71438 w 3705225"/>
              <a:gd name="csY54" fmla="*/ 38100 h 2262188"/>
              <a:gd name="csX55" fmla="*/ 52388 w 3705225"/>
              <a:gd name="csY55" fmla="*/ 38100 h 2262188"/>
              <a:gd name="csX56" fmla="*/ 52388 w 3705225"/>
              <a:gd name="csY56" fmla="*/ 0 h 2262188"/>
              <a:gd name="csX57" fmla="*/ 0 w 3705225"/>
              <a:gd name="csY57" fmla="*/ 0 h 2262188"/>
              <a:gd name="csX0" fmla="*/ 3705225 w 3705225"/>
              <a:gd name="csY0" fmla="*/ 2262188 h 2262188"/>
              <a:gd name="csX1" fmla="*/ 3128963 w 3705225"/>
              <a:gd name="csY1" fmla="*/ 2262188 h 2262188"/>
              <a:gd name="csX2" fmla="*/ 3128963 w 3705225"/>
              <a:gd name="csY2" fmla="*/ 2138363 h 2262188"/>
              <a:gd name="csX3" fmla="*/ 1581150 w 3705225"/>
              <a:gd name="csY3" fmla="*/ 2138363 h 2262188"/>
              <a:gd name="csX4" fmla="*/ 1581150 w 3705225"/>
              <a:gd name="csY4" fmla="*/ 2062163 h 2262188"/>
              <a:gd name="csX5" fmla="*/ 1471613 w 3705225"/>
              <a:gd name="csY5" fmla="*/ 2062163 h 2262188"/>
              <a:gd name="csX6" fmla="*/ 1471613 w 3705225"/>
              <a:gd name="csY6" fmla="*/ 1990725 h 2262188"/>
              <a:gd name="csX7" fmla="*/ 1395413 w 3705225"/>
              <a:gd name="csY7" fmla="*/ 1990725 h 2262188"/>
              <a:gd name="csX8" fmla="*/ 1395413 w 3705225"/>
              <a:gd name="csY8" fmla="*/ 1919288 h 2262188"/>
              <a:gd name="csX9" fmla="*/ 1262063 w 3705225"/>
              <a:gd name="csY9" fmla="*/ 1919288 h 2262188"/>
              <a:gd name="csX10" fmla="*/ 1262063 w 3705225"/>
              <a:gd name="csY10" fmla="*/ 1847850 h 2262188"/>
              <a:gd name="csX11" fmla="*/ 1195388 w 3705225"/>
              <a:gd name="csY11" fmla="*/ 1847850 h 2262188"/>
              <a:gd name="csX12" fmla="*/ 1195388 w 3705225"/>
              <a:gd name="csY12" fmla="*/ 1785938 h 2262188"/>
              <a:gd name="csX13" fmla="*/ 1166813 w 3705225"/>
              <a:gd name="csY13" fmla="*/ 1785938 h 2262188"/>
              <a:gd name="csX14" fmla="*/ 1166813 w 3705225"/>
              <a:gd name="csY14" fmla="*/ 1724025 h 2262188"/>
              <a:gd name="csX15" fmla="*/ 1071563 w 3705225"/>
              <a:gd name="csY15" fmla="*/ 1724025 h 2262188"/>
              <a:gd name="csX16" fmla="*/ 1071563 w 3705225"/>
              <a:gd name="csY16" fmla="*/ 1652588 h 2262188"/>
              <a:gd name="csX17" fmla="*/ 1028700 w 3705225"/>
              <a:gd name="csY17" fmla="*/ 1652588 h 2262188"/>
              <a:gd name="csX18" fmla="*/ 1028700 w 3705225"/>
              <a:gd name="csY18" fmla="*/ 1595438 h 2262188"/>
              <a:gd name="csX19" fmla="*/ 885826 w 3705225"/>
              <a:gd name="csY19" fmla="*/ 1595438 h 2262188"/>
              <a:gd name="csX20" fmla="*/ 885826 w 3705225"/>
              <a:gd name="csY20" fmla="*/ 1535907 h 2262188"/>
              <a:gd name="csX21" fmla="*/ 876300 w 3705225"/>
              <a:gd name="csY21" fmla="*/ 1533525 h 2262188"/>
              <a:gd name="csX22" fmla="*/ 876300 w 3705225"/>
              <a:gd name="csY22" fmla="*/ 1462088 h 2262188"/>
              <a:gd name="csX23" fmla="*/ 719138 w 3705225"/>
              <a:gd name="csY23" fmla="*/ 1462088 h 2262188"/>
              <a:gd name="csX24" fmla="*/ 719138 w 3705225"/>
              <a:gd name="csY24" fmla="*/ 1404938 h 2262188"/>
              <a:gd name="csX25" fmla="*/ 609600 w 3705225"/>
              <a:gd name="csY25" fmla="*/ 1404938 h 2262188"/>
              <a:gd name="csX26" fmla="*/ 609600 w 3705225"/>
              <a:gd name="csY26" fmla="*/ 1343025 h 2262188"/>
              <a:gd name="csX27" fmla="*/ 452438 w 3705225"/>
              <a:gd name="csY27" fmla="*/ 1343025 h 2262188"/>
              <a:gd name="csX28" fmla="*/ 452438 w 3705225"/>
              <a:gd name="csY28" fmla="*/ 1281113 h 2262188"/>
              <a:gd name="csX29" fmla="*/ 381000 w 3705225"/>
              <a:gd name="csY29" fmla="*/ 1281113 h 2262188"/>
              <a:gd name="csX30" fmla="*/ 381000 w 3705225"/>
              <a:gd name="csY30" fmla="*/ 1157288 h 2262188"/>
              <a:gd name="csX31" fmla="*/ 361950 w 3705225"/>
              <a:gd name="csY31" fmla="*/ 1157288 h 2262188"/>
              <a:gd name="csX32" fmla="*/ 361950 w 3705225"/>
              <a:gd name="csY32" fmla="*/ 1114425 h 2262188"/>
              <a:gd name="csX33" fmla="*/ 357188 w 3705225"/>
              <a:gd name="csY33" fmla="*/ 1109663 h 2262188"/>
              <a:gd name="csX34" fmla="*/ 357188 w 3705225"/>
              <a:gd name="csY34" fmla="*/ 1052513 h 2262188"/>
              <a:gd name="csX35" fmla="*/ 342900 w 3705225"/>
              <a:gd name="csY35" fmla="*/ 1052513 h 2262188"/>
              <a:gd name="csX36" fmla="*/ 342900 w 3705225"/>
              <a:gd name="csY36" fmla="*/ 995363 h 2262188"/>
              <a:gd name="csX37" fmla="*/ 328613 w 3705225"/>
              <a:gd name="csY37" fmla="*/ 995363 h 2262188"/>
              <a:gd name="csX38" fmla="*/ 328613 w 3705225"/>
              <a:gd name="csY38" fmla="*/ 885825 h 2262188"/>
              <a:gd name="csX39" fmla="*/ 304800 w 3705225"/>
              <a:gd name="csY39" fmla="*/ 885825 h 2262188"/>
              <a:gd name="csX40" fmla="*/ 304800 w 3705225"/>
              <a:gd name="csY40" fmla="*/ 723900 h 2262188"/>
              <a:gd name="csX41" fmla="*/ 290513 w 3705225"/>
              <a:gd name="csY41" fmla="*/ 723900 h 2262188"/>
              <a:gd name="csX42" fmla="*/ 290513 w 3705225"/>
              <a:gd name="csY42" fmla="*/ 338138 h 2262188"/>
              <a:gd name="csX43" fmla="*/ 276225 w 3705225"/>
              <a:gd name="csY43" fmla="*/ 338138 h 2262188"/>
              <a:gd name="csX44" fmla="*/ 276225 w 3705225"/>
              <a:gd name="csY44" fmla="*/ 290513 h 2262188"/>
              <a:gd name="csX45" fmla="*/ 261938 w 3705225"/>
              <a:gd name="csY45" fmla="*/ 290513 h 2262188"/>
              <a:gd name="csX46" fmla="*/ 261938 w 3705225"/>
              <a:gd name="csY46" fmla="*/ 233363 h 2262188"/>
              <a:gd name="csX47" fmla="*/ 214313 w 3705225"/>
              <a:gd name="csY47" fmla="*/ 233363 h 2262188"/>
              <a:gd name="csX48" fmla="*/ 214313 w 3705225"/>
              <a:gd name="csY48" fmla="*/ 180975 h 2262188"/>
              <a:gd name="csX49" fmla="*/ 200025 w 3705225"/>
              <a:gd name="csY49" fmla="*/ 180975 h 2262188"/>
              <a:gd name="csX50" fmla="*/ 200025 w 3705225"/>
              <a:gd name="csY50" fmla="*/ 142875 h 2262188"/>
              <a:gd name="csX51" fmla="*/ 180975 w 3705225"/>
              <a:gd name="csY51" fmla="*/ 142875 h 2262188"/>
              <a:gd name="csX52" fmla="*/ 180975 w 3705225"/>
              <a:gd name="csY52" fmla="*/ 71438 h 2262188"/>
              <a:gd name="csX53" fmla="*/ 71438 w 3705225"/>
              <a:gd name="csY53" fmla="*/ 71438 h 2262188"/>
              <a:gd name="csX54" fmla="*/ 71438 w 3705225"/>
              <a:gd name="csY54" fmla="*/ 38100 h 2262188"/>
              <a:gd name="csX55" fmla="*/ 52388 w 3705225"/>
              <a:gd name="csY55" fmla="*/ 38100 h 2262188"/>
              <a:gd name="csX56" fmla="*/ 52388 w 3705225"/>
              <a:gd name="csY56" fmla="*/ 0 h 2262188"/>
              <a:gd name="csX57" fmla="*/ 0 w 3705225"/>
              <a:gd name="csY57" fmla="*/ 0 h 22621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</a:cxnLst>
            <a:rect l="l" t="t" r="r" b="b"/>
            <a:pathLst>
              <a:path w="3705225" h="2262188">
                <a:moveTo>
                  <a:pt x="3705225" y="2262188"/>
                </a:moveTo>
                <a:lnTo>
                  <a:pt x="3128963" y="2262188"/>
                </a:lnTo>
                <a:lnTo>
                  <a:pt x="3128963" y="2138363"/>
                </a:lnTo>
                <a:lnTo>
                  <a:pt x="1581150" y="2138363"/>
                </a:lnTo>
                <a:lnTo>
                  <a:pt x="1581150" y="2062163"/>
                </a:lnTo>
                <a:lnTo>
                  <a:pt x="1471613" y="2062163"/>
                </a:lnTo>
                <a:lnTo>
                  <a:pt x="1471613" y="1990725"/>
                </a:lnTo>
                <a:lnTo>
                  <a:pt x="1395413" y="1990725"/>
                </a:lnTo>
                <a:lnTo>
                  <a:pt x="1395413" y="1919288"/>
                </a:lnTo>
                <a:lnTo>
                  <a:pt x="1262063" y="1919288"/>
                </a:lnTo>
                <a:lnTo>
                  <a:pt x="1262063" y="1847850"/>
                </a:lnTo>
                <a:lnTo>
                  <a:pt x="1195388" y="1847850"/>
                </a:lnTo>
                <a:lnTo>
                  <a:pt x="1195388" y="1785938"/>
                </a:lnTo>
                <a:lnTo>
                  <a:pt x="1166813" y="1785938"/>
                </a:lnTo>
                <a:lnTo>
                  <a:pt x="1166813" y="1724025"/>
                </a:lnTo>
                <a:lnTo>
                  <a:pt x="1071563" y="1724025"/>
                </a:lnTo>
                <a:lnTo>
                  <a:pt x="1071563" y="1652588"/>
                </a:lnTo>
                <a:lnTo>
                  <a:pt x="1028700" y="1652588"/>
                </a:lnTo>
                <a:lnTo>
                  <a:pt x="1028700" y="1595438"/>
                </a:lnTo>
                <a:lnTo>
                  <a:pt x="885826" y="1595438"/>
                </a:lnTo>
                <a:lnTo>
                  <a:pt x="885826" y="1535907"/>
                </a:lnTo>
                <a:lnTo>
                  <a:pt x="876300" y="1533525"/>
                </a:lnTo>
                <a:lnTo>
                  <a:pt x="876300" y="1462088"/>
                </a:lnTo>
                <a:lnTo>
                  <a:pt x="719138" y="1462088"/>
                </a:lnTo>
                <a:lnTo>
                  <a:pt x="719138" y="1404938"/>
                </a:lnTo>
                <a:lnTo>
                  <a:pt x="609600" y="1404938"/>
                </a:lnTo>
                <a:lnTo>
                  <a:pt x="609600" y="1343025"/>
                </a:lnTo>
                <a:lnTo>
                  <a:pt x="452438" y="1343025"/>
                </a:lnTo>
                <a:lnTo>
                  <a:pt x="452438" y="1281113"/>
                </a:lnTo>
                <a:lnTo>
                  <a:pt x="381000" y="1281113"/>
                </a:lnTo>
                <a:lnTo>
                  <a:pt x="381000" y="1157288"/>
                </a:lnTo>
                <a:lnTo>
                  <a:pt x="361950" y="1157288"/>
                </a:lnTo>
                <a:lnTo>
                  <a:pt x="361950" y="1114425"/>
                </a:lnTo>
                <a:lnTo>
                  <a:pt x="357188" y="1109663"/>
                </a:lnTo>
                <a:lnTo>
                  <a:pt x="357188" y="1052513"/>
                </a:lnTo>
                <a:lnTo>
                  <a:pt x="342900" y="1052513"/>
                </a:lnTo>
                <a:lnTo>
                  <a:pt x="342900" y="995363"/>
                </a:lnTo>
                <a:lnTo>
                  <a:pt x="328613" y="995363"/>
                </a:lnTo>
                <a:lnTo>
                  <a:pt x="328613" y="885825"/>
                </a:lnTo>
                <a:lnTo>
                  <a:pt x="304800" y="885825"/>
                </a:lnTo>
                <a:lnTo>
                  <a:pt x="304800" y="723900"/>
                </a:lnTo>
                <a:lnTo>
                  <a:pt x="290513" y="723900"/>
                </a:lnTo>
                <a:lnTo>
                  <a:pt x="290513" y="338138"/>
                </a:lnTo>
                <a:lnTo>
                  <a:pt x="276225" y="338138"/>
                </a:lnTo>
                <a:lnTo>
                  <a:pt x="276225" y="290513"/>
                </a:lnTo>
                <a:lnTo>
                  <a:pt x="261938" y="290513"/>
                </a:lnTo>
                <a:lnTo>
                  <a:pt x="261938" y="233363"/>
                </a:lnTo>
                <a:lnTo>
                  <a:pt x="214313" y="233363"/>
                </a:lnTo>
                <a:lnTo>
                  <a:pt x="214313" y="180975"/>
                </a:lnTo>
                <a:lnTo>
                  <a:pt x="200025" y="180975"/>
                </a:lnTo>
                <a:lnTo>
                  <a:pt x="200025" y="142875"/>
                </a:lnTo>
                <a:lnTo>
                  <a:pt x="180975" y="142875"/>
                </a:lnTo>
                <a:lnTo>
                  <a:pt x="180975" y="71438"/>
                </a:lnTo>
                <a:lnTo>
                  <a:pt x="71438" y="71438"/>
                </a:lnTo>
                <a:lnTo>
                  <a:pt x="71438" y="38100"/>
                </a:lnTo>
                <a:lnTo>
                  <a:pt x="52388" y="38100"/>
                </a:lnTo>
                <a:lnTo>
                  <a:pt x="52388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597" name="Group 22596">
            <a:extLst>
              <a:ext uri="{FF2B5EF4-FFF2-40B4-BE49-F238E27FC236}">
                <a16:creationId xmlns:a16="http://schemas.microsoft.com/office/drawing/2014/main" id="{7412FCB6-6866-5C62-912E-E6F302DE3774}"/>
              </a:ext>
            </a:extLst>
          </p:cNvPr>
          <p:cNvGrpSpPr/>
          <p:nvPr/>
        </p:nvGrpSpPr>
        <p:grpSpPr>
          <a:xfrm>
            <a:off x="1233311" y="2043113"/>
            <a:ext cx="3667301" cy="2314575"/>
            <a:chOff x="1233311" y="2043113"/>
            <a:chExt cx="3667301" cy="2314575"/>
          </a:xfrm>
        </p:grpSpPr>
        <p:cxnSp>
          <p:nvCxnSpPr>
            <p:cNvPr id="22590" name="Straight Connector 22589">
              <a:extLst>
                <a:ext uri="{FF2B5EF4-FFF2-40B4-BE49-F238E27FC236}">
                  <a16:creationId xmlns:a16="http://schemas.microsoft.com/office/drawing/2014/main" id="{54EE8538-24CB-2D0A-425B-FC529EA10C3A}"/>
                </a:ext>
              </a:extLst>
            </p:cNvPr>
            <p:cNvCxnSpPr/>
            <p:nvPr/>
          </p:nvCxnSpPr>
          <p:spPr>
            <a:xfrm>
              <a:off x="2445368" y="3881437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91" name="Straight Connector 22590">
              <a:extLst>
                <a:ext uri="{FF2B5EF4-FFF2-40B4-BE49-F238E27FC236}">
                  <a16:creationId xmlns:a16="http://schemas.microsoft.com/office/drawing/2014/main" id="{338CFEDF-F880-C47F-C40E-C4252073CCDF}"/>
                </a:ext>
              </a:extLst>
            </p:cNvPr>
            <p:cNvCxnSpPr/>
            <p:nvPr/>
          </p:nvCxnSpPr>
          <p:spPr>
            <a:xfrm>
              <a:off x="1795287" y="3388518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92" name="Straight Connector 22591">
              <a:extLst>
                <a:ext uri="{FF2B5EF4-FFF2-40B4-BE49-F238E27FC236}">
                  <a16:creationId xmlns:a16="http://schemas.microsoft.com/office/drawing/2014/main" id="{1302B5EE-84AD-63EA-0D67-8A5ADDF0765A}"/>
                </a:ext>
              </a:extLst>
            </p:cNvPr>
            <p:cNvCxnSpPr/>
            <p:nvPr/>
          </p:nvCxnSpPr>
          <p:spPr>
            <a:xfrm>
              <a:off x="1628599" y="3309938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93" name="Straight Connector 22592">
              <a:extLst>
                <a:ext uri="{FF2B5EF4-FFF2-40B4-BE49-F238E27FC236}">
                  <a16:creationId xmlns:a16="http://schemas.microsoft.com/office/drawing/2014/main" id="{8AEB7A2C-24A5-F6D6-662F-24EDBB1FBA28}"/>
                </a:ext>
              </a:extLst>
            </p:cNvPr>
            <p:cNvCxnSpPr/>
            <p:nvPr/>
          </p:nvCxnSpPr>
          <p:spPr>
            <a:xfrm>
              <a:off x="1430955" y="2279027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94" name="Straight Connector 22593">
              <a:extLst>
                <a:ext uri="{FF2B5EF4-FFF2-40B4-BE49-F238E27FC236}">
                  <a16:creationId xmlns:a16="http://schemas.microsoft.com/office/drawing/2014/main" id="{2E68C8F5-3863-1D16-3158-CDCB2FCEAAC3}"/>
                </a:ext>
              </a:extLst>
            </p:cNvPr>
            <p:cNvCxnSpPr/>
            <p:nvPr/>
          </p:nvCxnSpPr>
          <p:spPr>
            <a:xfrm>
              <a:off x="1233311" y="2043113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95" name="Straight Connector 22594">
              <a:extLst>
                <a:ext uri="{FF2B5EF4-FFF2-40B4-BE49-F238E27FC236}">
                  <a16:creationId xmlns:a16="http://schemas.microsoft.com/office/drawing/2014/main" id="{8DAE93B8-80F3-54B2-A2A0-12F1974A7355}"/>
                </a:ext>
              </a:extLst>
            </p:cNvPr>
            <p:cNvCxnSpPr/>
            <p:nvPr/>
          </p:nvCxnSpPr>
          <p:spPr>
            <a:xfrm>
              <a:off x="4848048" y="4287057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96" name="Straight Connector 22595">
              <a:extLst>
                <a:ext uri="{FF2B5EF4-FFF2-40B4-BE49-F238E27FC236}">
                  <a16:creationId xmlns:a16="http://schemas.microsoft.com/office/drawing/2014/main" id="{E876AC7A-5965-B83F-2E34-32C793E6C4F9}"/>
                </a:ext>
              </a:extLst>
            </p:cNvPr>
            <p:cNvCxnSpPr/>
            <p:nvPr/>
          </p:nvCxnSpPr>
          <p:spPr>
            <a:xfrm>
              <a:off x="4900612" y="4287057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598" name="Freeform: Shape 22597">
            <a:extLst>
              <a:ext uri="{FF2B5EF4-FFF2-40B4-BE49-F238E27FC236}">
                <a16:creationId xmlns:a16="http://schemas.microsoft.com/office/drawing/2014/main" id="{14312738-88EA-300B-8868-88D72F327C1A}"/>
              </a:ext>
            </a:extLst>
          </p:cNvPr>
          <p:cNvSpPr/>
          <p:nvPr/>
        </p:nvSpPr>
        <p:spPr>
          <a:xfrm>
            <a:off x="1176338" y="2047875"/>
            <a:ext cx="3986212" cy="2305050"/>
          </a:xfrm>
          <a:custGeom>
            <a:avLst/>
            <a:gdLst>
              <a:gd name="csX0" fmla="*/ 3986212 w 3986212"/>
              <a:gd name="csY0" fmla="*/ 2305050 h 2305050"/>
              <a:gd name="csX1" fmla="*/ 2952750 w 3986212"/>
              <a:gd name="csY1" fmla="*/ 2305050 h 2305050"/>
              <a:gd name="csX2" fmla="*/ 2952750 w 3986212"/>
              <a:gd name="csY2" fmla="*/ 2090738 h 2305050"/>
              <a:gd name="csX3" fmla="*/ 1328737 w 3986212"/>
              <a:gd name="csY3" fmla="*/ 2090738 h 2305050"/>
              <a:gd name="csX4" fmla="*/ 1328737 w 3986212"/>
              <a:gd name="csY4" fmla="*/ 2000250 h 2305050"/>
              <a:gd name="csX5" fmla="*/ 957262 w 3986212"/>
              <a:gd name="csY5" fmla="*/ 2000250 h 2305050"/>
              <a:gd name="csX6" fmla="*/ 957262 w 3986212"/>
              <a:gd name="csY6" fmla="*/ 1914525 h 2305050"/>
              <a:gd name="csX7" fmla="*/ 823912 w 3986212"/>
              <a:gd name="csY7" fmla="*/ 1914525 h 2305050"/>
              <a:gd name="csX8" fmla="*/ 823912 w 3986212"/>
              <a:gd name="csY8" fmla="*/ 1828800 h 2305050"/>
              <a:gd name="csX9" fmla="*/ 542925 w 3986212"/>
              <a:gd name="csY9" fmla="*/ 1828800 h 2305050"/>
              <a:gd name="csX10" fmla="*/ 542925 w 3986212"/>
              <a:gd name="csY10" fmla="*/ 1743075 h 2305050"/>
              <a:gd name="csX11" fmla="*/ 471487 w 3986212"/>
              <a:gd name="csY11" fmla="*/ 1743075 h 2305050"/>
              <a:gd name="csX12" fmla="*/ 471487 w 3986212"/>
              <a:gd name="csY12" fmla="*/ 1557338 h 2305050"/>
              <a:gd name="csX13" fmla="*/ 438150 w 3986212"/>
              <a:gd name="csY13" fmla="*/ 1557338 h 2305050"/>
              <a:gd name="csX14" fmla="*/ 438150 w 3986212"/>
              <a:gd name="csY14" fmla="*/ 1481138 h 2305050"/>
              <a:gd name="csX15" fmla="*/ 409575 w 3986212"/>
              <a:gd name="csY15" fmla="*/ 1481138 h 2305050"/>
              <a:gd name="csX16" fmla="*/ 409575 w 3986212"/>
              <a:gd name="csY16" fmla="*/ 1381125 h 2305050"/>
              <a:gd name="csX17" fmla="*/ 390525 w 3986212"/>
              <a:gd name="csY17" fmla="*/ 1381125 h 2305050"/>
              <a:gd name="csX18" fmla="*/ 390525 w 3986212"/>
              <a:gd name="csY18" fmla="*/ 1300163 h 2305050"/>
              <a:gd name="csX19" fmla="*/ 385762 w 3986212"/>
              <a:gd name="csY19" fmla="*/ 1300163 h 2305050"/>
              <a:gd name="csX20" fmla="*/ 385762 w 3986212"/>
              <a:gd name="csY20" fmla="*/ 1209675 h 2305050"/>
              <a:gd name="csX21" fmla="*/ 338137 w 3986212"/>
              <a:gd name="csY21" fmla="*/ 1209675 h 2305050"/>
              <a:gd name="csX22" fmla="*/ 338137 w 3986212"/>
              <a:gd name="csY22" fmla="*/ 1057275 h 2305050"/>
              <a:gd name="csX23" fmla="*/ 328612 w 3986212"/>
              <a:gd name="csY23" fmla="*/ 1057275 h 2305050"/>
              <a:gd name="csX24" fmla="*/ 328612 w 3986212"/>
              <a:gd name="csY24" fmla="*/ 957263 h 2305050"/>
              <a:gd name="csX25" fmla="*/ 304800 w 3986212"/>
              <a:gd name="csY25" fmla="*/ 957263 h 2305050"/>
              <a:gd name="csX26" fmla="*/ 304800 w 3986212"/>
              <a:gd name="csY26" fmla="*/ 800100 h 2305050"/>
              <a:gd name="csX27" fmla="*/ 290512 w 3986212"/>
              <a:gd name="csY27" fmla="*/ 800100 h 2305050"/>
              <a:gd name="csX28" fmla="*/ 290512 w 3986212"/>
              <a:gd name="csY28" fmla="*/ 633413 h 2305050"/>
              <a:gd name="csX29" fmla="*/ 276225 w 3986212"/>
              <a:gd name="csY29" fmla="*/ 633413 h 2305050"/>
              <a:gd name="csX30" fmla="*/ 276225 w 3986212"/>
              <a:gd name="csY30" fmla="*/ 466725 h 2305050"/>
              <a:gd name="csX31" fmla="*/ 138112 w 3986212"/>
              <a:gd name="csY31" fmla="*/ 466725 h 2305050"/>
              <a:gd name="csX32" fmla="*/ 138112 w 3986212"/>
              <a:gd name="csY32" fmla="*/ 395288 h 2305050"/>
              <a:gd name="csX33" fmla="*/ 128587 w 3986212"/>
              <a:gd name="csY33" fmla="*/ 395288 h 2305050"/>
              <a:gd name="csX34" fmla="*/ 128587 w 3986212"/>
              <a:gd name="csY34" fmla="*/ 304800 h 2305050"/>
              <a:gd name="csX35" fmla="*/ 119062 w 3986212"/>
              <a:gd name="csY35" fmla="*/ 304800 h 2305050"/>
              <a:gd name="csX36" fmla="*/ 119062 w 3986212"/>
              <a:gd name="csY36" fmla="*/ 223838 h 2305050"/>
              <a:gd name="csX37" fmla="*/ 14287 w 3986212"/>
              <a:gd name="csY37" fmla="*/ 223838 h 2305050"/>
              <a:gd name="csX38" fmla="*/ 14287 w 3986212"/>
              <a:gd name="csY38" fmla="*/ 147638 h 2305050"/>
              <a:gd name="csX39" fmla="*/ 4762 w 3986212"/>
              <a:gd name="csY39" fmla="*/ 147638 h 2305050"/>
              <a:gd name="csX40" fmla="*/ 4762 w 3986212"/>
              <a:gd name="csY40" fmla="*/ 76200 h 2305050"/>
              <a:gd name="csX41" fmla="*/ 4762 w 3986212"/>
              <a:gd name="csY41" fmla="*/ 76200 h 2305050"/>
              <a:gd name="csX42" fmla="*/ 4762 w 3986212"/>
              <a:gd name="csY42" fmla="*/ 61913 h 2305050"/>
              <a:gd name="csX43" fmla="*/ 0 w 3986212"/>
              <a:gd name="csY43" fmla="*/ 61913 h 2305050"/>
              <a:gd name="csX44" fmla="*/ 0 w 3986212"/>
              <a:gd name="csY44" fmla="*/ 0 h 23050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3986212" h="2305050">
                <a:moveTo>
                  <a:pt x="3986212" y="2305050"/>
                </a:moveTo>
                <a:lnTo>
                  <a:pt x="2952750" y="2305050"/>
                </a:lnTo>
                <a:lnTo>
                  <a:pt x="2952750" y="2090738"/>
                </a:lnTo>
                <a:lnTo>
                  <a:pt x="1328737" y="2090738"/>
                </a:lnTo>
                <a:lnTo>
                  <a:pt x="1328737" y="2000250"/>
                </a:lnTo>
                <a:lnTo>
                  <a:pt x="957262" y="2000250"/>
                </a:lnTo>
                <a:lnTo>
                  <a:pt x="957262" y="1914525"/>
                </a:lnTo>
                <a:lnTo>
                  <a:pt x="823912" y="1914525"/>
                </a:lnTo>
                <a:lnTo>
                  <a:pt x="823912" y="1828800"/>
                </a:lnTo>
                <a:lnTo>
                  <a:pt x="542925" y="1828800"/>
                </a:lnTo>
                <a:lnTo>
                  <a:pt x="542925" y="1743075"/>
                </a:lnTo>
                <a:lnTo>
                  <a:pt x="471487" y="1743075"/>
                </a:lnTo>
                <a:lnTo>
                  <a:pt x="471487" y="1557338"/>
                </a:lnTo>
                <a:lnTo>
                  <a:pt x="438150" y="1557338"/>
                </a:lnTo>
                <a:lnTo>
                  <a:pt x="438150" y="1481138"/>
                </a:lnTo>
                <a:lnTo>
                  <a:pt x="409575" y="1481138"/>
                </a:lnTo>
                <a:lnTo>
                  <a:pt x="409575" y="1381125"/>
                </a:lnTo>
                <a:lnTo>
                  <a:pt x="390525" y="1381125"/>
                </a:lnTo>
                <a:lnTo>
                  <a:pt x="390525" y="1300163"/>
                </a:lnTo>
                <a:lnTo>
                  <a:pt x="385762" y="1300163"/>
                </a:lnTo>
                <a:lnTo>
                  <a:pt x="385762" y="1209675"/>
                </a:lnTo>
                <a:lnTo>
                  <a:pt x="338137" y="1209675"/>
                </a:lnTo>
                <a:lnTo>
                  <a:pt x="338137" y="1057275"/>
                </a:lnTo>
                <a:lnTo>
                  <a:pt x="328612" y="1057275"/>
                </a:lnTo>
                <a:lnTo>
                  <a:pt x="328612" y="957263"/>
                </a:lnTo>
                <a:lnTo>
                  <a:pt x="304800" y="957263"/>
                </a:lnTo>
                <a:lnTo>
                  <a:pt x="304800" y="800100"/>
                </a:lnTo>
                <a:lnTo>
                  <a:pt x="290512" y="800100"/>
                </a:lnTo>
                <a:lnTo>
                  <a:pt x="290512" y="633413"/>
                </a:lnTo>
                <a:lnTo>
                  <a:pt x="276225" y="633413"/>
                </a:lnTo>
                <a:lnTo>
                  <a:pt x="276225" y="466725"/>
                </a:lnTo>
                <a:lnTo>
                  <a:pt x="138112" y="466725"/>
                </a:lnTo>
                <a:lnTo>
                  <a:pt x="138112" y="395288"/>
                </a:lnTo>
                <a:lnTo>
                  <a:pt x="128587" y="395288"/>
                </a:lnTo>
                <a:lnTo>
                  <a:pt x="128587" y="304800"/>
                </a:lnTo>
                <a:lnTo>
                  <a:pt x="119062" y="304800"/>
                </a:lnTo>
                <a:lnTo>
                  <a:pt x="119062" y="223838"/>
                </a:lnTo>
                <a:lnTo>
                  <a:pt x="14287" y="223838"/>
                </a:lnTo>
                <a:lnTo>
                  <a:pt x="14287" y="147638"/>
                </a:lnTo>
                <a:lnTo>
                  <a:pt x="4762" y="147638"/>
                </a:lnTo>
                <a:lnTo>
                  <a:pt x="4762" y="76200"/>
                </a:lnTo>
                <a:lnTo>
                  <a:pt x="4762" y="76200"/>
                </a:lnTo>
                <a:lnTo>
                  <a:pt x="4762" y="61913"/>
                </a:lnTo>
                <a:lnTo>
                  <a:pt x="0" y="61913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609" name="Group 22608">
            <a:extLst>
              <a:ext uri="{FF2B5EF4-FFF2-40B4-BE49-F238E27FC236}">
                <a16:creationId xmlns:a16="http://schemas.microsoft.com/office/drawing/2014/main" id="{0865F47B-E61E-F4BF-187C-FE08932C7D5D}"/>
              </a:ext>
            </a:extLst>
          </p:cNvPr>
          <p:cNvGrpSpPr/>
          <p:nvPr/>
        </p:nvGrpSpPr>
        <p:grpSpPr>
          <a:xfrm>
            <a:off x="1285698" y="2215369"/>
            <a:ext cx="3876852" cy="2156751"/>
            <a:chOff x="1285698" y="2215369"/>
            <a:chExt cx="3876852" cy="2156751"/>
          </a:xfrm>
        </p:grpSpPr>
        <p:cxnSp>
          <p:nvCxnSpPr>
            <p:cNvPr id="22603" name="Straight Connector 22602">
              <a:extLst>
                <a:ext uri="{FF2B5EF4-FFF2-40B4-BE49-F238E27FC236}">
                  <a16:creationId xmlns:a16="http://schemas.microsoft.com/office/drawing/2014/main" id="{AD7683DE-3248-5A5A-1C71-97C7E9F826FB}"/>
                </a:ext>
              </a:extLst>
            </p:cNvPr>
            <p:cNvCxnSpPr/>
            <p:nvPr/>
          </p:nvCxnSpPr>
          <p:spPr>
            <a:xfrm>
              <a:off x="2557286" y="4074319"/>
              <a:ext cx="0" cy="7063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04" name="Straight Connector 22603">
              <a:extLst>
                <a:ext uri="{FF2B5EF4-FFF2-40B4-BE49-F238E27FC236}">
                  <a16:creationId xmlns:a16="http://schemas.microsoft.com/office/drawing/2014/main" id="{CE454BDA-F266-7B82-4096-41C7D9F846C6}"/>
                </a:ext>
              </a:extLst>
            </p:cNvPr>
            <p:cNvCxnSpPr/>
            <p:nvPr/>
          </p:nvCxnSpPr>
          <p:spPr>
            <a:xfrm>
              <a:off x="2590624" y="4074319"/>
              <a:ext cx="0" cy="7063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05" name="Straight Connector 22604">
              <a:extLst>
                <a:ext uri="{FF2B5EF4-FFF2-40B4-BE49-F238E27FC236}">
                  <a16:creationId xmlns:a16="http://schemas.microsoft.com/office/drawing/2014/main" id="{CA1FEE12-02A1-A758-19C2-B9D19A2A89CB}"/>
                </a:ext>
              </a:extLst>
            </p:cNvPr>
            <p:cNvCxnSpPr/>
            <p:nvPr/>
          </p:nvCxnSpPr>
          <p:spPr>
            <a:xfrm>
              <a:off x="3071636" y="4074319"/>
              <a:ext cx="0" cy="7063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06" name="Straight Connector 22605">
              <a:extLst>
                <a:ext uri="{FF2B5EF4-FFF2-40B4-BE49-F238E27FC236}">
                  <a16:creationId xmlns:a16="http://schemas.microsoft.com/office/drawing/2014/main" id="{3FB55F9B-BFC5-DBE6-456B-510C491DDE6C}"/>
                </a:ext>
              </a:extLst>
            </p:cNvPr>
            <p:cNvCxnSpPr/>
            <p:nvPr/>
          </p:nvCxnSpPr>
          <p:spPr>
            <a:xfrm>
              <a:off x="5162550" y="4301489"/>
              <a:ext cx="0" cy="7063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07" name="Straight Connector 22606">
              <a:extLst>
                <a:ext uri="{FF2B5EF4-FFF2-40B4-BE49-F238E27FC236}">
                  <a16:creationId xmlns:a16="http://schemas.microsoft.com/office/drawing/2014/main" id="{3393760B-191B-4CA8-4B63-643ED20A43C3}"/>
                </a:ext>
              </a:extLst>
            </p:cNvPr>
            <p:cNvCxnSpPr/>
            <p:nvPr/>
          </p:nvCxnSpPr>
          <p:spPr>
            <a:xfrm>
              <a:off x="1345229" y="2443969"/>
              <a:ext cx="0" cy="7063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08" name="Straight Connector 22607">
              <a:extLst>
                <a:ext uri="{FF2B5EF4-FFF2-40B4-BE49-F238E27FC236}">
                  <a16:creationId xmlns:a16="http://schemas.microsoft.com/office/drawing/2014/main" id="{F709A0CB-E3B1-B4DC-D605-8146819246E4}"/>
                </a:ext>
              </a:extLst>
            </p:cNvPr>
            <p:cNvCxnSpPr/>
            <p:nvPr/>
          </p:nvCxnSpPr>
          <p:spPr>
            <a:xfrm>
              <a:off x="1285698" y="2215369"/>
              <a:ext cx="0" cy="7063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610" name="Freeform: Shape 22609">
            <a:extLst>
              <a:ext uri="{FF2B5EF4-FFF2-40B4-BE49-F238E27FC236}">
                <a16:creationId xmlns:a16="http://schemas.microsoft.com/office/drawing/2014/main" id="{800AAE52-2F25-35BA-0BA0-6DBB23C93916}"/>
              </a:ext>
            </a:extLst>
          </p:cNvPr>
          <p:cNvSpPr/>
          <p:nvPr/>
        </p:nvSpPr>
        <p:spPr>
          <a:xfrm>
            <a:off x="1128713" y="2038350"/>
            <a:ext cx="3571875" cy="2471738"/>
          </a:xfrm>
          <a:custGeom>
            <a:avLst/>
            <a:gdLst>
              <a:gd name="csX0" fmla="*/ 3571875 w 3571875"/>
              <a:gd name="csY0" fmla="*/ 2471738 h 2471738"/>
              <a:gd name="csX1" fmla="*/ 3286125 w 3571875"/>
              <a:gd name="csY1" fmla="*/ 2471738 h 2471738"/>
              <a:gd name="csX2" fmla="*/ 3286125 w 3571875"/>
              <a:gd name="csY2" fmla="*/ 2409825 h 2471738"/>
              <a:gd name="csX3" fmla="*/ 2162175 w 3571875"/>
              <a:gd name="csY3" fmla="*/ 2409825 h 2471738"/>
              <a:gd name="csX4" fmla="*/ 2162175 w 3571875"/>
              <a:gd name="csY4" fmla="*/ 2338388 h 2471738"/>
              <a:gd name="csX5" fmla="*/ 2109787 w 3571875"/>
              <a:gd name="csY5" fmla="*/ 2338388 h 2471738"/>
              <a:gd name="csX6" fmla="*/ 2109787 w 3571875"/>
              <a:gd name="csY6" fmla="*/ 2266950 h 2471738"/>
              <a:gd name="csX7" fmla="*/ 1957387 w 3571875"/>
              <a:gd name="csY7" fmla="*/ 2266950 h 2471738"/>
              <a:gd name="csX8" fmla="*/ 1957387 w 3571875"/>
              <a:gd name="csY8" fmla="*/ 2205038 h 2471738"/>
              <a:gd name="csX9" fmla="*/ 1700212 w 3571875"/>
              <a:gd name="csY9" fmla="*/ 2205038 h 2471738"/>
              <a:gd name="csX10" fmla="*/ 1700212 w 3571875"/>
              <a:gd name="csY10" fmla="*/ 2157413 h 2471738"/>
              <a:gd name="csX11" fmla="*/ 1685925 w 3571875"/>
              <a:gd name="csY11" fmla="*/ 2157413 h 2471738"/>
              <a:gd name="csX12" fmla="*/ 1685925 w 3571875"/>
              <a:gd name="csY12" fmla="*/ 2100263 h 2471738"/>
              <a:gd name="csX13" fmla="*/ 1595437 w 3571875"/>
              <a:gd name="csY13" fmla="*/ 2100263 h 2471738"/>
              <a:gd name="csX14" fmla="*/ 1595437 w 3571875"/>
              <a:gd name="csY14" fmla="*/ 2052638 h 2471738"/>
              <a:gd name="csX15" fmla="*/ 1571625 w 3571875"/>
              <a:gd name="csY15" fmla="*/ 2052638 h 2471738"/>
              <a:gd name="csX16" fmla="*/ 1571625 w 3571875"/>
              <a:gd name="csY16" fmla="*/ 1995488 h 2471738"/>
              <a:gd name="csX17" fmla="*/ 1319212 w 3571875"/>
              <a:gd name="csY17" fmla="*/ 1995488 h 2471738"/>
              <a:gd name="csX18" fmla="*/ 1319212 w 3571875"/>
              <a:gd name="csY18" fmla="*/ 1943100 h 2471738"/>
              <a:gd name="csX19" fmla="*/ 1138237 w 3571875"/>
              <a:gd name="csY19" fmla="*/ 1943100 h 2471738"/>
              <a:gd name="csX20" fmla="*/ 1138237 w 3571875"/>
              <a:gd name="csY20" fmla="*/ 1890713 h 2471738"/>
              <a:gd name="csX21" fmla="*/ 1100137 w 3571875"/>
              <a:gd name="csY21" fmla="*/ 1890713 h 2471738"/>
              <a:gd name="csX22" fmla="*/ 1100137 w 3571875"/>
              <a:gd name="csY22" fmla="*/ 1852613 h 2471738"/>
              <a:gd name="csX23" fmla="*/ 1004887 w 3571875"/>
              <a:gd name="csY23" fmla="*/ 1852613 h 2471738"/>
              <a:gd name="csX24" fmla="*/ 1004887 w 3571875"/>
              <a:gd name="csY24" fmla="*/ 1804988 h 2471738"/>
              <a:gd name="csX25" fmla="*/ 885825 w 3571875"/>
              <a:gd name="csY25" fmla="*/ 1804988 h 2471738"/>
              <a:gd name="csX26" fmla="*/ 885825 w 3571875"/>
              <a:gd name="csY26" fmla="*/ 1747838 h 2471738"/>
              <a:gd name="csX27" fmla="*/ 795337 w 3571875"/>
              <a:gd name="csY27" fmla="*/ 1747838 h 2471738"/>
              <a:gd name="csX28" fmla="*/ 795337 w 3571875"/>
              <a:gd name="csY28" fmla="*/ 1695450 h 2471738"/>
              <a:gd name="csX29" fmla="*/ 762000 w 3571875"/>
              <a:gd name="csY29" fmla="*/ 1695450 h 2471738"/>
              <a:gd name="csX30" fmla="*/ 762000 w 3571875"/>
              <a:gd name="csY30" fmla="*/ 1657350 h 2471738"/>
              <a:gd name="csX31" fmla="*/ 700087 w 3571875"/>
              <a:gd name="csY31" fmla="*/ 1657350 h 2471738"/>
              <a:gd name="csX32" fmla="*/ 700087 w 3571875"/>
              <a:gd name="csY32" fmla="*/ 1609725 h 2471738"/>
              <a:gd name="csX33" fmla="*/ 681037 w 3571875"/>
              <a:gd name="csY33" fmla="*/ 1609725 h 2471738"/>
              <a:gd name="csX34" fmla="*/ 681037 w 3571875"/>
              <a:gd name="csY34" fmla="*/ 1547813 h 2471738"/>
              <a:gd name="csX35" fmla="*/ 576262 w 3571875"/>
              <a:gd name="csY35" fmla="*/ 1547813 h 2471738"/>
              <a:gd name="csX36" fmla="*/ 576262 w 3571875"/>
              <a:gd name="csY36" fmla="*/ 1500188 h 2471738"/>
              <a:gd name="csX37" fmla="*/ 538162 w 3571875"/>
              <a:gd name="csY37" fmla="*/ 1500188 h 2471738"/>
              <a:gd name="csX38" fmla="*/ 538162 w 3571875"/>
              <a:gd name="csY38" fmla="*/ 1447800 h 2471738"/>
              <a:gd name="csX39" fmla="*/ 504825 w 3571875"/>
              <a:gd name="csY39" fmla="*/ 1447800 h 2471738"/>
              <a:gd name="csX40" fmla="*/ 504825 w 3571875"/>
              <a:gd name="csY40" fmla="*/ 1352550 h 2471738"/>
              <a:gd name="csX41" fmla="*/ 471487 w 3571875"/>
              <a:gd name="csY41" fmla="*/ 1352550 h 2471738"/>
              <a:gd name="csX42" fmla="*/ 471487 w 3571875"/>
              <a:gd name="csY42" fmla="*/ 1252538 h 2471738"/>
              <a:gd name="csX43" fmla="*/ 442912 w 3571875"/>
              <a:gd name="csY43" fmla="*/ 1252538 h 2471738"/>
              <a:gd name="csX44" fmla="*/ 442912 w 3571875"/>
              <a:gd name="csY44" fmla="*/ 1204913 h 2471738"/>
              <a:gd name="csX45" fmla="*/ 433387 w 3571875"/>
              <a:gd name="csY45" fmla="*/ 1204913 h 2471738"/>
              <a:gd name="csX46" fmla="*/ 433387 w 3571875"/>
              <a:gd name="csY46" fmla="*/ 1114425 h 2471738"/>
              <a:gd name="csX47" fmla="*/ 428625 w 3571875"/>
              <a:gd name="csY47" fmla="*/ 1114425 h 2471738"/>
              <a:gd name="csX48" fmla="*/ 428625 w 3571875"/>
              <a:gd name="csY48" fmla="*/ 1019175 h 2471738"/>
              <a:gd name="csX49" fmla="*/ 414337 w 3571875"/>
              <a:gd name="csY49" fmla="*/ 1019175 h 2471738"/>
              <a:gd name="csX50" fmla="*/ 414337 w 3571875"/>
              <a:gd name="csY50" fmla="*/ 962025 h 2471738"/>
              <a:gd name="csX51" fmla="*/ 395287 w 3571875"/>
              <a:gd name="csY51" fmla="*/ 962025 h 2471738"/>
              <a:gd name="csX52" fmla="*/ 395287 w 3571875"/>
              <a:gd name="csY52" fmla="*/ 881063 h 2471738"/>
              <a:gd name="csX53" fmla="*/ 385762 w 3571875"/>
              <a:gd name="csY53" fmla="*/ 881063 h 2471738"/>
              <a:gd name="csX54" fmla="*/ 385762 w 3571875"/>
              <a:gd name="csY54" fmla="*/ 795338 h 2471738"/>
              <a:gd name="csX55" fmla="*/ 381000 w 3571875"/>
              <a:gd name="csY55" fmla="*/ 795338 h 2471738"/>
              <a:gd name="csX56" fmla="*/ 381000 w 3571875"/>
              <a:gd name="csY56" fmla="*/ 738188 h 2471738"/>
              <a:gd name="csX57" fmla="*/ 357187 w 3571875"/>
              <a:gd name="csY57" fmla="*/ 738188 h 2471738"/>
              <a:gd name="csX58" fmla="*/ 357187 w 3571875"/>
              <a:gd name="csY58" fmla="*/ 376238 h 2471738"/>
              <a:gd name="csX59" fmla="*/ 347662 w 3571875"/>
              <a:gd name="csY59" fmla="*/ 376238 h 2471738"/>
              <a:gd name="csX60" fmla="*/ 347662 w 3571875"/>
              <a:gd name="csY60" fmla="*/ 276225 h 2471738"/>
              <a:gd name="csX61" fmla="*/ 333375 w 3571875"/>
              <a:gd name="csY61" fmla="*/ 276225 h 2471738"/>
              <a:gd name="csX62" fmla="*/ 333375 w 3571875"/>
              <a:gd name="csY62" fmla="*/ 176213 h 2471738"/>
              <a:gd name="csX63" fmla="*/ 219075 w 3571875"/>
              <a:gd name="csY63" fmla="*/ 176213 h 2471738"/>
              <a:gd name="csX64" fmla="*/ 219075 w 3571875"/>
              <a:gd name="csY64" fmla="*/ 142875 h 2471738"/>
              <a:gd name="csX65" fmla="*/ 128587 w 3571875"/>
              <a:gd name="csY65" fmla="*/ 142875 h 2471738"/>
              <a:gd name="csX66" fmla="*/ 128587 w 3571875"/>
              <a:gd name="csY66" fmla="*/ 95250 h 2471738"/>
              <a:gd name="csX67" fmla="*/ 71437 w 3571875"/>
              <a:gd name="csY67" fmla="*/ 95250 h 2471738"/>
              <a:gd name="csX68" fmla="*/ 71437 w 3571875"/>
              <a:gd name="csY68" fmla="*/ 38100 h 2471738"/>
              <a:gd name="csX69" fmla="*/ 52387 w 3571875"/>
              <a:gd name="csY69" fmla="*/ 38100 h 2471738"/>
              <a:gd name="csX70" fmla="*/ 52387 w 3571875"/>
              <a:gd name="csY70" fmla="*/ 0 h 2471738"/>
              <a:gd name="csX71" fmla="*/ 0 w 3571875"/>
              <a:gd name="csY71" fmla="*/ 0 h 24717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</a:cxnLst>
            <a:rect l="l" t="t" r="r" b="b"/>
            <a:pathLst>
              <a:path w="3571875" h="2471738">
                <a:moveTo>
                  <a:pt x="3571875" y="2471738"/>
                </a:moveTo>
                <a:lnTo>
                  <a:pt x="3286125" y="2471738"/>
                </a:lnTo>
                <a:lnTo>
                  <a:pt x="3286125" y="2409825"/>
                </a:lnTo>
                <a:lnTo>
                  <a:pt x="2162175" y="2409825"/>
                </a:lnTo>
                <a:lnTo>
                  <a:pt x="2162175" y="2338388"/>
                </a:lnTo>
                <a:lnTo>
                  <a:pt x="2109787" y="2338388"/>
                </a:lnTo>
                <a:lnTo>
                  <a:pt x="2109787" y="2266950"/>
                </a:lnTo>
                <a:lnTo>
                  <a:pt x="1957387" y="2266950"/>
                </a:lnTo>
                <a:lnTo>
                  <a:pt x="1957387" y="2205038"/>
                </a:lnTo>
                <a:lnTo>
                  <a:pt x="1700212" y="2205038"/>
                </a:lnTo>
                <a:lnTo>
                  <a:pt x="1700212" y="2157413"/>
                </a:lnTo>
                <a:lnTo>
                  <a:pt x="1685925" y="2157413"/>
                </a:lnTo>
                <a:lnTo>
                  <a:pt x="1685925" y="2100263"/>
                </a:lnTo>
                <a:lnTo>
                  <a:pt x="1595437" y="2100263"/>
                </a:lnTo>
                <a:lnTo>
                  <a:pt x="1595437" y="2052638"/>
                </a:lnTo>
                <a:lnTo>
                  <a:pt x="1571625" y="2052638"/>
                </a:lnTo>
                <a:lnTo>
                  <a:pt x="1571625" y="1995488"/>
                </a:lnTo>
                <a:lnTo>
                  <a:pt x="1319212" y="1995488"/>
                </a:lnTo>
                <a:lnTo>
                  <a:pt x="1319212" y="1943100"/>
                </a:lnTo>
                <a:lnTo>
                  <a:pt x="1138237" y="1943100"/>
                </a:lnTo>
                <a:lnTo>
                  <a:pt x="1138237" y="1890713"/>
                </a:lnTo>
                <a:lnTo>
                  <a:pt x="1100137" y="1890713"/>
                </a:lnTo>
                <a:lnTo>
                  <a:pt x="1100137" y="1852613"/>
                </a:lnTo>
                <a:lnTo>
                  <a:pt x="1004887" y="1852613"/>
                </a:lnTo>
                <a:lnTo>
                  <a:pt x="1004887" y="1804988"/>
                </a:lnTo>
                <a:lnTo>
                  <a:pt x="885825" y="1804988"/>
                </a:lnTo>
                <a:lnTo>
                  <a:pt x="885825" y="1747838"/>
                </a:lnTo>
                <a:lnTo>
                  <a:pt x="795337" y="1747838"/>
                </a:lnTo>
                <a:lnTo>
                  <a:pt x="795337" y="1695450"/>
                </a:lnTo>
                <a:lnTo>
                  <a:pt x="762000" y="1695450"/>
                </a:lnTo>
                <a:lnTo>
                  <a:pt x="762000" y="1657350"/>
                </a:lnTo>
                <a:lnTo>
                  <a:pt x="700087" y="1657350"/>
                </a:lnTo>
                <a:lnTo>
                  <a:pt x="700087" y="1609725"/>
                </a:lnTo>
                <a:lnTo>
                  <a:pt x="681037" y="1609725"/>
                </a:lnTo>
                <a:lnTo>
                  <a:pt x="681037" y="1547813"/>
                </a:lnTo>
                <a:lnTo>
                  <a:pt x="576262" y="1547813"/>
                </a:lnTo>
                <a:lnTo>
                  <a:pt x="576262" y="1500188"/>
                </a:lnTo>
                <a:lnTo>
                  <a:pt x="538162" y="1500188"/>
                </a:lnTo>
                <a:lnTo>
                  <a:pt x="538162" y="1447800"/>
                </a:lnTo>
                <a:lnTo>
                  <a:pt x="504825" y="1447800"/>
                </a:lnTo>
                <a:lnTo>
                  <a:pt x="504825" y="1352550"/>
                </a:lnTo>
                <a:lnTo>
                  <a:pt x="471487" y="1352550"/>
                </a:lnTo>
                <a:lnTo>
                  <a:pt x="471487" y="1252538"/>
                </a:lnTo>
                <a:lnTo>
                  <a:pt x="442912" y="1252538"/>
                </a:lnTo>
                <a:lnTo>
                  <a:pt x="442912" y="1204913"/>
                </a:lnTo>
                <a:lnTo>
                  <a:pt x="433387" y="1204913"/>
                </a:lnTo>
                <a:lnTo>
                  <a:pt x="433387" y="1114425"/>
                </a:lnTo>
                <a:lnTo>
                  <a:pt x="428625" y="1114425"/>
                </a:lnTo>
                <a:lnTo>
                  <a:pt x="428625" y="1019175"/>
                </a:lnTo>
                <a:lnTo>
                  <a:pt x="414337" y="1019175"/>
                </a:lnTo>
                <a:lnTo>
                  <a:pt x="414337" y="962025"/>
                </a:lnTo>
                <a:lnTo>
                  <a:pt x="395287" y="962025"/>
                </a:lnTo>
                <a:lnTo>
                  <a:pt x="395287" y="881063"/>
                </a:lnTo>
                <a:lnTo>
                  <a:pt x="385762" y="881063"/>
                </a:lnTo>
                <a:lnTo>
                  <a:pt x="385762" y="795338"/>
                </a:lnTo>
                <a:lnTo>
                  <a:pt x="381000" y="795338"/>
                </a:lnTo>
                <a:lnTo>
                  <a:pt x="381000" y="738188"/>
                </a:lnTo>
                <a:lnTo>
                  <a:pt x="357187" y="738188"/>
                </a:lnTo>
                <a:lnTo>
                  <a:pt x="357187" y="376238"/>
                </a:lnTo>
                <a:lnTo>
                  <a:pt x="347662" y="376238"/>
                </a:lnTo>
                <a:lnTo>
                  <a:pt x="347662" y="276225"/>
                </a:lnTo>
                <a:lnTo>
                  <a:pt x="333375" y="276225"/>
                </a:lnTo>
                <a:lnTo>
                  <a:pt x="333375" y="176213"/>
                </a:lnTo>
                <a:lnTo>
                  <a:pt x="219075" y="176213"/>
                </a:lnTo>
                <a:lnTo>
                  <a:pt x="219075" y="142875"/>
                </a:lnTo>
                <a:lnTo>
                  <a:pt x="128587" y="142875"/>
                </a:lnTo>
                <a:lnTo>
                  <a:pt x="128587" y="95250"/>
                </a:lnTo>
                <a:lnTo>
                  <a:pt x="71437" y="95250"/>
                </a:lnTo>
                <a:lnTo>
                  <a:pt x="71437" y="38100"/>
                </a:lnTo>
                <a:lnTo>
                  <a:pt x="52387" y="38100"/>
                </a:lnTo>
                <a:lnTo>
                  <a:pt x="52387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C3F4FB3-EC87-9F82-9AF1-AAAE2A34319C}"/>
              </a:ext>
            </a:extLst>
          </p:cNvPr>
          <p:cNvGrpSpPr/>
          <p:nvPr/>
        </p:nvGrpSpPr>
        <p:grpSpPr>
          <a:xfrm>
            <a:off x="2524822" y="2025813"/>
            <a:ext cx="274320" cy="595467"/>
            <a:chOff x="2362570" y="2025813"/>
            <a:chExt cx="434877" cy="636645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1B37E96-C053-C510-A40A-09C28713E8C8}"/>
                </a:ext>
              </a:extLst>
            </p:cNvPr>
            <p:cNvCxnSpPr/>
            <p:nvPr/>
          </p:nvCxnSpPr>
          <p:spPr>
            <a:xfrm>
              <a:off x="2362570" y="2025813"/>
              <a:ext cx="434877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EE167DB-C7C4-E9A0-50F5-6CC03AEF749C}"/>
                </a:ext>
              </a:extLst>
            </p:cNvPr>
            <p:cNvCxnSpPr/>
            <p:nvPr/>
          </p:nvCxnSpPr>
          <p:spPr>
            <a:xfrm>
              <a:off x="2362570" y="2338608"/>
              <a:ext cx="434877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67C476A-29CB-F6A5-7176-0924D0DE33F4}"/>
                </a:ext>
              </a:extLst>
            </p:cNvPr>
            <p:cNvCxnSpPr/>
            <p:nvPr/>
          </p:nvCxnSpPr>
          <p:spPr>
            <a:xfrm>
              <a:off x="2362570" y="2662458"/>
              <a:ext cx="434877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651" name="Group 22650">
            <a:extLst>
              <a:ext uri="{FF2B5EF4-FFF2-40B4-BE49-F238E27FC236}">
                <a16:creationId xmlns:a16="http://schemas.microsoft.com/office/drawing/2014/main" id="{285F7AE7-558C-3B13-3E66-6DBDE4B218FF}"/>
              </a:ext>
            </a:extLst>
          </p:cNvPr>
          <p:cNvGrpSpPr/>
          <p:nvPr/>
        </p:nvGrpSpPr>
        <p:grpSpPr>
          <a:xfrm>
            <a:off x="1123950" y="1967719"/>
            <a:ext cx="3561381" cy="2550451"/>
            <a:chOff x="1123950" y="1967719"/>
            <a:chExt cx="3561381" cy="2550451"/>
          </a:xfrm>
        </p:grpSpPr>
        <p:cxnSp>
          <p:nvCxnSpPr>
            <p:cNvPr id="22611" name="Straight Connector 22610">
              <a:extLst>
                <a:ext uri="{FF2B5EF4-FFF2-40B4-BE49-F238E27FC236}">
                  <a16:creationId xmlns:a16="http://schemas.microsoft.com/office/drawing/2014/main" id="{6C602091-AA51-9091-2983-720F51D1F56A}"/>
                </a:ext>
              </a:extLst>
            </p:cNvPr>
            <p:cNvCxnSpPr/>
            <p:nvPr/>
          </p:nvCxnSpPr>
          <p:spPr>
            <a:xfrm>
              <a:off x="2654918" y="3967162"/>
              <a:ext cx="0" cy="7063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12" name="Straight Connector 22611">
              <a:extLst>
                <a:ext uri="{FF2B5EF4-FFF2-40B4-BE49-F238E27FC236}">
                  <a16:creationId xmlns:a16="http://schemas.microsoft.com/office/drawing/2014/main" id="{C592F866-6DA0-69E8-AE15-11F485CA365A}"/>
                </a:ext>
              </a:extLst>
            </p:cNvPr>
            <p:cNvCxnSpPr/>
            <p:nvPr/>
          </p:nvCxnSpPr>
          <p:spPr>
            <a:xfrm>
              <a:off x="1435718" y="2151441"/>
              <a:ext cx="0" cy="7063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13" name="Straight Connector 22612">
              <a:extLst>
                <a:ext uri="{FF2B5EF4-FFF2-40B4-BE49-F238E27FC236}">
                  <a16:creationId xmlns:a16="http://schemas.microsoft.com/office/drawing/2014/main" id="{6EECBC32-661A-82E5-2B8C-FF02355A518C}"/>
                </a:ext>
              </a:extLst>
            </p:cNvPr>
            <p:cNvCxnSpPr/>
            <p:nvPr/>
          </p:nvCxnSpPr>
          <p:spPr>
            <a:xfrm>
              <a:off x="1123950" y="1967719"/>
              <a:ext cx="0" cy="7063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14" name="Straight Connector 22613">
              <a:extLst>
                <a:ext uri="{FF2B5EF4-FFF2-40B4-BE49-F238E27FC236}">
                  <a16:creationId xmlns:a16="http://schemas.microsoft.com/office/drawing/2014/main" id="{9432AAEA-F16A-CD5B-A547-D826BC1137D8}"/>
                </a:ext>
              </a:extLst>
            </p:cNvPr>
            <p:cNvCxnSpPr/>
            <p:nvPr/>
          </p:nvCxnSpPr>
          <p:spPr>
            <a:xfrm>
              <a:off x="4685331" y="4447539"/>
              <a:ext cx="0" cy="7063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616" name="Freeform: Shape 22615">
            <a:extLst>
              <a:ext uri="{FF2B5EF4-FFF2-40B4-BE49-F238E27FC236}">
                <a16:creationId xmlns:a16="http://schemas.microsoft.com/office/drawing/2014/main" id="{C78433AD-529B-35FD-8B67-D13906BB1E54}"/>
              </a:ext>
            </a:extLst>
          </p:cNvPr>
          <p:cNvSpPr/>
          <p:nvPr/>
        </p:nvSpPr>
        <p:spPr>
          <a:xfrm>
            <a:off x="7312025" y="2051050"/>
            <a:ext cx="3946525" cy="1631950"/>
          </a:xfrm>
          <a:custGeom>
            <a:avLst/>
            <a:gdLst>
              <a:gd name="csX0" fmla="*/ 3946525 w 3946525"/>
              <a:gd name="csY0" fmla="*/ 1631950 h 1631950"/>
              <a:gd name="csX1" fmla="*/ 2238375 w 3946525"/>
              <a:gd name="csY1" fmla="*/ 1631950 h 1631950"/>
              <a:gd name="csX2" fmla="*/ 2238375 w 3946525"/>
              <a:gd name="csY2" fmla="*/ 1514475 h 1631950"/>
              <a:gd name="csX3" fmla="*/ 1809750 w 3946525"/>
              <a:gd name="csY3" fmla="*/ 1514475 h 1631950"/>
              <a:gd name="csX4" fmla="*/ 1809750 w 3946525"/>
              <a:gd name="csY4" fmla="*/ 1403350 h 1631950"/>
              <a:gd name="csX5" fmla="*/ 1752600 w 3946525"/>
              <a:gd name="csY5" fmla="*/ 1403350 h 1631950"/>
              <a:gd name="csX6" fmla="*/ 1752600 w 3946525"/>
              <a:gd name="csY6" fmla="*/ 1289050 h 1631950"/>
              <a:gd name="csX7" fmla="*/ 1714500 w 3946525"/>
              <a:gd name="csY7" fmla="*/ 1289050 h 1631950"/>
              <a:gd name="csX8" fmla="*/ 1714500 w 3946525"/>
              <a:gd name="csY8" fmla="*/ 1181100 h 1631950"/>
              <a:gd name="csX9" fmla="*/ 1666875 w 3946525"/>
              <a:gd name="csY9" fmla="*/ 1181100 h 1631950"/>
              <a:gd name="csX10" fmla="*/ 1666875 w 3946525"/>
              <a:gd name="csY10" fmla="*/ 1079500 h 1631950"/>
              <a:gd name="csX11" fmla="*/ 1520825 w 3946525"/>
              <a:gd name="csY11" fmla="*/ 1079500 h 1631950"/>
              <a:gd name="csX12" fmla="*/ 1520825 w 3946525"/>
              <a:gd name="csY12" fmla="*/ 977900 h 1631950"/>
              <a:gd name="csX13" fmla="*/ 1473200 w 3946525"/>
              <a:gd name="csY13" fmla="*/ 977900 h 1631950"/>
              <a:gd name="csX14" fmla="*/ 1473200 w 3946525"/>
              <a:gd name="csY14" fmla="*/ 882650 h 1631950"/>
              <a:gd name="csX15" fmla="*/ 1101725 w 3946525"/>
              <a:gd name="csY15" fmla="*/ 882650 h 1631950"/>
              <a:gd name="csX16" fmla="*/ 1101725 w 3946525"/>
              <a:gd name="csY16" fmla="*/ 796925 h 1631950"/>
              <a:gd name="csX17" fmla="*/ 1035050 w 3946525"/>
              <a:gd name="csY17" fmla="*/ 796925 h 1631950"/>
              <a:gd name="csX18" fmla="*/ 1035050 w 3946525"/>
              <a:gd name="csY18" fmla="*/ 711200 h 1631950"/>
              <a:gd name="csX19" fmla="*/ 993775 w 3946525"/>
              <a:gd name="csY19" fmla="*/ 711200 h 1631950"/>
              <a:gd name="csX20" fmla="*/ 993775 w 3946525"/>
              <a:gd name="csY20" fmla="*/ 631825 h 1631950"/>
              <a:gd name="csX21" fmla="*/ 714375 w 3946525"/>
              <a:gd name="csY21" fmla="*/ 631825 h 1631950"/>
              <a:gd name="csX22" fmla="*/ 714375 w 3946525"/>
              <a:gd name="csY22" fmla="*/ 552450 h 1631950"/>
              <a:gd name="csX23" fmla="*/ 396875 w 3946525"/>
              <a:gd name="csY23" fmla="*/ 552450 h 1631950"/>
              <a:gd name="csX24" fmla="*/ 396875 w 3946525"/>
              <a:gd name="csY24" fmla="*/ 473075 h 1631950"/>
              <a:gd name="csX25" fmla="*/ 304800 w 3946525"/>
              <a:gd name="csY25" fmla="*/ 473075 h 1631950"/>
              <a:gd name="csX26" fmla="*/ 304800 w 3946525"/>
              <a:gd name="csY26" fmla="*/ 393700 h 1631950"/>
              <a:gd name="csX27" fmla="*/ 196850 w 3946525"/>
              <a:gd name="csY27" fmla="*/ 393700 h 1631950"/>
              <a:gd name="csX28" fmla="*/ 196850 w 3946525"/>
              <a:gd name="csY28" fmla="*/ 311150 h 1631950"/>
              <a:gd name="csX29" fmla="*/ 184150 w 3946525"/>
              <a:gd name="csY29" fmla="*/ 311150 h 1631950"/>
              <a:gd name="csX30" fmla="*/ 184150 w 3946525"/>
              <a:gd name="csY30" fmla="*/ 228600 h 1631950"/>
              <a:gd name="csX31" fmla="*/ 168275 w 3946525"/>
              <a:gd name="csY31" fmla="*/ 228600 h 1631950"/>
              <a:gd name="csX32" fmla="*/ 168275 w 3946525"/>
              <a:gd name="csY32" fmla="*/ 158750 h 1631950"/>
              <a:gd name="csX33" fmla="*/ 146050 w 3946525"/>
              <a:gd name="csY33" fmla="*/ 158750 h 1631950"/>
              <a:gd name="csX34" fmla="*/ 146050 w 3946525"/>
              <a:gd name="csY34" fmla="*/ 79375 h 1631950"/>
              <a:gd name="csX35" fmla="*/ 130175 w 3946525"/>
              <a:gd name="csY35" fmla="*/ 79375 h 1631950"/>
              <a:gd name="csX36" fmla="*/ 130175 w 3946525"/>
              <a:gd name="csY36" fmla="*/ 0 h 1631950"/>
              <a:gd name="csX37" fmla="*/ 0 w 3946525"/>
              <a:gd name="csY37" fmla="*/ 0 h 16319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3946525" h="1631950">
                <a:moveTo>
                  <a:pt x="3946525" y="1631950"/>
                </a:moveTo>
                <a:lnTo>
                  <a:pt x="2238375" y="1631950"/>
                </a:lnTo>
                <a:lnTo>
                  <a:pt x="2238375" y="1514475"/>
                </a:lnTo>
                <a:lnTo>
                  <a:pt x="1809750" y="1514475"/>
                </a:lnTo>
                <a:lnTo>
                  <a:pt x="1809750" y="1403350"/>
                </a:lnTo>
                <a:lnTo>
                  <a:pt x="1752600" y="1403350"/>
                </a:lnTo>
                <a:lnTo>
                  <a:pt x="1752600" y="1289050"/>
                </a:lnTo>
                <a:lnTo>
                  <a:pt x="1714500" y="1289050"/>
                </a:lnTo>
                <a:lnTo>
                  <a:pt x="1714500" y="1181100"/>
                </a:lnTo>
                <a:lnTo>
                  <a:pt x="1666875" y="1181100"/>
                </a:lnTo>
                <a:lnTo>
                  <a:pt x="1666875" y="1079500"/>
                </a:lnTo>
                <a:lnTo>
                  <a:pt x="1520825" y="1079500"/>
                </a:lnTo>
                <a:lnTo>
                  <a:pt x="1520825" y="977900"/>
                </a:lnTo>
                <a:lnTo>
                  <a:pt x="1473200" y="977900"/>
                </a:lnTo>
                <a:lnTo>
                  <a:pt x="1473200" y="882650"/>
                </a:lnTo>
                <a:lnTo>
                  <a:pt x="1101725" y="882650"/>
                </a:lnTo>
                <a:lnTo>
                  <a:pt x="1101725" y="796925"/>
                </a:lnTo>
                <a:lnTo>
                  <a:pt x="1035050" y="796925"/>
                </a:lnTo>
                <a:lnTo>
                  <a:pt x="1035050" y="711200"/>
                </a:lnTo>
                <a:lnTo>
                  <a:pt x="993775" y="711200"/>
                </a:lnTo>
                <a:lnTo>
                  <a:pt x="993775" y="631825"/>
                </a:lnTo>
                <a:lnTo>
                  <a:pt x="714375" y="631825"/>
                </a:lnTo>
                <a:lnTo>
                  <a:pt x="714375" y="552450"/>
                </a:lnTo>
                <a:lnTo>
                  <a:pt x="396875" y="552450"/>
                </a:lnTo>
                <a:lnTo>
                  <a:pt x="396875" y="473075"/>
                </a:lnTo>
                <a:lnTo>
                  <a:pt x="304800" y="473075"/>
                </a:lnTo>
                <a:lnTo>
                  <a:pt x="304800" y="393700"/>
                </a:lnTo>
                <a:lnTo>
                  <a:pt x="196850" y="393700"/>
                </a:lnTo>
                <a:lnTo>
                  <a:pt x="196850" y="311150"/>
                </a:lnTo>
                <a:lnTo>
                  <a:pt x="184150" y="311150"/>
                </a:lnTo>
                <a:lnTo>
                  <a:pt x="184150" y="228600"/>
                </a:lnTo>
                <a:lnTo>
                  <a:pt x="168275" y="228600"/>
                </a:lnTo>
                <a:lnTo>
                  <a:pt x="168275" y="158750"/>
                </a:lnTo>
                <a:lnTo>
                  <a:pt x="146050" y="158750"/>
                </a:lnTo>
                <a:lnTo>
                  <a:pt x="146050" y="79375"/>
                </a:lnTo>
                <a:lnTo>
                  <a:pt x="130175" y="79375"/>
                </a:lnTo>
                <a:lnTo>
                  <a:pt x="130175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633" name="Group 22632">
            <a:extLst>
              <a:ext uri="{FF2B5EF4-FFF2-40B4-BE49-F238E27FC236}">
                <a16:creationId xmlns:a16="http://schemas.microsoft.com/office/drawing/2014/main" id="{EB1E0DBF-AE3E-2351-B36A-029F112FF3E4}"/>
              </a:ext>
            </a:extLst>
          </p:cNvPr>
          <p:cNvGrpSpPr/>
          <p:nvPr/>
        </p:nvGrpSpPr>
        <p:grpSpPr>
          <a:xfrm>
            <a:off x="7134843" y="1977244"/>
            <a:ext cx="4123707" cy="1705756"/>
            <a:chOff x="7134843" y="1977244"/>
            <a:chExt cx="4123707" cy="1705756"/>
          </a:xfrm>
        </p:grpSpPr>
        <p:cxnSp>
          <p:nvCxnSpPr>
            <p:cNvPr id="22617" name="Straight Connector 22616">
              <a:extLst>
                <a:ext uri="{FF2B5EF4-FFF2-40B4-BE49-F238E27FC236}">
                  <a16:creationId xmlns:a16="http://schemas.microsoft.com/office/drawing/2014/main" id="{78BE1F2A-12A3-910E-9EFE-A085AACA3C12}"/>
                </a:ext>
              </a:extLst>
            </p:cNvPr>
            <p:cNvCxnSpPr/>
            <p:nvPr/>
          </p:nvCxnSpPr>
          <p:spPr>
            <a:xfrm>
              <a:off x="8169893" y="2613930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18" name="Straight Connector 22617">
              <a:extLst>
                <a:ext uri="{FF2B5EF4-FFF2-40B4-BE49-F238E27FC236}">
                  <a16:creationId xmlns:a16="http://schemas.microsoft.com/office/drawing/2014/main" id="{E1238608-FBF3-51F6-D542-FE2208CF19F6}"/>
                </a:ext>
              </a:extLst>
            </p:cNvPr>
            <p:cNvCxnSpPr>
              <a:cxnSpLocks/>
            </p:cNvCxnSpPr>
            <p:nvPr/>
          </p:nvCxnSpPr>
          <p:spPr>
            <a:xfrm>
              <a:off x="7417418" y="1977244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20" name="Straight Connector 22619">
              <a:extLst>
                <a:ext uri="{FF2B5EF4-FFF2-40B4-BE49-F238E27FC236}">
                  <a16:creationId xmlns:a16="http://schemas.microsoft.com/office/drawing/2014/main" id="{9D8F22B4-E22F-FEF6-0873-6A3A51F64D6D}"/>
                </a:ext>
              </a:extLst>
            </p:cNvPr>
            <p:cNvCxnSpPr>
              <a:cxnSpLocks/>
            </p:cNvCxnSpPr>
            <p:nvPr/>
          </p:nvCxnSpPr>
          <p:spPr>
            <a:xfrm>
              <a:off x="7277718" y="1977244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21" name="Straight Connector 22620">
              <a:extLst>
                <a:ext uri="{FF2B5EF4-FFF2-40B4-BE49-F238E27FC236}">
                  <a16:creationId xmlns:a16="http://schemas.microsoft.com/office/drawing/2014/main" id="{868AF99C-C161-0ACC-A66C-8EA9D5CF1BFD}"/>
                </a:ext>
              </a:extLst>
            </p:cNvPr>
            <p:cNvCxnSpPr>
              <a:cxnSpLocks/>
            </p:cNvCxnSpPr>
            <p:nvPr/>
          </p:nvCxnSpPr>
          <p:spPr>
            <a:xfrm>
              <a:off x="7134843" y="1977244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22" name="Straight Connector 22621">
              <a:extLst>
                <a:ext uri="{FF2B5EF4-FFF2-40B4-BE49-F238E27FC236}">
                  <a16:creationId xmlns:a16="http://schemas.microsoft.com/office/drawing/2014/main" id="{55C8A1A9-3D15-E228-A78B-332E93CB33D6}"/>
                </a:ext>
              </a:extLst>
            </p:cNvPr>
            <p:cNvCxnSpPr/>
            <p:nvPr/>
          </p:nvCxnSpPr>
          <p:spPr>
            <a:xfrm>
              <a:off x="8502298" y="2867025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23" name="Straight Connector 22622">
              <a:extLst>
                <a:ext uri="{FF2B5EF4-FFF2-40B4-BE49-F238E27FC236}">
                  <a16:creationId xmlns:a16="http://schemas.microsoft.com/office/drawing/2014/main" id="{2DC68DAF-7B80-1EDA-FA6C-9E0EC40B59AD}"/>
                </a:ext>
              </a:extLst>
            </p:cNvPr>
            <p:cNvCxnSpPr/>
            <p:nvPr/>
          </p:nvCxnSpPr>
          <p:spPr>
            <a:xfrm>
              <a:off x="8578498" y="2867025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24" name="Straight Connector 22623">
              <a:extLst>
                <a:ext uri="{FF2B5EF4-FFF2-40B4-BE49-F238E27FC236}">
                  <a16:creationId xmlns:a16="http://schemas.microsoft.com/office/drawing/2014/main" id="{5DC5BBDD-7CE8-2BDB-792F-85D3935A635E}"/>
                </a:ext>
              </a:extLst>
            </p:cNvPr>
            <p:cNvCxnSpPr/>
            <p:nvPr/>
          </p:nvCxnSpPr>
          <p:spPr>
            <a:xfrm>
              <a:off x="8921398" y="3054740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25" name="Straight Connector 22624">
              <a:extLst>
                <a:ext uri="{FF2B5EF4-FFF2-40B4-BE49-F238E27FC236}">
                  <a16:creationId xmlns:a16="http://schemas.microsoft.com/office/drawing/2014/main" id="{D46D88A3-515A-7E39-0054-F74256EBE00B}"/>
                </a:ext>
              </a:extLst>
            </p:cNvPr>
            <p:cNvCxnSpPr/>
            <p:nvPr/>
          </p:nvCxnSpPr>
          <p:spPr>
            <a:xfrm>
              <a:off x="9140473" y="3499240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26" name="Straight Connector 22625">
              <a:extLst>
                <a:ext uri="{FF2B5EF4-FFF2-40B4-BE49-F238E27FC236}">
                  <a16:creationId xmlns:a16="http://schemas.microsoft.com/office/drawing/2014/main" id="{01E5DE1F-1079-8D1D-8C02-C8A7C3DF1AB3}"/>
                </a:ext>
              </a:extLst>
            </p:cNvPr>
            <p:cNvCxnSpPr/>
            <p:nvPr/>
          </p:nvCxnSpPr>
          <p:spPr>
            <a:xfrm>
              <a:off x="10103375" y="3612369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27" name="Straight Connector 22626">
              <a:extLst>
                <a:ext uri="{FF2B5EF4-FFF2-40B4-BE49-F238E27FC236}">
                  <a16:creationId xmlns:a16="http://schemas.microsoft.com/office/drawing/2014/main" id="{4F4A32F9-48A6-2494-3AA7-32F0E03E317B}"/>
                </a:ext>
              </a:extLst>
            </p:cNvPr>
            <p:cNvCxnSpPr/>
            <p:nvPr/>
          </p:nvCxnSpPr>
          <p:spPr>
            <a:xfrm>
              <a:off x="10630425" y="3612369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28" name="Straight Connector 22627">
              <a:extLst>
                <a:ext uri="{FF2B5EF4-FFF2-40B4-BE49-F238E27FC236}">
                  <a16:creationId xmlns:a16="http://schemas.microsoft.com/office/drawing/2014/main" id="{7E879F80-45C4-ABB2-61FF-AD3E6C91522C}"/>
                </a:ext>
              </a:extLst>
            </p:cNvPr>
            <p:cNvCxnSpPr/>
            <p:nvPr/>
          </p:nvCxnSpPr>
          <p:spPr>
            <a:xfrm>
              <a:off x="10773300" y="3612369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29" name="Straight Connector 22628">
              <a:extLst>
                <a:ext uri="{FF2B5EF4-FFF2-40B4-BE49-F238E27FC236}">
                  <a16:creationId xmlns:a16="http://schemas.microsoft.com/office/drawing/2014/main" id="{A9AFC5BA-129F-BDBF-2964-FA025AC0DF41}"/>
                </a:ext>
              </a:extLst>
            </p:cNvPr>
            <p:cNvCxnSpPr/>
            <p:nvPr/>
          </p:nvCxnSpPr>
          <p:spPr>
            <a:xfrm>
              <a:off x="10820925" y="3612369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30" name="Straight Connector 22629">
              <a:extLst>
                <a:ext uri="{FF2B5EF4-FFF2-40B4-BE49-F238E27FC236}">
                  <a16:creationId xmlns:a16="http://schemas.microsoft.com/office/drawing/2014/main" id="{8E90BEBA-4EB0-8142-6CA8-9B161DE5E9FB}"/>
                </a:ext>
              </a:extLst>
            </p:cNvPr>
            <p:cNvCxnSpPr/>
            <p:nvPr/>
          </p:nvCxnSpPr>
          <p:spPr>
            <a:xfrm>
              <a:off x="10852675" y="3612369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31" name="Straight Connector 22630">
              <a:extLst>
                <a:ext uri="{FF2B5EF4-FFF2-40B4-BE49-F238E27FC236}">
                  <a16:creationId xmlns:a16="http://schemas.microsoft.com/office/drawing/2014/main" id="{7873C00C-B58B-A71C-5CDA-6D2242B372BA}"/>
                </a:ext>
              </a:extLst>
            </p:cNvPr>
            <p:cNvCxnSpPr/>
            <p:nvPr/>
          </p:nvCxnSpPr>
          <p:spPr>
            <a:xfrm>
              <a:off x="11258550" y="3612369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635" name="Freeform: Shape 22634">
            <a:extLst>
              <a:ext uri="{FF2B5EF4-FFF2-40B4-BE49-F238E27FC236}">
                <a16:creationId xmlns:a16="http://schemas.microsoft.com/office/drawing/2014/main" id="{F403C986-C060-60AB-45FD-689BA6CFEE10}"/>
              </a:ext>
            </a:extLst>
          </p:cNvPr>
          <p:cNvSpPr/>
          <p:nvPr/>
        </p:nvSpPr>
        <p:spPr>
          <a:xfrm>
            <a:off x="7254875" y="2054225"/>
            <a:ext cx="2324100" cy="2159000"/>
          </a:xfrm>
          <a:custGeom>
            <a:avLst/>
            <a:gdLst>
              <a:gd name="csX0" fmla="*/ 2324100 w 2324100"/>
              <a:gd name="csY0" fmla="*/ 2105025 h 2159000"/>
              <a:gd name="csX1" fmla="*/ 2324100 w 2324100"/>
              <a:gd name="csY1" fmla="*/ 2159000 h 2159000"/>
              <a:gd name="csX2" fmla="*/ 1724025 w 2324100"/>
              <a:gd name="csY2" fmla="*/ 2159000 h 2159000"/>
              <a:gd name="csX3" fmla="*/ 1724025 w 2324100"/>
              <a:gd name="csY3" fmla="*/ 1797050 h 2159000"/>
              <a:gd name="csX4" fmla="*/ 1025525 w 2324100"/>
              <a:gd name="csY4" fmla="*/ 1797050 h 2159000"/>
              <a:gd name="csX5" fmla="*/ 1025525 w 2324100"/>
              <a:gd name="csY5" fmla="*/ 1438275 h 2159000"/>
              <a:gd name="csX6" fmla="*/ 488950 w 2324100"/>
              <a:gd name="csY6" fmla="*/ 1438275 h 2159000"/>
              <a:gd name="csX7" fmla="*/ 488950 w 2324100"/>
              <a:gd name="csY7" fmla="*/ 1076325 h 2159000"/>
              <a:gd name="csX8" fmla="*/ 358775 w 2324100"/>
              <a:gd name="csY8" fmla="*/ 1076325 h 2159000"/>
              <a:gd name="csX9" fmla="*/ 358775 w 2324100"/>
              <a:gd name="csY9" fmla="*/ 717550 h 2159000"/>
              <a:gd name="csX10" fmla="*/ 228600 w 2324100"/>
              <a:gd name="csY10" fmla="*/ 717550 h 2159000"/>
              <a:gd name="csX11" fmla="*/ 228600 w 2324100"/>
              <a:gd name="csY11" fmla="*/ 514350 h 2159000"/>
              <a:gd name="csX12" fmla="*/ 234950 w 2324100"/>
              <a:gd name="csY12" fmla="*/ 514350 h 2159000"/>
              <a:gd name="csX13" fmla="*/ 234950 w 2324100"/>
              <a:gd name="csY13" fmla="*/ 365125 h 2159000"/>
              <a:gd name="csX14" fmla="*/ 0 w 2324100"/>
              <a:gd name="csY14" fmla="*/ 365125 h 2159000"/>
              <a:gd name="csX15" fmla="*/ 0 w 2324100"/>
              <a:gd name="csY15" fmla="*/ 0 h 2159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2324100" h="2159000">
                <a:moveTo>
                  <a:pt x="2324100" y="2105025"/>
                </a:moveTo>
                <a:lnTo>
                  <a:pt x="2324100" y="2159000"/>
                </a:lnTo>
                <a:lnTo>
                  <a:pt x="1724025" y="2159000"/>
                </a:lnTo>
                <a:lnTo>
                  <a:pt x="1724025" y="1797050"/>
                </a:lnTo>
                <a:lnTo>
                  <a:pt x="1025525" y="1797050"/>
                </a:lnTo>
                <a:lnTo>
                  <a:pt x="1025525" y="1438275"/>
                </a:lnTo>
                <a:lnTo>
                  <a:pt x="488950" y="1438275"/>
                </a:lnTo>
                <a:lnTo>
                  <a:pt x="488950" y="1076325"/>
                </a:lnTo>
                <a:lnTo>
                  <a:pt x="358775" y="1076325"/>
                </a:lnTo>
                <a:lnTo>
                  <a:pt x="358775" y="717550"/>
                </a:lnTo>
                <a:lnTo>
                  <a:pt x="228600" y="717550"/>
                </a:lnTo>
                <a:lnTo>
                  <a:pt x="228600" y="514350"/>
                </a:lnTo>
                <a:lnTo>
                  <a:pt x="234950" y="514350"/>
                </a:lnTo>
                <a:lnTo>
                  <a:pt x="234950" y="365125"/>
                </a:lnTo>
                <a:lnTo>
                  <a:pt x="0" y="365125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36" name="Freeform: Shape 22635">
            <a:extLst>
              <a:ext uri="{FF2B5EF4-FFF2-40B4-BE49-F238E27FC236}">
                <a16:creationId xmlns:a16="http://schemas.microsoft.com/office/drawing/2014/main" id="{77765341-B733-8C96-BB41-A300D6269821}"/>
              </a:ext>
            </a:extLst>
          </p:cNvPr>
          <p:cNvSpPr/>
          <p:nvPr/>
        </p:nvSpPr>
        <p:spPr>
          <a:xfrm>
            <a:off x="7245350" y="2047875"/>
            <a:ext cx="4206875" cy="2212975"/>
          </a:xfrm>
          <a:custGeom>
            <a:avLst/>
            <a:gdLst>
              <a:gd name="csX0" fmla="*/ 4206875 w 4206875"/>
              <a:gd name="csY0" fmla="*/ 2212975 h 2212975"/>
              <a:gd name="csX1" fmla="*/ 2781300 w 4206875"/>
              <a:gd name="csY1" fmla="*/ 2212975 h 2212975"/>
              <a:gd name="csX2" fmla="*/ 2781300 w 4206875"/>
              <a:gd name="csY2" fmla="*/ 2054225 h 2212975"/>
              <a:gd name="csX3" fmla="*/ 2457450 w 4206875"/>
              <a:gd name="csY3" fmla="*/ 2054225 h 2212975"/>
              <a:gd name="csX4" fmla="*/ 2457450 w 4206875"/>
              <a:gd name="csY4" fmla="*/ 1889125 h 2212975"/>
              <a:gd name="csX5" fmla="*/ 2041525 w 4206875"/>
              <a:gd name="csY5" fmla="*/ 1889125 h 2212975"/>
              <a:gd name="csX6" fmla="*/ 2041525 w 4206875"/>
              <a:gd name="csY6" fmla="*/ 1736725 h 2212975"/>
              <a:gd name="csX7" fmla="*/ 1612900 w 4206875"/>
              <a:gd name="csY7" fmla="*/ 1736725 h 2212975"/>
              <a:gd name="csX8" fmla="*/ 1612900 w 4206875"/>
              <a:gd name="csY8" fmla="*/ 1628775 h 2212975"/>
              <a:gd name="csX9" fmla="*/ 1470025 w 4206875"/>
              <a:gd name="csY9" fmla="*/ 1628775 h 2212975"/>
              <a:gd name="csX10" fmla="*/ 1470025 w 4206875"/>
              <a:gd name="csY10" fmla="*/ 1511300 h 2212975"/>
              <a:gd name="csX11" fmla="*/ 1216025 w 4206875"/>
              <a:gd name="csY11" fmla="*/ 1511300 h 2212975"/>
              <a:gd name="csX12" fmla="*/ 1216025 w 4206875"/>
              <a:gd name="csY12" fmla="*/ 1409700 h 2212975"/>
              <a:gd name="csX13" fmla="*/ 1143000 w 4206875"/>
              <a:gd name="csY13" fmla="*/ 1409700 h 2212975"/>
              <a:gd name="csX14" fmla="*/ 1143000 w 4206875"/>
              <a:gd name="csY14" fmla="*/ 1308100 h 2212975"/>
              <a:gd name="csX15" fmla="*/ 800100 w 4206875"/>
              <a:gd name="csY15" fmla="*/ 1308100 h 2212975"/>
              <a:gd name="csX16" fmla="*/ 800100 w 4206875"/>
              <a:gd name="csY16" fmla="*/ 1216025 h 2212975"/>
              <a:gd name="csX17" fmla="*/ 657225 w 4206875"/>
              <a:gd name="csY17" fmla="*/ 1216025 h 2212975"/>
              <a:gd name="csX18" fmla="*/ 657225 w 4206875"/>
              <a:gd name="csY18" fmla="*/ 1120775 h 2212975"/>
              <a:gd name="csX19" fmla="*/ 352425 w 4206875"/>
              <a:gd name="csY19" fmla="*/ 1120775 h 2212975"/>
              <a:gd name="csX20" fmla="*/ 352425 w 4206875"/>
              <a:gd name="csY20" fmla="*/ 1022350 h 2212975"/>
              <a:gd name="csX21" fmla="*/ 333375 w 4206875"/>
              <a:gd name="csY21" fmla="*/ 1022350 h 2212975"/>
              <a:gd name="csX22" fmla="*/ 333375 w 4206875"/>
              <a:gd name="csY22" fmla="*/ 927100 h 2212975"/>
              <a:gd name="csX23" fmla="*/ 288925 w 4206875"/>
              <a:gd name="csY23" fmla="*/ 927100 h 2212975"/>
              <a:gd name="csX24" fmla="*/ 288925 w 4206875"/>
              <a:gd name="csY24" fmla="*/ 762000 h 2212975"/>
              <a:gd name="csX25" fmla="*/ 282575 w 4206875"/>
              <a:gd name="csY25" fmla="*/ 755650 h 2212975"/>
              <a:gd name="csX26" fmla="*/ 282575 w 4206875"/>
              <a:gd name="csY26" fmla="*/ 742950 h 2212975"/>
              <a:gd name="csX27" fmla="*/ 238125 w 4206875"/>
              <a:gd name="csY27" fmla="*/ 742950 h 2212975"/>
              <a:gd name="csX28" fmla="*/ 238125 w 4206875"/>
              <a:gd name="csY28" fmla="*/ 644525 h 2212975"/>
              <a:gd name="csX29" fmla="*/ 228600 w 4206875"/>
              <a:gd name="csY29" fmla="*/ 654050 h 2212975"/>
              <a:gd name="csX30" fmla="*/ 228600 w 4206875"/>
              <a:gd name="csY30" fmla="*/ 555625 h 2212975"/>
              <a:gd name="csX31" fmla="*/ 222250 w 4206875"/>
              <a:gd name="csY31" fmla="*/ 555625 h 2212975"/>
              <a:gd name="csX32" fmla="*/ 222250 w 4206875"/>
              <a:gd name="csY32" fmla="*/ 184150 h 2212975"/>
              <a:gd name="csX33" fmla="*/ 184150 w 4206875"/>
              <a:gd name="csY33" fmla="*/ 184150 h 2212975"/>
              <a:gd name="csX34" fmla="*/ 184150 w 4206875"/>
              <a:gd name="csY34" fmla="*/ 85725 h 2212975"/>
              <a:gd name="csX35" fmla="*/ 6350 w 4206875"/>
              <a:gd name="csY35" fmla="*/ 85725 h 2212975"/>
              <a:gd name="csX36" fmla="*/ 6350 w 4206875"/>
              <a:gd name="csY36" fmla="*/ 0 h 2212975"/>
              <a:gd name="csX37" fmla="*/ 0 w 4206875"/>
              <a:gd name="csY37" fmla="*/ 0 h 22129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4206875" h="2212975">
                <a:moveTo>
                  <a:pt x="4206875" y="2212975"/>
                </a:moveTo>
                <a:lnTo>
                  <a:pt x="2781300" y="2212975"/>
                </a:lnTo>
                <a:lnTo>
                  <a:pt x="2781300" y="2054225"/>
                </a:lnTo>
                <a:lnTo>
                  <a:pt x="2457450" y="2054225"/>
                </a:lnTo>
                <a:lnTo>
                  <a:pt x="2457450" y="1889125"/>
                </a:lnTo>
                <a:lnTo>
                  <a:pt x="2041525" y="1889125"/>
                </a:lnTo>
                <a:lnTo>
                  <a:pt x="2041525" y="1736725"/>
                </a:lnTo>
                <a:lnTo>
                  <a:pt x="1612900" y="1736725"/>
                </a:lnTo>
                <a:lnTo>
                  <a:pt x="1612900" y="1628775"/>
                </a:lnTo>
                <a:lnTo>
                  <a:pt x="1470025" y="1628775"/>
                </a:lnTo>
                <a:lnTo>
                  <a:pt x="1470025" y="1511300"/>
                </a:lnTo>
                <a:lnTo>
                  <a:pt x="1216025" y="1511300"/>
                </a:lnTo>
                <a:lnTo>
                  <a:pt x="1216025" y="1409700"/>
                </a:lnTo>
                <a:lnTo>
                  <a:pt x="1143000" y="1409700"/>
                </a:lnTo>
                <a:lnTo>
                  <a:pt x="1143000" y="1308100"/>
                </a:lnTo>
                <a:lnTo>
                  <a:pt x="800100" y="1308100"/>
                </a:lnTo>
                <a:lnTo>
                  <a:pt x="800100" y="1216025"/>
                </a:lnTo>
                <a:lnTo>
                  <a:pt x="657225" y="1216025"/>
                </a:lnTo>
                <a:lnTo>
                  <a:pt x="657225" y="1120775"/>
                </a:lnTo>
                <a:lnTo>
                  <a:pt x="352425" y="1120775"/>
                </a:lnTo>
                <a:lnTo>
                  <a:pt x="352425" y="1022350"/>
                </a:lnTo>
                <a:lnTo>
                  <a:pt x="333375" y="1022350"/>
                </a:lnTo>
                <a:lnTo>
                  <a:pt x="333375" y="927100"/>
                </a:lnTo>
                <a:lnTo>
                  <a:pt x="288925" y="927100"/>
                </a:lnTo>
                <a:lnTo>
                  <a:pt x="288925" y="762000"/>
                </a:lnTo>
                <a:lnTo>
                  <a:pt x="282575" y="755650"/>
                </a:lnTo>
                <a:lnTo>
                  <a:pt x="282575" y="742950"/>
                </a:lnTo>
                <a:lnTo>
                  <a:pt x="238125" y="742950"/>
                </a:lnTo>
                <a:lnTo>
                  <a:pt x="238125" y="644525"/>
                </a:lnTo>
                <a:lnTo>
                  <a:pt x="228600" y="654050"/>
                </a:lnTo>
                <a:lnTo>
                  <a:pt x="228600" y="555625"/>
                </a:lnTo>
                <a:lnTo>
                  <a:pt x="222250" y="555625"/>
                </a:lnTo>
                <a:lnTo>
                  <a:pt x="222250" y="184150"/>
                </a:lnTo>
                <a:lnTo>
                  <a:pt x="184150" y="184150"/>
                </a:lnTo>
                <a:lnTo>
                  <a:pt x="184150" y="85725"/>
                </a:lnTo>
                <a:lnTo>
                  <a:pt x="6350" y="85725"/>
                </a:lnTo>
                <a:lnTo>
                  <a:pt x="6350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644" name="Group 22643">
            <a:extLst>
              <a:ext uri="{FF2B5EF4-FFF2-40B4-BE49-F238E27FC236}">
                <a16:creationId xmlns:a16="http://schemas.microsoft.com/office/drawing/2014/main" id="{3FA168A8-24FD-AE45-8C07-714C0D784F3C}"/>
              </a:ext>
            </a:extLst>
          </p:cNvPr>
          <p:cNvGrpSpPr/>
          <p:nvPr/>
        </p:nvGrpSpPr>
        <p:grpSpPr>
          <a:xfrm>
            <a:off x="7198839" y="1977244"/>
            <a:ext cx="3060111" cy="2283606"/>
            <a:chOff x="7198839" y="1977244"/>
            <a:chExt cx="3060111" cy="2283606"/>
          </a:xfrm>
        </p:grpSpPr>
        <p:cxnSp>
          <p:nvCxnSpPr>
            <p:cNvPr id="22637" name="Straight Connector 22636">
              <a:extLst>
                <a:ext uri="{FF2B5EF4-FFF2-40B4-BE49-F238E27FC236}">
                  <a16:creationId xmlns:a16="http://schemas.microsoft.com/office/drawing/2014/main" id="{5AF9176A-2D75-DEB3-D1C9-A600E3B97143}"/>
                </a:ext>
              </a:extLst>
            </p:cNvPr>
            <p:cNvCxnSpPr/>
            <p:nvPr/>
          </p:nvCxnSpPr>
          <p:spPr>
            <a:xfrm>
              <a:off x="10258950" y="4190219"/>
              <a:ext cx="0" cy="7063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38" name="Straight Connector 22637">
              <a:extLst>
                <a:ext uri="{FF2B5EF4-FFF2-40B4-BE49-F238E27FC236}">
                  <a16:creationId xmlns:a16="http://schemas.microsoft.com/office/drawing/2014/main" id="{EF32F92B-700A-DD64-D973-2E9661066631}"/>
                </a:ext>
              </a:extLst>
            </p:cNvPr>
            <p:cNvCxnSpPr/>
            <p:nvPr/>
          </p:nvCxnSpPr>
          <p:spPr>
            <a:xfrm>
              <a:off x="8954025" y="3717144"/>
              <a:ext cx="0" cy="7063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39" name="Straight Connector 22638">
              <a:extLst>
                <a:ext uri="{FF2B5EF4-FFF2-40B4-BE49-F238E27FC236}">
                  <a16:creationId xmlns:a16="http://schemas.microsoft.com/office/drawing/2014/main" id="{C0C3CEB8-4C01-7EB7-0D70-4943DFB42DA8}"/>
                </a:ext>
              </a:extLst>
            </p:cNvPr>
            <p:cNvCxnSpPr/>
            <p:nvPr/>
          </p:nvCxnSpPr>
          <p:spPr>
            <a:xfrm>
              <a:off x="8887350" y="3717144"/>
              <a:ext cx="0" cy="7063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40" name="Straight Connector 22639">
              <a:extLst>
                <a:ext uri="{FF2B5EF4-FFF2-40B4-BE49-F238E27FC236}">
                  <a16:creationId xmlns:a16="http://schemas.microsoft.com/office/drawing/2014/main" id="{A666DF7D-B851-3BD5-72B0-4361FCBBDE59}"/>
                </a:ext>
              </a:extLst>
            </p:cNvPr>
            <p:cNvCxnSpPr/>
            <p:nvPr/>
          </p:nvCxnSpPr>
          <p:spPr>
            <a:xfrm>
              <a:off x="8585725" y="3494894"/>
              <a:ext cx="0" cy="7063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41" name="Straight Connector 22640">
              <a:extLst>
                <a:ext uri="{FF2B5EF4-FFF2-40B4-BE49-F238E27FC236}">
                  <a16:creationId xmlns:a16="http://schemas.microsoft.com/office/drawing/2014/main" id="{8013263D-F3A2-3499-4589-008BFE182979}"/>
                </a:ext>
              </a:extLst>
            </p:cNvPr>
            <p:cNvCxnSpPr/>
            <p:nvPr/>
          </p:nvCxnSpPr>
          <p:spPr>
            <a:xfrm>
              <a:off x="8141225" y="3274622"/>
              <a:ext cx="0" cy="7063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42" name="Straight Connector 22641">
              <a:extLst>
                <a:ext uri="{FF2B5EF4-FFF2-40B4-BE49-F238E27FC236}">
                  <a16:creationId xmlns:a16="http://schemas.microsoft.com/office/drawing/2014/main" id="{9A6CB33C-0E36-EA85-5BED-D9CB059335A6}"/>
                </a:ext>
              </a:extLst>
            </p:cNvPr>
            <p:cNvCxnSpPr/>
            <p:nvPr/>
          </p:nvCxnSpPr>
          <p:spPr>
            <a:xfrm>
              <a:off x="7198839" y="1977244"/>
              <a:ext cx="0" cy="7063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43" name="Straight Connector 22642">
              <a:extLst>
                <a:ext uri="{FF2B5EF4-FFF2-40B4-BE49-F238E27FC236}">
                  <a16:creationId xmlns:a16="http://schemas.microsoft.com/office/drawing/2014/main" id="{227B91D6-A2A7-788A-8934-B61C527B4A58}"/>
                </a:ext>
              </a:extLst>
            </p:cNvPr>
            <p:cNvCxnSpPr/>
            <p:nvPr/>
          </p:nvCxnSpPr>
          <p:spPr>
            <a:xfrm>
              <a:off x="7212128" y="1977244"/>
              <a:ext cx="0" cy="7063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645" name="Freeform: Shape 22644">
            <a:extLst>
              <a:ext uri="{FF2B5EF4-FFF2-40B4-BE49-F238E27FC236}">
                <a16:creationId xmlns:a16="http://schemas.microsoft.com/office/drawing/2014/main" id="{749E37FF-91AE-6D56-00B6-5B57165EDDBC}"/>
              </a:ext>
            </a:extLst>
          </p:cNvPr>
          <p:cNvSpPr/>
          <p:nvPr/>
        </p:nvSpPr>
        <p:spPr>
          <a:xfrm>
            <a:off x="7131050" y="2054225"/>
            <a:ext cx="3863975" cy="2305050"/>
          </a:xfrm>
          <a:custGeom>
            <a:avLst/>
            <a:gdLst>
              <a:gd name="csX0" fmla="*/ 3863975 w 3863975"/>
              <a:gd name="csY0" fmla="*/ 2305050 h 2305050"/>
              <a:gd name="csX1" fmla="*/ 3448050 w 3863975"/>
              <a:gd name="csY1" fmla="*/ 2305050 h 2305050"/>
              <a:gd name="csX2" fmla="*/ 3448050 w 3863975"/>
              <a:gd name="csY2" fmla="*/ 2108200 h 2305050"/>
              <a:gd name="csX3" fmla="*/ 2663825 w 3863975"/>
              <a:gd name="csY3" fmla="*/ 2108200 h 2305050"/>
              <a:gd name="csX4" fmla="*/ 2663825 w 3863975"/>
              <a:gd name="csY4" fmla="*/ 1968500 h 2305050"/>
              <a:gd name="csX5" fmla="*/ 2212975 w 3863975"/>
              <a:gd name="csY5" fmla="*/ 1968500 h 2305050"/>
              <a:gd name="csX6" fmla="*/ 2212975 w 3863975"/>
              <a:gd name="csY6" fmla="*/ 1831975 h 2305050"/>
              <a:gd name="csX7" fmla="*/ 1597025 w 3863975"/>
              <a:gd name="csY7" fmla="*/ 1831975 h 2305050"/>
              <a:gd name="csX8" fmla="*/ 1597025 w 3863975"/>
              <a:gd name="csY8" fmla="*/ 1698625 h 2305050"/>
              <a:gd name="csX9" fmla="*/ 1489075 w 3863975"/>
              <a:gd name="csY9" fmla="*/ 1698625 h 2305050"/>
              <a:gd name="csX10" fmla="*/ 1489075 w 3863975"/>
              <a:gd name="csY10" fmla="*/ 1562100 h 2305050"/>
              <a:gd name="csX11" fmla="*/ 1431925 w 3863975"/>
              <a:gd name="csY11" fmla="*/ 1562100 h 2305050"/>
              <a:gd name="csX12" fmla="*/ 1431925 w 3863975"/>
              <a:gd name="csY12" fmla="*/ 1425575 h 2305050"/>
              <a:gd name="csX13" fmla="*/ 1419225 w 3863975"/>
              <a:gd name="csY13" fmla="*/ 1425575 h 2305050"/>
              <a:gd name="csX14" fmla="*/ 1419225 w 3863975"/>
              <a:gd name="csY14" fmla="*/ 1292225 h 2305050"/>
              <a:gd name="csX15" fmla="*/ 1149350 w 3863975"/>
              <a:gd name="csY15" fmla="*/ 1292225 h 2305050"/>
              <a:gd name="csX16" fmla="*/ 1149350 w 3863975"/>
              <a:gd name="csY16" fmla="*/ 1149350 h 2305050"/>
              <a:gd name="csX17" fmla="*/ 800100 w 3863975"/>
              <a:gd name="csY17" fmla="*/ 1149350 h 2305050"/>
              <a:gd name="csX18" fmla="*/ 800100 w 3863975"/>
              <a:gd name="csY18" fmla="*/ 1012825 h 2305050"/>
              <a:gd name="csX19" fmla="*/ 568325 w 3863975"/>
              <a:gd name="csY19" fmla="*/ 1012825 h 2305050"/>
              <a:gd name="csX20" fmla="*/ 568325 w 3863975"/>
              <a:gd name="csY20" fmla="*/ 869950 h 2305050"/>
              <a:gd name="csX21" fmla="*/ 409575 w 3863975"/>
              <a:gd name="csY21" fmla="*/ 869950 h 2305050"/>
              <a:gd name="csX22" fmla="*/ 409575 w 3863975"/>
              <a:gd name="csY22" fmla="*/ 749300 h 2305050"/>
              <a:gd name="csX23" fmla="*/ 396875 w 3863975"/>
              <a:gd name="csY23" fmla="*/ 749300 h 2305050"/>
              <a:gd name="csX24" fmla="*/ 396875 w 3863975"/>
              <a:gd name="csY24" fmla="*/ 622300 h 2305050"/>
              <a:gd name="csX25" fmla="*/ 390525 w 3863975"/>
              <a:gd name="csY25" fmla="*/ 622300 h 2305050"/>
              <a:gd name="csX26" fmla="*/ 390525 w 3863975"/>
              <a:gd name="csY26" fmla="*/ 495300 h 2305050"/>
              <a:gd name="csX27" fmla="*/ 349250 w 3863975"/>
              <a:gd name="csY27" fmla="*/ 495300 h 2305050"/>
              <a:gd name="csX28" fmla="*/ 349250 w 3863975"/>
              <a:gd name="csY28" fmla="*/ 339725 h 2305050"/>
              <a:gd name="csX29" fmla="*/ 333375 w 3863975"/>
              <a:gd name="csY29" fmla="*/ 339725 h 2305050"/>
              <a:gd name="csX30" fmla="*/ 333375 w 3863975"/>
              <a:gd name="csY30" fmla="*/ 165100 h 2305050"/>
              <a:gd name="csX31" fmla="*/ 307975 w 3863975"/>
              <a:gd name="csY31" fmla="*/ 165100 h 2305050"/>
              <a:gd name="csX32" fmla="*/ 307975 w 3863975"/>
              <a:gd name="csY32" fmla="*/ 107950 h 2305050"/>
              <a:gd name="csX33" fmla="*/ 225425 w 3863975"/>
              <a:gd name="csY33" fmla="*/ 107950 h 2305050"/>
              <a:gd name="csX34" fmla="*/ 225425 w 3863975"/>
              <a:gd name="csY34" fmla="*/ 0 h 2305050"/>
              <a:gd name="csX35" fmla="*/ 0 w 3863975"/>
              <a:gd name="csY35" fmla="*/ 0 h 23050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3863975" h="2305050">
                <a:moveTo>
                  <a:pt x="3863975" y="2305050"/>
                </a:moveTo>
                <a:lnTo>
                  <a:pt x="3448050" y="2305050"/>
                </a:lnTo>
                <a:lnTo>
                  <a:pt x="3448050" y="2108200"/>
                </a:lnTo>
                <a:lnTo>
                  <a:pt x="2663825" y="2108200"/>
                </a:lnTo>
                <a:lnTo>
                  <a:pt x="2663825" y="1968500"/>
                </a:lnTo>
                <a:lnTo>
                  <a:pt x="2212975" y="1968500"/>
                </a:lnTo>
                <a:lnTo>
                  <a:pt x="2212975" y="1831975"/>
                </a:lnTo>
                <a:lnTo>
                  <a:pt x="1597025" y="1831975"/>
                </a:lnTo>
                <a:lnTo>
                  <a:pt x="1597025" y="1698625"/>
                </a:lnTo>
                <a:lnTo>
                  <a:pt x="1489075" y="1698625"/>
                </a:lnTo>
                <a:lnTo>
                  <a:pt x="1489075" y="1562100"/>
                </a:lnTo>
                <a:lnTo>
                  <a:pt x="1431925" y="1562100"/>
                </a:lnTo>
                <a:lnTo>
                  <a:pt x="1431925" y="1425575"/>
                </a:lnTo>
                <a:lnTo>
                  <a:pt x="1419225" y="1425575"/>
                </a:lnTo>
                <a:lnTo>
                  <a:pt x="1419225" y="1292225"/>
                </a:lnTo>
                <a:lnTo>
                  <a:pt x="1149350" y="1292225"/>
                </a:lnTo>
                <a:lnTo>
                  <a:pt x="1149350" y="1149350"/>
                </a:lnTo>
                <a:lnTo>
                  <a:pt x="800100" y="1149350"/>
                </a:lnTo>
                <a:lnTo>
                  <a:pt x="800100" y="1012825"/>
                </a:lnTo>
                <a:lnTo>
                  <a:pt x="568325" y="1012825"/>
                </a:lnTo>
                <a:lnTo>
                  <a:pt x="568325" y="869950"/>
                </a:lnTo>
                <a:lnTo>
                  <a:pt x="409575" y="869950"/>
                </a:lnTo>
                <a:lnTo>
                  <a:pt x="409575" y="749300"/>
                </a:lnTo>
                <a:lnTo>
                  <a:pt x="396875" y="749300"/>
                </a:lnTo>
                <a:lnTo>
                  <a:pt x="396875" y="622300"/>
                </a:lnTo>
                <a:lnTo>
                  <a:pt x="390525" y="622300"/>
                </a:lnTo>
                <a:lnTo>
                  <a:pt x="390525" y="495300"/>
                </a:lnTo>
                <a:lnTo>
                  <a:pt x="349250" y="495300"/>
                </a:lnTo>
                <a:lnTo>
                  <a:pt x="349250" y="339725"/>
                </a:lnTo>
                <a:lnTo>
                  <a:pt x="333375" y="339725"/>
                </a:lnTo>
                <a:lnTo>
                  <a:pt x="333375" y="165100"/>
                </a:lnTo>
                <a:lnTo>
                  <a:pt x="307975" y="165100"/>
                </a:lnTo>
                <a:lnTo>
                  <a:pt x="307975" y="107950"/>
                </a:lnTo>
                <a:lnTo>
                  <a:pt x="225425" y="107950"/>
                </a:lnTo>
                <a:lnTo>
                  <a:pt x="225425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650" name="Group 22649">
            <a:extLst>
              <a:ext uri="{FF2B5EF4-FFF2-40B4-BE49-F238E27FC236}">
                <a16:creationId xmlns:a16="http://schemas.microsoft.com/office/drawing/2014/main" id="{3F39AE58-C4AD-816B-E09E-0D7070B1C6C3}"/>
              </a:ext>
            </a:extLst>
          </p:cNvPr>
          <p:cNvGrpSpPr/>
          <p:nvPr/>
        </p:nvGrpSpPr>
        <p:grpSpPr>
          <a:xfrm>
            <a:off x="7163325" y="1983594"/>
            <a:ext cx="3825875" cy="2394095"/>
            <a:chOff x="7163325" y="1983594"/>
            <a:chExt cx="3825875" cy="2394095"/>
          </a:xfrm>
        </p:grpSpPr>
        <p:cxnSp>
          <p:nvCxnSpPr>
            <p:cNvPr id="22646" name="Straight Connector 22645">
              <a:extLst>
                <a:ext uri="{FF2B5EF4-FFF2-40B4-BE49-F238E27FC236}">
                  <a16:creationId xmlns:a16="http://schemas.microsoft.com/office/drawing/2014/main" id="{A81A015A-943A-3309-BF48-D0D0F8245BAB}"/>
                </a:ext>
              </a:extLst>
            </p:cNvPr>
            <p:cNvCxnSpPr/>
            <p:nvPr/>
          </p:nvCxnSpPr>
          <p:spPr>
            <a:xfrm>
              <a:off x="10535175" y="4098144"/>
              <a:ext cx="0" cy="7063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47" name="Straight Connector 22646">
              <a:extLst>
                <a:ext uri="{FF2B5EF4-FFF2-40B4-BE49-F238E27FC236}">
                  <a16:creationId xmlns:a16="http://schemas.microsoft.com/office/drawing/2014/main" id="{C8487ED0-1DF9-F805-B481-12E94F63AC14}"/>
                </a:ext>
              </a:extLst>
            </p:cNvPr>
            <p:cNvCxnSpPr/>
            <p:nvPr/>
          </p:nvCxnSpPr>
          <p:spPr>
            <a:xfrm>
              <a:off x="10989200" y="4307058"/>
              <a:ext cx="0" cy="7063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48" name="Straight Connector 22647">
              <a:extLst>
                <a:ext uri="{FF2B5EF4-FFF2-40B4-BE49-F238E27FC236}">
                  <a16:creationId xmlns:a16="http://schemas.microsoft.com/office/drawing/2014/main" id="{9EEE1E51-AEA2-17F3-F7BA-E8CDB60E671D}"/>
                </a:ext>
              </a:extLst>
            </p:cNvPr>
            <p:cNvCxnSpPr/>
            <p:nvPr/>
          </p:nvCxnSpPr>
          <p:spPr>
            <a:xfrm>
              <a:off x="7680850" y="2867025"/>
              <a:ext cx="0" cy="7063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49" name="Straight Connector 22648">
              <a:extLst>
                <a:ext uri="{FF2B5EF4-FFF2-40B4-BE49-F238E27FC236}">
                  <a16:creationId xmlns:a16="http://schemas.microsoft.com/office/drawing/2014/main" id="{BE5CDAE4-C10F-595B-3930-BFF0111264E6}"/>
                </a:ext>
              </a:extLst>
            </p:cNvPr>
            <p:cNvCxnSpPr/>
            <p:nvPr/>
          </p:nvCxnSpPr>
          <p:spPr>
            <a:xfrm>
              <a:off x="7163325" y="1983594"/>
              <a:ext cx="0" cy="7063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00494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60C1D-C3A8-6069-A6F5-2957F6AB1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D219CDFF-D206-38EE-E56B-2BA48F9B9B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459556"/>
            <a:ext cx="11740260" cy="492944"/>
          </a:xfrm>
        </p:spPr>
        <p:txBody>
          <a:bodyPr/>
          <a:lstStyle/>
          <a:p>
            <a:r>
              <a:rPr lang="en-US" dirty="0"/>
              <a:t>Reduced HMA Duration for MDS: </a:t>
            </a:r>
            <a:r>
              <a:rPr lang="en-US" altLang="en-US" dirty="0"/>
              <a:t>EFS Multivariable Analysis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4A6E7E-837D-A9AA-31FB-7FAE2C7148EA}"/>
              </a:ext>
            </a:extLst>
          </p:cNvPr>
          <p:cNvSpPr txBox="1"/>
          <p:nvPr/>
        </p:nvSpPr>
        <p:spPr>
          <a:xfrm>
            <a:off x="824258" y="1153193"/>
            <a:ext cx="2532011" cy="20813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r>
              <a:rPr lang="en-US" sz="1600" b="1" dirty="0"/>
              <a:t>Transfusion Dependent</a:t>
            </a:r>
          </a:p>
        </p:txBody>
      </p:sp>
      <p:sp>
        <p:nvSpPr>
          <p:cNvPr id="3" name="Content Placeholder 9">
            <a:extLst>
              <a:ext uri="{FF2B5EF4-FFF2-40B4-BE49-F238E27FC236}">
                <a16:creationId xmlns:a16="http://schemas.microsoft.com/office/drawing/2014/main" id="{4D6B9411-B60C-B044-B8D0-8DC65BEF2344}"/>
              </a:ext>
            </a:extLst>
          </p:cNvPr>
          <p:cNvSpPr txBox="1">
            <a:spLocks/>
          </p:cNvSpPr>
          <p:nvPr/>
        </p:nvSpPr>
        <p:spPr>
          <a:xfrm>
            <a:off x="3559175" y="6302375"/>
            <a:ext cx="5732463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Bouligny. ASH 2025. Abstr 487.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E17A8C9-76D3-1024-F9B2-57D817FDDA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3686474"/>
              </p:ext>
            </p:extLst>
          </p:nvPr>
        </p:nvGraphicFramePr>
        <p:xfrm>
          <a:off x="824258" y="1495875"/>
          <a:ext cx="10543483" cy="46148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43042">
                  <a:extLst>
                    <a:ext uri="{9D8B030D-6E8A-4147-A177-3AD203B41FA5}">
                      <a16:colId xmlns:a16="http://schemas.microsoft.com/office/drawing/2014/main" val="3842906255"/>
                    </a:ext>
                  </a:extLst>
                </a:gridCol>
                <a:gridCol w="1974009">
                  <a:extLst>
                    <a:ext uri="{9D8B030D-6E8A-4147-A177-3AD203B41FA5}">
                      <a16:colId xmlns:a16="http://schemas.microsoft.com/office/drawing/2014/main" val="461671775"/>
                    </a:ext>
                  </a:extLst>
                </a:gridCol>
                <a:gridCol w="3112984">
                  <a:extLst>
                    <a:ext uri="{9D8B030D-6E8A-4147-A177-3AD203B41FA5}">
                      <a16:colId xmlns:a16="http://schemas.microsoft.com/office/drawing/2014/main" val="3075762265"/>
                    </a:ext>
                  </a:extLst>
                </a:gridCol>
                <a:gridCol w="1213448">
                  <a:extLst>
                    <a:ext uri="{9D8B030D-6E8A-4147-A177-3AD203B41FA5}">
                      <a16:colId xmlns:a16="http://schemas.microsoft.com/office/drawing/2014/main" val="3022390758"/>
                    </a:ext>
                  </a:extLst>
                </a:gridCol>
              </a:tblGrid>
              <a:tr h="21369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Subgroup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Patients (n = 151)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HR (95% CI)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i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</a:t>
                      </a:r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Value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6385073"/>
                  </a:ext>
                </a:extLst>
              </a:tr>
              <a:tr h="21369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Treatment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2241503"/>
                  </a:ext>
                </a:extLst>
              </a:tr>
              <a:tr h="184609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" panose="05000000000000000000" pitchFamily="2" charset="2"/>
                        <a:buChar char="§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 3-day decitabine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62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1.36 (0.75-2.44)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.309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1677998"/>
                  </a:ext>
                </a:extLst>
              </a:tr>
              <a:tr h="184609">
                <a:tc>
                  <a:txBody>
                    <a:bodyPr/>
                    <a:lstStyle/>
                    <a:p>
                      <a:pPr marL="171450" indent="-171450" algn="l" fontAlgn="ctr">
                        <a:buFont typeface="Wingdings" panose="05000000000000000000" pitchFamily="2" charset="2"/>
                        <a:buChar char="§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 3-day azacitidine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2.45 (1.11-5.38)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.026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8384891"/>
                  </a:ext>
                </a:extLst>
              </a:tr>
              <a:tr h="184609">
                <a:tc>
                  <a:txBody>
                    <a:bodyPr/>
                    <a:lstStyle/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Male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110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1.45 (0.75-2.80)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.266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034919"/>
                  </a:ext>
                </a:extLst>
              </a:tr>
              <a:tr h="18460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Age</a:t>
                      </a:r>
                      <a:endParaRPr lang="en-US" sz="12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453999"/>
                  </a:ext>
                </a:extLst>
              </a:tr>
              <a:tr h="184609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  60-70 years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53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0.38 (0.18-0.81)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.013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6269742"/>
                  </a:ext>
                </a:extLst>
              </a:tr>
              <a:tr h="184609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  &gt;70 years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78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0.24 (0.10-0.57)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.001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368296"/>
                  </a:ext>
                </a:extLst>
              </a:tr>
              <a:tr h="184609">
                <a:tc>
                  <a:txBody>
                    <a:bodyPr/>
                    <a:lstStyle/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en-US" sz="12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Performance status</a:t>
                      </a: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9730667"/>
                  </a:ext>
                </a:extLst>
              </a:tr>
              <a:tr h="184609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  ECOG 1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100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2.57 (1.33-4.97)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.005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7253691"/>
                  </a:ext>
                </a:extLst>
              </a:tr>
              <a:tr h="184609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  ECOG 2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11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10.27 (4.00-2.64)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&lt;.001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484034"/>
                  </a:ext>
                </a:extLst>
              </a:tr>
              <a:tr h="21369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Disease classification</a:t>
                      </a:r>
                      <a:endParaRPr lang="en-US" sz="12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445779"/>
                  </a:ext>
                </a:extLst>
              </a:tr>
              <a:tr h="184609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  CMML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1.27 (0.57-2.80)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.559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5861685"/>
                  </a:ext>
                </a:extLst>
              </a:tr>
              <a:tr h="184609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  MDS/MPN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2.58 (0.85-7.84)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.095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452808"/>
                  </a:ext>
                </a:extLst>
              </a:tr>
              <a:tr h="18460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IPSS risk</a:t>
                      </a:r>
                      <a:endParaRPr lang="en-US" sz="12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81080"/>
                  </a:ext>
                </a:extLst>
              </a:tr>
              <a:tr h="184609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  IPSS intermediate-1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93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1.23 (0.70-2.14)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.473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1890287"/>
                  </a:ext>
                </a:extLst>
              </a:tr>
              <a:tr h="184609">
                <a:tc>
                  <a:txBody>
                    <a:bodyPr/>
                    <a:lstStyle/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Ring sideroblasts &lt;15%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41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0.95 (0.56-1.59)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.837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3638"/>
                  </a:ext>
                </a:extLst>
              </a:tr>
              <a:tr h="18460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Molecular subgroups</a:t>
                      </a:r>
                      <a:endParaRPr lang="en-US" sz="12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471490"/>
                  </a:ext>
                </a:extLst>
              </a:tr>
              <a:tr h="184609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  ASXL1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42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1.22 (0.66-2.24)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.525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5715397"/>
                  </a:ext>
                </a:extLst>
              </a:tr>
              <a:tr h="184609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  DNMT3A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18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1.85 (0.75-4.56)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.184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2793934"/>
                  </a:ext>
                </a:extLst>
              </a:tr>
              <a:tr h="184609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  NRAS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3.32 (1.58-6.98)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.002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5543801"/>
                  </a:ext>
                </a:extLst>
              </a:tr>
              <a:tr h="184609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  RUNX1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19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1.36 (0.64-2.85)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.422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8633274"/>
                  </a:ext>
                </a:extLst>
              </a:tr>
              <a:tr h="184609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  TP53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12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1.73 (0.58-5.19)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.328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4838479"/>
                  </a:ext>
                </a:extLst>
              </a:tr>
              <a:tr h="18460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Transplant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25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0.70 (0.34-1.43)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</a:rPr>
                        <a:t>.327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6072" marR="6072" marT="607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1467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3524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55A78-AACC-2FB4-CD46-7329BF70B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912C8DA6-A7CD-2F2E-5523-A7642AC159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459556"/>
            <a:ext cx="11740260" cy="492944"/>
          </a:xfrm>
        </p:spPr>
        <p:txBody>
          <a:bodyPr/>
          <a:lstStyle/>
          <a:p>
            <a:r>
              <a:rPr lang="en-US" dirty="0"/>
              <a:t>Reduced HMA Duration for MDS: </a:t>
            </a:r>
            <a:r>
              <a:rPr lang="en-US" altLang="en-US" dirty="0"/>
              <a:t>EFS Multivariable Analysis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6C621D-19D7-381F-5CB3-ABE20C0E719C}"/>
              </a:ext>
            </a:extLst>
          </p:cNvPr>
          <p:cNvSpPr txBox="1"/>
          <p:nvPr/>
        </p:nvSpPr>
        <p:spPr>
          <a:xfrm>
            <a:off x="824258" y="1153193"/>
            <a:ext cx="2532011" cy="20813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r>
              <a:rPr lang="en-US" sz="1600" b="1" dirty="0"/>
              <a:t>Transfusion Independent</a:t>
            </a:r>
          </a:p>
        </p:txBody>
      </p:sp>
      <p:sp>
        <p:nvSpPr>
          <p:cNvPr id="3" name="Content Placeholder 9">
            <a:extLst>
              <a:ext uri="{FF2B5EF4-FFF2-40B4-BE49-F238E27FC236}">
                <a16:creationId xmlns:a16="http://schemas.microsoft.com/office/drawing/2014/main" id="{42C1E29D-9932-A2E3-0461-71EA5675E6B0}"/>
              </a:ext>
            </a:extLst>
          </p:cNvPr>
          <p:cNvSpPr txBox="1">
            <a:spLocks/>
          </p:cNvSpPr>
          <p:nvPr/>
        </p:nvSpPr>
        <p:spPr>
          <a:xfrm>
            <a:off x="3559175" y="6302375"/>
            <a:ext cx="5732463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Bouligny. ASH 2025. Abstr 487.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027B7A7-B7B8-F054-E75F-4ED41DE66D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3793525"/>
              </p:ext>
            </p:extLst>
          </p:nvPr>
        </p:nvGraphicFramePr>
        <p:xfrm>
          <a:off x="824257" y="1503363"/>
          <a:ext cx="10424767" cy="457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59841">
                  <a:extLst>
                    <a:ext uri="{9D8B030D-6E8A-4147-A177-3AD203B41FA5}">
                      <a16:colId xmlns:a16="http://schemas.microsoft.com/office/drawing/2014/main" val="2698092429"/>
                    </a:ext>
                  </a:extLst>
                </a:gridCol>
                <a:gridCol w="1964086">
                  <a:extLst>
                    <a:ext uri="{9D8B030D-6E8A-4147-A177-3AD203B41FA5}">
                      <a16:colId xmlns:a16="http://schemas.microsoft.com/office/drawing/2014/main" val="421363106"/>
                    </a:ext>
                  </a:extLst>
                </a:gridCol>
                <a:gridCol w="2503671">
                  <a:extLst>
                    <a:ext uri="{9D8B030D-6E8A-4147-A177-3AD203B41FA5}">
                      <a16:colId xmlns:a16="http://schemas.microsoft.com/office/drawing/2014/main" val="1874489484"/>
                    </a:ext>
                  </a:extLst>
                </a:gridCol>
                <a:gridCol w="1597169">
                  <a:extLst>
                    <a:ext uri="{9D8B030D-6E8A-4147-A177-3AD203B41FA5}">
                      <a16:colId xmlns:a16="http://schemas.microsoft.com/office/drawing/2014/main" val="1733138432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Subgroup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Patients (n = 96)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HR (95% CI)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i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</a:t>
                      </a:r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Value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9378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Treatment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174658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 3-day decitabine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22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3.59 (1.30-9.91)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.014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025834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 3-day azacitidine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30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4.05 (1.42-11.58)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.009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38097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 Best supportive care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11.65 (1.77-76.79)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.011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48881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Male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75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0.92 (0.44-1.94)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.831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242805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Age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797986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 60-70 years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27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1.85 (0.51-6.72)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.350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828486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 &gt;70 years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57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1.55 (0.36-6.73)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.555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926708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Performance status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05007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 ECOG 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49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1.10 (0.41-2.91)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.856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464663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Disease classification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607110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 CMML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0.70 (0.27-1.77)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.445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42724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 MDS/MPN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0.46 (0.09-2.46)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.364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32729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IPSS risk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774821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 IPSS intermediate-1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55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1.64 (0.75-3.59)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.217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9845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Ring sideroblasts &lt;15%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0.45 (0.10-2.05)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.303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755267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Molecular subgroups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700936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 ASXL1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28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0.95 (0.40-2.31)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.917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972092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 DNMT3A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2.67 (0.88-8.13)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.083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551005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 NRAS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2.13 (0.73-6.19)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.165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669725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 RUNX1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13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2.76 (0.91-8.34)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.072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26124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 TP53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0.59 (0.08-4.64)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.622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99777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Transplant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16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1.76 (0.40-7.69)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.451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40161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3206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78FF1-B7CD-1ABA-2807-B11F3810F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9ED25CB-25E5-767B-A57E-FBB20754FE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046381"/>
              </p:ext>
            </p:extLst>
          </p:nvPr>
        </p:nvGraphicFramePr>
        <p:xfrm>
          <a:off x="9436471" y="1557431"/>
          <a:ext cx="2534867" cy="1371680"/>
        </p:xfrm>
        <a:graphic>
          <a:graphicData uri="http://schemas.openxmlformats.org/drawingml/2006/table">
            <a:tbl>
              <a:tblPr/>
              <a:tblGrid>
                <a:gridCol w="1894787">
                  <a:extLst>
                    <a:ext uri="{9D8B030D-6E8A-4147-A177-3AD203B41FA5}">
                      <a16:colId xmlns:a16="http://schemas.microsoft.com/office/drawing/2014/main" val="2019559420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4034826499"/>
                    </a:ext>
                  </a:extLst>
                </a:gridCol>
              </a:tblGrid>
              <a:tr h="1735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OS, Mo</a:t>
                      </a:r>
                      <a:endParaRPr kumimoji="0" lang="en-GB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4015335"/>
                  </a:ext>
                </a:extLst>
              </a:tr>
              <a:tr h="179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Decitabine 3-day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42.3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9332325"/>
                  </a:ext>
                </a:extLst>
              </a:tr>
              <a:tr h="2116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Azacitidine 3-day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71.8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3382932"/>
                  </a:ext>
                </a:extLst>
              </a:tr>
              <a:tr h="2116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Azacitidine 5-day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NR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644201"/>
                  </a:ext>
                </a:extLst>
              </a:tr>
              <a:tr h="2116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BSC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61.8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579013"/>
                  </a:ext>
                </a:extLst>
              </a:tr>
            </a:tbl>
          </a:graphicData>
        </a:graphic>
      </p:graphicFrame>
      <p:graphicFrame>
        <p:nvGraphicFramePr>
          <p:cNvPr id="8" name="Group 3">
            <a:extLst>
              <a:ext uri="{FF2B5EF4-FFF2-40B4-BE49-F238E27FC236}">
                <a16:creationId xmlns:a16="http://schemas.microsoft.com/office/drawing/2014/main" id="{CD918BE2-A541-C099-CA89-B9E5C9A54B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058598"/>
              </p:ext>
            </p:extLst>
          </p:nvPr>
        </p:nvGraphicFramePr>
        <p:xfrm>
          <a:off x="2838268" y="1557431"/>
          <a:ext cx="2534867" cy="1097344"/>
        </p:xfrm>
        <a:graphic>
          <a:graphicData uri="http://schemas.openxmlformats.org/drawingml/2006/table">
            <a:tbl>
              <a:tblPr/>
              <a:tblGrid>
                <a:gridCol w="18947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35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OS, Mo</a:t>
                      </a:r>
                      <a:endParaRPr kumimoji="0" lang="en-GB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9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Decitabine 3-day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25.5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6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Azacitidine 3-day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33.7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16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Azacitidine 5-day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45.2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2530" name="Rectangle 2">
            <a:extLst>
              <a:ext uri="{FF2B5EF4-FFF2-40B4-BE49-F238E27FC236}">
                <a16:creationId xmlns:a16="http://schemas.microsoft.com/office/drawing/2014/main" id="{802BB1EA-66FF-427F-A518-1A4D895443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Reduced HMA Duration for MDS</a:t>
            </a:r>
            <a:r>
              <a:rPr lang="en-US" altLang="en-US" dirty="0"/>
              <a:t>: OS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36A98F-886F-08B7-0469-9F769ED54FE3}"/>
              </a:ext>
            </a:extLst>
          </p:cNvPr>
          <p:cNvSpPr txBox="1"/>
          <p:nvPr/>
        </p:nvSpPr>
        <p:spPr>
          <a:xfrm>
            <a:off x="4732256" y="6476214"/>
            <a:ext cx="914400" cy="91440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EC8475-3B59-14E8-8A53-903DAED3A0E1}"/>
              </a:ext>
            </a:extLst>
          </p:cNvPr>
          <p:cNvSpPr txBox="1"/>
          <p:nvPr/>
        </p:nvSpPr>
        <p:spPr>
          <a:xfrm>
            <a:off x="1128741" y="1261602"/>
            <a:ext cx="4517916" cy="91440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600" b="1" dirty="0"/>
              <a:t>Transfusion Dependent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60F799-1023-FD0F-8DD9-6D7C9F73E5E9}"/>
              </a:ext>
            </a:extLst>
          </p:cNvPr>
          <p:cNvSpPr txBox="1"/>
          <p:nvPr/>
        </p:nvSpPr>
        <p:spPr>
          <a:xfrm>
            <a:off x="6639730" y="1212187"/>
            <a:ext cx="499844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/>
              <a:t>Transfusion Independent</a:t>
            </a:r>
          </a:p>
        </p:txBody>
      </p:sp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3F4B070D-8795-DE97-ACCA-E53B5E70D752}"/>
              </a:ext>
            </a:extLst>
          </p:cNvPr>
          <p:cNvSpPr txBox="1">
            <a:spLocks/>
          </p:cNvSpPr>
          <p:nvPr/>
        </p:nvSpPr>
        <p:spPr>
          <a:xfrm>
            <a:off x="3559175" y="6302375"/>
            <a:ext cx="5732463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Bouligny. ASH 2025. Abstr 487.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E31B91-63C7-9BAD-AC16-715234F0F524}"/>
              </a:ext>
            </a:extLst>
          </p:cNvPr>
          <p:cNvSpPr txBox="1"/>
          <p:nvPr/>
        </p:nvSpPr>
        <p:spPr>
          <a:xfrm rot="16200000">
            <a:off x="-894295" y="3232931"/>
            <a:ext cx="3131726" cy="19962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Probability of Overall Survival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70B2D64-FFE5-6762-AC0E-47E11DFC59BA}"/>
              </a:ext>
            </a:extLst>
          </p:cNvPr>
          <p:cNvGrpSpPr/>
          <p:nvPr/>
        </p:nvGrpSpPr>
        <p:grpSpPr>
          <a:xfrm>
            <a:off x="723887" y="1936913"/>
            <a:ext cx="324032" cy="2780730"/>
            <a:chOff x="723887" y="1936913"/>
            <a:chExt cx="324032" cy="278073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7E23E0F-6E50-E837-D86D-9CFEDBCA5158}"/>
                </a:ext>
              </a:extLst>
            </p:cNvPr>
            <p:cNvSpPr txBox="1"/>
            <p:nvPr/>
          </p:nvSpPr>
          <p:spPr>
            <a:xfrm>
              <a:off x="723887" y="1936913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1.0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845DA24-8B20-C784-23A1-00E7712682C7}"/>
                </a:ext>
              </a:extLst>
            </p:cNvPr>
            <p:cNvSpPr txBox="1"/>
            <p:nvPr/>
          </p:nvSpPr>
          <p:spPr>
            <a:xfrm>
              <a:off x="723887" y="2449075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0.8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2327DE8-ED67-5D3B-B712-1A79B440FDEE}"/>
                </a:ext>
              </a:extLst>
            </p:cNvPr>
            <p:cNvSpPr txBox="1"/>
            <p:nvPr/>
          </p:nvSpPr>
          <p:spPr>
            <a:xfrm>
              <a:off x="723887" y="2961237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0.6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936C967-19CF-C9D9-99E7-2BEBAE2F12E1}"/>
                </a:ext>
              </a:extLst>
            </p:cNvPr>
            <p:cNvSpPr txBox="1"/>
            <p:nvPr/>
          </p:nvSpPr>
          <p:spPr>
            <a:xfrm>
              <a:off x="723887" y="3473399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0.4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C8C71A6-ED14-7F6D-7F6E-893D3CE5D6B0}"/>
                </a:ext>
              </a:extLst>
            </p:cNvPr>
            <p:cNvSpPr txBox="1"/>
            <p:nvPr/>
          </p:nvSpPr>
          <p:spPr>
            <a:xfrm>
              <a:off x="723887" y="3976881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0.2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0B925FB-153E-1063-8874-4F5A8492BB63}"/>
                </a:ext>
              </a:extLst>
            </p:cNvPr>
            <p:cNvSpPr txBox="1"/>
            <p:nvPr/>
          </p:nvSpPr>
          <p:spPr>
            <a:xfrm>
              <a:off x="723887" y="4489043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BAEDBAA-8600-3AE5-4045-F179BF495019}"/>
              </a:ext>
            </a:extLst>
          </p:cNvPr>
          <p:cNvGrpSpPr/>
          <p:nvPr/>
        </p:nvGrpSpPr>
        <p:grpSpPr>
          <a:xfrm>
            <a:off x="1028699" y="4647334"/>
            <a:ext cx="4523568" cy="228600"/>
            <a:chOff x="959567" y="4647334"/>
            <a:chExt cx="7550532" cy="22860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DF0D54E-B90C-158C-0FC2-D8642A192DC8}"/>
                </a:ext>
              </a:extLst>
            </p:cNvPr>
            <p:cNvSpPr txBox="1"/>
            <p:nvPr/>
          </p:nvSpPr>
          <p:spPr>
            <a:xfrm>
              <a:off x="959567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0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1A69AF2-4929-21AE-6F40-625176E99889}"/>
                </a:ext>
              </a:extLst>
            </p:cNvPr>
            <p:cNvSpPr txBox="1"/>
            <p:nvPr/>
          </p:nvSpPr>
          <p:spPr>
            <a:xfrm>
              <a:off x="1683467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1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1B2C82B-0161-ABB4-4061-6D3F15BE2959}"/>
                </a:ext>
              </a:extLst>
            </p:cNvPr>
            <p:cNvSpPr txBox="1"/>
            <p:nvPr/>
          </p:nvSpPr>
          <p:spPr>
            <a:xfrm>
              <a:off x="2402421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2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F08FE91-67F3-3685-A401-B8F834367D95}"/>
                </a:ext>
              </a:extLst>
            </p:cNvPr>
            <p:cNvSpPr txBox="1"/>
            <p:nvPr/>
          </p:nvSpPr>
          <p:spPr>
            <a:xfrm>
              <a:off x="3126321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3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EC6164A-A649-53C5-1085-3F58F516F8A7}"/>
                </a:ext>
              </a:extLst>
            </p:cNvPr>
            <p:cNvSpPr txBox="1"/>
            <p:nvPr/>
          </p:nvSpPr>
          <p:spPr>
            <a:xfrm>
              <a:off x="3850999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7645538-DD5A-171F-C112-97F4219236D3}"/>
                </a:ext>
              </a:extLst>
            </p:cNvPr>
            <p:cNvSpPr txBox="1"/>
            <p:nvPr/>
          </p:nvSpPr>
          <p:spPr>
            <a:xfrm>
              <a:off x="4569953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5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4219C56-8BC3-FF7D-38A3-2CB72DCFFB7C}"/>
                </a:ext>
              </a:extLst>
            </p:cNvPr>
            <p:cNvSpPr txBox="1"/>
            <p:nvPr/>
          </p:nvSpPr>
          <p:spPr>
            <a:xfrm>
              <a:off x="5293853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6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A7D727D-E924-2A1B-2F62-C86F538CE03A}"/>
                </a:ext>
              </a:extLst>
            </p:cNvPr>
            <p:cNvSpPr txBox="1"/>
            <p:nvPr/>
          </p:nvSpPr>
          <p:spPr>
            <a:xfrm>
              <a:off x="6018537" y="4647334"/>
              <a:ext cx="324031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7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EE5C6F3-6F3C-2768-821D-583715315883}"/>
                </a:ext>
              </a:extLst>
            </p:cNvPr>
            <p:cNvSpPr txBox="1"/>
            <p:nvPr/>
          </p:nvSpPr>
          <p:spPr>
            <a:xfrm>
              <a:off x="6743215" y="4647334"/>
              <a:ext cx="324031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8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92B6B64-2F70-AB52-72D9-6E59155B0C27}"/>
                </a:ext>
              </a:extLst>
            </p:cNvPr>
            <p:cNvSpPr txBox="1"/>
            <p:nvPr/>
          </p:nvSpPr>
          <p:spPr>
            <a:xfrm>
              <a:off x="7462168" y="4647334"/>
              <a:ext cx="324031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9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CD3567D-6568-F28D-28E6-2AA3C83E2358}"/>
                </a:ext>
              </a:extLst>
            </p:cNvPr>
            <p:cNvSpPr txBox="1"/>
            <p:nvPr/>
          </p:nvSpPr>
          <p:spPr>
            <a:xfrm>
              <a:off x="8186068" y="4647334"/>
              <a:ext cx="324031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10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72A75DF5-B544-5BF6-2C2C-901DDFD5DA8D}"/>
              </a:ext>
            </a:extLst>
          </p:cNvPr>
          <p:cNvSpPr txBox="1"/>
          <p:nvPr/>
        </p:nvSpPr>
        <p:spPr>
          <a:xfrm>
            <a:off x="2497755" y="4901074"/>
            <a:ext cx="1604870" cy="19962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Time (Yr)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B62B5E38-FC32-B607-B8AF-FFE0E12A90E5}"/>
              </a:ext>
            </a:extLst>
          </p:cNvPr>
          <p:cNvSpPr/>
          <p:nvPr/>
        </p:nvSpPr>
        <p:spPr>
          <a:xfrm>
            <a:off x="1123950" y="2043113"/>
            <a:ext cx="4333875" cy="2533650"/>
          </a:xfrm>
          <a:custGeom>
            <a:avLst/>
            <a:gdLst>
              <a:gd name="csX0" fmla="*/ 0 w 4333875"/>
              <a:gd name="csY0" fmla="*/ 0 h 2533650"/>
              <a:gd name="csX1" fmla="*/ 0 w 4333875"/>
              <a:gd name="csY1" fmla="*/ 2533650 h 2533650"/>
              <a:gd name="csX2" fmla="*/ 4333875 w 4333875"/>
              <a:gd name="csY2" fmla="*/ 2533650 h 25336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333875" h="2533650">
                <a:moveTo>
                  <a:pt x="0" y="0"/>
                </a:moveTo>
                <a:lnTo>
                  <a:pt x="0" y="2533650"/>
                </a:lnTo>
                <a:lnTo>
                  <a:pt x="4333875" y="2533650"/>
                </a:ln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B7138B2-8B43-17CD-6634-D85EFB555415}"/>
              </a:ext>
            </a:extLst>
          </p:cNvPr>
          <p:cNvGrpSpPr/>
          <p:nvPr/>
        </p:nvGrpSpPr>
        <p:grpSpPr>
          <a:xfrm>
            <a:off x="1066800" y="2043113"/>
            <a:ext cx="57150" cy="2539752"/>
            <a:chOff x="845590" y="2043113"/>
            <a:chExt cx="708918" cy="2539752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B76DE5A-7262-F5A6-BA23-F0CBACE00529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2043113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7BC59F0-CC16-7FC7-0D5D-307298DC1E52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2551063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88B6AE1-449F-96FF-4525-2B9589901650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3059013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9A4E3CC-C7BF-5015-B7B5-FE27506E4C61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3566963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EC39B85-1D34-938F-3C17-A38371F4813B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4074913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F03F41CA-893C-6D21-B70F-2CA6C3DAE673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4582865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B0A6B0D-7B77-D053-8421-C89C568B0E0F}"/>
              </a:ext>
            </a:extLst>
          </p:cNvPr>
          <p:cNvGrpSpPr/>
          <p:nvPr/>
        </p:nvGrpSpPr>
        <p:grpSpPr>
          <a:xfrm rot="5400000">
            <a:off x="3249656" y="2448689"/>
            <a:ext cx="75331" cy="4331481"/>
            <a:chOff x="845590" y="-505440"/>
            <a:chExt cx="708922" cy="5088305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F5C0875-ED2B-E3D0-4D1A-E11CDEE3ED81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2043113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3CC0C98-7B4F-546A-70EE-74CB71554BBD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2551063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C543851-DDDB-D1F9-16CB-6C034CC454B3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3059013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8CFC423-DA55-A7C5-C046-D14854BDC25C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3566963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2AE40C52-0624-26E6-760E-D8C48BC535C5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4074913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09228FBE-35BB-1737-F8A3-FB84F833DC49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4582865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78E6FB3-F893-6D58-1286-DC3928D1E6D4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1" y="1525412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8B13F778-24F4-7B27-FE1A-25E7AA3060C2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2" y="12261"/>
              <a:ext cx="70891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52FB55E1-6135-B49C-821E-90EF3E35C5C6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1" y="520211"/>
              <a:ext cx="70891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39B9331-01E2-76B0-B79A-C1828D4FE772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1" y="1028161"/>
              <a:ext cx="70891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9ECDB455-97D3-F50E-AD9F-6A75E9F92B37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3" y="-505440"/>
              <a:ext cx="70891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AC71DB83-4F83-C915-ED89-49F8DFAA5BA3}"/>
              </a:ext>
            </a:extLst>
          </p:cNvPr>
          <p:cNvSpPr txBox="1"/>
          <p:nvPr/>
        </p:nvSpPr>
        <p:spPr>
          <a:xfrm rot="16200000">
            <a:off x="4653065" y="3232931"/>
            <a:ext cx="3131726" cy="19962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Probability of Overall Survival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717A9210-A41A-C475-5975-CAA072214993}"/>
              </a:ext>
            </a:extLst>
          </p:cNvPr>
          <p:cNvGrpSpPr/>
          <p:nvPr/>
        </p:nvGrpSpPr>
        <p:grpSpPr>
          <a:xfrm>
            <a:off x="6271247" y="1936913"/>
            <a:ext cx="324032" cy="2780730"/>
            <a:chOff x="723887" y="1936913"/>
            <a:chExt cx="324032" cy="2780730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F43F8919-1CA2-4CDA-C4F6-281CA26078F1}"/>
                </a:ext>
              </a:extLst>
            </p:cNvPr>
            <p:cNvSpPr txBox="1"/>
            <p:nvPr/>
          </p:nvSpPr>
          <p:spPr>
            <a:xfrm>
              <a:off x="723887" y="1936913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1.0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B1DA9C9-2421-2DE5-7EFC-786D334CC045}"/>
                </a:ext>
              </a:extLst>
            </p:cNvPr>
            <p:cNvSpPr txBox="1"/>
            <p:nvPr/>
          </p:nvSpPr>
          <p:spPr>
            <a:xfrm>
              <a:off x="723887" y="2449075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0.8</a:t>
              </a:r>
            </a:p>
          </p:txBody>
        </p:sp>
        <p:sp>
          <p:nvSpPr>
            <p:cNvPr id="22528" name="TextBox 22527">
              <a:extLst>
                <a:ext uri="{FF2B5EF4-FFF2-40B4-BE49-F238E27FC236}">
                  <a16:creationId xmlns:a16="http://schemas.microsoft.com/office/drawing/2014/main" id="{45870C6C-BF85-81D9-F0F0-217A14F8EFBD}"/>
                </a:ext>
              </a:extLst>
            </p:cNvPr>
            <p:cNvSpPr txBox="1"/>
            <p:nvPr/>
          </p:nvSpPr>
          <p:spPr>
            <a:xfrm>
              <a:off x="723887" y="2961237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0.6</a:t>
              </a:r>
            </a:p>
          </p:txBody>
        </p:sp>
        <p:sp>
          <p:nvSpPr>
            <p:cNvPr id="22529" name="TextBox 22528">
              <a:extLst>
                <a:ext uri="{FF2B5EF4-FFF2-40B4-BE49-F238E27FC236}">
                  <a16:creationId xmlns:a16="http://schemas.microsoft.com/office/drawing/2014/main" id="{E07623CE-C1C3-BA1A-9D2F-89C7D95A9913}"/>
                </a:ext>
              </a:extLst>
            </p:cNvPr>
            <p:cNvSpPr txBox="1"/>
            <p:nvPr/>
          </p:nvSpPr>
          <p:spPr>
            <a:xfrm>
              <a:off x="723887" y="3473399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0.4</a:t>
              </a:r>
            </a:p>
          </p:txBody>
        </p:sp>
        <p:sp>
          <p:nvSpPr>
            <p:cNvPr id="22531" name="TextBox 22530">
              <a:extLst>
                <a:ext uri="{FF2B5EF4-FFF2-40B4-BE49-F238E27FC236}">
                  <a16:creationId xmlns:a16="http://schemas.microsoft.com/office/drawing/2014/main" id="{0357BDE5-5CD4-8932-92B1-6ABF28DC9A10}"/>
                </a:ext>
              </a:extLst>
            </p:cNvPr>
            <p:cNvSpPr txBox="1"/>
            <p:nvPr/>
          </p:nvSpPr>
          <p:spPr>
            <a:xfrm>
              <a:off x="723887" y="3976881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0.2</a:t>
              </a:r>
            </a:p>
          </p:txBody>
        </p:sp>
        <p:sp>
          <p:nvSpPr>
            <p:cNvPr id="22532" name="TextBox 22531">
              <a:extLst>
                <a:ext uri="{FF2B5EF4-FFF2-40B4-BE49-F238E27FC236}">
                  <a16:creationId xmlns:a16="http://schemas.microsoft.com/office/drawing/2014/main" id="{1AED1D44-8F88-3BDC-5ACC-B758E59060FD}"/>
                </a:ext>
              </a:extLst>
            </p:cNvPr>
            <p:cNvSpPr txBox="1"/>
            <p:nvPr/>
          </p:nvSpPr>
          <p:spPr>
            <a:xfrm>
              <a:off x="723887" y="4489043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/>
                <a:t>0</a:t>
              </a:r>
            </a:p>
          </p:txBody>
        </p:sp>
      </p:grpSp>
      <p:grpSp>
        <p:nvGrpSpPr>
          <p:cNvPr id="22533" name="Group 22532">
            <a:extLst>
              <a:ext uri="{FF2B5EF4-FFF2-40B4-BE49-F238E27FC236}">
                <a16:creationId xmlns:a16="http://schemas.microsoft.com/office/drawing/2014/main" id="{197622B8-050D-7297-8A90-7B199684D606}"/>
              </a:ext>
            </a:extLst>
          </p:cNvPr>
          <p:cNvGrpSpPr/>
          <p:nvPr/>
        </p:nvGrpSpPr>
        <p:grpSpPr>
          <a:xfrm>
            <a:off x="6576059" y="4647334"/>
            <a:ext cx="4523568" cy="228600"/>
            <a:chOff x="959567" y="4647334"/>
            <a:chExt cx="7550532" cy="228600"/>
          </a:xfrm>
        </p:grpSpPr>
        <p:sp>
          <p:nvSpPr>
            <p:cNvPr id="22534" name="TextBox 22533">
              <a:extLst>
                <a:ext uri="{FF2B5EF4-FFF2-40B4-BE49-F238E27FC236}">
                  <a16:creationId xmlns:a16="http://schemas.microsoft.com/office/drawing/2014/main" id="{6DE5172A-1AA0-2512-FF82-27917F0B76CD}"/>
                </a:ext>
              </a:extLst>
            </p:cNvPr>
            <p:cNvSpPr txBox="1"/>
            <p:nvPr/>
          </p:nvSpPr>
          <p:spPr>
            <a:xfrm>
              <a:off x="959567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0</a:t>
              </a:r>
            </a:p>
          </p:txBody>
        </p:sp>
        <p:sp>
          <p:nvSpPr>
            <p:cNvPr id="22535" name="TextBox 22534">
              <a:extLst>
                <a:ext uri="{FF2B5EF4-FFF2-40B4-BE49-F238E27FC236}">
                  <a16:creationId xmlns:a16="http://schemas.microsoft.com/office/drawing/2014/main" id="{1FEE3879-F985-26CC-B5DE-08D2FC67D9A7}"/>
                </a:ext>
              </a:extLst>
            </p:cNvPr>
            <p:cNvSpPr txBox="1"/>
            <p:nvPr/>
          </p:nvSpPr>
          <p:spPr>
            <a:xfrm>
              <a:off x="1683467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1</a:t>
              </a:r>
            </a:p>
          </p:txBody>
        </p:sp>
        <p:sp>
          <p:nvSpPr>
            <p:cNvPr id="22536" name="TextBox 22535">
              <a:extLst>
                <a:ext uri="{FF2B5EF4-FFF2-40B4-BE49-F238E27FC236}">
                  <a16:creationId xmlns:a16="http://schemas.microsoft.com/office/drawing/2014/main" id="{316E5873-7E02-6CD5-A697-A3F7625F39FB}"/>
                </a:ext>
              </a:extLst>
            </p:cNvPr>
            <p:cNvSpPr txBox="1"/>
            <p:nvPr/>
          </p:nvSpPr>
          <p:spPr>
            <a:xfrm>
              <a:off x="2402421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2</a:t>
              </a:r>
            </a:p>
          </p:txBody>
        </p:sp>
        <p:sp>
          <p:nvSpPr>
            <p:cNvPr id="22537" name="TextBox 22536">
              <a:extLst>
                <a:ext uri="{FF2B5EF4-FFF2-40B4-BE49-F238E27FC236}">
                  <a16:creationId xmlns:a16="http://schemas.microsoft.com/office/drawing/2014/main" id="{05FEBF65-37B6-3C1B-C87E-7F9149A5EC54}"/>
                </a:ext>
              </a:extLst>
            </p:cNvPr>
            <p:cNvSpPr txBox="1"/>
            <p:nvPr/>
          </p:nvSpPr>
          <p:spPr>
            <a:xfrm>
              <a:off x="3126321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3</a:t>
              </a:r>
            </a:p>
          </p:txBody>
        </p:sp>
        <p:sp>
          <p:nvSpPr>
            <p:cNvPr id="22538" name="TextBox 22537">
              <a:extLst>
                <a:ext uri="{FF2B5EF4-FFF2-40B4-BE49-F238E27FC236}">
                  <a16:creationId xmlns:a16="http://schemas.microsoft.com/office/drawing/2014/main" id="{392B0E11-EE55-71BA-4F49-562662D41465}"/>
                </a:ext>
              </a:extLst>
            </p:cNvPr>
            <p:cNvSpPr txBox="1"/>
            <p:nvPr/>
          </p:nvSpPr>
          <p:spPr>
            <a:xfrm>
              <a:off x="3850999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4</a:t>
              </a:r>
            </a:p>
          </p:txBody>
        </p:sp>
        <p:sp>
          <p:nvSpPr>
            <p:cNvPr id="22539" name="TextBox 22538">
              <a:extLst>
                <a:ext uri="{FF2B5EF4-FFF2-40B4-BE49-F238E27FC236}">
                  <a16:creationId xmlns:a16="http://schemas.microsoft.com/office/drawing/2014/main" id="{5F3FF7BD-5C0E-9DEF-EF6A-CE975FF5881C}"/>
                </a:ext>
              </a:extLst>
            </p:cNvPr>
            <p:cNvSpPr txBox="1"/>
            <p:nvPr/>
          </p:nvSpPr>
          <p:spPr>
            <a:xfrm>
              <a:off x="4569953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5</a:t>
              </a:r>
            </a:p>
          </p:txBody>
        </p:sp>
        <p:sp>
          <p:nvSpPr>
            <p:cNvPr id="22540" name="TextBox 22539">
              <a:extLst>
                <a:ext uri="{FF2B5EF4-FFF2-40B4-BE49-F238E27FC236}">
                  <a16:creationId xmlns:a16="http://schemas.microsoft.com/office/drawing/2014/main" id="{819416F3-95C5-3DCA-21AD-F2D28446539D}"/>
                </a:ext>
              </a:extLst>
            </p:cNvPr>
            <p:cNvSpPr txBox="1"/>
            <p:nvPr/>
          </p:nvSpPr>
          <p:spPr>
            <a:xfrm>
              <a:off x="5293853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6</a:t>
              </a:r>
            </a:p>
          </p:txBody>
        </p:sp>
        <p:sp>
          <p:nvSpPr>
            <p:cNvPr id="22541" name="TextBox 22540">
              <a:extLst>
                <a:ext uri="{FF2B5EF4-FFF2-40B4-BE49-F238E27FC236}">
                  <a16:creationId xmlns:a16="http://schemas.microsoft.com/office/drawing/2014/main" id="{35DCFA0F-EAA1-B204-8976-1FACF20D6F0A}"/>
                </a:ext>
              </a:extLst>
            </p:cNvPr>
            <p:cNvSpPr txBox="1"/>
            <p:nvPr/>
          </p:nvSpPr>
          <p:spPr>
            <a:xfrm>
              <a:off x="6018537" y="4647334"/>
              <a:ext cx="324031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7</a:t>
              </a:r>
            </a:p>
          </p:txBody>
        </p:sp>
        <p:sp>
          <p:nvSpPr>
            <p:cNvPr id="22542" name="TextBox 22541">
              <a:extLst>
                <a:ext uri="{FF2B5EF4-FFF2-40B4-BE49-F238E27FC236}">
                  <a16:creationId xmlns:a16="http://schemas.microsoft.com/office/drawing/2014/main" id="{66DE03A1-5823-054B-467D-187EBAF4628A}"/>
                </a:ext>
              </a:extLst>
            </p:cNvPr>
            <p:cNvSpPr txBox="1"/>
            <p:nvPr/>
          </p:nvSpPr>
          <p:spPr>
            <a:xfrm>
              <a:off x="6743215" y="4647334"/>
              <a:ext cx="324031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8</a:t>
              </a:r>
            </a:p>
          </p:txBody>
        </p:sp>
        <p:sp>
          <p:nvSpPr>
            <p:cNvPr id="22543" name="TextBox 22542">
              <a:extLst>
                <a:ext uri="{FF2B5EF4-FFF2-40B4-BE49-F238E27FC236}">
                  <a16:creationId xmlns:a16="http://schemas.microsoft.com/office/drawing/2014/main" id="{66B240D9-6439-DFD5-FBDC-0CDB00597145}"/>
                </a:ext>
              </a:extLst>
            </p:cNvPr>
            <p:cNvSpPr txBox="1"/>
            <p:nvPr/>
          </p:nvSpPr>
          <p:spPr>
            <a:xfrm>
              <a:off x="7462168" y="4647334"/>
              <a:ext cx="324031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9</a:t>
              </a:r>
            </a:p>
          </p:txBody>
        </p:sp>
        <p:sp>
          <p:nvSpPr>
            <p:cNvPr id="22544" name="TextBox 22543">
              <a:extLst>
                <a:ext uri="{FF2B5EF4-FFF2-40B4-BE49-F238E27FC236}">
                  <a16:creationId xmlns:a16="http://schemas.microsoft.com/office/drawing/2014/main" id="{2F6759D1-9DD6-1DEE-2247-30F90312C265}"/>
                </a:ext>
              </a:extLst>
            </p:cNvPr>
            <p:cNvSpPr txBox="1"/>
            <p:nvPr/>
          </p:nvSpPr>
          <p:spPr>
            <a:xfrm>
              <a:off x="8186068" y="4647334"/>
              <a:ext cx="324031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10</a:t>
              </a:r>
            </a:p>
          </p:txBody>
        </p:sp>
      </p:grpSp>
      <p:sp>
        <p:nvSpPr>
          <p:cNvPr id="22545" name="TextBox 22544">
            <a:extLst>
              <a:ext uri="{FF2B5EF4-FFF2-40B4-BE49-F238E27FC236}">
                <a16:creationId xmlns:a16="http://schemas.microsoft.com/office/drawing/2014/main" id="{93518868-4BDE-BE70-1353-1A2537BD0E5E}"/>
              </a:ext>
            </a:extLst>
          </p:cNvPr>
          <p:cNvSpPr txBox="1"/>
          <p:nvPr/>
        </p:nvSpPr>
        <p:spPr>
          <a:xfrm>
            <a:off x="8045115" y="4901074"/>
            <a:ext cx="1604870" cy="19962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Time (Yr)</a:t>
            </a:r>
          </a:p>
        </p:txBody>
      </p:sp>
      <p:sp>
        <p:nvSpPr>
          <p:cNvPr id="22546" name="Freeform: Shape 22545">
            <a:extLst>
              <a:ext uri="{FF2B5EF4-FFF2-40B4-BE49-F238E27FC236}">
                <a16:creationId xmlns:a16="http://schemas.microsoft.com/office/drawing/2014/main" id="{4F0520D5-74C5-8735-18A6-439495A80D13}"/>
              </a:ext>
            </a:extLst>
          </p:cNvPr>
          <p:cNvSpPr/>
          <p:nvPr/>
        </p:nvSpPr>
        <p:spPr>
          <a:xfrm>
            <a:off x="6671310" y="2043113"/>
            <a:ext cx="4333875" cy="2533650"/>
          </a:xfrm>
          <a:custGeom>
            <a:avLst/>
            <a:gdLst>
              <a:gd name="csX0" fmla="*/ 0 w 4333875"/>
              <a:gd name="csY0" fmla="*/ 0 h 2533650"/>
              <a:gd name="csX1" fmla="*/ 0 w 4333875"/>
              <a:gd name="csY1" fmla="*/ 2533650 h 2533650"/>
              <a:gd name="csX2" fmla="*/ 4333875 w 4333875"/>
              <a:gd name="csY2" fmla="*/ 2533650 h 25336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333875" h="2533650">
                <a:moveTo>
                  <a:pt x="0" y="0"/>
                </a:moveTo>
                <a:lnTo>
                  <a:pt x="0" y="2533650"/>
                </a:lnTo>
                <a:lnTo>
                  <a:pt x="4333875" y="2533650"/>
                </a:ln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547" name="Group 22546">
            <a:extLst>
              <a:ext uri="{FF2B5EF4-FFF2-40B4-BE49-F238E27FC236}">
                <a16:creationId xmlns:a16="http://schemas.microsoft.com/office/drawing/2014/main" id="{4EEC2A1D-D5C7-3F81-20BC-CD3548A7477A}"/>
              </a:ext>
            </a:extLst>
          </p:cNvPr>
          <p:cNvGrpSpPr/>
          <p:nvPr/>
        </p:nvGrpSpPr>
        <p:grpSpPr>
          <a:xfrm>
            <a:off x="6614160" y="2043113"/>
            <a:ext cx="57150" cy="2539752"/>
            <a:chOff x="845590" y="2043113"/>
            <a:chExt cx="708918" cy="2539752"/>
          </a:xfrm>
        </p:grpSpPr>
        <p:cxnSp>
          <p:nvCxnSpPr>
            <p:cNvPr id="22548" name="Straight Connector 22547">
              <a:extLst>
                <a:ext uri="{FF2B5EF4-FFF2-40B4-BE49-F238E27FC236}">
                  <a16:creationId xmlns:a16="http://schemas.microsoft.com/office/drawing/2014/main" id="{3AF3F485-87C7-418C-90F4-F0997D09DA12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2043113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49" name="Straight Connector 22548">
              <a:extLst>
                <a:ext uri="{FF2B5EF4-FFF2-40B4-BE49-F238E27FC236}">
                  <a16:creationId xmlns:a16="http://schemas.microsoft.com/office/drawing/2014/main" id="{F6E659B8-5517-79F9-DDA9-454485D83F99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2551063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50" name="Straight Connector 22549">
              <a:extLst>
                <a:ext uri="{FF2B5EF4-FFF2-40B4-BE49-F238E27FC236}">
                  <a16:creationId xmlns:a16="http://schemas.microsoft.com/office/drawing/2014/main" id="{D3E04173-F6D8-369E-20C5-232097C3D064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3059013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51" name="Straight Connector 22550">
              <a:extLst>
                <a:ext uri="{FF2B5EF4-FFF2-40B4-BE49-F238E27FC236}">
                  <a16:creationId xmlns:a16="http://schemas.microsoft.com/office/drawing/2014/main" id="{4B57C741-7BE5-5244-ECBA-5F9E25B5094F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3566963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52" name="Straight Connector 22551">
              <a:extLst>
                <a:ext uri="{FF2B5EF4-FFF2-40B4-BE49-F238E27FC236}">
                  <a16:creationId xmlns:a16="http://schemas.microsoft.com/office/drawing/2014/main" id="{D11A0C0B-6048-015B-553B-952355645F4C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4074913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53" name="Straight Connector 22552">
              <a:extLst>
                <a:ext uri="{FF2B5EF4-FFF2-40B4-BE49-F238E27FC236}">
                  <a16:creationId xmlns:a16="http://schemas.microsoft.com/office/drawing/2014/main" id="{6C5F1BCF-B231-4980-A5A7-620CCD681FD7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4582865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54" name="Group 22553">
            <a:extLst>
              <a:ext uri="{FF2B5EF4-FFF2-40B4-BE49-F238E27FC236}">
                <a16:creationId xmlns:a16="http://schemas.microsoft.com/office/drawing/2014/main" id="{46ED2D40-2518-5E1B-1FFF-D853D1037AA4}"/>
              </a:ext>
            </a:extLst>
          </p:cNvPr>
          <p:cNvGrpSpPr/>
          <p:nvPr/>
        </p:nvGrpSpPr>
        <p:grpSpPr>
          <a:xfrm rot="5400000">
            <a:off x="8797016" y="2448689"/>
            <a:ext cx="75331" cy="4331481"/>
            <a:chOff x="845590" y="-505440"/>
            <a:chExt cx="708922" cy="5088305"/>
          </a:xfrm>
        </p:grpSpPr>
        <p:cxnSp>
          <p:nvCxnSpPr>
            <p:cNvPr id="22555" name="Straight Connector 22554">
              <a:extLst>
                <a:ext uri="{FF2B5EF4-FFF2-40B4-BE49-F238E27FC236}">
                  <a16:creationId xmlns:a16="http://schemas.microsoft.com/office/drawing/2014/main" id="{C2E09501-7ABE-593F-B932-B3DAAD15F636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2043113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56" name="Straight Connector 22555">
              <a:extLst>
                <a:ext uri="{FF2B5EF4-FFF2-40B4-BE49-F238E27FC236}">
                  <a16:creationId xmlns:a16="http://schemas.microsoft.com/office/drawing/2014/main" id="{E465F973-DC24-45E8-F57F-C51309435BED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2551063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57" name="Straight Connector 22556">
              <a:extLst>
                <a:ext uri="{FF2B5EF4-FFF2-40B4-BE49-F238E27FC236}">
                  <a16:creationId xmlns:a16="http://schemas.microsoft.com/office/drawing/2014/main" id="{AD4A6F2C-8530-93B7-CCAA-0DA6857D3787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3059013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58" name="Straight Connector 22557">
              <a:extLst>
                <a:ext uri="{FF2B5EF4-FFF2-40B4-BE49-F238E27FC236}">
                  <a16:creationId xmlns:a16="http://schemas.microsoft.com/office/drawing/2014/main" id="{898A9582-FE86-14DA-25B5-F2429196252D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3566963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59" name="Straight Connector 22558">
              <a:extLst>
                <a:ext uri="{FF2B5EF4-FFF2-40B4-BE49-F238E27FC236}">
                  <a16:creationId xmlns:a16="http://schemas.microsoft.com/office/drawing/2014/main" id="{5729BDA8-59FA-ADAF-7366-85251AFE6505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4074913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60" name="Straight Connector 22559">
              <a:extLst>
                <a:ext uri="{FF2B5EF4-FFF2-40B4-BE49-F238E27FC236}">
                  <a16:creationId xmlns:a16="http://schemas.microsoft.com/office/drawing/2014/main" id="{0F3ED682-382C-1CC4-BC4B-F4E0030FA4D1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0" y="4582865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61" name="Straight Connector 22560">
              <a:extLst>
                <a:ext uri="{FF2B5EF4-FFF2-40B4-BE49-F238E27FC236}">
                  <a16:creationId xmlns:a16="http://schemas.microsoft.com/office/drawing/2014/main" id="{A9B473D0-1FB2-A160-1359-0C91F5AA9658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1" y="1525412"/>
              <a:ext cx="70891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62" name="Straight Connector 22561">
              <a:extLst>
                <a:ext uri="{FF2B5EF4-FFF2-40B4-BE49-F238E27FC236}">
                  <a16:creationId xmlns:a16="http://schemas.microsoft.com/office/drawing/2014/main" id="{23D6463E-6748-9BB6-8311-4D90440CA298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2" y="12261"/>
              <a:ext cx="70891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63" name="Straight Connector 22562">
              <a:extLst>
                <a:ext uri="{FF2B5EF4-FFF2-40B4-BE49-F238E27FC236}">
                  <a16:creationId xmlns:a16="http://schemas.microsoft.com/office/drawing/2014/main" id="{E0B8B1DB-64EC-360E-8D29-61CC58249144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1" y="520211"/>
              <a:ext cx="70891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64" name="Straight Connector 22563">
              <a:extLst>
                <a:ext uri="{FF2B5EF4-FFF2-40B4-BE49-F238E27FC236}">
                  <a16:creationId xmlns:a16="http://schemas.microsoft.com/office/drawing/2014/main" id="{4C54240E-EC31-894B-6535-F7211D9D333A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1" y="1028161"/>
              <a:ext cx="70891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65" name="Straight Connector 22564">
              <a:extLst>
                <a:ext uri="{FF2B5EF4-FFF2-40B4-BE49-F238E27FC236}">
                  <a16:creationId xmlns:a16="http://schemas.microsoft.com/office/drawing/2014/main" id="{F464F42E-CB83-CD6A-E57B-53B7097A4E23}"/>
                </a:ext>
              </a:extLst>
            </p:cNvPr>
            <p:cNvCxnSpPr>
              <a:cxnSpLocks/>
            </p:cNvCxnSpPr>
            <p:nvPr/>
          </p:nvCxnSpPr>
          <p:spPr>
            <a:xfrm>
              <a:off x="845593" y="-505440"/>
              <a:ext cx="70891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67" name="Group 22566">
            <a:extLst>
              <a:ext uri="{FF2B5EF4-FFF2-40B4-BE49-F238E27FC236}">
                <a16:creationId xmlns:a16="http://schemas.microsoft.com/office/drawing/2014/main" id="{DB704208-5B37-C50A-E396-FD59480F9769}"/>
              </a:ext>
            </a:extLst>
          </p:cNvPr>
          <p:cNvGrpSpPr/>
          <p:nvPr/>
        </p:nvGrpSpPr>
        <p:grpSpPr>
          <a:xfrm>
            <a:off x="9124950" y="1944951"/>
            <a:ext cx="277650" cy="842699"/>
            <a:chOff x="2362570" y="2025813"/>
            <a:chExt cx="434877" cy="947248"/>
          </a:xfrm>
        </p:grpSpPr>
        <p:cxnSp>
          <p:nvCxnSpPr>
            <p:cNvPr id="22568" name="Straight Connector 22567">
              <a:extLst>
                <a:ext uri="{FF2B5EF4-FFF2-40B4-BE49-F238E27FC236}">
                  <a16:creationId xmlns:a16="http://schemas.microsoft.com/office/drawing/2014/main" id="{879AAB06-D4C0-3752-0D6E-EAA037DC4AC0}"/>
                </a:ext>
              </a:extLst>
            </p:cNvPr>
            <p:cNvCxnSpPr/>
            <p:nvPr/>
          </p:nvCxnSpPr>
          <p:spPr>
            <a:xfrm>
              <a:off x="2362570" y="2025813"/>
              <a:ext cx="434877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69" name="Straight Connector 22568">
              <a:extLst>
                <a:ext uri="{FF2B5EF4-FFF2-40B4-BE49-F238E27FC236}">
                  <a16:creationId xmlns:a16="http://schemas.microsoft.com/office/drawing/2014/main" id="{CE0A9242-DE6D-2879-F2B9-B7D58F6744B4}"/>
                </a:ext>
              </a:extLst>
            </p:cNvPr>
            <p:cNvCxnSpPr/>
            <p:nvPr/>
          </p:nvCxnSpPr>
          <p:spPr>
            <a:xfrm>
              <a:off x="2362570" y="2338608"/>
              <a:ext cx="434877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70" name="Straight Connector 22569">
              <a:extLst>
                <a:ext uri="{FF2B5EF4-FFF2-40B4-BE49-F238E27FC236}">
                  <a16:creationId xmlns:a16="http://schemas.microsoft.com/office/drawing/2014/main" id="{93E51039-25CC-E479-C978-424DCA9891DE}"/>
                </a:ext>
              </a:extLst>
            </p:cNvPr>
            <p:cNvCxnSpPr/>
            <p:nvPr/>
          </p:nvCxnSpPr>
          <p:spPr>
            <a:xfrm>
              <a:off x="2362570" y="2662458"/>
              <a:ext cx="434877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71" name="Straight Connector 22570">
              <a:extLst>
                <a:ext uri="{FF2B5EF4-FFF2-40B4-BE49-F238E27FC236}">
                  <a16:creationId xmlns:a16="http://schemas.microsoft.com/office/drawing/2014/main" id="{51946542-5368-48A4-7B6C-3A10F49F8EE1}"/>
                </a:ext>
              </a:extLst>
            </p:cNvPr>
            <p:cNvCxnSpPr/>
            <p:nvPr/>
          </p:nvCxnSpPr>
          <p:spPr>
            <a:xfrm>
              <a:off x="2362570" y="2973061"/>
              <a:ext cx="434877" cy="0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72" name="Group 22571">
            <a:extLst>
              <a:ext uri="{FF2B5EF4-FFF2-40B4-BE49-F238E27FC236}">
                <a16:creationId xmlns:a16="http://schemas.microsoft.com/office/drawing/2014/main" id="{8960932E-6751-E84F-FAF3-A486951546BE}"/>
              </a:ext>
            </a:extLst>
          </p:cNvPr>
          <p:cNvGrpSpPr/>
          <p:nvPr/>
        </p:nvGrpSpPr>
        <p:grpSpPr>
          <a:xfrm>
            <a:off x="657268" y="5279450"/>
            <a:ext cx="274320" cy="459363"/>
            <a:chOff x="2362570" y="2025813"/>
            <a:chExt cx="434877" cy="636645"/>
          </a:xfrm>
        </p:grpSpPr>
        <p:cxnSp>
          <p:nvCxnSpPr>
            <p:cNvPr id="22573" name="Straight Connector 22572">
              <a:extLst>
                <a:ext uri="{FF2B5EF4-FFF2-40B4-BE49-F238E27FC236}">
                  <a16:creationId xmlns:a16="http://schemas.microsoft.com/office/drawing/2014/main" id="{14374F9A-7BE5-5F8A-D752-F6B9E0C870D2}"/>
                </a:ext>
              </a:extLst>
            </p:cNvPr>
            <p:cNvCxnSpPr/>
            <p:nvPr/>
          </p:nvCxnSpPr>
          <p:spPr>
            <a:xfrm>
              <a:off x="2362570" y="2025813"/>
              <a:ext cx="434877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74" name="Straight Connector 22573">
              <a:extLst>
                <a:ext uri="{FF2B5EF4-FFF2-40B4-BE49-F238E27FC236}">
                  <a16:creationId xmlns:a16="http://schemas.microsoft.com/office/drawing/2014/main" id="{6AB770D5-ED0B-8191-28CE-9133D18C0538}"/>
                </a:ext>
              </a:extLst>
            </p:cNvPr>
            <p:cNvCxnSpPr/>
            <p:nvPr/>
          </p:nvCxnSpPr>
          <p:spPr>
            <a:xfrm>
              <a:off x="2362570" y="2338608"/>
              <a:ext cx="434877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75" name="Straight Connector 22574">
              <a:extLst>
                <a:ext uri="{FF2B5EF4-FFF2-40B4-BE49-F238E27FC236}">
                  <a16:creationId xmlns:a16="http://schemas.microsoft.com/office/drawing/2014/main" id="{F9B5CF62-E7D8-EBDE-FD00-D49CE49D943D}"/>
                </a:ext>
              </a:extLst>
            </p:cNvPr>
            <p:cNvCxnSpPr/>
            <p:nvPr/>
          </p:nvCxnSpPr>
          <p:spPr>
            <a:xfrm>
              <a:off x="2362570" y="2662458"/>
              <a:ext cx="434877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76" name="Group 22575">
            <a:extLst>
              <a:ext uri="{FF2B5EF4-FFF2-40B4-BE49-F238E27FC236}">
                <a16:creationId xmlns:a16="http://schemas.microsoft.com/office/drawing/2014/main" id="{99290128-C753-3AEA-3811-2C2B72EF3064}"/>
              </a:ext>
            </a:extLst>
          </p:cNvPr>
          <p:cNvGrpSpPr/>
          <p:nvPr/>
        </p:nvGrpSpPr>
        <p:grpSpPr>
          <a:xfrm>
            <a:off x="6119118" y="5279449"/>
            <a:ext cx="277650" cy="683474"/>
            <a:chOff x="2362570" y="2025813"/>
            <a:chExt cx="434877" cy="947248"/>
          </a:xfrm>
        </p:grpSpPr>
        <p:cxnSp>
          <p:nvCxnSpPr>
            <p:cNvPr id="22577" name="Straight Connector 22576">
              <a:extLst>
                <a:ext uri="{FF2B5EF4-FFF2-40B4-BE49-F238E27FC236}">
                  <a16:creationId xmlns:a16="http://schemas.microsoft.com/office/drawing/2014/main" id="{942E42F8-0A5E-CDA9-1613-019CEBF5B3C4}"/>
                </a:ext>
              </a:extLst>
            </p:cNvPr>
            <p:cNvCxnSpPr/>
            <p:nvPr/>
          </p:nvCxnSpPr>
          <p:spPr>
            <a:xfrm>
              <a:off x="2362570" y="2025813"/>
              <a:ext cx="434877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78" name="Straight Connector 22577">
              <a:extLst>
                <a:ext uri="{FF2B5EF4-FFF2-40B4-BE49-F238E27FC236}">
                  <a16:creationId xmlns:a16="http://schemas.microsoft.com/office/drawing/2014/main" id="{CFF1BEB1-AABA-E850-1F28-E361B7E21A7B}"/>
                </a:ext>
              </a:extLst>
            </p:cNvPr>
            <p:cNvCxnSpPr/>
            <p:nvPr/>
          </p:nvCxnSpPr>
          <p:spPr>
            <a:xfrm>
              <a:off x="2362570" y="2338608"/>
              <a:ext cx="434877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79" name="Straight Connector 22578">
              <a:extLst>
                <a:ext uri="{FF2B5EF4-FFF2-40B4-BE49-F238E27FC236}">
                  <a16:creationId xmlns:a16="http://schemas.microsoft.com/office/drawing/2014/main" id="{C2A70158-6083-B941-7094-83D94499B5A5}"/>
                </a:ext>
              </a:extLst>
            </p:cNvPr>
            <p:cNvCxnSpPr/>
            <p:nvPr/>
          </p:nvCxnSpPr>
          <p:spPr>
            <a:xfrm>
              <a:off x="2362570" y="2662458"/>
              <a:ext cx="434877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80" name="Straight Connector 22579">
              <a:extLst>
                <a:ext uri="{FF2B5EF4-FFF2-40B4-BE49-F238E27FC236}">
                  <a16:creationId xmlns:a16="http://schemas.microsoft.com/office/drawing/2014/main" id="{ED169CED-F2F8-B24D-A3F8-8D611CDB758D}"/>
                </a:ext>
              </a:extLst>
            </p:cNvPr>
            <p:cNvCxnSpPr/>
            <p:nvPr/>
          </p:nvCxnSpPr>
          <p:spPr>
            <a:xfrm>
              <a:off x="2362570" y="2973061"/>
              <a:ext cx="434877" cy="0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81" name="Group 22580">
            <a:extLst>
              <a:ext uri="{FF2B5EF4-FFF2-40B4-BE49-F238E27FC236}">
                <a16:creationId xmlns:a16="http://schemas.microsoft.com/office/drawing/2014/main" id="{E2DC4A4D-A703-86E4-F540-A2F0919A9C30}"/>
              </a:ext>
            </a:extLst>
          </p:cNvPr>
          <p:cNvGrpSpPr/>
          <p:nvPr/>
        </p:nvGrpSpPr>
        <p:grpSpPr>
          <a:xfrm>
            <a:off x="2524822" y="1944953"/>
            <a:ext cx="274320" cy="566378"/>
            <a:chOff x="2362570" y="2025813"/>
            <a:chExt cx="434877" cy="636645"/>
          </a:xfrm>
        </p:grpSpPr>
        <p:cxnSp>
          <p:nvCxnSpPr>
            <p:cNvPr id="22582" name="Straight Connector 22581">
              <a:extLst>
                <a:ext uri="{FF2B5EF4-FFF2-40B4-BE49-F238E27FC236}">
                  <a16:creationId xmlns:a16="http://schemas.microsoft.com/office/drawing/2014/main" id="{0C952C40-4EA8-E34B-B704-01A306CD5C25}"/>
                </a:ext>
              </a:extLst>
            </p:cNvPr>
            <p:cNvCxnSpPr/>
            <p:nvPr/>
          </p:nvCxnSpPr>
          <p:spPr>
            <a:xfrm>
              <a:off x="2362570" y="2025813"/>
              <a:ext cx="434877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83" name="Straight Connector 22582">
              <a:extLst>
                <a:ext uri="{FF2B5EF4-FFF2-40B4-BE49-F238E27FC236}">
                  <a16:creationId xmlns:a16="http://schemas.microsoft.com/office/drawing/2014/main" id="{F1FFCCA5-F17D-74FC-B9EA-58FC6C93E9AA}"/>
                </a:ext>
              </a:extLst>
            </p:cNvPr>
            <p:cNvCxnSpPr/>
            <p:nvPr/>
          </p:nvCxnSpPr>
          <p:spPr>
            <a:xfrm>
              <a:off x="2362570" y="2338608"/>
              <a:ext cx="434877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84" name="Straight Connector 22583">
              <a:extLst>
                <a:ext uri="{FF2B5EF4-FFF2-40B4-BE49-F238E27FC236}">
                  <a16:creationId xmlns:a16="http://schemas.microsoft.com/office/drawing/2014/main" id="{0CD89029-6123-3F38-B80A-14B7822A77BB}"/>
                </a:ext>
              </a:extLst>
            </p:cNvPr>
            <p:cNvCxnSpPr/>
            <p:nvPr/>
          </p:nvCxnSpPr>
          <p:spPr>
            <a:xfrm>
              <a:off x="2362570" y="2662458"/>
              <a:ext cx="434877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85" name="Group 22584">
            <a:extLst>
              <a:ext uri="{FF2B5EF4-FFF2-40B4-BE49-F238E27FC236}">
                <a16:creationId xmlns:a16="http://schemas.microsoft.com/office/drawing/2014/main" id="{EDED4081-DD5E-307B-D9AB-F5913AB95027}"/>
              </a:ext>
            </a:extLst>
          </p:cNvPr>
          <p:cNvGrpSpPr/>
          <p:nvPr/>
        </p:nvGrpSpPr>
        <p:grpSpPr>
          <a:xfrm>
            <a:off x="1028699" y="5198305"/>
            <a:ext cx="4523568" cy="228600"/>
            <a:chOff x="959567" y="4647334"/>
            <a:chExt cx="7550532" cy="228600"/>
          </a:xfrm>
        </p:grpSpPr>
        <p:sp>
          <p:nvSpPr>
            <p:cNvPr id="22586" name="TextBox 22585">
              <a:extLst>
                <a:ext uri="{FF2B5EF4-FFF2-40B4-BE49-F238E27FC236}">
                  <a16:creationId xmlns:a16="http://schemas.microsoft.com/office/drawing/2014/main" id="{63D3C315-E9E4-3499-501B-0E4B19C7B726}"/>
                </a:ext>
              </a:extLst>
            </p:cNvPr>
            <p:cNvSpPr txBox="1"/>
            <p:nvPr/>
          </p:nvSpPr>
          <p:spPr>
            <a:xfrm>
              <a:off x="959567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62</a:t>
              </a:r>
            </a:p>
            <a:p>
              <a:pPr algn="ctr"/>
              <a:r>
                <a:rPr lang="en-US" sz="1400" dirty="0"/>
                <a:t>33</a:t>
              </a:r>
            </a:p>
            <a:p>
              <a:pPr algn="ctr"/>
              <a:r>
                <a:rPr lang="en-US" sz="1400" dirty="0"/>
                <a:t>56</a:t>
              </a:r>
            </a:p>
          </p:txBody>
        </p:sp>
        <p:sp>
          <p:nvSpPr>
            <p:cNvPr id="22587" name="TextBox 22586">
              <a:extLst>
                <a:ext uri="{FF2B5EF4-FFF2-40B4-BE49-F238E27FC236}">
                  <a16:creationId xmlns:a16="http://schemas.microsoft.com/office/drawing/2014/main" id="{2C0FAD93-7E3E-7389-C9A4-2BD7C6692964}"/>
                </a:ext>
              </a:extLst>
            </p:cNvPr>
            <p:cNvSpPr txBox="1"/>
            <p:nvPr/>
          </p:nvSpPr>
          <p:spPr>
            <a:xfrm>
              <a:off x="1683467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48</a:t>
              </a:r>
            </a:p>
            <a:p>
              <a:pPr algn="ctr"/>
              <a:r>
                <a:rPr lang="en-US" sz="1400" dirty="0"/>
                <a:t>26</a:t>
              </a:r>
            </a:p>
            <a:p>
              <a:pPr algn="ctr"/>
              <a:r>
                <a:rPr lang="en-US" sz="1400" dirty="0"/>
                <a:t>50</a:t>
              </a:r>
            </a:p>
          </p:txBody>
        </p:sp>
        <p:sp>
          <p:nvSpPr>
            <p:cNvPr id="22588" name="TextBox 22587">
              <a:extLst>
                <a:ext uri="{FF2B5EF4-FFF2-40B4-BE49-F238E27FC236}">
                  <a16:creationId xmlns:a16="http://schemas.microsoft.com/office/drawing/2014/main" id="{07E14162-7CA5-845D-1D78-7E4BCFDB98D6}"/>
                </a:ext>
              </a:extLst>
            </p:cNvPr>
            <p:cNvSpPr txBox="1"/>
            <p:nvPr/>
          </p:nvSpPr>
          <p:spPr>
            <a:xfrm>
              <a:off x="2402421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33</a:t>
              </a:r>
            </a:p>
            <a:p>
              <a:pPr algn="ctr"/>
              <a:r>
                <a:rPr lang="en-US" sz="1400" dirty="0"/>
                <a:t>21</a:t>
              </a:r>
            </a:p>
            <a:p>
              <a:pPr algn="ctr"/>
              <a:r>
                <a:rPr lang="en-US" sz="1400" dirty="0"/>
                <a:t>37</a:t>
              </a:r>
            </a:p>
          </p:txBody>
        </p:sp>
        <p:sp>
          <p:nvSpPr>
            <p:cNvPr id="22589" name="TextBox 22588">
              <a:extLst>
                <a:ext uri="{FF2B5EF4-FFF2-40B4-BE49-F238E27FC236}">
                  <a16:creationId xmlns:a16="http://schemas.microsoft.com/office/drawing/2014/main" id="{3FB7D9C2-3122-384D-9273-756335576563}"/>
                </a:ext>
              </a:extLst>
            </p:cNvPr>
            <p:cNvSpPr txBox="1"/>
            <p:nvPr/>
          </p:nvSpPr>
          <p:spPr>
            <a:xfrm>
              <a:off x="3126321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21</a:t>
              </a:r>
            </a:p>
            <a:p>
              <a:pPr algn="ctr"/>
              <a:r>
                <a:rPr lang="en-US" sz="1400" dirty="0"/>
                <a:t>13</a:t>
              </a:r>
            </a:p>
            <a:p>
              <a:pPr algn="ctr"/>
              <a:r>
                <a:rPr lang="en-US" sz="1400" dirty="0"/>
                <a:t>24</a:t>
              </a:r>
            </a:p>
          </p:txBody>
        </p:sp>
        <p:sp>
          <p:nvSpPr>
            <p:cNvPr id="22590" name="TextBox 22589">
              <a:extLst>
                <a:ext uri="{FF2B5EF4-FFF2-40B4-BE49-F238E27FC236}">
                  <a16:creationId xmlns:a16="http://schemas.microsoft.com/office/drawing/2014/main" id="{16C0C115-2702-E241-2704-F532EB5041EE}"/>
                </a:ext>
              </a:extLst>
            </p:cNvPr>
            <p:cNvSpPr txBox="1"/>
            <p:nvPr/>
          </p:nvSpPr>
          <p:spPr>
            <a:xfrm>
              <a:off x="3850999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13</a:t>
              </a:r>
            </a:p>
            <a:p>
              <a:pPr algn="ctr"/>
              <a:r>
                <a:rPr lang="en-US" sz="1400" dirty="0"/>
                <a:t>9</a:t>
              </a:r>
            </a:p>
            <a:p>
              <a:pPr algn="ctr"/>
              <a:r>
                <a:rPr lang="en-US" sz="1400" dirty="0"/>
                <a:t>23</a:t>
              </a:r>
            </a:p>
          </p:txBody>
        </p:sp>
        <p:sp>
          <p:nvSpPr>
            <p:cNvPr id="22591" name="TextBox 22590">
              <a:extLst>
                <a:ext uri="{FF2B5EF4-FFF2-40B4-BE49-F238E27FC236}">
                  <a16:creationId xmlns:a16="http://schemas.microsoft.com/office/drawing/2014/main" id="{33E886E6-19ED-901A-54E1-536AC9FD8190}"/>
                </a:ext>
              </a:extLst>
            </p:cNvPr>
            <p:cNvSpPr txBox="1"/>
            <p:nvPr/>
          </p:nvSpPr>
          <p:spPr>
            <a:xfrm>
              <a:off x="4569953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10</a:t>
              </a:r>
            </a:p>
            <a:p>
              <a:pPr algn="ctr"/>
              <a:r>
                <a:rPr lang="en-US" sz="1400" dirty="0"/>
                <a:t>7</a:t>
              </a:r>
            </a:p>
            <a:p>
              <a:pPr algn="ctr"/>
              <a:r>
                <a:rPr lang="en-US" sz="1400" dirty="0"/>
                <a:t>13</a:t>
              </a:r>
            </a:p>
          </p:txBody>
        </p:sp>
        <p:sp>
          <p:nvSpPr>
            <p:cNvPr id="22592" name="TextBox 22591">
              <a:extLst>
                <a:ext uri="{FF2B5EF4-FFF2-40B4-BE49-F238E27FC236}">
                  <a16:creationId xmlns:a16="http://schemas.microsoft.com/office/drawing/2014/main" id="{DCDD5881-84A7-39CC-933C-6DF57456727C}"/>
                </a:ext>
              </a:extLst>
            </p:cNvPr>
            <p:cNvSpPr txBox="1"/>
            <p:nvPr/>
          </p:nvSpPr>
          <p:spPr>
            <a:xfrm>
              <a:off x="5293853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3</a:t>
              </a:r>
            </a:p>
            <a:p>
              <a:pPr algn="ctr"/>
              <a:r>
                <a:rPr lang="en-US" sz="1400" dirty="0"/>
                <a:t>3</a:t>
              </a:r>
            </a:p>
            <a:p>
              <a:pPr algn="ctr"/>
              <a:r>
                <a:rPr lang="en-US" sz="1400" dirty="0"/>
                <a:t>8</a:t>
              </a:r>
            </a:p>
          </p:txBody>
        </p:sp>
        <p:sp>
          <p:nvSpPr>
            <p:cNvPr id="22593" name="TextBox 22592">
              <a:extLst>
                <a:ext uri="{FF2B5EF4-FFF2-40B4-BE49-F238E27FC236}">
                  <a16:creationId xmlns:a16="http://schemas.microsoft.com/office/drawing/2014/main" id="{BE0C7F9A-C4C0-2080-ECD2-760645896C12}"/>
                </a:ext>
              </a:extLst>
            </p:cNvPr>
            <p:cNvSpPr txBox="1"/>
            <p:nvPr/>
          </p:nvSpPr>
          <p:spPr>
            <a:xfrm>
              <a:off x="6018537" y="4647334"/>
              <a:ext cx="324031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1</a:t>
              </a:r>
            </a:p>
            <a:p>
              <a:pPr algn="ctr"/>
              <a:r>
                <a:rPr lang="en-US" sz="1400" dirty="0"/>
                <a:t>2</a:t>
              </a:r>
            </a:p>
            <a:p>
              <a:pPr algn="ctr"/>
              <a:r>
                <a:rPr lang="en-US" sz="1400" dirty="0"/>
                <a:t>4</a:t>
              </a:r>
            </a:p>
          </p:txBody>
        </p:sp>
        <p:sp>
          <p:nvSpPr>
            <p:cNvPr id="22594" name="TextBox 22593">
              <a:extLst>
                <a:ext uri="{FF2B5EF4-FFF2-40B4-BE49-F238E27FC236}">
                  <a16:creationId xmlns:a16="http://schemas.microsoft.com/office/drawing/2014/main" id="{AB1C6621-F1AF-ABB2-B51B-B5A924266322}"/>
                </a:ext>
              </a:extLst>
            </p:cNvPr>
            <p:cNvSpPr txBox="1"/>
            <p:nvPr/>
          </p:nvSpPr>
          <p:spPr>
            <a:xfrm>
              <a:off x="6743215" y="4647334"/>
              <a:ext cx="324031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1</a:t>
              </a:r>
            </a:p>
            <a:p>
              <a:pPr algn="ctr"/>
              <a:r>
                <a:rPr lang="en-US" sz="1400" dirty="0"/>
                <a:t>1</a:t>
              </a:r>
            </a:p>
            <a:p>
              <a:pPr algn="ctr"/>
              <a:r>
                <a:rPr lang="en-US" sz="1400" dirty="0"/>
                <a:t>1</a:t>
              </a:r>
            </a:p>
          </p:txBody>
        </p:sp>
        <p:sp>
          <p:nvSpPr>
            <p:cNvPr id="22595" name="TextBox 22594">
              <a:extLst>
                <a:ext uri="{FF2B5EF4-FFF2-40B4-BE49-F238E27FC236}">
                  <a16:creationId xmlns:a16="http://schemas.microsoft.com/office/drawing/2014/main" id="{8D196172-4182-50FD-EE34-57E59B5DC390}"/>
                </a:ext>
              </a:extLst>
            </p:cNvPr>
            <p:cNvSpPr txBox="1"/>
            <p:nvPr/>
          </p:nvSpPr>
          <p:spPr>
            <a:xfrm>
              <a:off x="7462168" y="4647334"/>
              <a:ext cx="324031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0</a:t>
              </a:r>
            </a:p>
            <a:p>
              <a:pPr algn="ctr"/>
              <a:r>
                <a:rPr lang="en-US" sz="1400" dirty="0"/>
                <a:t>0</a:t>
              </a:r>
            </a:p>
            <a:p>
              <a:pPr algn="ctr"/>
              <a:r>
                <a:rPr lang="en-US" sz="1400" dirty="0"/>
                <a:t>0</a:t>
              </a:r>
            </a:p>
          </p:txBody>
        </p:sp>
        <p:sp>
          <p:nvSpPr>
            <p:cNvPr id="22596" name="TextBox 22595">
              <a:extLst>
                <a:ext uri="{FF2B5EF4-FFF2-40B4-BE49-F238E27FC236}">
                  <a16:creationId xmlns:a16="http://schemas.microsoft.com/office/drawing/2014/main" id="{FED5F26B-7F0D-A731-38AE-EF50180F121B}"/>
                </a:ext>
              </a:extLst>
            </p:cNvPr>
            <p:cNvSpPr txBox="1"/>
            <p:nvPr/>
          </p:nvSpPr>
          <p:spPr>
            <a:xfrm>
              <a:off x="8186068" y="4647334"/>
              <a:ext cx="324031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0</a:t>
              </a:r>
            </a:p>
            <a:p>
              <a:pPr algn="ctr"/>
              <a:r>
                <a:rPr lang="en-US" sz="1400" dirty="0"/>
                <a:t>0</a:t>
              </a:r>
            </a:p>
            <a:p>
              <a:pPr algn="ctr"/>
              <a:r>
                <a:rPr lang="en-US" sz="1400" dirty="0"/>
                <a:t>0</a:t>
              </a:r>
            </a:p>
          </p:txBody>
        </p:sp>
      </p:grpSp>
      <p:grpSp>
        <p:nvGrpSpPr>
          <p:cNvPr id="22597" name="Group 22596">
            <a:extLst>
              <a:ext uri="{FF2B5EF4-FFF2-40B4-BE49-F238E27FC236}">
                <a16:creationId xmlns:a16="http://schemas.microsoft.com/office/drawing/2014/main" id="{2CA5EBA5-D8A5-55FB-BCB1-169E06487414}"/>
              </a:ext>
            </a:extLst>
          </p:cNvPr>
          <p:cNvGrpSpPr/>
          <p:nvPr/>
        </p:nvGrpSpPr>
        <p:grpSpPr>
          <a:xfrm>
            <a:off x="6576059" y="5202755"/>
            <a:ext cx="4523568" cy="228600"/>
            <a:chOff x="959567" y="4647334"/>
            <a:chExt cx="7550532" cy="228600"/>
          </a:xfrm>
        </p:grpSpPr>
        <p:sp>
          <p:nvSpPr>
            <p:cNvPr id="22598" name="TextBox 22597">
              <a:extLst>
                <a:ext uri="{FF2B5EF4-FFF2-40B4-BE49-F238E27FC236}">
                  <a16:creationId xmlns:a16="http://schemas.microsoft.com/office/drawing/2014/main" id="{662DD3A9-C8AD-23DC-981F-D6EA8A1C135F}"/>
                </a:ext>
              </a:extLst>
            </p:cNvPr>
            <p:cNvSpPr txBox="1"/>
            <p:nvPr/>
          </p:nvSpPr>
          <p:spPr>
            <a:xfrm>
              <a:off x="959567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22</a:t>
              </a:r>
            </a:p>
            <a:p>
              <a:pPr algn="ctr"/>
              <a:r>
                <a:rPr lang="en-US" sz="1400" dirty="0"/>
                <a:t>30</a:t>
              </a:r>
            </a:p>
            <a:p>
              <a:pPr algn="ctr"/>
              <a:r>
                <a:rPr lang="en-US" sz="1400" dirty="0"/>
                <a:t>36</a:t>
              </a:r>
            </a:p>
            <a:p>
              <a:pPr algn="ctr"/>
              <a:r>
                <a:rPr lang="en-US" sz="1400" dirty="0"/>
                <a:t>8</a:t>
              </a:r>
            </a:p>
          </p:txBody>
        </p:sp>
        <p:sp>
          <p:nvSpPr>
            <p:cNvPr id="22599" name="TextBox 22598">
              <a:extLst>
                <a:ext uri="{FF2B5EF4-FFF2-40B4-BE49-F238E27FC236}">
                  <a16:creationId xmlns:a16="http://schemas.microsoft.com/office/drawing/2014/main" id="{DEA380C9-EEC6-8056-EC2B-07D76C6CB8D0}"/>
                </a:ext>
              </a:extLst>
            </p:cNvPr>
            <p:cNvSpPr txBox="1"/>
            <p:nvPr/>
          </p:nvSpPr>
          <p:spPr>
            <a:xfrm>
              <a:off x="1683467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19</a:t>
              </a:r>
            </a:p>
            <a:p>
              <a:pPr algn="ctr"/>
              <a:r>
                <a:rPr lang="en-US" sz="1400" dirty="0"/>
                <a:t>28</a:t>
              </a:r>
            </a:p>
            <a:p>
              <a:pPr algn="ctr"/>
              <a:r>
                <a:rPr lang="en-US" sz="1400" dirty="0"/>
                <a:t>36</a:t>
              </a:r>
            </a:p>
            <a:p>
              <a:pPr algn="ctr"/>
              <a:r>
                <a:rPr lang="en-US" sz="1400" dirty="0"/>
                <a:t>8</a:t>
              </a:r>
            </a:p>
          </p:txBody>
        </p:sp>
        <p:sp>
          <p:nvSpPr>
            <p:cNvPr id="22600" name="TextBox 22599">
              <a:extLst>
                <a:ext uri="{FF2B5EF4-FFF2-40B4-BE49-F238E27FC236}">
                  <a16:creationId xmlns:a16="http://schemas.microsoft.com/office/drawing/2014/main" id="{8433A22D-6D0A-911A-7584-2A99C2A2D273}"/>
                </a:ext>
              </a:extLst>
            </p:cNvPr>
            <p:cNvSpPr txBox="1"/>
            <p:nvPr/>
          </p:nvSpPr>
          <p:spPr>
            <a:xfrm>
              <a:off x="2402421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13</a:t>
              </a:r>
            </a:p>
            <a:p>
              <a:pPr algn="ctr"/>
              <a:r>
                <a:rPr lang="en-US" sz="1400" dirty="0"/>
                <a:t>25</a:t>
              </a:r>
            </a:p>
            <a:p>
              <a:pPr algn="ctr"/>
              <a:r>
                <a:rPr lang="en-US" sz="1400" dirty="0"/>
                <a:t>32</a:t>
              </a:r>
            </a:p>
            <a:p>
              <a:pPr algn="ctr"/>
              <a:r>
                <a:rPr lang="en-US" sz="1400" dirty="0"/>
                <a:t>8</a:t>
              </a:r>
            </a:p>
          </p:txBody>
        </p:sp>
        <p:sp>
          <p:nvSpPr>
            <p:cNvPr id="22601" name="TextBox 22600">
              <a:extLst>
                <a:ext uri="{FF2B5EF4-FFF2-40B4-BE49-F238E27FC236}">
                  <a16:creationId xmlns:a16="http://schemas.microsoft.com/office/drawing/2014/main" id="{7363B46D-2943-2364-B8B6-281088959E81}"/>
                </a:ext>
              </a:extLst>
            </p:cNvPr>
            <p:cNvSpPr txBox="1"/>
            <p:nvPr/>
          </p:nvSpPr>
          <p:spPr>
            <a:xfrm>
              <a:off x="3126321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11</a:t>
              </a:r>
            </a:p>
            <a:p>
              <a:pPr algn="ctr"/>
              <a:r>
                <a:rPr lang="en-US" sz="1400" dirty="0"/>
                <a:t>23</a:t>
              </a:r>
            </a:p>
            <a:p>
              <a:pPr algn="ctr"/>
              <a:r>
                <a:rPr lang="en-US" sz="1400" dirty="0"/>
                <a:t>29</a:t>
              </a:r>
            </a:p>
            <a:p>
              <a:pPr algn="ctr"/>
              <a:r>
                <a:rPr lang="en-US" sz="1400" dirty="0"/>
                <a:t>8</a:t>
              </a:r>
            </a:p>
          </p:txBody>
        </p:sp>
        <p:sp>
          <p:nvSpPr>
            <p:cNvPr id="22602" name="TextBox 22601">
              <a:extLst>
                <a:ext uri="{FF2B5EF4-FFF2-40B4-BE49-F238E27FC236}">
                  <a16:creationId xmlns:a16="http://schemas.microsoft.com/office/drawing/2014/main" id="{5F2369B7-291D-EDBF-635A-25B1EFA00386}"/>
                </a:ext>
              </a:extLst>
            </p:cNvPr>
            <p:cNvSpPr txBox="1"/>
            <p:nvPr/>
          </p:nvSpPr>
          <p:spPr>
            <a:xfrm>
              <a:off x="3850999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9</a:t>
              </a:r>
            </a:p>
            <a:p>
              <a:pPr algn="ctr"/>
              <a:r>
                <a:rPr lang="en-US" sz="1400" dirty="0"/>
                <a:t>20</a:t>
              </a:r>
            </a:p>
            <a:p>
              <a:pPr algn="ctr"/>
              <a:r>
                <a:rPr lang="en-US" sz="1400" dirty="0"/>
                <a:t>24</a:t>
              </a:r>
            </a:p>
            <a:p>
              <a:pPr algn="ctr"/>
              <a:r>
                <a:rPr lang="en-US" sz="1400" dirty="0"/>
                <a:t>7</a:t>
              </a:r>
            </a:p>
          </p:txBody>
        </p:sp>
        <p:sp>
          <p:nvSpPr>
            <p:cNvPr id="22603" name="TextBox 22602">
              <a:extLst>
                <a:ext uri="{FF2B5EF4-FFF2-40B4-BE49-F238E27FC236}">
                  <a16:creationId xmlns:a16="http://schemas.microsoft.com/office/drawing/2014/main" id="{5387514C-9D9F-5F3E-C39F-1F64B493FB10}"/>
                </a:ext>
              </a:extLst>
            </p:cNvPr>
            <p:cNvSpPr txBox="1"/>
            <p:nvPr/>
          </p:nvSpPr>
          <p:spPr>
            <a:xfrm>
              <a:off x="4569953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4</a:t>
              </a:r>
            </a:p>
            <a:p>
              <a:pPr algn="ctr"/>
              <a:r>
                <a:rPr lang="en-US" sz="1400" dirty="0"/>
                <a:t>12</a:t>
              </a:r>
            </a:p>
            <a:p>
              <a:pPr algn="ctr"/>
              <a:r>
                <a:rPr lang="en-US" sz="1400" dirty="0"/>
                <a:t>15</a:t>
              </a:r>
            </a:p>
            <a:p>
              <a:pPr algn="ctr"/>
              <a:r>
                <a:rPr lang="en-US" sz="1400" dirty="0"/>
                <a:t>4</a:t>
              </a:r>
            </a:p>
          </p:txBody>
        </p:sp>
        <p:sp>
          <p:nvSpPr>
            <p:cNvPr id="22604" name="TextBox 22603">
              <a:extLst>
                <a:ext uri="{FF2B5EF4-FFF2-40B4-BE49-F238E27FC236}">
                  <a16:creationId xmlns:a16="http://schemas.microsoft.com/office/drawing/2014/main" id="{71C5D3DF-ECA6-9202-319C-5245E4E11A80}"/>
                </a:ext>
              </a:extLst>
            </p:cNvPr>
            <p:cNvSpPr txBox="1"/>
            <p:nvPr/>
          </p:nvSpPr>
          <p:spPr>
            <a:xfrm>
              <a:off x="5293853" y="4647334"/>
              <a:ext cx="324032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2</a:t>
              </a:r>
            </a:p>
            <a:p>
              <a:pPr algn="ctr"/>
              <a:r>
                <a:rPr lang="en-US" sz="1400" dirty="0"/>
                <a:t>6</a:t>
              </a:r>
            </a:p>
            <a:p>
              <a:pPr algn="ctr"/>
              <a:r>
                <a:rPr lang="en-US" sz="1400" dirty="0"/>
                <a:t>6</a:t>
              </a:r>
            </a:p>
            <a:p>
              <a:pPr algn="ctr"/>
              <a:r>
                <a:rPr lang="en-US" sz="1400" dirty="0"/>
                <a:t>3</a:t>
              </a:r>
            </a:p>
          </p:txBody>
        </p:sp>
        <p:sp>
          <p:nvSpPr>
            <p:cNvPr id="22605" name="TextBox 22604">
              <a:extLst>
                <a:ext uri="{FF2B5EF4-FFF2-40B4-BE49-F238E27FC236}">
                  <a16:creationId xmlns:a16="http://schemas.microsoft.com/office/drawing/2014/main" id="{F1F9C399-5BB7-21CA-238A-2E9210C4BB1D}"/>
                </a:ext>
              </a:extLst>
            </p:cNvPr>
            <p:cNvSpPr txBox="1"/>
            <p:nvPr/>
          </p:nvSpPr>
          <p:spPr>
            <a:xfrm>
              <a:off x="6018537" y="4647334"/>
              <a:ext cx="324031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1</a:t>
              </a:r>
            </a:p>
            <a:p>
              <a:pPr algn="ctr"/>
              <a:r>
                <a:rPr lang="en-US" sz="1400" dirty="0"/>
                <a:t>4</a:t>
              </a:r>
            </a:p>
            <a:p>
              <a:pPr algn="ctr"/>
              <a:r>
                <a:rPr lang="en-US" sz="1400" dirty="0"/>
                <a:t>3</a:t>
              </a:r>
            </a:p>
            <a:p>
              <a:pPr algn="ctr"/>
              <a:r>
                <a:rPr lang="en-US" sz="1400" dirty="0"/>
                <a:t>0</a:t>
              </a:r>
            </a:p>
          </p:txBody>
        </p:sp>
        <p:sp>
          <p:nvSpPr>
            <p:cNvPr id="22606" name="TextBox 22605">
              <a:extLst>
                <a:ext uri="{FF2B5EF4-FFF2-40B4-BE49-F238E27FC236}">
                  <a16:creationId xmlns:a16="http://schemas.microsoft.com/office/drawing/2014/main" id="{25774364-22D8-F931-0C7A-43D0D113F199}"/>
                </a:ext>
              </a:extLst>
            </p:cNvPr>
            <p:cNvSpPr txBox="1"/>
            <p:nvPr/>
          </p:nvSpPr>
          <p:spPr>
            <a:xfrm>
              <a:off x="6743215" y="4647334"/>
              <a:ext cx="324031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0</a:t>
              </a:r>
            </a:p>
            <a:p>
              <a:pPr algn="ctr"/>
              <a:r>
                <a:rPr lang="en-US" sz="1400" dirty="0"/>
                <a:t>2</a:t>
              </a:r>
            </a:p>
            <a:p>
              <a:pPr algn="ctr"/>
              <a:r>
                <a:rPr lang="en-US" sz="1400" dirty="0"/>
                <a:t>2</a:t>
              </a:r>
            </a:p>
            <a:p>
              <a:pPr algn="ctr"/>
              <a:r>
                <a:rPr lang="en-US" sz="1400" dirty="0"/>
                <a:t>0</a:t>
              </a:r>
            </a:p>
          </p:txBody>
        </p:sp>
        <p:sp>
          <p:nvSpPr>
            <p:cNvPr id="22607" name="TextBox 22606">
              <a:extLst>
                <a:ext uri="{FF2B5EF4-FFF2-40B4-BE49-F238E27FC236}">
                  <a16:creationId xmlns:a16="http://schemas.microsoft.com/office/drawing/2014/main" id="{6E8B4656-01E9-C4A4-C031-7533C7CCD939}"/>
                </a:ext>
              </a:extLst>
            </p:cNvPr>
            <p:cNvSpPr txBox="1"/>
            <p:nvPr/>
          </p:nvSpPr>
          <p:spPr>
            <a:xfrm>
              <a:off x="7462168" y="4647334"/>
              <a:ext cx="324031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0</a:t>
              </a:r>
            </a:p>
            <a:p>
              <a:pPr algn="ctr"/>
              <a:r>
                <a:rPr lang="en-US" sz="1400" dirty="0"/>
                <a:t>1</a:t>
              </a:r>
            </a:p>
            <a:p>
              <a:pPr algn="ctr"/>
              <a:r>
                <a:rPr lang="en-US" sz="1400" dirty="0"/>
                <a:t>0</a:t>
              </a:r>
            </a:p>
            <a:p>
              <a:pPr algn="ctr"/>
              <a:r>
                <a:rPr lang="en-US" sz="1400" dirty="0"/>
                <a:t>0</a:t>
              </a:r>
            </a:p>
          </p:txBody>
        </p:sp>
        <p:sp>
          <p:nvSpPr>
            <p:cNvPr id="22608" name="TextBox 22607">
              <a:extLst>
                <a:ext uri="{FF2B5EF4-FFF2-40B4-BE49-F238E27FC236}">
                  <a16:creationId xmlns:a16="http://schemas.microsoft.com/office/drawing/2014/main" id="{D7C9E92C-5577-C468-44EA-868CA672FAEE}"/>
                </a:ext>
              </a:extLst>
            </p:cNvPr>
            <p:cNvSpPr txBox="1"/>
            <p:nvPr/>
          </p:nvSpPr>
          <p:spPr>
            <a:xfrm>
              <a:off x="8186068" y="4647334"/>
              <a:ext cx="324031" cy="22860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/>
                <a:t>0</a:t>
              </a:r>
            </a:p>
            <a:p>
              <a:pPr algn="ctr"/>
              <a:r>
                <a:rPr lang="en-US" sz="1400" dirty="0"/>
                <a:t>0</a:t>
              </a:r>
            </a:p>
            <a:p>
              <a:pPr algn="ctr"/>
              <a:r>
                <a:rPr lang="en-US" sz="1400" dirty="0"/>
                <a:t>0</a:t>
              </a:r>
            </a:p>
            <a:p>
              <a:pPr algn="ctr"/>
              <a:r>
                <a:rPr lang="en-US" sz="1400" dirty="0"/>
                <a:t>0</a:t>
              </a:r>
            </a:p>
          </p:txBody>
        </p:sp>
      </p:grpSp>
      <p:sp>
        <p:nvSpPr>
          <p:cNvPr id="22609" name="TextBox 22608">
            <a:extLst>
              <a:ext uri="{FF2B5EF4-FFF2-40B4-BE49-F238E27FC236}">
                <a16:creationId xmlns:a16="http://schemas.microsoft.com/office/drawing/2014/main" id="{4E0EE396-17EB-6D8B-9182-AE2E8CF7BCA3}"/>
              </a:ext>
            </a:extLst>
          </p:cNvPr>
          <p:cNvSpPr txBox="1"/>
          <p:nvPr/>
        </p:nvSpPr>
        <p:spPr>
          <a:xfrm>
            <a:off x="1200049" y="4339589"/>
            <a:ext cx="324032" cy="22860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r>
              <a:rPr lang="en-US" sz="1400" i="1" dirty="0"/>
              <a:t>P</a:t>
            </a:r>
            <a:r>
              <a:rPr lang="en-US" sz="1400" dirty="0"/>
              <a:t> = .07</a:t>
            </a:r>
          </a:p>
        </p:txBody>
      </p:sp>
      <p:sp>
        <p:nvSpPr>
          <p:cNvPr id="22610" name="TextBox 22609">
            <a:extLst>
              <a:ext uri="{FF2B5EF4-FFF2-40B4-BE49-F238E27FC236}">
                <a16:creationId xmlns:a16="http://schemas.microsoft.com/office/drawing/2014/main" id="{939C69FA-DFAF-0DE4-A0E7-FCD78063C37D}"/>
              </a:ext>
            </a:extLst>
          </p:cNvPr>
          <p:cNvSpPr txBox="1"/>
          <p:nvPr/>
        </p:nvSpPr>
        <p:spPr>
          <a:xfrm>
            <a:off x="6754255" y="4339589"/>
            <a:ext cx="324032" cy="22860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r>
              <a:rPr lang="en-US" sz="1400" i="1" dirty="0"/>
              <a:t>P</a:t>
            </a:r>
            <a:r>
              <a:rPr lang="en-US" sz="1400" dirty="0"/>
              <a:t> &lt;.01</a:t>
            </a:r>
          </a:p>
        </p:txBody>
      </p:sp>
      <p:sp>
        <p:nvSpPr>
          <p:cNvPr id="22612" name="Freeform: Shape 22611">
            <a:extLst>
              <a:ext uri="{FF2B5EF4-FFF2-40B4-BE49-F238E27FC236}">
                <a16:creationId xmlns:a16="http://schemas.microsoft.com/office/drawing/2014/main" id="{856616EA-1B9C-1AC3-95F3-E37AB867E12F}"/>
              </a:ext>
            </a:extLst>
          </p:cNvPr>
          <p:cNvSpPr/>
          <p:nvPr/>
        </p:nvSpPr>
        <p:spPr>
          <a:xfrm>
            <a:off x="1168400" y="2054225"/>
            <a:ext cx="3549650" cy="1854200"/>
          </a:xfrm>
          <a:custGeom>
            <a:avLst/>
            <a:gdLst>
              <a:gd name="csX0" fmla="*/ 3549650 w 3549650"/>
              <a:gd name="csY0" fmla="*/ 1854200 h 1854200"/>
              <a:gd name="csX1" fmla="*/ 2962275 w 3549650"/>
              <a:gd name="csY1" fmla="*/ 1854200 h 1854200"/>
              <a:gd name="csX2" fmla="*/ 2962275 w 3549650"/>
              <a:gd name="csY2" fmla="*/ 1685925 h 1854200"/>
              <a:gd name="csX3" fmla="*/ 1987550 w 3549650"/>
              <a:gd name="csY3" fmla="*/ 1685925 h 1854200"/>
              <a:gd name="csX4" fmla="*/ 1987550 w 3549650"/>
              <a:gd name="csY4" fmla="*/ 1625600 h 1854200"/>
              <a:gd name="csX5" fmla="*/ 1974850 w 3549650"/>
              <a:gd name="csY5" fmla="*/ 1625600 h 1854200"/>
              <a:gd name="csX6" fmla="*/ 1974850 w 3549650"/>
              <a:gd name="csY6" fmla="*/ 1571625 h 1854200"/>
              <a:gd name="csX7" fmla="*/ 1920875 w 3549650"/>
              <a:gd name="csY7" fmla="*/ 1571625 h 1854200"/>
              <a:gd name="csX8" fmla="*/ 1920875 w 3549650"/>
              <a:gd name="csY8" fmla="*/ 1517650 h 1854200"/>
              <a:gd name="csX9" fmla="*/ 1882775 w 3549650"/>
              <a:gd name="csY9" fmla="*/ 1517650 h 1854200"/>
              <a:gd name="csX10" fmla="*/ 1882775 w 3549650"/>
              <a:gd name="csY10" fmla="*/ 1454150 h 1854200"/>
              <a:gd name="csX11" fmla="*/ 1870075 w 3549650"/>
              <a:gd name="csY11" fmla="*/ 1454150 h 1854200"/>
              <a:gd name="csX12" fmla="*/ 1870075 w 3549650"/>
              <a:gd name="csY12" fmla="*/ 1406525 h 1854200"/>
              <a:gd name="csX13" fmla="*/ 1758950 w 3549650"/>
              <a:gd name="csY13" fmla="*/ 1406525 h 1854200"/>
              <a:gd name="csX14" fmla="*/ 1758950 w 3549650"/>
              <a:gd name="csY14" fmla="*/ 1349375 h 1854200"/>
              <a:gd name="csX15" fmla="*/ 1698625 w 3549650"/>
              <a:gd name="csY15" fmla="*/ 1349375 h 1854200"/>
              <a:gd name="csX16" fmla="*/ 1698625 w 3549650"/>
              <a:gd name="csY16" fmla="*/ 1298575 h 1854200"/>
              <a:gd name="csX17" fmla="*/ 1587500 w 3549650"/>
              <a:gd name="csY17" fmla="*/ 1298575 h 1854200"/>
              <a:gd name="csX18" fmla="*/ 1587500 w 3549650"/>
              <a:gd name="csY18" fmla="*/ 1241425 h 1854200"/>
              <a:gd name="csX19" fmla="*/ 1254125 w 3549650"/>
              <a:gd name="csY19" fmla="*/ 1241425 h 1854200"/>
              <a:gd name="csX20" fmla="*/ 1254125 w 3549650"/>
              <a:gd name="csY20" fmla="*/ 1190625 h 1854200"/>
              <a:gd name="csX21" fmla="*/ 1181100 w 3549650"/>
              <a:gd name="csY21" fmla="*/ 1190625 h 1854200"/>
              <a:gd name="csX22" fmla="*/ 1181100 w 3549650"/>
              <a:gd name="csY22" fmla="*/ 1127125 h 1854200"/>
              <a:gd name="csX23" fmla="*/ 1130300 w 3549650"/>
              <a:gd name="csY23" fmla="*/ 1127125 h 1854200"/>
              <a:gd name="csX24" fmla="*/ 1130300 w 3549650"/>
              <a:gd name="csY24" fmla="*/ 1082675 h 1854200"/>
              <a:gd name="csX25" fmla="*/ 1108075 w 3549650"/>
              <a:gd name="csY25" fmla="*/ 1082675 h 1854200"/>
              <a:gd name="csX26" fmla="*/ 1108075 w 3549650"/>
              <a:gd name="csY26" fmla="*/ 1031875 h 1854200"/>
              <a:gd name="csX27" fmla="*/ 1044575 w 3549650"/>
              <a:gd name="csY27" fmla="*/ 1031875 h 1854200"/>
              <a:gd name="csX28" fmla="*/ 1044575 w 3549650"/>
              <a:gd name="csY28" fmla="*/ 981075 h 1854200"/>
              <a:gd name="csX29" fmla="*/ 1003300 w 3549650"/>
              <a:gd name="csY29" fmla="*/ 981075 h 1854200"/>
              <a:gd name="csX30" fmla="*/ 1003300 w 3549650"/>
              <a:gd name="csY30" fmla="*/ 930275 h 1854200"/>
              <a:gd name="csX31" fmla="*/ 962025 w 3549650"/>
              <a:gd name="csY31" fmla="*/ 930275 h 1854200"/>
              <a:gd name="csX32" fmla="*/ 962025 w 3549650"/>
              <a:gd name="csY32" fmla="*/ 869950 h 1854200"/>
              <a:gd name="csX33" fmla="*/ 939800 w 3549650"/>
              <a:gd name="csY33" fmla="*/ 869950 h 1854200"/>
              <a:gd name="csX34" fmla="*/ 939800 w 3549650"/>
              <a:gd name="csY34" fmla="*/ 822325 h 1854200"/>
              <a:gd name="csX35" fmla="*/ 927100 w 3549650"/>
              <a:gd name="csY35" fmla="*/ 822325 h 1854200"/>
              <a:gd name="csX36" fmla="*/ 927100 w 3549650"/>
              <a:gd name="csY36" fmla="*/ 774700 h 1854200"/>
              <a:gd name="csX37" fmla="*/ 806450 w 3549650"/>
              <a:gd name="csY37" fmla="*/ 774700 h 1854200"/>
              <a:gd name="csX38" fmla="*/ 806450 w 3549650"/>
              <a:gd name="csY38" fmla="*/ 723900 h 1854200"/>
              <a:gd name="csX39" fmla="*/ 647700 w 3549650"/>
              <a:gd name="csY39" fmla="*/ 723900 h 1854200"/>
              <a:gd name="csX40" fmla="*/ 647700 w 3549650"/>
              <a:gd name="csY40" fmla="*/ 685800 h 1854200"/>
              <a:gd name="csX41" fmla="*/ 622300 w 3549650"/>
              <a:gd name="csY41" fmla="*/ 685800 h 1854200"/>
              <a:gd name="csX42" fmla="*/ 622300 w 3549650"/>
              <a:gd name="csY42" fmla="*/ 628650 h 1854200"/>
              <a:gd name="csX43" fmla="*/ 574675 w 3549650"/>
              <a:gd name="csY43" fmla="*/ 628650 h 1854200"/>
              <a:gd name="csX44" fmla="*/ 574675 w 3549650"/>
              <a:gd name="csY44" fmla="*/ 581025 h 1854200"/>
              <a:gd name="csX45" fmla="*/ 508000 w 3549650"/>
              <a:gd name="csY45" fmla="*/ 581025 h 1854200"/>
              <a:gd name="csX46" fmla="*/ 508000 w 3549650"/>
              <a:gd name="csY46" fmla="*/ 536575 h 1854200"/>
              <a:gd name="csX47" fmla="*/ 485775 w 3549650"/>
              <a:gd name="csY47" fmla="*/ 536575 h 1854200"/>
              <a:gd name="csX48" fmla="*/ 485775 w 3549650"/>
              <a:gd name="csY48" fmla="*/ 492125 h 1854200"/>
              <a:gd name="csX49" fmla="*/ 454025 w 3549650"/>
              <a:gd name="csY49" fmla="*/ 492125 h 1854200"/>
              <a:gd name="csX50" fmla="*/ 454025 w 3549650"/>
              <a:gd name="csY50" fmla="*/ 444500 h 1854200"/>
              <a:gd name="csX51" fmla="*/ 454025 w 3549650"/>
              <a:gd name="csY51" fmla="*/ 444500 h 1854200"/>
              <a:gd name="csX52" fmla="*/ 454025 w 3549650"/>
              <a:gd name="csY52" fmla="*/ 400050 h 1854200"/>
              <a:gd name="csX53" fmla="*/ 434975 w 3549650"/>
              <a:gd name="csY53" fmla="*/ 400050 h 1854200"/>
              <a:gd name="csX54" fmla="*/ 434975 w 3549650"/>
              <a:gd name="csY54" fmla="*/ 352425 h 1854200"/>
              <a:gd name="csX55" fmla="*/ 412750 w 3549650"/>
              <a:gd name="csY55" fmla="*/ 352425 h 1854200"/>
              <a:gd name="csX56" fmla="*/ 412750 w 3549650"/>
              <a:gd name="csY56" fmla="*/ 260350 h 1854200"/>
              <a:gd name="csX57" fmla="*/ 390525 w 3549650"/>
              <a:gd name="csY57" fmla="*/ 260350 h 1854200"/>
              <a:gd name="csX58" fmla="*/ 390525 w 3549650"/>
              <a:gd name="csY58" fmla="*/ 215900 h 1854200"/>
              <a:gd name="csX59" fmla="*/ 298450 w 3549650"/>
              <a:gd name="csY59" fmla="*/ 215900 h 1854200"/>
              <a:gd name="csX60" fmla="*/ 298450 w 3549650"/>
              <a:gd name="csY60" fmla="*/ 127000 h 1854200"/>
              <a:gd name="csX61" fmla="*/ 241300 w 3549650"/>
              <a:gd name="csY61" fmla="*/ 127000 h 1854200"/>
              <a:gd name="csX62" fmla="*/ 241300 w 3549650"/>
              <a:gd name="csY62" fmla="*/ 76200 h 1854200"/>
              <a:gd name="csX63" fmla="*/ 222250 w 3549650"/>
              <a:gd name="csY63" fmla="*/ 76200 h 1854200"/>
              <a:gd name="csX64" fmla="*/ 222250 w 3549650"/>
              <a:gd name="csY64" fmla="*/ 34925 h 1854200"/>
              <a:gd name="csX65" fmla="*/ 168275 w 3549650"/>
              <a:gd name="csY65" fmla="*/ 34925 h 1854200"/>
              <a:gd name="csX66" fmla="*/ 168275 w 3549650"/>
              <a:gd name="csY66" fmla="*/ 0 h 1854200"/>
              <a:gd name="csX67" fmla="*/ 0 w 3549650"/>
              <a:gd name="csY67" fmla="*/ 0 h 1854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</a:cxnLst>
            <a:rect l="l" t="t" r="r" b="b"/>
            <a:pathLst>
              <a:path w="3549650" h="1854200">
                <a:moveTo>
                  <a:pt x="3549650" y="1854200"/>
                </a:moveTo>
                <a:lnTo>
                  <a:pt x="2962275" y="1854200"/>
                </a:lnTo>
                <a:lnTo>
                  <a:pt x="2962275" y="1685925"/>
                </a:lnTo>
                <a:lnTo>
                  <a:pt x="1987550" y="1685925"/>
                </a:lnTo>
                <a:lnTo>
                  <a:pt x="1987550" y="1625600"/>
                </a:lnTo>
                <a:lnTo>
                  <a:pt x="1974850" y="1625600"/>
                </a:lnTo>
                <a:lnTo>
                  <a:pt x="1974850" y="1571625"/>
                </a:lnTo>
                <a:lnTo>
                  <a:pt x="1920875" y="1571625"/>
                </a:lnTo>
                <a:lnTo>
                  <a:pt x="1920875" y="1517650"/>
                </a:lnTo>
                <a:lnTo>
                  <a:pt x="1882775" y="1517650"/>
                </a:lnTo>
                <a:lnTo>
                  <a:pt x="1882775" y="1454150"/>
                </a:lnTo>
                <a:lnTo>
                  <a:pt x="1870075" y="1454150"/>
                </a:lnTo>
                <a:lnTo>
                  <a:pt x="1870075" y="1406525"/>
                </a:lnTo>
                <a:lnTo>
                  <a:pt x="1758950" y="1406525"/>
                </a:lnTo>
                <a:lnTo>
                  <a:pt x="1758950" y="1349375"/>
                </a:lnTo>
                <a:lnTo>
                  <a:pt x="1698625" y="1349375"/>
                </a:lnTo>
                <a:lnTo>
                  <a:pt x="1698625" y="1298575"/>
                </a:lnTo>
                <a:lnTo>
                  <a:pt x="1587500" y="1298575"/>
                </a:lnTo>
                <a:lnTo>
                  <a:pt x="1587500" y="1241425"/>
                </a:lnTo>
                <a:lnTo>
                  <a:pt x="1254125" y="1241425"/>
                </a:lnTo>
                <a:lnTo>
                  <a:pt x="1254125" y="1190625"/>
                </a:lnTo>
                <a:lnTo>
                  <a:pt x="1181100" y="1190625"/>
                </a:lnTo>
                <a:lnTo>
                  <a:pt x="1181100" y="1127125"/>
                </a:lnTo>
                <a:lnTo>
                  <a:pt x="1130300" y="1127125"/>
                </a:lnTo>
                <a:lnTo>
                  <a:pt x="1130300" y="1082675"/>
                </a:lnTo>
                <a:lnTo>
                  <a:pt x="1108075" y="1082675"/>
                </a:lnTo>
                <a:lnTo>
                  <a:pt x="1108075" y="1031875"/>
                </a:lnTo>
                <a:lnTo>
                  <a:pt x="1044575" y="1031875"/>
                </a:lnTo>
                <a:lnTo>
                  <a:pt x="1044575" y="981075"/>
                </a:lnTo>
                <a:lnTo>
                  <a:pt x="1003300" y="981075"/>
                </a:lnTo>
                <a:lnTo>
                  <a:pt x="1003300" y="930275"/>
                </a:lnTo>
                <a:lnTo>
                  <a:pt x="962025" y="930275"/>
                </a:lnTo>
                <a:lnTo>
                  <a:pt x="962025" y="869950"/>
                </a:lnTo>
                <a:lnTo>
                  <a:pt x="939800" y="869950"/>
                </a:lnTo>
                <a:lnTo>
                  <a:pt x="939800" y="822325"/>
                </a:lnTo>
                <a:lnTo>
                  <a:pt x="927100" y="822325"/>
                </a:lnTo>
                <a:lnTo>
                  <a:pt x="927100" y="774700"/>
                </a:lnTo>
                <a:lnTo>
                  <a:pt x="806450" y="774700"/>
                </a:lnTo>
                <a:lnTo>
                  <a:pt x="806450" y="723900"/>
                </a:lnTo>
                <a:lnTo>
                  <a:pt x="647700" y="723900"/>
                </a:lnTo>
                <a:lnTo>
                  <a:pt x="647700" y="685800"/>
                </a:lnTo>
                <a:lnTo>
                  <a:pt x="622300" y="685800"/>
                </a:lnTo>
                <a:lnTo>
                  <a:pt x="622300" y="628650"/>
                </a:lnTo>
                <a:lnTo>
                  <a:pt x="574675" y="628650"/>
                </a:lnTo>
                <a:lnTo>
                  <a:pt x="574675" y="581025"/>
                </a:lnTo>
                <a:lnTo>
                  <a:pt x="508000" y="581025"/>
                </a:lnTo>
                <a:lnTo>
                  <a:pt x="508000" y="536575"/>
                </a:lnTo>
                <a:lnTo>
                  <a:pt x="485775" y="536575"/>
                </a:lnTo>
                <a:lnTo>
                  <a:pt x="485775" y="492125"/>
                </a:lnTo>
                <a:lnTo>
                  <a:pt x="454025" y="492125"/>
                </a:lnTo>
                <a:lnTo>
                  <a:pt x="454025" y="444500"/>
                </a:lnTo>
                <a:lnTo>
                  <a:pt x="454025" y="444500"/>
                </a:lnTo>
                <a:lnTo>
                  <a:pt x="454025" y="400050"/>
                </a:lnTo>
                <a:lnTo>
                  <a:pt x="434975" y="400050"/>
                </a:lnTo>
                <a:lnTo>
                  <a:pt x="434975" y="352425"/>
                </a:lnTo>
                <a:lnTo>
                  <a:pt x="412750" y="352425"/>
                </a:lnTo>
                <a:lnTo>
                  <a:pt x="412750" y="260350"/>
                </a:lnTo>
                <a:lnTo>
                  <a:pt x="390525" y="260350"/>
                </a:lnTo>
                <a:lnTo>
                  <a:pt x="390525" y="215900"/>
                </a:lnTo>
                <a:lnTo>
                  <a:pt x="298450" y="215900"/>
                </a:lnTo>
                <a:lnTo>
                  <a:pt x="298450" y="127000"/>
                </a:lnTo>
                <a:lnTo>
                  <a:pt x="241300" y="127000"/>
                </a:lnTo>
                <a:lnTo>
                  <a:pt x="241300" y="76200"/>
                </a:lnTo>
                <a:lnTo>
                  <a:pt x="222250" y="76200"/>
                </a:lnTo>
                <a:lnTo>
                  <a:pt x="222250" y="34925"/>
                </a:lnTo>
                <a:lnTo>
                  <a:pt x="168275" y="34925"/>
                </a:lnTo>
                <a:lnTo>
                  <a:pt x="168275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628" name="Group 22627">
            <a:extLst>
              <a:ext uri="{FF2B5EF4-FFF2-40B4-BE49-F238E27FC236}">
                <a16:creationId xmlns:a16="http://schemas.microsoft.com/office/drawing/2014/main" id="{96EB08FC-CA42-3D5D-60D7-3B2A74C70DF5}"/>
              </a:ext>
            </a:extLst>
          </p:cNvPr>
          <p:cNvGrpSpPr/>
          <p:nvPr/>
        </p:nvGrpSpPr>
        <p:grpSpPr>
          <a:xfrm>
            <a:off x="2084212" y="2759868"/>
            <a:ext cx="2628900" cy="1148557"/>
            <a:chOff x="2084212" y="2759868"/>
            <a:chExt cx="2628900" cy="1148557"/>
          </a:xfrm>
        </p:grpSpPr>
        <p:cxnSp>
          <p:nvCxnSpPr>
            <p:cNvPr id="22613" name="Straight Connector 22612">
              <a:extLst>
                <a:ext uri="{FF2B5EF4-FFF2-40B4-BE49-F238E27FC236}">
                  <a16:creationId xmlns:a16="http://schemas.microsoft.com/office/drawing/2014/main" id="{DFEEDC9C-6558-0C4F-EC3A-35BB5FB568B9}"/>
                </a:ext>
              </a:extLst>
            </p:cNvPr>
            <p:cNvCxnSpPr/>
            <p:nvPr/>
          </p:nvCxnSpPr>
          <p:spPr>
            <a:xfrm>
              <a:off x="2084212" y="2759868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14" name="Straight Connector 22613">
              <a:extLst>
                <a:ext uri="{FF2B5EF4-FFF2-40B4-BE49-F238E27FC236}">
                  <a16:creationId xmlns:a16="http://schemas.microsoft.com/office/drawing/2014/main" id="{7D6F2F42-B752-49DD-EE82-9B5F11C36647}"/>
                </a:ext>
              </a:extLst>
            </p:cNvPr>
            <p:cNvCxnSpPr/>
            <p:nvPr/>
          </p:nvCxnSpPr>
          <p:spPr>
            <a:xfrm>
              <a:off x="2989087" y="3393684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15" name="Straight Connector 22614">
              <a:extLst>
                <a:ext uri="{FF2B5EF4-FFF2-40B4-BE49-F238E27FC236}">
                  <a16:creationId xmlns:a16="http://schemas.microsoft.com/office/drawing/2014/main" id="{435F9302-9F5D-E344-490F-097A38FF188C}"/>
                </a:ext>
              </a:extLst>
            </p:cNvPr>
            <p:cNvCxnSpPr/>
            <p:nvPr/>
          </p:nvCxnSpPr>
          <p:spPr>
            <a:xfrm>
              <a:off x="3233562" y="3669909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16" name="Straight Connector 22615">
              <a:extLst>
                <a:ext uri="{FF2B5EF4-FFF2-40B4-BE49-F238E27FC236}">
                  <a16:creationId xmlns:a16="http://schemas.microsoft.com/office/drawing/2014/main" id="{88AEB2FB-828F-5154-8069-FC6E2BDC4FF3}"/>
                </a:ext>
              </a:extLst>
            </p:cNvPr>
            <p:cNvCxnSpPr/>
            <p:nvPr/>
          </p:nvCxnSpPr>
          <p:spPr>
            <a:xfrm>
              <a:off x="3287537" y="3669909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17" name="Straight Connector 22616">
              <a:extLst>
                <a:ext uri="{FF2B5EF4-FFF2-40B4-BE49-F238E27FC236}">
                  <a16:creationId xmlns:a16="http://schemas.microsoft.com/office/drawing/2014/main" id="{1533E75D-AF4F-9839-263A-9E844FD3D994}"/>
                </a:ext>
              </a:extLst>
            </p:cNvPr>
            <p:cNvCxnSpPr/>
            <p:nvPr/>
          </p:nvCxnSpPr>
          <p:spPr>
            <a:xfrm>
              <a:off x="3354212" y="3669909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18" name="Straight Connector 22617">
              <a:extLst>
                <a:ext uri="{FF2B5EF4-FFF2-40B4-BE49-F238E27FC236}">
                  <a16:creationId xmlns:a16="http://schemas.microsoft.com/office/drawing/2014/main" id="{754588BE-D2F5-EF18-D6D7-AAE6712EB39B}"/>
                </a:ext>
              </a:extLst>
            </p:cNvPr>
            <p:cNvCxnSpPr/>
            <p:nvPr/>
          </p:nvCxnSpPr>
          <p:spPr>
            <a:xfrm>
              <a:off x="3484387" y="3669909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19" name="Straight Connector 22618">
              <a:extLst>
                <a:ext uri="{FF2B5EF4-FFF2-40B4-BE49-F238E27FC236}">
                  <a16:creationId xmlns:a16="http://schemas.microsoft.com/office/drawing/2014/main" id="{F749DE70-8F92-851C-F747-D081C229E9A3}"/>
                </a:ext>
              </a:extLst>
            </p:cNvPr>
            <p:cNvCxnSpPr/>
            <p:nvPr/>
          </p:nvCxnSpPr>
          <p:spPr>
            <a:xfrm>
              <a:off x="3592337" y="3669909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20" name="Straight Connector 22619">
              <a:extLst>
                <a:ext uri="{FF2B5EF4-FFF2-40B4-BE49-F238E27FC236}">
                  <a16:creationId xmlns:a16="http://schemas.microsoft.com/office/drawing/2014/main" id="{DAE7253B-0A1B-9672-C2EB-96641317EC80}"/>
                </a:ext>
              </a:extLst>
            </p:cNvPr>
            <p:cNvCxnSpPr/>
            <p:nvPr/>
          </p:nvCxnSpPr>
          <p:spPr>
            <a:xfrm>
              <a:off x="3681237" y="3669909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21" name="Straight Connector 22620">
              <a:extLst>
                <a:ext uri="{FF2B5EF4-FFF2-40B4-BE49-F238E27FC236}">
                  <a16:creationId xmlns:a16="http://schemas.microsoft.com/office/drawing/2014/main" id="{CE6B70FB-5D04-C186-0EEC-E6AD2AB05FE9}"/>
                </a:ext>
              </a:extLst>
            </p:cNvPr>
            <p:cNvCxnSpPr/>
            <p:nvPr/>
          </p:nvCxnSpPr>
          <p:spPr>
            <a:xfrm>
              <a:off x="3944762" y="3669909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22" name="Straight Connector 22621">
              <a:extLst>
                <a:ext uri="{FF2B5EF4-FFF2-40B4-BE49-F238E27FC236}">
                  <a16:creationId xmlns:a16="http://schemas.microsoft.com/office/drawing/2014/main" id="{431F4385-5B65-F07E-2333-1874AB646783}"/>
                </a:ext>
              </a:extLst>
            </p:cNvPr>
            <p:cNvCxnSpPr/>
            <p:nvPr/>
          </p:nvCxnSpPr>
          <p:spPr>
            <a:xfrm>
              <a:off x="3992387" y="3669909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23" name="Straight Connector 22622">
              <a:extLst>
                <a:ext uri="{FF2B5EF4-FFF2-40B4-BE49-F238E27FC236}">
                  <a16:creationId xmlns:a16="http://schemas.microsoft.com/office/drawing/2014/main" id="{4323A0F3-5789-D127-DCAC-54B97135CF28}"/>
                </a:ext>
              </a:extLst>
            </p:cNvPr>
            <p:cNvCxnSpPr/>
            <p:nvPr/>
          </p:nvCxnSpPr>
          <p:spPr>
            <a:xfrm>
              <a:off x="4024137" y="3669909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24" name="Straight Connector 22623">
              <a:extLst>
                <a:ext uri="{FF2B5EF4-FFF2-40B4-BE49-F238E27FC236}">
                  <a16:creationId xmlns:a16="http://schemas.microsoft.com/office/drawing/2014/main" id="{37C2FC56-3721-BAC5-909E-26864ABC920D}"/>
                </a:ext>
              </a:extLst>
            </p:cNvPr>
            <p:cNvCxnSpPr/>
            <p:nvPr/>
          </p:nvCxnSpPr>
          <p:spPr>
            <a:xfrm>
              <a:off x="4424187" y="3837794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25" name="Straight Connector 22624">
              <a:extLst>
                <a:ext uri="{FF2B5EF4-FFF2-40B4-BE49-F238E27FC236}">
                  <a16:creationId xmlns:a16="http://schemas.microsoft.com/office/drawing/2014/main" id="{A3FDFE0D-D833-D40E-6790-878435B5E699}"/>
                </a:ext>
              </a:extLst>
            </p:cNvPr>
            <p:cNvCxnSpPr/>
            <p:nvPr/>
          </p:nvCxnSpPr>
          <p:spPr>
            <a:xfrm>
              <a:off x="4459112" y="3837794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26" name="Straight Connector 22625">
              <a:extLst>
                <a:ext uri="{FF2B5EF4-FFF2-40B4-BE49-F238E27FC236}">
                  <a16:creationId xmlns:a16="http://schemas.microsoft.com/office/drawing/2014/main" id="{75EF02FA-152D-7E9E-08C3-D68C9D576900}"/>
                </a:ext>
              </a:extLst>
            </p:cNvPr>
            <p:cNvCxnSpPr/>
            <p:nvPr/>
          </p:nvCxnSpPr>
          <p:spPr>
            <a:xfrm>
              <a:off x="4576587" y="3837794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27" name="Straight Connector 22626">
              <a:extLst>
                <a:ext uri="{FF2B5EF4-FFF2-40B4-BE49-F238E27FC236}">
                  <a16:creationId xmlns:a16="http://schemas.microsoft.com/office/drawing/2014/main" id="{308EC593-39E5-3424-980E-4C66EB36814C}"/>
                </a:ext>
              </a:extLst>
            </p:cNvPr>
            <p:cNvCxnSpPr/>
            <p:nvPr/>
          </p:nvCxnSpPr>
          <p:spPr>
            <a:xfrm>
              <a:off x="4713112" y="3837794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629" name="Freeform: Shape 22628">
            <a:extLst>
              <a:ext uri="{FF2B5EF4-FFF2-40B4-BE49-F238E27FC236}">
                <a16:creationId xmlns:a16="http://schemas.microsoft.com/office/drawing/2014/main" id="{332B12EC-AD1D-2D74-553B-6DA33CCC5747}"/>
              </a:ext>
            </a:extLst>
          </p:cNvPr>
          <p:cNvSpPr/>
          <p:nvPr/>
        </p:nvSpPr>
        <p:spPr>
          <a:xfrm>
            <a:off x="1155700" y="2041525"/>
            <a:ext cx="3565525" cy="1987550"/>
          </a:xfrm>
          <a:custGeom>
            <a:avLst/>
            <a:gdLst>
              <a:gd name="csX0" fmla="*/ 3565525 w 3565525"/>
              <a:gd name="csY0" fmla="*/ 1987550 h 1987550"/>
              <a:gd name="csX1" fmla="*/ 2428875 w 3565525"/>
              <a:gd name="csY1" fmla="*/ 1987550 h 1987550"/>
              <a:gd name="csX2" fmla="*/ 2428875 w 3565525"/>
              <a:gd name="csY2" fmla="*/ 1854200 h 1987550"/>
              <a:gd name="csX3" fmla="*/ 2101850 w 3565525"/>
              <a:gd name="csY3" fmla="*/ 1854200 h 1987550"/>
              <a:gd name="csX4" fmla="*/ 2101850 w 3565525"/>
              <a:gd name="csY4" fmla="*/ 1755775 h 1987550"/>
              <a:gd name="csX5" fmla="*/ 1555750 w 3565525"/>
              <a:gd name="csY5" fmla="*/ 1755775 h 1987550"/>
              <a:gd name="csX6" fmla="*/ 1555750 w 3565525"/>
              <a:gd name="csY6" fmla="*/ 1666875 h 1987550"/>
              <a:gd name="csX7" fmla="*/ 1504950 w 3565525"/>
              <a:gd name="csY7" fmla="*/ 1666875 h 1987550"/>
              <a:gd name="csX8" fmla="*/ 1504950 w 3565525"/>
              <a:gd name="csY8" fmla="*/ 1581150 h 1987550"/>
              <a:gd name="csX9" fmla="*/ 1282700 w 3565525"/>
              <a:gd name="csY9" fmla="*/ 1581150 h 1987550"/>
              <a:gd name="csX10" fmla="*/ 1282700 w 3565525"/>
              <a:gd name="csY10" fmla="*/ 1489075 h 1987550"/>
              <a:gd name="csX11" fmla="*/ 1276350 w 3565525"/>
              <a:gd name="csY11" fmla="*/ 1489075 h 1987550"/>
              <a:gd name="csX12" fmla="*/ 1276350 w 3565525"/>
              <a:gd name="csY12" fmla="*/ 1406525 h 1987550"/>
              <a:gd name="csX13" fmla="*/ 1206500 w 3565525"/>
              <a:gd name="csY13" fmla="*/ 1406525 h 1987550"/>
              <a:gd name="csX14" fmla="*/ 1206500 w 3565525"/>
              <a:gd name="csY14" fmla="*/ 1317625 h 1987550"/>
              <a:gd name="csX15" fmla="*/ 1184275 w 3565525"/>
              <a:gd name="csY15" fmla="*/ 1317625 h 1987550"/>
              <a:gd name="csX16" fmla="*/ 1184275 w 3565525"/>
              <a:gd name="csY16" fmla="*/ 1228725 h 1987550"/>
              <a:gd name="csX17" fmla="*/ 1146175 w 3565525"/>
              <a:gd name="csY17" fmla="*/ 1228725 h 1987550"/>
              <a:gd name="csX18" fmla="*/ 1146175 w 3565525"/>
              <a:gd name="csY18" fmla="*/ 1139825 h 1987550"/>
              <a:gd name="csX19" fmla="*/ 1104900 w 3565525"/>
              <a:gd name="csY19" fmla="*/ 1139825 h 1987550"/>
              <a:gd name="csX20" fmla="*/ 1104900 w 3565525"/>
              <a:gd name="csY20" fmla="*/ 1047750 h 1987550"/>
              <a:gd name="csX21" fmla="*/ 974725 w 3565525"/>
              <a:gd name="csY21" fmla="*/ 1047750 h 1987550"/>
              <a:gd name="csX22" fmla="*/ 974725 w 3565525"/>
              <a:gd name="csY22" fmla="*/ 965200 h 1987550"/>
              <a:gd name="csX23" fmla="*/ 869950 w 3565525"/>
              <a:gd name="csY23" fmla="*/ 965200 h 1987550"/>
              <a:gd name="csX24" fmla="*/ 869950 w 3565525"/>
              <a:gd name="csY24" fmla="*/ 879475 h 1987550"/>
              <a:gd name="csX25" fmla="*/ 850900 w 3565525"/>
              <a:gd name="csY25" fmla="*/ 879475 h 1987550"/>
              <a:gd name="csX26" fmla="*/ 850900 w 3565525"/>
              <a:gd name="csY26" fmla="*/ 793750 h 1987550"/>
              <a:gd name="csX27" fmla="*/ 704850 w 3565525"/>
              <a:gd name="csY27" fmla="*/ 793750 h 1987550"/>
              <a:gd name="csX28" fmla="*/ 704850 w 3565525"/>
              <a:gd name="csY28" fmla="*/ 714375 h 1987550"/>
              <a:gd name="csX29" fmla="*/ 600075 w 3565525"/>
              <a:gd name="csY29" fmla="*/ 714375 h 1987550"/>
              <a:gd name="csX30" fmla="*/ 600075 w 3565525"/>
              <a:gd name="csY30" fmla="*/ 628650 h 1987550"/>
              <a:gd name="csX31" fmla="*/ 587375 w 3565525"/>
              <a:gd name="csY31" fmla="*/ 628650 h 1987550"/>
              <a:gd name="csX32" fmla="*/ 587375 w 3565525"/>
              <a:gd name="csY32" fmla="*/ 555625 h 1987550"/>
              <a:gd name="csX33" fmla="*/ 476250 w 3565525"/>
              <a:gd name="csY33" fmla="*/ 555625 h 1987550"/>
              <a:gd name="csX34" fmla="*/ 476250 w 3565525"/>
              <a:gd name="csY34" fmla="*/ 476250 h 1987550"/>
              <a:gd name="csX35" fmla="*/ 285750 w 3565525"/>
              <a:gd name="csY35" fmla="*/ 476250 h 1987550"/>
              <a:gd name="csX36" fmla="*/ 285750 w 3565525"/>
              <a:gd name="csY36" fmla="*/ 384175 h 1987550"/>
              <a:gd name="csX37" fmla="*/ 279400 w 3565525"/>
              <a:gd name="csY37" fmla="*/ 384175 h 1987550"/>
              <a:gd name="csX38" fmla="*/ 279400 w 3565525"/>
              <a:gd name="csY38" fmla="*/ 314325 h 1987550"/>
              <a:gd name="csX39" fmla="*/ 238125 w 3565525"/>
              <a:gd name="csY39" fmla="*/ 314325 h 1987550"/>
              <a:gd name="csX40" fmla="*/ 238125 w 3565525"/>
              <a:gd name="csY40" fmla="*/ 234950 h 1987550"/>
              <a:gd name="csX41" fmla="*/ 190500 w 3565525"/>
              <a:gd name="csY41" fmla="*/ 234950 h 1987550"/>
              <a:gd name="csX42" fmla="*/ 190500 w 3565525"/>
              <a:gd name="csY42" fmla="*/ 149225 h 1987550"/>
              <a:gd name="csX43" fmla="*/ 9525 w 3565525"/>
              <a:gd name="csY43" fmla="*/ 149225 h 1987550"/>
              <a:gd name="csX44" fmla="*/ 9525 w 3565525"/>
              <a:gd name="csY44" fmla="*/ 76200 h 1987550"/>
              <a:gd name="csX45" fmla="*/ 0 w 3565525"/>
              <a:gd name="csY45" fmla="*/ 76200 h 1987550"/>
              <a:gd name="csX46" fmla="*/ 0 w 3565525"/>
              <a:gd name="csY46" fmla="*/ 0 h 19875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</a:cxnLst>
            <a:rect l="l" t="t" r="r" b="b"/>
            <a:pathLst>
              <a:path w="3565525" h="1987550">
                <a:moveTo>
                  <a:pt x="3565525" y="1987550"/>
                </a:moveTo>
                <a:lnTo>
                  <a:pt x="2428875" y="1987550"/>
                </a:lnTo>
                <a:lnTo>
                  <a:pt x="2428875" y="1854200"/>
                </a:lnTo>
                <a:lnTo>
                  <a:pt x="2101850" y="1854200"/>
                </a:lnTo>
                <a:lnTo>
                  <a:pt x="2101850" y="1755775"/>
                </a:lnTo>
                <a:lnTo>
                  <a:pt x="1555750" y="1755775"/>
                </a:lnTo>
                <a:lnTo>
                  <a:pt x="1555750" y="1666875"/>
                </a:lnTo>
                <a:lnTo>
                  <a:pt x="1504950" y="1666875"/>
                </a:lnTo>
                <a:lnTo>
                  <a:pt x="1504950" y="1581150"/>
                </a:lnTo>
                <a:lnTo>
                  <a:pt x="1282700" y="1581150"/>
                </a:lnTo>
                <a:lnTo>
                  <a:pt x="1282700" y="1489075"/>
                </a:lnTo>
                <a:lnTo>
                  <a:pt x="1276350" y="1489075"/>
                </a:lnTo>
                <a:lnTo>
                  <a:pt x="1276350" y="1406525"/>
                </a:lnTo>
                <a:lnTo>
                  <a:pt x="1206500" y="1406525"/>
                </a:lnTo>
                <a:lnTo>
                  <a:pt x="1206500" y="1317625"/>
                </a:lnTo>
                <a:lnTo>
                  <a:pt x="1184275" y="1317625"/>
                </a:lnTo>
                <a:lnTo>
                  <a:pt x="1184275" y="1228725"/>
                </a:lnTo>
                <a:lnTo>
                  <a:pt x="1146175" y="1228725"/>
                </a:lnTo>
                <a:lnTo>
                  <a:pt x="1146175" y="1139825"/>
                </a:lnTo>
                <a:lnTo>
                  <a:pt x="1104900" y="1139825"/>
                </a:lnTo>
                <a:lnTo>
                  <a:pt x="1104900" y="1047750"/>
                </a:lnTo>
                <a:lnTo>
                  <a:pt x="974725" y="1047750"/>
                </a:lnTo>
                <a:lnTo>
                  <a:pt x="974725" y="965200"/>
                </a:lnTo>
                <a:lnTo>
                  <a:pt x="869950" y="965200"/>
                </a:lnTo>
                <a:lnTo>
                  <a:pt x="869950" y="879475"/>
                </a:lnTo>
                <a:lnTo>
                  <a:pt x="850900" y="879475"/>
                </a:lnTo>
                <a:lnTo>
                  <a:pt x="850900" y="793750"/>
                </a:lnTo>
                <a:lnTo>
                  <a:pt x="704850" y="793750"/>
                </a:lnTo>
                <a:lnTo>
                  <a:pt x="704850" y="714375"/>
                </a:lnTo>
                <a:lnTo>
                  <a:pt x="600075" y="714375"/>
                </a:lnTo>
                <a:lnTo>
                  <a:pt x="600075" y="628650"/>
                </a:lnTo>
                <a:lnTo>
                  <a:pt x="587375" y="628650"/>
                </a:lnTo>
                <a:lnTo>
                  <a:pt x="587375" y="555625"/>
                </a:lnTo>
                <a:lnTo>
                  <a:pt x="476250" y="555625"/>
                </a:lnTo>
                <a:lnTo>
                  <a:pt x="476250" y="476250"/>
                </a:lnTo>
                <a:lnTo>
                  <a:pt x="285750" y="476250"/>
                </a:lnTo>
                <a:lnTo>
                  <a:pt x="285750" y="384175"/>
                </a:lnTo>
                <a:lnTo>
                  <a:pt x="279400" y="384175"/>
                </a:lnTo>
                <a:lnTo>
                  <a:pt x="279400" y="314325"/>
                </a:lnTo>
                <a:lnTo>
                  <a:pt x="238125" y="314325"/>
                </a:lnTo>
                <a:lnTo>
                  <a:pt x="238125" y="234950"/>
                </a:lnTo>
                <a:lnTo>
                  <a:pt x="190500" y="234950"/>
                </a:lnTo>
                <a:lnTo>
                  <a:pt x="190500" y="149225"/>
                </a:lnTo>
                <a:lnTo>
                  <a:pt x="9525" y="149225"/>
                </a:lnTo>
                <a:lnTo>
                  <a:pt x="9525" y="76200"/>
                </a:lnTo>
                <a:lnTo>
                  <a:pt x="0" y="7620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640" name="Group 22639">
            <a:extLst>
              <a:ext uri="{FF2B5EF4-FFF2-40B4-BE49-F238E27FC236}">
                <a16:creationId xmlns:a16="http://schemas.microsoft.com/office/drawing/2014/main" id="{E213E3A5-E50C-707B-384C-C7006CC5F642}"/>
              </a:ext>
            </a:extLst>
          </p:cNvPr>
          <p:cNvGrpSpPr/>
          <p:nvPr/>
        </p:nvGrpSpPr>
        <p:grpSpPr>
          <a:xfrm>
            <a:off x="1296812" y="2134336"/>
            <a:ext cx="3410475" cy="1894739"/>
            <a:chOff x="1296812" y="2134336"/>
            <a:chExt cx="3410475" cy="1894739"/>
          </a:xfrm>
        </p:grpSpPr>
        <p:cxnSp>
          <p:nvCxnSpPr>
            <p:cNvPr id="22630" name="Straight Connector 22629">
              <a:extLst>
                <a:ext uri="{FF2B5EF4-FFF2-40B4-BE49-F238E27FC236}">
                  <a16:creationId xmlns:a16="http://schemas.microsoft.com/office/drawing/2014/main" id="{8E25BDB1-ABF2-AA9C-6677-CA229FE5644E}"/>
                </a:ext>
              </a:extLst>
            </p:cNvPr>
            <p:cNvCxnSpPr>
              <a:cxnSpLocks/>
            </p:cNvCxnSpPr>
            <p:nvPr/>
          </p:nvCxnSpPr>
          <p:spPr>
            <a:xfrm>
              <a:off x="3135137" y="3734593"/>
              <a:ext cx="0" cy="70631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31" name="Straight Connector 22630">
              <a:extLst>
                <a:ext uri="{FF2B5EF4-FFF2-40B4-BE49-F238E27FC236}">
                  <a16:creationId xmlns:a16="http://schemas.microsoft.com/office/drawing/2014/main" id="{C6A78A23-2047-CD35-B2B8-8D9D4E9127C9}"/>
                </a:ext>
              </a:extLst>
            </p:cNvPr>
            <p:cNvCxnSpPr/>
            <p:nvPr/>
          </p:nvCxnSpPr>
          <p:spPr>
            <a:xfrm>
              <a:off x="3354212" y="3837794"/>
              <a:ext cx="0" cy="70631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32" name="Straight Connector 22631">
              <a:extLst>
                <a:ext uri="{FF2B5EF4-FFF2-40B4-BE49-F238E27FC236}">
                  <a16:creationId xmlns:a16="http://schemas.microsoft.com/office/drawing/2014/main" id="{6F3BB530-637C-3E35-23C7-3DBAC8395279}"/>
                </a:ext>
              </a:extLst>
            </p:cNvPr>
            <p:cNvCxnSpPr/>
            <p:nvPr/>
          </p:nvCxnSpPr>
          <p:spPr>
            <a:xfrm>
              <a:off x="3433587" y="3837794"/>
              <a:ext cx="0" cy="70631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33" name="Straight Connector 22632">
              <a:extLst>
                <a:ext uri="{FF2B5EF4-FFF2-40B4-BE49-F238E27FC236}">
                  <a16:creationId xmlns:a16="http://schemas.microsoft.com/office/drawing/2014/main" id="{64041D64-B44A-E579-18CF-7B2CDCD3C19F}"/>
                </a:ext>
              </a:extLst>
            </p:cNvPr>
            <p:cNvCxnSpPr/>
            <p:nvPr/>
          </p:nvCxnSpPr>
          <p:spPr>
            <a:xfrm>
              <a:off x="3630437" y="3958444"/>
              <a:ext cx="0" cy="70631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34" name="Straight Connector 22633">
              <a:extLst>
                <a:ext uri="{FF2B5EF4-FFF2-40B4-BE49-F238E27FC236}">
                  <a16:creationId xmlns:a16="http://schemas.microsoft.com/office/drawing/2014/main" id="{E4D730BE-5553-CA1D-E637-BDCF2F7767F4}"/>
                </a:ext>
              </a:extLst>
            </p:cNvPr>
            <p:cNvCxnSpPr/>
            <p:nvPr/>
          </p:nvCxnSpPr>
          <p:spPr>
            <a:xfrm>
              <a:off x="4091337" y="3958444"/>
              <a:ext cx="0" cy="70631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35" name="Straight Connector 22634">
              <a:extLst>
                <a:ext uri="{FF2B5EF4-FFF2-40B4-BE49-F238E27FC236}">
                  <a16:creationId xmlns:a16="http://schemas.microsoft.com/office/drawing/2014/main" id="{36AADF17-B9B5-D3CC-4974-FA0DF61AE3F2}"/>
                </a:ext>
              </a:extLst>
            </p:cNvPr>
            <p:cNvCxnSpPr/>
            <p:nvPr/>
          </p:nvCxnSpPr>
          <p:spPr>
            <a:xfrm>
              <a:off x="4364387" y="3958444"/>
              <a:ext cx="0" cy="70631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36" name="Straight Connector 22635">
              <a:extLst>
                <a:ext uri="{FF2B5EF4-FFF2-40B4-BE49-F238E27FC236}">
                  <a16:creationId xmlns:a16="http://schemas.microsoft.com/office/drawing/2014/main" id="{DB6D8A30-AEDC-F25C-E348-BE959065CF2F}"/>
                </a:ext>
              </a:extLst>
            </p:cNvPr>
            <p:cNvCxnSpPr/>
            <p:nvPr/>
          </p:nvCxnSpPr>
          <p:spPr>
            <a:xfrm>
              <a:off x="4707287" y="3958444"/>
              <a:ext cx="0" cy="70631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38" name="Straight Connector 22637">
              <a:extLst>
                <a:ext uri="{FF2B5EF4-FFF2-40B4-BE49-F238E27FC236}">
                  <a16:creationId xmlns:a16="http://schemas.microsoft.com/office/drawing/2014/main" id="{C2330A49-BABF-6C4D-16FF-72EFC639B567}"/>
                </a:ext>
              </a:extLst>
            </p:cNvPr>
            <p:cNvCxnSpPr>
              <a:cxnSpLocks/>
            </p:cNvCxnSpPr>
            <p:nvPr/>
          </p:nvCxnSpPr>
          <p:spPr>
            <a:xfrm>
              <a:off x="1849262" y="2699543"/>
              <a:ext cx="0" cy="70631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39" name="Straight Connector 22638">
              <a:extLst>
                <a:ext uri="{FF2B5EF4-FFF2-40B4-BE49-F238E27FC236}">
                  <a16:creationId xmlns:a16="http://schemas.microsoft.com/office/drawing/2014/main" id="{03B90F6B-19D5-BFC0-8BEB-382FF53EB1B6}"/>
                </a:ext>
              </a:extLst>
            </p:cNvPr>
            <p:cNvCxnSpPr>
              <a:cxnSpLocks/>
            </p:cNvCxnSpPr>
            <p:nvPr/>
          </p:nvCxnSpPr>
          <p:spPr>
            <a:xfrm>
              <a:off x="1296812" y="2134336"/>
              <a:ext cx="0" cy="70631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641" name="Freeform: Shape 22640">
            <a:extLst>
              <a:ext uri="{FF2B5EF4-FFF2-40B4-BE49-F238E27FC236}">
                <a16:creationId xmlns:a16="http://schemas.microsoft.com/office/drawing/2014/main" id="{9D741AD6-FE85-611C-E17B-D008D2CD517B}"/>
              </a:ext>
            </a:extLst>
          </p:cNvPr>
          <p:cNvSpPr/>
          <p:nvPr/>
        </p:nvSpPr>
        <p:spPr>
          <a:xfrm>
            <a:off x="1117600" y="2038350"/>
            <a:ext cx="3495675" cy="2533650"/>
          </a:xfrm>
          <a:custGeom>
            <a:avLst/>
            <a:gdLst>
              <a:gd name="csX0" fmla="*/ 3495675 w 3495675"/>
              <a:gd name="csY0" fmla="*/ 2533650 h 2533650"/>
              <a:gd name="csX1" fmla="*/ 3495675 w 3495675"/>
              <a:gd name="csY1" fmla="*/ 2155825 h 2533650"/>
              <a:gd name="csX2" fmla="*/ 2524125 w 3495675"/>
              <a:gd name="csY2" fmla="*/ 2155825 h 2533650"/>
              <a:gd name="csX3" fmla="*/ 2524125 w 3495675"/>
              <a:gd name="csY3" fmla="*/ 2054225 h 2533650"/>
              <a:gd name="csX4" fmla="*/ 2117725 w 3495675"/>
              <a:gd name="csY4" fmla="*/ 2054225 h 2533650"/>
              <a:gd name="csX5" fmla="*/ 2117725 w 3495675"/>
              <a:gd name="csY5" fmla="*/ 2006600 h 2533650"/>
              <a:gd name="csX6" fmla="*/ 1997075 w 3495675"/>
              <a:gd name="csY6" fmla="*/ 2006600 h 2533650"/>
              <a:gd name="csX7" fmla="*/ 1997075 w 3495675"/>
              <a:gd name="csY7" fmla="*/ 1962150 h 2533650"/>
              <a:gd name="csX8" fmla="*/ 1689100 w 3495675"/>
              <a:gd name="csY8" fmla="*/ 1962150 h 2533650"/>
              <a:gd name="csX9" fmla="*/ 1689100 w 3495675"/>
              <a:gd name="csY9" fmla="*/ 1920875 h 2533650"/>
              <a:gd name="csX10" fmla="*/ 1631950 w 3495675"/>
              <a:gd name="csY10" fmla="*/ 1920875 h 2533650"/>
              <a:gd name="csX11" fmla="*/ 1631950 w 3495675"/>
              <a:gd name="csY11" fmla="*/ 1882775 h 2533650"/>
              <a:gd name="csX12" fmla="*/ 1584325 w 3495675"/>
              <a:gd name="csY12" fmla="*/ 1882775 h 2533650"/>
              <a:gd name="csX13" fmla="*/ 1584325 w 3495675"/>
              <a:gd name="csY13" fmla="*/ 1841500 h 2533650"/>
              <a:gd name="csX14" fmla="*/ 1571625 w 3495675"/>
              <a:gd name="csY14" fmla="*/ 1841500 h 2533650"/>
              <a:gd name="csX15" fmla="*/ 1571625 w 3495675"/>
              <a:gd name="csY15" fmla="*/ 1797050 h 2533650"/>
              <a:gd name="csX16" fmla="*/ 1558925 w 3495675"/>
              <a:gd name="csY16" fmla="*/ 1797050 h 2533650"/>
              <a:gd name="csX17" fmla="*/ 1558925 w 3495675"/>
              <a:gd name="csY17" fmla="*/ 1758950 h 2533650"/>
              <a:gd name="csX18" fmla="*/ 1530350 w 3495675"/>
              <a:gd name="csY18" fmla="*/ 1758950 h 2533650"/>
              <a:gd name="csX19" fmla="*/ 1530350 w 3495675"/>
              <a:gd name="csY19" fmla="*/ 1711325 h 2533650"/>
              <a:gd name="csX20" fmla="*/ 1390650 w 3495675"/>
              <a:gd name="csY20" fmla="*/ 1711325 h 2533650"/>
              <a:gd name="csX21" fmla="*/ 1390650 w 3495675"/>
              <a:gd name="csY21" fmla="*/ 1670050 h 2533650"/>
              <a:gd name="csX22" fmla="*/ 1285875 w 3495675"/>
              <a:gd name="csY22" fmla="*/ 1670050 h 2533650"/>
              <a:gd name="csX23" fmla="*/ 1285875 w 3495675"/>
              <a:gd name="csY23" fmla="*/ 1631950 h 2533650"/>
              <a:gd name="csX24" fmla="*/ 1270000 w 3495675"/>
              <a:gd name="csY24" fmla="*/ 1631950 h 2533650"/>
              <a:gd name="csX25" fmla="*/ 1270000 w 3495675"/>
              <a:gd name="csY25" fmla="*/ 1584325 h 2533650"/>
              <a:gd name="csX26" fmla="*/ 1238250 w 3495675"/>
              <a:gd name="csY26" fmla="*/ 1584325 h 2533650"/>
              <a:gd name="csX27" fmla="*/ 1238250 w 3495675"/>
              <a:gd name="csY27" fmla="*/ 1543050 h 2533650"/>
              <a:gd name="csX28" fmla="*/ 1190625 w 3495675"/>
              <a:gd name="csY28" fmla="*/ 1543050 h 2533650"/>
              <a:gd name="csX29" fmla="*/ 1190625 w 3495675"/>
              <a:gd name="csY29" fmla="*/ 1504950 h 2533650"/>
              <a:gd name="csX30" fmla="*/ 1171575 w 3495675"/>
              <a:gd name="csY30" fmla="*/ 1504950 h 2533650"/>
              <a:gd name="csX31" fmla="*/ 1171575 w 3495675"/>
              <a:gd name="csY31" fmla="*/ 1463675 h 2533650"/>
              <a:gd name="csX32" fmla="*/ 1095375 w 3495675"/>
              <a:gd name="csY32" fmla="*/ 1463675 h 2533650"/>
              <a:gd name="csX33" fmla="*/ 1095375 w 3495675"/>
              <a:gd name="csY33" fmla="*/ 1419225 h 2533650"/>
              <a:gd name="csX34" fmla="*/ 984250 w 3495675"/>
              <a:gd name="csY34" fmla="*/ 1419225 h 2533650"/>
              <a:gd name="csX35" fmla="*/ 984250 w 3495675"/>
              <a:gd name="csY35" fmla="*/ 1339850 h 2533650"/>
              <a:gd name="csX36" fmla="*/ 962025 w 3495675"/>
              <a:gd name="csY36" fmla="*/ 1339850 h 2533650"/>
              <a:gd name="csX37" fmla="*/ 962025 w 3495675"/>
              <a:gd name="csY37" fmla="*/ 1289050 h 2533650"/>
              <a:gd name="csX38" fmla="*/ 923925 w 3495675"/>
              <a:gd name="csY38" fmla="*/ 1289050 h 2533650"/>
              <a:gd name="csX39" fmla="*/ 923925 w 3495675"/>
              <a:gd name="csY39" fmla="*/ 1250950 h 2533650"/>
              <a:gd name="csX40" fmla="*/ 898525 w 3495675"/>
              <a:gd name="csY40" fmla="*/ 1250950 h 2533650"/>
              <a:gd name="csX41" fmla="*/ 898525 w 3495675"/>
              <a:gd name="csY41" fmla="*/ 1209675 h 2533650"/>
              <a:gd name="csX42" fmla="*/ 882650 w 3495675"/>
              <a:gd name="csY42" fmla="*/ 1209675 h 2533650"/>
              <a:gd name="csX43" fmla="*/ 882650 w 3495675"/>
              <a:gd name="csY43" fmla="*/ 1177925 h 2533650"/>
              <a:gd name="csX44" fmla="*/ 822325 w 3495675"/>
              <a:gd name="csY44" fmla="*/ 1177925 h 2533650"/>
              <a:gd name="csX45" fmla="*/ 822325 w 3495675"/>
              <a:gd name="csY45" fmla="*/ 1130300 h 2533650"/>
              <a:gd name="csX46" fmla="*/ 701675 w 3495675"/>
              <a:gd name="csY46" fmla="*/ 1130300 h 2533650"/>
              <a:gd name="csX47" fmla="*/ 701675 w 3495675"/>
              <a:gd name="csY47" fmla="*/ 1085850 h 2533650"/>
              <a:gd name="csX48" fmla="*/ 688975 w 3495675"/>
              <a:gd name="csY48" fmla="*/ 1085850 h 2533650"/>
              <a:gd name="csX49" fmla="*/ 688975 w 3495675"/>
              <a:gd name="csY49" fmla="*/ 1044575 h 2533650"/>
              <a:gd name="csX50" fmla="*/ 679450 w 3495675"/>
              <a:gd name="csY50" fmla="*/ 1044575 h 2533650"/>
              <a:gd name="csX51" fmla="*/ 679450 w 3495675"/>
              <a:gd name="csY51" fmla="*/ 1003300 h 2533650"/>
              <a:gd name="csX52" fmla="*/ 673100 w 3495675"/>
              <a:gd name="csY52" fmla="*/ 1003300 h 2533650"/>
              <a:gd name="csX53" fmla="*/ 673100 w 3495675"/>
              <a:gd name="csY53" fmla="*/ 958850 h 2533650"/>
              <a:gd name="csX54" fmla="*/ 663575 w 3495675"/>
              <a:gd name="csY54" fmla="*/ 958850 h 2533650"/>
              <a:gd name="csX55" fmla="*/ 663575 w 3495675"/>
              <a:gd name="csY55" fmla="*/ 917575 h 2533650"/>
              <a:gd name="csX56" fmla="*/ 660400 w 3495675"/>
              <a:gd name="csY56" fmla="*/ 917575 h 2533650"/>
              <a:gd name="csX57" fmla="*/ 660400 w 3495675"/>
              <a:gd name="csY57" fmla="*/ 879475 h 2533650"/>
              <a:gd name="csX58" fmla="*/ 650875 w 3495675"/>
              <a:gd name="csY58" fmla="*/ 879475 h 2533650"/>
              <a:gd name="csX59" fmla="*/ 650875 w 3495675"/>
              <a:gd name="csY59" fmla="*/ 838200 h 2533650"/>
              <a:gd name="csX60" fmla="*/ 641350 w 3495675"/>
              <a:gd name="csY60" fmla="*/ 838200 h 2533650"/>
              <a:gd name="csX61" fmla="*/ 641350 w 3495675"/>
              <a:gd name="csY61" fmla="*/ 793750 h 2533650"/>
              <a:gd name="csX62" fmla="*/ 590550 w 3495675"/>
              <a:gd name="csY62" fmla="*/ 793750 h 2533650"/>
              <a:gd name="csX63" fmla="*/ 590550 w 3495675"/>
              <a:gd name="csY63" fmla="*/ 752475 h 2533650"/>
              <a:gd name="csX64" fmla="*/ 587375 w 3495675"/>
              <a:gd name="csY64" fmla="*/ 755650 h 2533650"/>
              <a:gd name="csX65" fmla="*/ 587375 w 3495675"/>
              <a:gd name="csY65" fmla="*/ 711200 h 2533650"/>
              <a:gd name="csX66" fmla="*/ 581025 w 3495675"/>
              <a:gd name="csY66" fmla="*/ 711200 h 2533650"/>
              <a:gd name="csX67" fmla="*/ 581025 w 3495675"/>
              <a:gd name="csY67" fmla="*/ 669925 h 2533650"/>
              <a:gd name="csX68" fmla="*/ 542925 w 3495675"/>
              <a:gd name="csY68" fmla="*/ 669925 h 2533650"/>
              <a:gd name="csX69" fmla="*/ 542925 w 3495675"/>
              <a:gd name="csY69" fmla="*/ 631825 h 2533650"/>
              <a:gd name="csX70" fmla="*/ 488950 w 3495675"/>
              <a:gd name="csY70" fmla="*/ 631825 h 2533650"/>
              <a:gd name="csX71" fmla="*/ 488950 w 3495675"/>
              <a:gd name="csY71" fmla="*/ 587375 h 2533650"/>
              <a:gd name="csX72" fmla="*/ 476250 w 3495675"/>
              <a:gd name="csY72" fmla="*/ 587375 h 2533650"/>
              <a:gd name="csX73" fmla="*/ 476250 w 3495675"/>
              <a:gd name="csY73" fmla="*/ 546100 h 2533650"/>
              <a:gd name="csX74" fmla="*/ 422275 w 3495675"/>
              <a:gd name="csY74" fmla="*/ 546100 h 2533650"/>
              <a:gd name="csX75" fmla="*/ 422275 w 3495675"/>
              <a:gd name="csY75" fmla="*/ 501650 h 2533650"/>
              <a:gd name="csX76" fmla="*/ 390525 w 3495675"/>
              <a:gd name="csY76" fmla="*/ 501650 h 2533650"/>
              <a:gd name="csX77" fmla="*/ 390525 w 3495675"/>
              <a:gd name="csY77" fmla="*/ 422275 h 2533650"/>
              <a:gd name="csX78" fmla="*/ 368300 w 3495675"/>
              <a:gd name="csY78" fmla="*/ 422275 h 2533650"/>
              <a:gd name="csX79" fmla="*/ 368300 w 3495675"/>
              <a:gd name="csY79" fmla="*/ 381000 h 2533650"/>
              <a:gd name="csX80" fmla="*/ 352425 w 3495675"/>
              <a:gd name="csY80" fmla="*/ 381000 h 2533650"/>
              <a:gd name="csX81" fmla="*/ 352425 w 3495675"/>
              <a:gd name="csY81" fmla="*/ 336550 h 2533650"/>
              <a:gd name="csX82" fmla="*/ 333375 w 3495675"/>
              <a:gd name="csY82" fmla="*/ 336550 h 2533650"/>
              <a:gd name="csX83" fmla="*/ 333375 w 3495675"/>
              <a:gd name="csY83" fmla="*/ 295275 h 2533650"/>
              <a:gd name="csX84" fmla="*/ 260350 w 3495675"/>
              <a:gd name="csY84" fmla="*/ 295275 h 2533650"/>
              <a:gd name="csX85" fmla="*/ 260350 w 3495675"/>
              <a:gd name="csY85" fmla="*/ 234950 h 2533650"/>
              <a:gd name="csX86" fmla="*/ 250825 w 3495675"/>
              <a:gd name="csY86" fmla="*/ 234950 h 2533650"/>
              <a:gd name="csX87" fmla="*/ 250825 w 3495675"/>
              <a:gd name="csY87" fmla="*/ 165100 h 2533650"/>
              <a:gd name="csX88" fmla="*/ 142875 w 3495675"/>
              <a:gd name="csY88" fmla="*/ 165100 h 2533650"/>
              <a:gd name="csX89" fmla="*/ 142875 w 3495675"/>
              <a:gd name="csY89" fmla="*/ 133350 h 2533650"/>
              <a:gd name="csX90" fmla="*/ 92075 w 3495675"/>
              <a:gd name="csY90" fmla="*/ 133350 h 2533650"/>
              <a:gd name="csX91" fmla="*/ 92075 w 3495675"/>
              <a:gd name="csY91" fmla="*/ 82550 h 2533650"/>
              <a:gd name="csX92" fmla="*/ 73025 w 3495675"/>
              <a:gd name="csY92" fmla="*/ 82550 h 2533650"/>
              <a:gd name="csX93" fmla="*/ 73025 w 3495675"/>
              <a:gd name="csY93" fmla="*/ 69850 h 2533650"/>
              <a:gd name="csX94" fmla="*/ 57150 w 3495675"/>
              <a:gd name="csY94" fmla="*/ 69850 h 2533650"/>
              <a:gd name="csX95" fmla="*/ 57150 w 3495675"/>
              <a:gd name="csY95" fmla="*/ 47625 h 2533650"/>
              <a:gd name="csX96" fmla="*/ 41275 w 3495675"/>
              <a:gd name="csY96" fmla="*/ 47625 h 2533650"/>
              <a:gd name="csX97" fmla="*/ 41275 w 3495675"/>
              <a:gd name="csY97" fmla="*/ 0 h 2533650"/>
              <a:gd name="csX98" fmla="*/ 0 w 3495675"/>
              <a:gd name="csY98" fmla="*/ 0 h 25336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</a:cxnLst>
            <a:rect l="l" t="t" r="r" b="b"/>
            <a:pathLst>
              <a:path w="3495675" h="2533650">
                <a:moveTo>
                  <a:pt x="3495675" y="2533650"/>
                </a:moveTo>
                <a:lnTo>
                  <a:pt x="3495675" y="2155825"/>
                </a:lnTo>
                <a:lnTo>
                  <a:pt x="2524125" y="2155825"/>
                </a:lnTo>
                <a:lnTo>
                  <a:pt x="2524125" y="2054225"/>
                </a:lnTo>
                <a:lnTo>
                  <a:pt x="2117725" y="2054225"/>
                </a:lnTo>
                <a:lnTo>
                  <a:pt x="2117725" y="2006600"/>
                </a:lnTo>
                <a:lnTo>
                  <a:pt x="1997075" y="2006600"/>
                </a:lnTo>
                <a:lnTo>
                  <a:pt x="1997075" y="1962150"/>
                </a:lnTo>
                <a:lnTo>
                  <a:pt x="1689100" y="1962150"/>
                </a:lnTo>
                <a:lnTo>
                  <a:pt x="1689100" y="1920875"/>
                </a:lnTo>
                <a:lnTo>
                  <a:pt x="1631950" y="1920875"/>
                </a:lnTo>
                <a:lnTo>
                  <a:pt x="1631950" y="1882775"/>
                </a:lnTo>
                <a:lnTo>
                  <a:pt x="1584325" y="1882775"/>
                </a:lnTo>
                <a:lnTo>
                  <a:pt x="1584325" y="1841500"/>
                </a:lnTo>
                <a:lnTo>
                  <a:pt x="1571625" y="1841500"/>
                </a:lnTo>
                <a:lnTo>
                  <a:pt x="1571625" y="1797050"/>
                </a:lnTo>
                <a:lnTo>
                  <a:pt x="1558925" y="1797050"/>
                </a:lnTo>
                <a:lnTo>
                  <a:pt x="1558925" y="1758950"/>
                </a:lnTo>
                <a:lnTo>
                  <a:pt x="1530350" y="1758950"/>
                </a:lnTo>
                <a:lnTo>
                  <a:pt x="1530350" y="1711325"/>
                </a:lnTo>
                <a:lnTo>
                  <a:pt x="1390650" y="1711325"/>
                </a:lnTo>
                <a:lnTo>
                  <a:pt x="1390650" y="1670050"/>
                </a:lnTo>
                <a:lnTo>
                  <a:pt x="1285875" y="1670050"/>
                </a:lnTo>
                <a:lnTo>
                  <a:pt x="1285875" y="1631950"/>
                </a:lnTo>
                <a:lnTo>
                  <a:pt x="1270000" y="1631950"/>
                </a:lnTo>
                <a:lnTo>
                  <a:pt x="1270000" y="1584325"/>
                </a:lnTo>
                <a:lnTo>
                  <a:pt x="1238250" y="1584325"/>
                </a:lnTo>
                <a:lnTo>
                  <a:pt x="1238250" y="1543050"/>
                </a:lnTo>
                <a:lnTo>
                  <a:pt x="1190625" y="1543050"/>
                </a:lnTo>
                <a:lnTo>
                  <a:pt x="1190625" y="1504950"/>
                </a:lnTo>
                <a:lnTo>
                  <a:pt x="1171575" y="1504950"/>
                </a:lnTo>
                <a:lnTo>
                  <a:pt x="1171575" y="1463675"/>
                </a:lnTo>
                <a:lnTo>
                  <a:pt x="1095375" y="1463675"/>
                </a:lnTo>
                <a:lnTo>
                  <a:pt x="1095375" y="1419225"/>
                </a:lnTo>
                <a:lnTo>
                  <a:pt x="984250" y="1419225"/>
                </a:lnTo>
                <a:lnTo>
                  <a:pt x="984250" y="1339850"/>
                </a:lnTo>
                <a:lnTo>
                  <a:pt x="962025" y="1339850"/>
                </a:lnTo>
                <a:lnTo>
                  <a:pt x="962025" y="1289050"/>
                </a:lnTo>
                <a:lnTo>
                  <a:pt x="923925" y="1289050"/>
                </a:lnTo>
                <a:lnTo>
                  <a:pt x="923925" y="1250950"/>
                </a:lnTo>
                <a:lnTo>
                  <a:pt x="898525" y="1250950"/>
                </a:lnTo>
                <a:lnTo>
                  <a:pt x="898525" y="1209675"/>
                </a:lnTo>
                <a:lnTo>
                  <a:pt x="882650" y="1209675"/>
                </a:lnTo>
                <a:lnTo>
                  <a:pt x="882650" y="1177925"/>
                </a:lnTo>
                <a:lnTo>
                  <a:pt x="822325" y="1177925"/>
                </a:lnTo>
                <a:lnTo>
                  <a:pt x="822325" y="1130300"/>
                </a:lnTo>
                <a:lnTo>
                  <a:pt x="701675" y="1130300"/>
                </a:lnTo>
                <a:lnTo>
                  <a:pt x="701675" y="1085850"/>
                </a:lnTo>
                <a:lnTo>
                  <a:pt x="688975" y="1085850"/>
                </a:lnTo>
                <a:lnTo>
                  <a:pt x="688975" y="1044575"/>
                </a:lnTo>
                <a:lnTo>
                  <a:pt x="679450" y="1044575"/>
                </a:lnTo>
                <a:lnTo>
                  <a:pt x="679450" y="1003300"/>
                </a:lnTo>
                <a:lnTo>
                  <a:pt x="673100" y="1003300"/>
                </a:lnTo>
                <a:lnTo>
                  <a:pt x="673100" y="958850"/>
                </a:lnTo>
                <a:lnTo>
                  <a:pt x="663575" y="958850"/>
                </a:lnTo>
                <a:lnTo>
                  <a:pt x="663575" y="917575"/>
                </a:lnTo>
                <a:lnTo>
                  <a:pt x="660400" y="917575"/>
                </a:lnTo>
                <a:lnTo>
                  <a:pt x="660400" y="879475"/>
                </a:lnTo>
                <a:lnTo>
                  <a:pt x="650875" y="879475"/>
                </a:lnTo>
                <a:lnTo>
                  <a:pt x="650875" y="838200"/>
                </a:lnTo>
                <a:lnTo>
                  <a:pt x="641350" y="838200"/>
                </a:lnTo>
                <a:lnTo>
                  <a:pt x="641350" y="793750"/>
                </a:lnTo>
                <a:lnTo>
                  <a:pt x="590550" y="793750"/>
                </a:lnTo>
                <a:lnTo>
                  <a:pt x="590550" y="752475"/>
                </a:lnTo>
                <a:lnTo>
                  <a:pt x="587375" y="755650"/>
                </a:lnTo>
                <a:lnTo>
                  <a:pt x="587375" y="711200"/>
                </a:lnTo>
                <a:lnTo>
                  <a:pt x="581025" y="711200"/>
                </a:lnTo>
                <a:lnTo>
                  <a:pt x="581025" y="669925"/>
                </a:lnTo>
                <a:lnTo>
                  <a:pt x="542925" y="669925"/>
                </a:lnTo>
                <a:lnTo>
                  <a:pt x="542925" y="631825"/>
                </a:lnTo>
                <a:lnTo>
                  <a:pt x="488950" y="631825"/>
                </a:lnTo>
                <a:lnTo>
                  <a:pt x="488950" y="587375"/>
                </a:lnTo>
                <a:lnTo>
                  <a:pt x="476250" y="587375"/>
                </a:lnTo>
                <a:lnTo>
                  <a:pt x="476250" y="546100"/>
                </a:lnTo>
                <a:lnTo>
                  <a:pt x="422275" y="546100"/>
                </a:lnTo>
                <a:lnTo>
                  <a:pt x="422275" y="501650"/>
                </a:lnTo>
                <a:lnTo>
                  <a:pt x="390525" y="501650"/>
                </a:lnTo>
                <a:lnTo>
                  <a:pt x="390525" y="422275"/>
                </a:lnTo>
                <a:lnTo>
                  <a:pt x="368300" y="422275"/>
                </a:lnTo>
                <a:lnTo>
                  <a:pt x="368300" y="381000"/>
                </a:lnTo>
                <a:lnTo>
                  <a:pt x="352425" y="381000"/>
                </a:lnTo>
                <a:lnTo>
                  <a:pt x="352425" y="336550"/>
                </a:lnTo>
                <a:lnTo>
                  <a:pt x="333375" y="336550"/>
                </a:lnTo>
                <a:lnTo>
                  <a:pt x="333375" y="295275"/>
                </a:lnTo>
                <a:lnTo>
                  <a:pt x="260350" y="295275"/>
                </a:lnTo>
                <a:lnTo>
                  <a:pt x="260350" y="234950"/>
                </a:lnTo>
                <a:lnTo>
                  <a:pt x="250825" y="234950"/>
                </a:lnTo>
                <a:lnTo>
                  <a:pt x="250825" y="165100"/>
                </a:lnTo>
                <a:lnTo>
                  <a:pt x="142875" y="165100"/>
                </a:lnTo>
                <a:lnTo>
                  <a:pt x="142875" y="133350"/>
                </a:lnTo>
                <a:lnTo>
                  <a:pt x="92075" y="133350"/>
                </a:lnTo>
                <a:lnTo>
                  <a:pt x="92075" y="82550"/>
                </a:lnTo>
                <a:lnTo>
                  <a:pt x="73025" y="82550"/>
                </a:lnTo>
                <a:lnTo>
                  <a:pt x="73025" y="69850"/>
                </a:lnTo>
                <a:lnTo>
                  <a:pt x="57150" y="69850"/>
                </a:lnTo>
                <a:lnTo>
                  <a:pt x="57150" y="47625"/>
                </a:lnTo>
                <a:lnTo>
                  <a:pt x="41275" y="47625"/>
                </a:lnTo>
                <a:lnTo>
                  <a:pt x="41275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652" name="Group 22651">
            <a:extLst>
              <a:ext uri="{FF2B5EF4-FFF2-40B4-BE49-F238E27FC236}">
                <a16:creationId xmlns:a16="http://schemas.microsoft.com/office/drawing/2014/main" id="{510A4C3D-FDBA-3E06-ACB1-076164A0509E}"/>
              </a:ext>
            </a:extLst>
          </p:cNvPr>
          <p:cNvGrpSpPr/>
          <p:nvPr/>
        </p:nvGrpSpPr>
        <p:grpSpPr>
          <a:xfrm>
            <a:off x="2831918" y="3931443"/>
            <a:ext cx="1283407" cy="273038"/>
            <a:chOff x="2831918" y="3931443"/>
            <a:chExt cx="1283407" cy="273038"/>
          </a:xfrm>
        </p:grpSpPr>
        <p:cxnSp>
          <p:nvCxnSpPr>
            <p:cNvPr id="22642" name="Straight Connector 22641">
              <a:extLst>
                <a:ext uri="{FF2B5EF4-FFF2-40B4-BE49-F238E27FC236}">
                  <a16:creationId xmlns:a16="http://schemas.microsoft.com/office/drawing/2014/main" id="{B97BD777-6BC3-2BA7-7144-9EE9CBA32184}"/>
                </a:ext>
              </a:extLst>
            </p:cNvPr>
            <p:cNvCxnSpPr/>
            <p:nvPr/>
          </p:nvCxnSpPr>
          <p:spPr>
            <a:xfrm>
              <a:off x="2831918" y="3931443"/>
              <a:ext cx="0" cy="7063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43" name="Straight Connector 22642">
              <a:extLst>
                <a:ext uri="{FF2B5EF4-FFF2-40B4-BE49-F238E27FC236}">
                  <a16:creationId xmlns:a16="http://schemas.microsoft.com/office/drawing/2014/main" id="{8C777768-D2D7-156B-4328-F069B80FE68A}"/>
                </a:ext>
              </a:extLst>
            </p:cNvPr>
            <p:cNvCxnSpPr/>
            <p:nvPr/>
          </p:nvCxnSpPr>
          <p:spPr>
            <a:xfrm>
              <a:off x="3231968" y="3993759"/>
              <a:ext cx="0" cy="7063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44" name="Straight Connector 22643">
              <a:extLst>
                <a:ext uri="{FF2B5EF4-FFF2-40B4-BE49-F238E27FC236}">
                  <a16:creationId xmlns:a16="http://schemas.microsoft.com/office/drawing/2014/main" id="{C4B7C12E-45C4-12B6-D651-33033E5AF807}"/>
                </a:ext>
              </a:extLst>
            </p:cNvPr>
            <p:cNvCxnSpPr/>
            <p:nvPr/>
          </p:nvCxnSpPr>
          <p:spPr>
            <a:xfrm>
              <a:off x="3384368" y="4029075"/>
              <a:ext cx="0" cy="7063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45" name="Straight Connector 22644">
              <a:extLst>
                <a:ext uri="{FF2B5EF4-FFF2-40B4-BE49-F238E27FC236}">
                  <a16:creationId xmlns:a16="http://schemas.microsoft.com/office/drawing/2014/main" id="{DC7D572B-6CC8-5461-BCF5-52FFB9B022A5}"/>
                </a:ext>
              </a:extLst>
            </p:cNvPr>
            <p:cNvCxnSpPr/>
            <p:nvPr/>
          </p:nvCxnSpPr>
          <p:spPr>
            <a:xfrm>
              <a:off x="3295468" y="4029075"/>
              <a:ext cx="0" cy="7063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46" name="Straight Connector 22645">
              <a:extLst>
                <a:ext uri="{FF2B5EF4-FFF2-40B4-BE49-F238E27FC236}">
                  <a16:creationId xmlns:a16="http://schemas.microsoft.com/office/drawing/2014/main" id="{71DDE7F5-F322-8031-0B59-8914AD94C522}"/>
                </a:ext>
              </a:extLst>
            </p:cNvPr>
            <p:cNvCxnSpPr/>
            <p:nvPr/>
          </p:nvCxnSpPr>
          <p:spPr>
            <a:xfrm>
              <a:off x="3419293" y="4029075"/>
              <a:ext cx="0" cy="7063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47" name="Straight Connector 22646">
              <a:extLst>
                <a:ext uri="{FF2B5EF4-FFF2-40B4-BE49-F238E27FC236}">
                  <a16:creationId xmlns:a16="http://schemas.microsoft.com/office/drawing/2014/main" id="{47AD5628-9547-F9E2-1F35-A3F57BFE2CDF}"/>
                </a:ext>
              </a:extLst>
            </p:cNvPr>
            <p:cNvCxnSpPr/>
            <p:nvPr/>
          </p:nvCxnSpPr>
          <p:spPr>
            <a:xfrm>
              <a:off x="3463743" y="4029075"/>
              <a:ext cx="0" cy="7063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48" name="Straight Connector 22647">
              <a:extLst>
                <a:ext uri="{FF2B5EF4-FFF2-40B4-BE49-F238E27FC236}">
                  <a16:creationId xmlns:a16="http://schemas.microsoft.com/office/drawing/2014/main" id="{E8F54153-0DA3-D1EF-37C5-191D7D728585}"/>
                </a:ext>
              </a:extLst>
            </p:cNvPr>
            <p:cNvCxnSpPr/>
            <p:nvPr/>
          </p:nvCxnSpPr>
          <p:spPr>
            <a:xfrm>
              <a:off x="3498668" y="4029075"/>
              <a:ext cx="0" cy="7063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49" name="Straight Connector 22648">
              <a:extLst>
                <a:ext uri="{FF2B5EF4-FFF2-40B4-BE49-F238E27FC236}">
                  <a16:creationId xmlns:a16="http://schemas.microsoft.com/office/drawing/2014/main" id="{D3F29619-3DC6-C2C7-0306-D3594D759B1E}"/>
                </a:ext>
              </a:extLst>
            </p:cNvPr>
            <p:cNvCxnSpPr/>
            <p:nvPr/>
          </p:nvCxnSpPr>
          <p:spPr>
            <a:xfrm>
              <a:off x="3670118" y="4133850"/>
              <a:ext cx="0" cy="7063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50" name="Straight Connector 22649">
              <a:extLst>
                <a:ext uri="{FF2B5EF4-FFF2-40B4-BE49-F238E27FC236}">
                  <a16:creationId xmlns:a16="http://schemas.microsoft.com/office/drawing/2014/main" id="{85295692-E647-C0C9-EA70-D64743108395}"/>
                </a:ext>
              </a:extLst>
            </p:cNvPr>
            <p:cNvCxnSpPr/>
            <p:nvPr/>
          </p:nvCxnSpPr>
          <p:spPr>
            <a:xfrm>
              <a:off x="3924118" y="4133850"/>
              <a:ext cx="0" cy="7063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51" name="Straight Connector 22650">
              <a:extLst>
                <a:ext uri="{FF2B5EF4-FFF2-40B4-BE49-F238E27FC236}">
                  <a16:creationId xmlns:a16="http://schemas.microsoft.com/office/drawing/2014/main" id="{4A6E4410-9A68-D83D-FC31-1151361FEC32}"/>
                </a:ext>
              </a:extLst>
            </p:cNvPr>
            <p:cNvCxnSpPr/>
            <p:nvPr/>
          </p:nvCxnSpPr>
          <p:spPr>
            <a:xfrm>
              <a:off x="4115325" y="4133850"/>
              <a:ext cx="0" cy="7063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653" name="Straight Connector 22652">
            <a:extLst>
              <a:ext uri="{FF2B5EF4-FFF2-40B4-BE49-F238E27FC236}">
                <a16:creationId xmlns:a16="http://schemas.microsoft.com/office/drawing/2014/main" id="{C1D816E7-2E41-499E-A54D-A23E46CFD7A8}"/>
              </a:ext>
            </a:extLst>
          </p:cNvPr>
          <p:cNvCxnSpPr/>
          <p:nvPr/>
        </p:nvCxnSpPr>
        <p:spPr>
          <a:xfrm>
            <a:off x="1123950" y="3309938"/>
            <a:ext cx="4333875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654" name="Freeform: Shape 22653">
            <a:extLst>
              <a:ext uri="{FF2B5EF4-FFF2-40B4-BE49-F238E27FC236}">
                <a16:creationId xmlns:a16="http://schemas.microsoft.com/office/drawing/2014/main" id="{4EC052E5-92E0-4A67-0E1E-F50639789049}"/>
              </a:ext>
            </a:extLst>
          </p:cNvPr>
          <p:cNvSpPr/>
          <p:nvPr/>
        </p:nvSpPr>
        <p:spPr>
          <a:xfrm>
            <a:off x="7239000" y="2047875"/>
            <a:ext cx="2409825" cy="2533650"/>
          </a:xfrm>
          <a:custGeom>
            <a:avLst/>
            <a:gdLst>
              <a:gd name="csX0" fmla="*/ 2409825 w 2409825"/>
              <a:gd name="csY0" fmla="*/ 2533650 h 2533650"/>
              <a:gd name="csX1" fmla="*/ 2409825 w 2409825"/>
              <a:gd name="csY1" fmla="*/ 2219325 h 2533650"/>
              <a:gd name="csX2" fmla="*/ 2152650 w 2409825"/>
              <a:gd name="csY2" fmla="*/ 2219325 h 2533650"/>
              <a:gd name="csX3" fmla="*/ 2152650 w 2409825"/>
              <a:gd name="csY3" fmla="*/ 1900238 h 2533650"/>
              <a:gd name="csX4" fmla="*/ 2109788 w 2409825"/>
              <a:gd name="csY4" fmla="*/ 1900238 h 2533650"/>
              <a:gd name="csX5" fmla="*/ 2109788 w 2409825"/>
              <a:gd name="csY5" fmla="*/ 1581150 h 2533650"/>
              <a:gd name="csX6" fmla="*/ 1862138 w 2409825"/>
              <a:gd name="csY6" fmla="*/ 1581150 h 2533650"/>
              <a:gd name="csX7" fmla="*/ 1862138 w 2409825"/>
              <a:gd name="csY7" fmla="*/ 1276350 h 2533650"/>
              <a:gd name="csX8" fmla="*/ 1462088 w 2409825"/>
              <a:gd name="csY8" fmla="*/ 1276350 h 2533650"/>
              <a:gd name="csX9" fmla="*/ 1462088 w 2409825"/>
              <a:gd name="csY9" fmla="*/ 957263 h 2533650"/>
              <a:gd name="csX10" fmla="*/ 1352550 w 2409825"/>
              <a:gd name="csY10" fmla="*/ 957263 h 2533650"/>
              <a:gd name="csX11" fmla="*/ 1352550 w 2409825"/>
              <a:gd name="csY11" fmla="*/ 642938 h 2533650"/>
              <a:gd name="csX12" fmla="*/ 1214438 w 2409825"/>
              <a:gd name="csY12" fmla="*/ 642938 h 2533650"/>
              <a:gd name="csX13" fmla="*/ 1214438 w 2409825"/>
              <a:gd name="csY13" fmla="*/ 314325 h 2533650"/>
              <a:gd name="csX14" fmla="*/ 904875 w 2409825"/>
              <a:gd name="csY14" fmla="*/ 314325 h 2533650"/>
              <a:gd name="csX15" fmla="*/ 904875 w 2409825"/>
              <a:gd name="csY15" fmla="*/ 0 h 2533650"/>
              <a:gd name="csX16" fmla="*/ 0 w 2409825"/>
              <a:gd name="csY16" fmla="*/ 0 h 25336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409825" h="2533650">
                <a:moveTo>
                  <a:pt x="2409825" y="2533650"/>
                </a:moveTo>
                <a:lnTo>
                  <a:pt x="2409825" y="2219325"/>
                </a:lnTo>
                <a:lnTo>
                  <a:pt x="2152650" y="2219325"/>
                </a:lnTo>
                <a:lnTo>
                  <a:pt x="2152650" y="1900238"/>
                </a:lnTo>
                <a:lnTo>
                  <a:pt x="2109788" y="1900238"/>
                </a:lnTo>
                <a:lnTo>
                  <a:pt x="2109788" y="1581150"/>
                </a:lnTo>
                <a:lnTo>
                  <a:pt x="1862138" y="1581150"/>
                </a:lnTo>
                <a:lnTo>
                  <a:pt x="1862138" y="1276350"/>
                </a:lnTo>
                <a:lnTo>
                  <a:pt x="1462088" y="1276350"/>
                </a:lnTo>
                <a:lnTo>
                  <a:pt x="1462088" y="957263"/>
                </a:lnTo>
                <a:lnTo>
                  <a:pt x="1352550" y="957263"/>
                </a:lnTo>
                <a:lnTo>
                  <a:pt x="1352550" y="642938"/>
                </a:lnTo>
                <a:lnTo>
                  <a:pt x="1214438" y="642938"/>
                </a:lnTo>
                <a:lnTo>
                  <a:pt x="1214438" y="314325"/>
                </a:lnTo>
                <a:lnTo>
                  <a:pt x="904875" y="314325"/>
                </a:lnTo>
                <a:lnTo>
                  <a:pt x="904875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55" name="Freeform: Shape 22654">
            <a:extLst>
              <a:ext uri="{FF2B5EF4-FFF2-40B4-BE49-F238E27FC236}">
                <a16:creationId xmlns:a16="http://schemas.microsoft.com/office/drawing/2014/main" id="{F47ED8A1-1AD5-92E5-7284-B7281CA9D987}"/>
              </a:ext>
            </a:extLst>
          </p:cNvPr>
          <p:cNvSpPr/>
          <p:nvPr/>
        </p:nvSpPr>
        <p:spPr>
          <a:xfrm>
            <a:off x="6883400" y="2047875"/>
            <a:ext cx="3343275" cy="1066800"/>
          </a:xfrm>
          <a:custGeom>
            <a:avLst/>
            <a:gdLst>
              <a:gd name="csX0" fmla="*/ 3343275 w 3343275"/>
              <a:gd name="csY0" fmla="*/ 1066800 h 1066800"/>
              <a:gd name="csX1" fmla="*/ 1911350 w 3343275"/>
              <a:gd name="csY1" fmla="*/ 1066800 h 1066800"/>
              <a:gd name="csX2" fmla="*/ 1911350 w 3343275"/>
              <a:gd name="csY2" fmla="*/ 965200 h 1066800"/>
              <a:gd name="csX3" fmla="*/ 1879600 w 3343275"/>
              <a:gd name="csY3" fmla="*/ 965200 h 1066800"/>
              <a:gd name="csX4" fmla="*/ 1879600 w 3343275"/>
              <a:gd name="csY4" fmla="*/ 796925 h 1066800"/>
              <a:gd name="csX5" fmla="*/ 1635125 w 3343275"/>
              <a:gd name="csY5" fmla="*/ 796925 h 1066800"/>
              <a:gd name="csX6" fmla="*/ 1635125 w 3343275"/>
              <a:gd name="csY6" fmla="*/ 714375 h 1066800"/>
              <a:gd name="csX7" fmla="*/ 1333500 w 3343275"/>
              <a:gd name="csY7" fmla="*/ 714375 h 1066800"/>
              <a:gd name="csX8" fmla="*/ 1333500 w 3343275"/>
              <a:gd name="csY8" fmla="*/ 644525 h 1066800"/>
              <a:gd name="csX9" fmla="*/ 1314450 w 3343275"/>
              <a:gd name="csY9" fmla="*/ 644525 h 1066800"/>
              <a:gd name="csX10" fmla="*/ 1314450 w 3343275"/>
              <a:gd name="csY10" fmla="*/ 568325 h 1066800"/>
              <a:gd name="csX11" fmla="*/ 1257300 w 3343275"/>
              <a:gd name="csY11" fmla="*/ 568325 h 1066800"/>
              <a:gd name="csX12" fmla="*/ 1257300 w 3343275"/>
              <a:gd name="csY12" fmla="*/ 492125 h 1066800"/>
              <a:gd name="csX13" fmla="*/ 981075 w 3343275"/>
              <a:gd name="csY13" fmla="*/ 492125 h 1066800"/>
              <a:gd name="csX14" fmla="*/ 981075 w 3343275"/>
              <a:gd name="csY14" fmla="*/ 422275 h 1066800"/>
              <a:gd name="csX15" fmla="*/ 863600 w 3343275"/>
              <a:gd name="csY15" fmla="*/ 422275 h 1066800"/>
              <a:gd name="csX16" fmla="*/ 863600 w 3343275"/>
              <a:gd name="csY16" fmla="*/ 358775 h 1066800"/>
              <a:gd name="csX17" fmla="*/ 819150 w 3343275"/>
              <a:gd name="csY17" fmla="*/ 358775 h 1066800"/>
              <a:gd name="csX18" fmla="*/ 819150 w 3343275"/>
              <a:gd name="csY18" fmla="*/ 282575 h 1066800"/>
              <a:gd name="csX19" fmla="*/ 574675 w 3343275"/>
              <a:gd name="csY19" fmla="*/ 282575 h 1066800"/>
              <a:gd name="csX20" fmla="*/ 574675 w 3343275"/>
              <a:gd name="csY20" fmla="*/ 206375 h 1066800"/>
              <a:gd name="csX21" fmla="*/ 555625 w 3343275"/>
              <a:gd name="csY21" fmla="*/ 206375 h 1066800"/>
              <a:gd name="csX22" fmla="*/ 555625 w 3343275"/>
              <a:gd name="csY22" fmla="*/ 139700 h 1066800"/>
              <a:gd name="csX23" fmla="*/ 517525 w 3343275"/>
              <a:gd name="csY23" fmla="*/ 139700 h 1066800"/>
              <a:gd name="csX24" fmla="*/ 517525 w 3343275"/>
              <a:gd name="csY24" fmla="*/ 66675 h 1066800"/>
              <a:gd name="csX25" fmla="*/ 352425 w 3343275"/>
              <a:gd name="csY25" fmla="*/ 66675 h 1066800"/>
              <a:gd name="csX26" fmla="*/ 352425 w 3343275"/>
              <a:gd name="csY26" fmla="*/ 0 h 1066800"/>
              <a:gd name="csX27" fmla="*/ 0 w 3343275"/>
              <a:gd name="csY27" fmla="*/ 0 h 1066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3343275" h="1066800">
                <a:moveTo>
                  <a:pt x="3343275" y="1066800"/>
                </a:moveTo>
                <a:lnTo>
                  <a:pt x="1911350" y="1066800"/>
                </a:lnTo>
                <a:lnTo>
                  <a:pt x="1911350" y="965200"/>
                </a:lnTo>
                <a:lnTo>
                  <a:pt x="1879600" y="965200"/>
                </a:lnTo>
                <a:lnTo>
                  <a:pt x="1879600" y="796925"/>
                </a:lnTo>
                <a:lnTo>
                  <a:pt x="1635125" y="796925"/>
                </a:lnTo>
                <a:lnTo>
                  <a:pt x="1635125" y="714375"/>
                </a:lnTo>
                <a:lnTo>
                  <a:pt x="1333500" y="714375"/>
                </a:lnTo>
                <a:lnTo>
                  <a:pt x="1333500" y="644525"/>
                </a:lnTo>
                <a:lnTo>
                  <a:pt x="1314450" y="644525"/>
                </a:lnTo>
                <a:lnTo>
                  <a:pt x="1314450" y="568325"/>
                </a:lnTo>
                <a:lnTo>
                  <a:pt x="1257300" y="568325"/>
                </a:lnTo>
                <a:lnTo>
                  <a:pt x="1257300" y="492125"/>
                </a:lnTo>
                <a:lnTo>
                  <a:pt x="981075" y="492125"/>
                </a:lnTo>
                <a:lnTo>
                  <a:pt x="981075" y="422275"/>
                </a:lnTo>
                <a:lnTo>
                  <a:pt x="863600" y="422275"/>
                </a:lnTo>
                <a:lnTo>
                  <a:pt x="863600" y="358775"/>
                </a:lnTo>
                <a:lnTo>
                  <a:pt x="819150" y="358775"/>
                </a:lnTo>
                <a:lnTo>
                  <a:pt x="819150" y="282575"/>
                </a:lnTo>
                <a:lnTo>
                  <a:pt x="574675" y="282575"/>
                </a:lnTo>
                <a:lnTo>
                  <a:pt x="574675" y="206375"/>
                </a:lnTo>
                <a:lnTo>
                  <a:pt x="555625" y="206375"/>
                </a:lnTo>
                <a:lnTo>
                  <a:pt x="555625" y="139700"/>
                </a:lnTo>
                <a:lnTo>
                  <a:pt x="517525" y="139700"/>
                </a:lnTo>
                <a:lnTo>
                  <a:pt x="517525" y="66675"/>
                </a:lnTo>
                <a:lnTo>
                  <a:pt x="352425" y="66675"/>
                </a:lnTo>
                <a:lnTo>
                  <a:pt x="352425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672" name="Group 22671">
            <a:extLst>
              <a:ext uri="{FF2B5EF4-FFF2-40B4-BE49-F238E27FC236}">
                <a16:creationId xmlns:a16="http://schemas.microsoft.com/office/drawing/2014/main" id="{72BBD70C-3CDB-CBB4-F2D3-07528ECF82D7}"/>
              </a:ext>
            </a:extLst>
          </p:cNvPr>
          <p:cNvGrpSpPr/>
          <p:nvPr/>
        </p:nvGrpSpPr>
        <p:grpSpPr>
          <a:xfrm>
            <a:off x="8012731" y="2472544"/>
            <a:ext cx="2205038" cy="642131"/>
            <a:chOff x="8012731" y="2472544"/>
            <a:chExt cx="2205038" cy="642131"/>
          </a:xfrm>
        </p:grpSpPr>
        <p:cxnSp>
          <p:nvCxnSpPr>
            <p:cNvPr id="22657" name="Straight Connector 22656">
              <a:extLst>
                <a:ext uri="{FF2B5EF4-FFF2-40B4-BE49-F238E27FC236}">
                  <a16:creationId xmlns:a16="http://schemas.microsoft.com/office/drawing/2014/main" id="{5BDA5C1F-E85F-01AD-03B7-EB9D9C7579A1}"/>
                </a:ext>
              </a:extLst>
            </p:cNvPr>
            <p:cNvCxnSpPr/>
            <p:nvPr/>
          </p:nvCxnSpPr>
          <p:spPr>
            <a:xfrm>
              <a:off x="8861250" y="3044044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58" name="Straight Connector 22657">
              <a:extLst>
                <a:ext uri="{FF2B5EF4-FFF2-40B4-BE49-F238E27FC236}">
                  <a16:creationId xmlns:a16="http://schemas.microsoft.com/office/drawing/2014/main" id="{DB64B34B-C08C-40CC-E004-89170FCEEFC1}"/>
                </a:ext>
              </a:extLst>
            </p:cNvPr>
            <p:cNvCxnSpPr/>
            <p:nvPr/>
          </p:nvCxnSpPr>
          <p:spPr>
            <a:xfrm>
              <a:off x="8896969" y="3044044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59" name="Straight Connector 22658">
              <a:extLst>
                <a:ext uri="{FF2B5EF4-FFF2-40B4-BE49-F238E27FC236}">
                  <a16:creationId xmlns:a16="http://schemas.microsoft.com/office/drawing/2014/main" id="{6CB8DB5A-0C30-BCCB-EC44-D6BCBD19CC61}"/>
                </a:ext>
              </a:extLst>
            </p:cNvPr>
            <p:cNvCxnSpPr/>
            <p:nvPr/>
          </p:nvCxnSpPr>
          <p:spPr>
            <a:xfrm>
              <a:off x="9149382" y="3044044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60" name="Straight Connector 22659">
              <a:extLst>
                <a:ext uri="{FF2B5EF4-FFF2-40B4-BE49-F238E27FC236}">
                  <a16:creationId xmlns:a16="http://schemas.microsoft.com/office/drawing/2014/main" id="{FEDDF990-C730-621B-9813-E58C0D73BAD5}"/>
                </a:ext>
              </a:extLst>
            </p:cNvPr>
            <p:cNvCxnSpPr/>
            <p:nvPr/>
          </p:nvCxnSpPr>
          <p:spPr>
            <a:xfrm>
              <a:off x="9168432" y="3044044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61" name="Straight Connector 22660">
              <a:extLst>
                <a:ext uri="{FF2B5EF4-FFF2-40B4-BE49-F238E27FC236}">
                  <a16:creationId xmlns:a16="http://schemas.microsoft.com/office/drawing/2014/main" id="{61CEB5F2-8FAE-2AEE-BC50-30A41A64E699}"/>
                </a:ext>
              </a:extLst>
            </p:cNvPr>
            <p:cNvCxnSpPr/>
            <p:nvPr/>
          </p:nvCxnSpPr>
          <p:spPr>
            <a:xfrm>
              <a:off x="9220819" y="3044044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62" name="Straight Connector 22661">
              <a:extLst>
                <a:ext uri="{FF2B5EF4-FFF2-40B4-BE49-F238E27FC236}">
                  <a16:creationId xmlns:a16="http://schemas.microsoft.com/office/drawing/2014/main" id="{7FBBD6D2-04DD-D248-F4EB-F27CED04DEC1}"/>
                </a:ext>
              </a:extLst>
            </p:cNvPr>
            <p:cNvCxnSpPr/>
            <p:nvPr/>
          </p:nvCxnSpPr>
          <p:spPr>
            <a:xfrm>
              <a:off x="9349407" y="3044044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63" name="Straight Connector 22662">
              <a:extLst>
                <a:ext uri="{FF2B5EF4-FFF2-40B4-BE49-F238E27FC236}">
                  <a16:creationId xmlns:a16="http://schemas.microsoft.com/office/drawing/2014/main" id="{46110CF4-E09D-A5B7-ACE9-4AEA7F281ABD}"/>
                </a:ext>
              </a:extLst>
            </p:cNvPr>
            <p:cNvCxnSpPr/>
            <p:nvPr/>
          </p:nvCxnSpPr>
          <p:spPr>
            <a:xfrm>
              <a:off x="9678019" y="3044044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64" name="Straight Connector 22663">
              <a:extLst>
                <a:ext uri="{FF2B5EF4-FFF2-40B4-BE49-F238E27FC236}">
                  <a16:creationId xmlns:a16="http://schemas.microsoft.com/office/drawing/2014/main" id="{88849A2A-0EB8-F477-2E11-274FB0B178FD}"/>
                </a:ext>
              </a:extLst>
            </p:cNvPr>
            <p:cNvCxnSpPr/>
            <p:nvPr/>
          </p:nvCxnSpPr>
          <p:spPr>
            <a:xfrm>
              <a:off x="10051875" y="3044044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65" name="Straight Connector 22664">
              <a:extLst>
                <a:ext uri="{FF2B5EF4-FFF2-40B4-BE49-F238E27FC236}">
                  <a16:creationId xmlns:a16="http://schemas.microsoft.com/office/drawing/2014/main" id="{1F0C8905-74E8-1F1F-2901-A328024F7DCB}"/>
                </a:ext>
              </a:extLst>
            </p:cNvPr>
            <p:cNvCxnSpPr/>
            <p:nvPr/>
          </p:nvCxnSpPr>
          <p:spPr>
            <a:xfrm>
              <a:off x="10182844" y="3044044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66" name="Straight Connector 22665">
              <a:extLst>
                <a:ext uri="{FF2B5EF4-FFF2-40B4-BE49-F238E27FC236}">
                  <a16:creationId xmlns:a16="http://schemas.microsoft.com/office/drawing/2014/main" id="{E1B8F347-7E60-93D4-CDD5-258E7952206E}"/>
                </a:ext>
              </a:extLst>
            </p:cNvPr>
            <p:cNvCxnSpPr/>
            <p:nvPr/>
          </p:nvCxnSpPr>
          <p:spPr>
            <a:xfrm>
              <a:off x="10217769" y="3044044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67" name="Straight Connector 22666">
              <a:extLst>
                <a:ext uri="{FF2B5EF4-FFF2-40B4-BE49-F238E27FC236}">
                  <a16:creationId xmlns:a16="http://schemas.microsoft.com/office/drawing/2014/main" id="{73A2DC4F-5DC0-551D-C1AF-B5112B7F2E46}"/>
                </a:ext>
              </a:extLst>
            </p:cNvPr>
            <p:cNvCxnSpPr/>
            <p:nvPr/>
          </p:nvCxnSpPr>
          <p:spPr>
            <a:xfrm>
              <a:off x="8703294" y="2777344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68" name="Straight Connector 22667">
              <a:extLst>
                <a:ext uri="{FF2B5EF4-FFF2-40B4-BE49-F238E27FC236}">
                  <a16:creationId xmlns:a16="http://schemas.microsoft.com/office/drawing/2014/main" id="{105CFC38-0888-4F88-012E-D9294638ABC8}"/>
                </a:ext>
              </a:extLst>
            </p:cNvPr>
            <p:cNvCxnSpPr/>
            <p:nvPr/>
          </p:nvCxnSpPr>
          <p:spPr>
            <a:xfrm>
              <a:off x="8665194" y="2777344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69" name="Straight Connector 22668">
              <a:extLst>
                <a:ext uri="{FF2B5EF4-FFF2-40B4-BE49-F238E27FC236}">
                  <a16:creationId xmlns:a16="http://schemas.microsoft.com/office/drawing/2014/main" id="{EE005AFC-5FCD-FD79-8C45-E243DF2C4124}"/>
                </a:ext>
              </a:extLst>
            </p:cNvPr>
            <p:cNvCxnSpPr/>
            <p:nvPr/>
          </p:nvCxnSpPr>
          <p:spPr>
            <a:xfrm>
              <a:off x="8636619" y="2777344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70" name="Straight Connector 22669">
              <a:extLst>
                <a:ext uri="{FF2B5EF4-FFF2-40B4-BE49-F238E27FC236}">
                  <a16:creationId xmlns:a16="http://schemas.microsoft.com/office/drawing/2014/main" id="{B2A39793-EC83-5A61-B98A-E3E796CA51F1}"/>
                </a:ext>
              </a:extLst>
            </p:cNvPr>
            <p:cNvCxnSpPr/>
            <p:nvPr/>
          </p:nvCxnSpPr>
          <p:spPr>
            <a:xfrm>
              <a:off x="8093694" y="2472544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71" name="Straight Connector 22670">
              <a:extLst>
                <a:ext uri="{FF2B5EF4-FFF2-40B4-BE49-F238E27FC236}">
                  <a16:creationId xmlns:a16="http://schemas.microsoft.com/office/drawing/2014/main" id="{2D072A6B-7F99-E337-35C7-39B2F80A197D}"/>
                </a:ext>
              </a:extLst>
            </p:cNvPr>
            <p:cNvCxnSpPr/>
            <p:nvPr/>
          </p:nvCxnSpPr>
          <p:spPr>
            <a:xfrm>
              <a:off x="8012731" y="2472544"/>
              <a:ext cx="0" cy="7063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673" name="Freeform: Shape 22672">
            <a:extLst>
              <a:ext uri="{FF2B5EF4-FFF2-40B4-BE49-F238E27FC236}">
                <a16:creationId xmlns:a16="http://schemas.microsoft.com/office/drawing/2014/main" id="{8F284A85-AA6F-0CC8-0F7B-8D671052F4B7}"/>
              </a:ext>
            </a:extLst>
          </p:cNvPr>
          <p:cNvSpPr/>
          <p:nvPr/>
        </p:nvSpPr>
        <p:spPr>
          <a:xfrm>
            <a:off x="6804025" y="2041525"/>
            <a:ext cx="3794125" cy="1584325"/>
          </a:xfrm>
          <a:custGeom>
            <a:avLst/>
            <a:gdLst>
              <a:gd name="csX0" fmla="*/ 0 w 3794125"/>
              <a:gd name="csY0" fmla="*/ 0 h 1584325"/>
              <a:gd name="csX1" fmla="*/ 79375 w 3794125"/>
              <a:gd name="csY1" fmla="*/ 0 h 1584325"/>
              <a:gd name="csX2" fmla="*/ 79375 w 3794125"/>
              <a:gd name="csY2" fmla="*/ 92075 h 1584325"/>
              <a:gd name="csX3" fmla="*/ 212725 w 3794125"/>
              <a:gd name="csY3" fmla="*/ 92075 h 1584325"/>
              <a:gd name="csX4" fmla="*/ 212725 w 3794125"/>
              <a:gd name="csY4" fmla="*/ 174625 h 1584325"/>
              <a:gd name="csX5" fmla="*/ 438150 w 3794125"/>
              <a:gd name="csY5" fmla="*/ 174625 h 1584325"/>
              <a:gd name="csX6" fmla="*/ 438150 w 3794125"/>
              <a:gd name="csY6" fmla="*/ 263525 h 1584325"/>
              <a:gd name="csX7" fmla="*/ 577850 w 3794125"/>
              <a:gd name="csY7" fmla="*/ 263525 h 1584325"/>
              <a:gd name="csX8" fmla="*/ 577850 w 3794125"/>
              <a:gd name="csY8" fmla="*/ 342900 h 1584325"/>
              <a:gd name="csX9" fmla="*/ 615950 w 3794125"/>
              <a:gd name="csY9" fmla="*/ 342900 h 1584325"/>
              <a:gd name="csX10" fmla="*/ 615950 w 3794125"/>
              <a:gd name="csY10" fmla="*/ 422275 h 1584325"/>
              <a:gd name="csX11" fmla="*/ 1254125 w 3794125"/>
              <a:gd name="csY11" fmla="*/ 422275 h 1584325"/>
              <a:gd name="csX12" fmla="*/ 1254125 w 3794125"/>
              <a:gd name="csY12" fmla="*/ 517525 h 1584325"/>
              <a:gd name="csX13" fmla="*/ 1450975 w 3794125"/>
              <a:gd name="csY13" fmla="*/ 517525 h 1584325"/>
              <a:gd name="csX14" fmla="*/ 1450975 w 3794125"/>
              <a:gd name="csY14" fmla="*/ 612775 h 1584325"/>
              <a:gd name="csX15" fmla="*/ 1498600 w 3794125"/>
              <a:gd name="csY15" fmla="*/ 612775 h 1584325"/>
              <a:gd name="csX16" fmla="*/ 1498600 w 3794125"/>
              <a:gd name="csY16" fmla="*/ 704850 h 1584325"/>
              <a:gd name="csX17" fmla="*/ 1752600 w 3794125"/>
              <a:gd name="csY17" fmla="*/ 704850 h 1584325"/>
              <a:gd name="csX18" fmla="*/ 1752600 w 3794125"/>
              <a:gd name="csY18" fmla="*/ 796925 h 1584325"/>
              <a:gd name="csX19" fmla="*/ 2105025 w 3794125"/>
              <a:gd name="csY19" fmla="*/ 796925 h 1584325"/>
              <a:gd name="csX20" fmla="*/ 2105025 w 3794125"/>
              <a:gd name="csY20" fmla="*/ 952500 h 1584325"/>
              <a:gd name="csX21" fmla="*/ 2276475 w 3794125"/>
              <a:gd name="csY21" fmla="*/ 952500 h 1584325"/>
              <a:gd name="csX22" fmla="*/ 2276475 w 3794125"/>
              <a:gd name="csY22" fmla="*/ 1149350 h 1584325"/>
              <a:gd name="csX23" fmla="*/ 2454275 w 3794125"/>
              <a:gd name="csY23" fmla="*/ 1149350 h 1584325"/>
              <a:gd name="csX24" fmla="*/ 2454275 w 3794125"/>
              <a:gd name="csY24" fmla="*/ 1352550 h 1584325"/>
              <a:gd name="csX25" fmla="*/ 2755900 w 3794125"/>
              <a:gd name="csY25" fmla="*/ 1352550 h 1584325"/>
              <a:gd name="csX26" fmla="*/ 2755900 w 3794125"/>
              <a:gd name="csY26" fmla="*/ 1584325 h 1584325"/>
              <a:gd name="csX27" fmla="*/ 3794125 w 3794125"/>
              <a:gd name="csY27" fmla="*/ 1584325 h 15843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3794125" h="1584325">
                <a:moveTo>
                  <a:pt x="0" y="0"/>
                </a:moveTo>
                <a:lnTo>
                  <a:pt x="79375" y="0"/>
                </a:lnTo>
                <a:lnTo>
                  <a:pt x="79375" y="92075"/>
                </a:lnTo>
                <a:lnTo>
                  <a:pt x="212725" y="92075"/>
                </a:lnTo>
                <a:lnTo>
                  <a:pt x="212725" y="174625"/>
                </a:lnTo>
                <a:lnTo>
                  <a:pt x="438150" y="174625"/>
                </a:lnTo>
                <a:lnTo>
                  <a:pt x="438150" y="263525"/>
                </a:lnTo>
                <a:lnTo>
                  <a:pt x="577850" y="263525"/>
                </a:lnTo>
                <a:lnTo>
                  <a:pt x="577850" y="342900"/>
                </a:lnTo>
                <a:lnTo>
                  <a:pt x="615950" y="342900"/>
                </a:lnTo>
                <a:lnTo>
                  <a:pt x="615950" y="422275"/>
                </a:lnTo>
                <a:lnTo>
                  <a:pt x="1254125" y="422275"/>
                </a:lnTo>
                <a:lnTo>
                  <a:pt x="1254125" y="517525"/>
                </a:lnTo>
                <a:lnTo>
                  <a:pt x="1450975" y="517525"/>
                </a:lnTo>
                <a:lnTo>
                  <a:pt x="1450975" y="612775"/>
                </a:lnTo>
                <a:lnTo>
                  <a:pt x="1498600" y="612775"/>
                </a:lnTo>
                <a:lnTo>
                  <a:pt x="1498600" y="704850"/>
                </a:lnTo>
                <a:lnTo>
                  <a:pt x="1752600" y="704850"/>
                </a:lnTo>
                <a:lnTo>
                  <a:pt x="1752600" y="796925"/>
                </a:lnTo>
                <a:lnTo>
                  <a:pt x="2105025" y="796925"/>
                </a:lnTo>
                <a:lnTo>
                  <a:pt x="2105025" y="952500"/>
                </a:lnTo>
                <a:lnTo>
                  <a:pt x="2276475" y="952500"/>
                </a:lnTo>
                <a:lnTo>
                  <a:pt x="2276475" y="1149350"/>
                </a:lnTo>
                <a:lnTo>
                  <a:pt x="2454275" y="1149350"/>
                </a:lnTo>
                <a:lnTo>
                  <a:pt x="2454275" y="1352550"/>
                </a:lnTo>
                <a:lnTo>
                  <a:pt x="2755900" y="1352550"/>
                </a:lnTo>
                <a:lnTo>
                  <a:pt x="2755900" y="1584325"/>
                </a:lnTo>
                <a:lnTo>
                  <a:pt x="3794125" y="1584325"/>
                </a:lnTo>
              </a:path>
            </a:pathLst>
          </a:cu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689" name="Group 22688">
            <a:extLst>
              <a:ext uri="{FF2B5EF4-FFF2-40B4-BE49-F238E27FC236}">
                <a16:creationId xmlns:a16="http://schemas.microsoft.com/office/drawing/2014/main" id="{4940C4B5-8FF3-AFD5-EFB1-597AAACEB2FB}"/>
              </a:ext>
            </a:extLst>
          </p:cNvPr>
          <p:cNvGrpSpPr/>
          <p:nvPr/>
        </p:nvGrpSpPr>
        <p:grpSpPr>
          <a:xfrm>
            <a:off x="7540448" y="2405236"/>
            <a:ext cx="3057702" cy="1220614"/>
            <a:chOff x="7540448" y="2405236"/>
            <a:chExt cx="3057702" cy="1220614"/>
          </a:xfrm>
        </p:grpSpPr>
        <p:cxnSp>
          <p:nvCxnSpPr>
            <p:cNvPr id="22674" name="Straight Connector 22673">
              <a:extLst>
                <a:ext uri="{FF2B5EF4-FFF2-40B4-BE49-F238E27FC236}">
                  <a16:creationId xmlns:a16="http://schemas.microsoft.com/office/drawing/2014/main" id="{4421DD1F-4874-B268-0456-59F3EE5F31FE}"/>
                </a:ext>
              </a:extLst>
            </p:cNvPr>
            <p:cNvCxnSpPr>
              <a:cxnSpLocks/>
            </p:cNvCxnSpPr>
            <p:nvPr/>
          </p:nvCxnSpPr>
          <p:spPr>
            <a:xfrm>
              <a:off x="9469262" y="3309938"/>
              <a:ext cx="0" cy="70631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76" name="Straight Connector 22675">
              <a:extLst>
                <a:ext uri="{FF2B5EF4-FFF2-40B4-BE49-F238E27FC236}">
                  <a16:creationId xmlns:a16="http://schemas.microsoft.com/office/drawing/2014/main" id="{C1965BDC-C1B5-6663-0E99-2A709C6FA9C8}"/>
                </a:ext>
              </a:extLst>
            </p:cNvPr>
            <p:cNvCxnSpPr>
              <a:cxnSpLocks/>
            </p:cNvCxnSpPr>
            <p:nvPr/>
          </p:nvCxnSpPr>
          <p:spPr>
            <a:xfrm>
              <a:off x="9852643" y="3555219"/>
              <a:ext cx="0" cy="70631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77" name="Straight Connector 22676">
              <a:extLst>
                <a:ext uri="{FF2B5EF4-FFF2-40B4-BE49-F238E27FC236}">
                  <a16:creationId xmlns:a16="http://schemas.microsoft.com/office/drawing/2014/main" id="{1D66A476-23ED-937D-C21E-90B7B4FCD627}"/>
                </a:ext>
              </a:extLst>
            </p:cNvPr>
            <p:cNvCxnSpPr>
              <a:cxnSpLocks/>
            </p:cNvCxnSpPr>
            <p:nvPr/>
          </p:nvCxnSpPr>
          <p:spPr>
            <a:xfrm>
              <a:off x="10071718" y="3555219"/>
              <a:ext cx="0" cy="70631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78" name="Straight Connector 22677">
              <a:extLst>
                <a:ext uri="{FF2B5EF4-FFF2-40B4-BE49-F238E27FC236}">
                  <a16:creationId xmlns:a16="http://schemas.microsoft.com/office/drawing/2014/main" id="{58745D7D-77C1-E718-3C42-2BC903C302E5}"/>
                </a:ext>
              </a:extLst>
            </p:cNvPr>
            <p:cNvCxnSpPr>
              <a:cxnSpLocks/>
            </p:cNvCxnSpPr>
            <p:nvPr/>
          </p:nvCxnSpPr>
          <p:spPr>
            <a:xfrm>
              <a:off x="10497962" y="3555219"/>
              <a:ext cx="0" cy="70631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79" name="Straight Connector 22678">
              <a:extLst>
                <a:ext uri="{FF2B5EF4-FFF2-40B4-BE49-F238E27FC236}">
                  <a16:creationId xmlns:a16="http://schemas.microsoft.com/office/drawing/2014/main" id="{7061D3FB-44C8-427E-95B6-FDEEED1DC4DF}"/>
                </a:ext>
              </a:extLst>
            </p:cNvPr>
            <p:cNvCxnSpPr>
              <a:cxnSpLocks/>
            </p:cNvCxnSpPr>
            <p:nvPr/>
          </p:nvCxnSpPr>
          <p:spPr>
            <a:xfrm>
              <a:off x="10598150" y="3555219"/>
              <a:ext cx="0" cy="70631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80" name="Straight Connector 22679">
              <a:extLst>
                <a:ext uri="{FF2B5EF4-FFF2-40B4-BE49-F238E27FC236}">
                  <a16:creationId xmlns:a16="http://schemas.microsoft.com/office/drawing/2014/main" id="{E157D9F8-7D7A-BC95-B058-F82441307CB5}"/>
                </a:ext>
              </a:extLst>
            </p:cNvPr>
            <p:cNvCxnSpPr>
              <a:cxnSpLocks/>
            </p:cNvCxnSpPr>
            <p:nvPr/>
          </p:nvCxnSpPr>
          <p:spPr>
            <a:xfrm>
              <a:off x="8962055" y="2929111"/>
              <a:ext cx="0" cy="70631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81" name="Straight Connector 22680">
              <a:extLst>
                <a:ext uri="{FF2B5EF4-FFF2-40B4-BE49-F238E27FC236}">
                  <a16:creationId xmlns:a16="http://schemas.microsoft.com/office/drawing/2014/main" id="{F44D7E3A-81E7-0A94-0C61-1F59D1EEBA29}"/>
                </a:ext>
              </a:extLst>
            </p:cNvPr>
            <p:cNvCxnSpPr>
              <a:cxnSpLocks/>
            </p:cNvCxnSpPr>
            <p:nvPr/>
          </p:nvCxnSpPr>
          <p:spPr>
            <a:xfrm>
              <a:off x="8938242" y="2929111"/>
              <a:ext cx="0" cy="70631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82" name="Straight Connector 22681">
              <a:extLst>
                <a:ext uri="{FF2B5EF4-FFF2-40B4-BE49-F238E27FC236}">
                  <a16:creationId xmlns:a16="http://schemas.microsoft.com/office/drawing/2014/main" id="{56912591-DF24-7731-9BCF-F8F5A0C11148}"/>
                </a:ext>
              </a:extLst>
            </p:cNvPr>
            <p:cNvCxnSpPr>
              <a:cxnSpLocks/>
            </p:cNvCxnSpPr>
            <p:nvPr/>
          </p:nvCxnSpPr>
          <p:spPr>
            <a:xfrm>
              <a:off x="8828705" y="2783855"/>
              <a:ext cx="0" cy="70631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83" name="Straight Connector 22682">
              <a:extLst>
                <a:ext uri="{FF2B5EF4-FFF2-40B4-BE49-F238E27FC236}">
                  <a16:creationId xmlns:a16="http://schemas.microsoft.com/office/drawing/2014/main" id="{7095D2C6-E7EB-82D2-9935-BB79CC686A76}"/>
                </a:ext>
              </a:extLst>
            </p:cNvPr>
            <p:cNvCxnSpPr>
              <a:cxnSpLocks/>
            </p:cNvCxnSpPr>
            <p:nvPr/>
          </p:nvCxnSpPr>
          <p:spPr>
            <a:xfrm>
              <a:off x="8733455" y="2783855"/>
              <a:ext cx="0" cy="70631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84" name="Straight Connector 22683">
              <a:extLst>
                <a:ext uri="{FF2B5EF4-FFF2-40B4-BE49-F238E27FC236}">
                  <a16:creationId xmlns:a16="http://schemas.microsoft.com/office/drawing/2014/main" id="{254FC7C6-2687-C1F4-5126-E125A77E7607}"/>
                </a:ext>
              </a:extLst>
            </p:cNvPr>
            <p:cNvCxnSpPr>
              <a:cxnSpLocks/>
            </p:cNvCxnSpPr>
            <p:nvPr/>
          </p:nvCxnSpPr>
          <p:spPr>
            <a:xfrm>
              <a:off x="8612011" y="2783855"/>
              <a:ext cx="0" cy="70631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85" name="Straight Connector 22684">
              <a:extLst>
                <a:ext uri="{FF2B5EF4-FFF2-40B4-BE49-F238E27FC236}">
                  <a16:creationId xmlns:a16="http://schemas.microsoft.com/office/drawing/2014/main" id="{15064862-A7B1-C327-2470-84C52E2D88E9}"/>
                </a:ext>
              </a:extLst>
            </p:cNvPr>
            <p:cNvCxnSpPr>
              <a:cxnSpLocks/>
            </p:cNvCxnSpPr>
            <p:nvPr/>
          </p:nvCxnSpPr>
          <p:spPr>
            <a:xfrm>
              <a:off x="8559624" y="2683842"/>
              <a:ext cx="0" cy="70631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86" name="Straight Connector 22685">
              <a:extLst>
                <a:ext uri="{FF2B5EF4-FFF2-40B4-BE49-F238E27FC236}">
                  <a16:creationId xmlns:a16="http://schemas.microsoft.com/office/drawing/2014/main" id="{58DF35C9-9C96-5103-CB98-8DD841DFB464}"/>
                </a:ext>
              </a:extLst>
            </p:cNvPr>
            <p:cNvCxnSpPr>
              <a:cxnSpLocks/>
            </p:cNvCxnSpPr>
            <p:nvPr/>
          </p:nvCxnSpPr>
          <p:spPr>
            <a:xfrm>
              <a:off x="8509617" y="2683842"/>
              <a:ext cx="0" cy="70631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87" name="Straight Connector 22686">
              <a:extLst>
                <a:ext uri="{FF2B5EF4-FFF2-40B4-BE49-F238E27FC236}">
                  <a16:creationId xmlns:a16="http://schemas.microsoft.com/office/drawing/2014/main" id="{89A45025-7C80-045E-CFCC-321C580AB7FC}"/>
                </a:ext>
              </a:extLst>
            </p:cNvPr>
            <p:cNvCxnSpPr>
              <a:cxnSpLocks/>
            </p:cNvCxnSpPr>
            <p:nvPr/>
          </p:nvCxnSpPr>
          <p:spPr>
            <a:xfrm>
              <a:off x="7821435" y="2405236"/>
              <a:ext cx="0" cy="70631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88" name="Straight Connector 22687">
              <a:extLst>
                <a:ext uri="{FF2B5EF4-FFF2-40B4-BE49-F238E27FC236}">
                  <a16:creationId xmlns:a16="http://schemas.microsoft.com/office/drawing/2014/main" id="{E94C2355-B163-FF8E-5A0F-4FF38FCEFF3E}"/>
                </a:ext>
              </a:extLst>
            </p:cNvPr>
            <p:cNvCxnSpPr>
              <a:cxnSpLocks/>
            </p:cNvCxnSpPr>
            <p:nvPr/>
          </p:nvCxnSpPr>
          <p:spPr>
            <a:xfrm>
              <a:off x="7540448" y="2405236"/>
              <a:ext cx="0" cy="70631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690" name="Freeform: Shape 22689">
            <a:extLst>
              <a:ext uri="{FF2B5EF4-FFF2-40B4-BE49-F238E27FC236}">
                <a16:creationId xmlns:a16="http://schemas.microsoft.com/office/drawing/2014/main" id="{87927070-653F-BC01-B902-8DAF818E1E1B}"/>
              </a:ext>
            </a:extLst>
          </p:cNvPr>
          <p:cNvSpPr/>
          <p:nvPr/>
        </p:nvSpPr>
        <p:spPr>
          <a:xfrm>
            <a:off x="6677025" y="2044700"/>
            <a:ext cx="3311525" cy="2241550"/>
          </a:xfrm>
          <a:custGeom>
            <a:avLst/>
            <a:gdLst>
              <a:gd name="csX0" fmla="*/ 0 w 3311525"/>
              <a:gd name="csY0" fmla="*/ 0 h 2241550"/>
              <a:gd name="csX1" fmla="*/ 127000 w 3311525"/>
              <a:gd name="csY1" fmla="*/ 0 h 2241550"/>
              <a:gd name="csX2" fmla="*/ 127000 w 3311525"/>
              <a:gd name="csY2" fmla="*/ 127000 h 2241550"/>
              <a:gd name="csX3" fmla="*/ 438150 w 3311525"/>
              <a:gd name="csY3" fmla="*/ 127000 h 2241550"/>
              <a:gd name="csX4" fmla="*/ 438150 w 3311525"/>
              <a:gd name="csY4" fmla="*/ 254000 h 2241550"/>
              <a:gd name="csX5" fmla="*/ 450850 w 3311525"/>
              <a:gd name="csY5" fmla="*/ 254000 h 2241550"/>
              <a:gd name="csX6" fmla="*/ 450850 w 3311525"/>
              <a:gd name="csY6" fmla="*/ 374650 h 2241550"/>
              <a:gd name="csX7" fmla="*/ 473075 w 3311525"/>
              <a:gd name="csY7" fmla="*/ 374650 h 2241550"/>
              <a:gd name="csX8" fmla="*/ 473075 w 3311525"/>
              <a:gd name="csY8" fmla="*/ 511175 h 2241550"/>
              <a:gd name="csX9" fmla="*/ 492125 w 3311525"/>
              <a:gd name="csY9" fmla="*/ 511175 h 2241550"/>
              <a:gd name="csX10" fmla="*/ 492125 w 3311525"/>
              <a:gd name="csY10" fmla="*/ 635000 h 2241550"/>
              <a:gd name="csX11" fmla="*/ 635000 w 3311525"/>
              <a:gd name="csY11" fmla="*/ 635000 h 2241550"/>
              <a:gd name="csX12" fmla="*/ 635000 w 3311525"/>
              <a:gd name="csY12" fmla="*/ 765175 h 2241550"/>
              <a:gd name="csX13" fmla="*/ 787400 w 3311525"/>
              <a:gd name="csY13" fmla="*/ 765175 h 2241550"/>
              <a:gd name="csX14" fmla="*/ 787400 w 3311525"/>
              <a:gd name="csY14" fmla="*/ 892175 h 2241550"/>
              <a:gd name="csX15" fmla="*/ 1009650 w 3311525"/>
              <a:gd name="csY15" fmla="*/ 892175 h 2241550"/>
              <a:gd name="csX16" fmla="*/ 1009650 w 3311525"/>
              <a:gd name="csY16" fmla="*/ 1022350 h 2241550"/>
              <a:gd name="csX17" fmla="*/ 1050925 w 3311525"/>
              <a:gd name="csY17" fmla="*/ 1022350 h 2241550"/>
              <a:gd name="csX18" fmla="*/ 1050925 w 3311525"/>
              <a:gd name="csY18" fmla="*/ 1146175 h 2241550"/>
              <a:gd name="csX19" fmla="*/ 1374775 w 3311525"/>
              <a:gd name="csY19" fmla="*/ 1146175 h 2241550"/>
              <a:gd name="csX20" fmla="*/ 1374775 w 3311525"/>
              <a:gd name="csY20" fmla="*/ 1270000 h 2241550"/>
              <a:gd name="csX21" fmla="*/ 1657350 w 3311525"/>
              <a:gd name="csY21" fmla="*/ 1270000 h 2241550"/>
              <a:gd name="csX22" fmla="*/ 1657350 w 3311525"/>
              <a:gd name="csY22" fmla="*/ 1403350 h 2241550"/>
              <a:gd name="csX23" fmla="*/ 1746250 w 3311525"/>
              <a:gd name="csY23" fmla="*/ 1403350 h 2241550"/>
              <a:gd name="csX24" fmla="*/ 1746250 w 3311525"/>
              <a:gd name="csY24" fmla="*/ 1527175 h 2241550"/>
              <a:gd name="csX25" fmla="*/ 1768475 w 3311525"/>
              <a:gd name="csY25" fmla="*/ 1527175 h 2241550"/>
              <a:gd name="csX26" fmla="*/ 1768475 w 3311525"/>
              <a:gd name="csY26" fmla="*/ 1651000 h 2241550"/>
              <a:gd name="csX27" fmla="*/ 1993900 w 3311525"/>
              <a:gd name="csY27" fmla="*/ 1651000 h 2241550"/>
              <a:gd name="csX28" fmla="*/ 1993900 w 3311525"/>
              <a:gd name="csY28" fmla="*/ 1790700 h 2241550"/>
              <a:gd name="csX29" fmla="*/ 2073275 w 3311525"/>
              <a:gd name="csY29" fmla="*/ 1790700 h 2241550"/>
              <a:gd name="csX30" fmla="*/ 2073275 w 3311525"/>
              <a:gd name="csY30" fmla="*/ 1936750 h 2241550"/>
              <a:gd name="csX31" fmla="*/ 2933700 w 3311525"/>
              <a:gd name="csY31" fmla="*/ 1936750 h 2241550"/>
              <a:gd name="csX32" fmla="*/ 2933700 w 3311525"/>
              <a:gd name="csY32" fmla="*/ 2241550 h 2241550"/>
              <a:gd name="csX33" fmla="*/ 3311525 w 3311525"/>
              <a:gd name="csY33" fmla="*/ 2241550 h 22415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</a:cxnLst>
            <a:rect l="l" t="t" r="r" b="b"/>
            <a:pathLst>
              <a:path w="3311525" h="2241550">
                <a:moveTo>
                  <a:pt x="0" y="0"/>
                </a:moveTo>
                <a:lnTo>
                  <a:pt x="127000" y="0"/>
                </a:lnTo>
                <a:lnTo>
                  <a:pt x="127000" y="127000"/>
                </a:lnTo>
                <a:lnTo>
                  <a:pt x="438150" y="127000"/>
                </a:lnTo>
                <a:lnTo>
                  <a:pt x="438150" y="254000"/>
                </a:lnTo>
                <a:lnTo>
                  <a:pt x="450850" y="254000"/>
                </a:lnTo>
                <a:lnTo>
                  <a:pt x="450850" y="374650"/>
                </a:lnTo>
                <a:lnTo>
                  <a:pt x="473075" y="374650"/>
                </a:lnTo>
                <a:lnTo>
                  <a:pt x="473075" y="511175"/>
                </a:lnTo>
                <a:lnTo>
                  <a:pt x="492125" y="511175"/>
                </a:lnTo>
                <a:lnTo>
                  <a:pt x="492125" y="635000"/>
                </a:lnTo>
                <a:lnTo>
                  <a:pt x="635000" y="635000"/>
                </a:lnTo>
                <a:lnTo>
                  <a:pt x="635000" y="765175"/>
                </a:lnTo>
                <a:lnTo>
                  <a:pt x="787400" y="765175"/>
                </a:lnTo>
                <a:lnTo>
                  <a:pt x="787400" y="892175"/>
                </a:lnTo>
                <a:lnTo>
                  <a:pt x="1009650" y="892175"/>
                </a:lnTo>
                <a:lnTo>
                  <a:pt x="1009650" y="1022350"/>
                </a:lnTo>
                <a:lnTo>
                  <a:pt x="1050925" y="1022350"/>
                </a:lnTo>
                <a:lnTo>
                  <a:pt x="1050925" y="1146175"/>
                </a:lnTo>
                <a:lnTo>
                  <a:pt x="1374775" y="1146175"/>
                </a:lnTo>
                <a:lnTo>
                  <a:pt x="1374775" y="1270000"/>
                </a:lnTo>
                <a:lnTo>
                  <a:pt x="1657350" y="1270000"/>
                </a:lnTo>
                <a:lnTo>
                  <a:pt x="1657350" y="1403350"/>
                </a:lnTo>
                <a:lnTo>
                  <a:pt x="1746250" y="1403350"/>
                </a:lnTo>
                <a:lnTo>
                  <a:pt x="1746250" y="1527175"/>
                </a:lnTo>
                <a:lnTo>
                  <a:pt x="1768475" y="1527175"/>
                </a:lnTo>
                <a:lnTo>
                  <a:pt x="1768475" y="1651000"/>
                </a:lnTo>
                <a:lnTo>
                  <a:pt x="1993900" y="1651000"/>
                </a:lnTo>
                <a:lnTo>
                  <a:pt x="1993900" y="1790700"/>
                </a:lnTo>
                <a:lnTo>
                  <a:pt x="2073275" y="1790700"/>
                </a:lnTo>
                <a:lnTo>
                  <a:pt x="2073275" y="1936750"/>
                </a:lnTo>
                <a:lnTo>
                  <a:pt x="2933700" y="1936750"/>
                </a:lnTo>
                <a:lnTo>
                  <a:pt x="2933700" y="2241550"/>
                </a:lnTo>
                <a:lnTo>
                  <a:pt x="3311525" y="2241550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699" name="Group 22698">
            <a:extLst>
              <a:ext uri="{FF2B5EF4-FFF2-40B4-BE49-F238E27FC236}">
                <a16:creationId xmlns:a16="http://schemas.microsoft.com/office/drawing/2014/main" id="{81F54888-DE87-10C9-D0E3-C98812C3211E}"/>
              </a:ext>
            </a:extLst>
          </p:cNvPr>
          <p:cNvGrpSpPr/>
          <p:nvPr/>
        </p:nvGrpSpPr>
        <p:grpSpPr>
          <a:xfrm>
            <a:off x="6671310" y="1974850"/>
            <a:ext cx="3317240" cy="2311400"/>
            <a:chOff x="6671310" y="1974850"/>
            <a:chExt cx="3317240" cy="2311400"/>
          </a:xfrm>
        </p:grpSpPr>
        <p:cxnSp>
          <p:nvCxnSpPr>
            <p:cNvPr id="22691" name="Straight Connector 22690">
              <a:extLst>
                <a:ext uri="{FF2B5EF4-FFF2-40B4-BE49-F238E27FC236}">
                  <a16:creationId xmlns:a16="http://schemas.microsoft.com/office/drawing/2014/main" id="{45DA56D1-DA62-B973-96D5-F0F3EB3B776F}"/>
                </a:ext>
              </a:extLst>
            </p:cNvPr>
            <p:cNvCxnSpPr>
              <a:cxnSpLocks/>
            </p:cNvCxnSpPr>
            <p:nvPr/>
          </p:nvCxnSpPr>
          <p:spPr>
            <a:xfrm>
              <a:off x="8996187" y="3908425"/>
              <a:ext cx="0" cy="79375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94" name="Straight Connector 22693">
              <a:extLst>
                <a:ext uri="{FF2B5EF4-FFF2-40B4-BE49-F238E27FC236}">
                  <a16:creationId xmlns:a16="http://schemas.microsoft.com/office/drawing/2014/main" id="{AC01E92A-60D4-9877-78D6-4F04B00CE9C4}"/>
                </a:ext>
              </a:extLst>
            </p:cNvPr>
            <p:cNvCxnSpPr>
              <a:cxnSpLocks/>
            </p:cNvCxnSpPr>
            <p:nvPr/>
          </p:nvCxnSpPr>
          <p:spPr>
            <a:xfrm>
              <a:off x="9196212" y="3908425"/>
              <a:ext cx="0" cy="79375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95" name="Straight Connector 22694">
              <a:extLst>
                <a:ext uri="{FF2B5EF4-FFF2-40B4-BE49-F238E27FC236}">
                  <a16:creationId xmlns:a16="http://schemas.microsoft.com/office/drawing/2014/main" id="{64104B82-100E-FA94-6273-F56D59A26981}"/>
                </a:ext>
              </a:extLst>
            </p:cNvPr>
            <p:cNvCxnSpPr>
              <a:cxnSpLocks/>
            </p:cNvCxnSpPr>
            <p:nvPr/>
          </p:nvCxnSpPr>
          <p:spPr>
            <a:xfrm>
              <a:off x="9988550" y="4206875"/>
              <a:ext cx="0" cy="79375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96" name="Straight Connector 22695">
              <a:extLst>
                <a:ext uri="{FF2B5EF4-FFF2-40B4-BE49-F238E27FC236}">
                  <a16:creationId xmlns:a16="http://schemas.microsoft.com/office/drawing/2014/main" id="{80000F2F-4EA6-8354-3C77-7B56CF9A3095}"/>
                </a:ext>
              </a:extLst>
            </p:cNvPr>
            <p:cNvCxnSpPr>
              <a:cxnSpLocks/>
            </p:cNvCxnSpPr>
            <p:nvPr/>
          </p:nvCxnSpPr>
          <p:spPr>
            <a:xfrm>
              <a:off x="8737600" y="3771900"/>
              <a:ext cx="0" cy="79375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97" name="Straight Connector 22696">
              <a:extLst>
                <a:ext uri="{FF2B5EF4-FFF2-40B4-BE49-F238E27FC236}">
                  <a16:creationId xmlns:a16="http://schemas.microsoft.com/office/drawing/2014/main" id="{DCAAD634-D70C-2D0E-2C07-B39706F0BF3A}"/>
                </a:ext>
              </a:extLst>
            </p:cNvPr>
            <p:cNvCxnSpPr>
              <a:cxnSpLocks/>
            </p:cNvCxnSpPr>
            <p:nvPr/>
          </p:nvCxnSpPr>
          <p:spPr>
            <a:xfrm>
              <a:off x="6671310" y="1974850"/>
              <a:ext cx="0" cy="79375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98" name="Straight Connector 22697">
              <a:extLst>
                <a:ext uri="{FF2B5EF4-FFF2-40B4-BE49-F238E27FC236}">
                  <a16:creationId xmlns:a16="http://schemas.microsoft.com/office/drawing/2014/main" id="{BFE1C580-8405-DB14-B191-BA72A1071CBA}"/>
                </a:ext>
              </a:extLst>
            </p:cNvPr>
            <p:cNvCxnSpPr>
              <a:cxnSpLocks/>
            </p:cNvCxnSpPr>
            <p:nvPr/>
          </p:nvCxnSpPr>
          <p:spPr>
            <a:xfrm>
              <a:off x="6718935" y="1974850"/>
              <a:ext cx="0" cy="79375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48409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8E354-984B-CCAB-70F7-C6292B4D8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9C0D95C0-D18D-CA04-A892-55FB7DB783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459556"/>
            <a:ext cx="11740260" cy="492944"/>
          </a:xfrm>
        </p:spPr>
        <p:txBody>
          <a:bodyPr/>
          <a:lstStyle/>
          <a:p>
            <a:r>
              <a:rPr lang="en-US" dirty="0"/>
              <a:t>Reduced HMA Duration for MDS</a:t>
            </a:r>
            <a:r>
              <a:rPr lang="en-US" altLang="en-US" dirty="0"/>
              <a:t>: OS Multivariable Analysis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E3F2D1-7F1C-D023-0C1D-4D25CDCC6C7A}"/>
              </a:ext>
            </a:extLst>
          </p:cNvPr>
          <p:cNvSpPr txBox="1"/>
          <p:nvPr/>
        </p:nvSpPr>
        <p:spPr>
          <a:xfrm>
            <a:off x="4732256" y="6476214"/>
            <a:ext cx="914400" cy="91440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6B3F6C-33CF-3E64-A012-029E53C35D29}"/>
              </a:ext>
            </a:extLst>
          </p:cNvPr>
          <p:cNvSpPr txBox="1"/>
          <p:nvPr/>
        </p:nvSpPr>
        <p:spPr>
          <a:xfrm>
            <a:off x="824258" y="1143668"/>
            <a:ext cx="2532011" cy="20813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r>
              <a:rPr lang="en-US" sz="1600" b="1" dirty="0"/>
              <a:t>Transfusion Dependent</a:t>
            </a:r>
          </a:p>
        </p:txBody>
      </p:sp>
      <p:sp>
        <p:nvSpPr>
          <p:cNvPr id="3" name="Content Placeholder 9">
            <a:extLst>
              <a:ext uri="{FF2B5EF4-FFF2-40B4-BE49-F238E27FC236}">
                <a16:creationId xmlns:a16="http://schemas.microsoft.com/office/drawing/2014/main" id="{6C689CC9-D183-E70F-D463-3FA0597764B7}"/>
              </a:ext>
            </a:extLst>
          </p:cNvPr>
          <p:cNvSpPr txBox="1">
            <a:spLocks/>
          </p:cNvSpPr>
          <p:nvPr/>
        </p:nvSpPr>
        <p:spPr>
          <a:xfrm>
            <a:off x="3559175" y="6302375"/>
            <a:ext cx="5732463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Bouligny. ASH 2025. Abstr 487.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2977E4-E49E-11C5-A1AA-DABD42058D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3633234"/>
              </p:ext>
            </p:extLst>
          </p:nvPr>
        </p:nvGraphicFramePr>
        <p:xfrm>
          <a:off x="824258" y="1484706"/>
          <a:ext cx="10543484" cy="47612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09490">
                  <a:extLst>
                    <a:ext uri="{9D8B030D-6E8A-4147-A177-3AD203B41FA5}">
                      <a16:colId xmlns:a16="http://schemas.microsoft.com/office/drawing/2014/main" val="4187794151"/>
                    </a:ext>
                  </a:extLst>
                </a:gridCol>
                <a:gridCol w="1986454">
                  <a:extLst>
                    <a:ext uri="{9D8B030D-6E8A-4147-A177-3AD203B41FA5}">
                      <a16:colId xmlns:a16="http://schemas.microsoft.com/office/drawing/2014/main" val="466333"/>
                    </a:ext>
                  </a:extLst>
                </a:gridCol>
                <a:gridCol w="2532182">
                  <a:extLst>
                    <a:ext uri="{9D8B030D-6E8A-4147-A177-3AD203B41FA5}">
                      <a16:colId xmlns:a16="http://schemas.microsoft.com/office/drawing/2014/main" val="3462114193"/>
                    </a:ext>
                  </a:extLst>
                </a:gridCol>
                <a:gridCol w="1615358">
                  <a:extLst>
                    <a:ext uri="{9D8B030D-6E8A-4147-A177-3AD203B41FA5}">
                      <a16:colId xmlns:a16="http://schemas.microsoft.com/office/drawing/2014/main" val="2434328589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Subgroup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Patients (n = 151)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HR (95% CI)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i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</a:t>
                      </a:r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Value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064030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Treatment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927900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3-day decitabine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62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2.19 (1.22-3.92)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.009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366531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3-day azacitidine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1.37 (0.65-2.88)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.411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039018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Sex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076353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▪ Male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110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1.52 (0.89-2.61)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.124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954792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Age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59046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60-70 years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53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1.74 (0.55-5.48)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.346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260490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&gt;70 years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78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2.45 (0.77-7.82)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.130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758922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Performance status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96638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ECOG 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100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3.41 (1.45-7.99)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.005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50171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ECOG 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4.58 (1.65-12.7)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.004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888155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Disease classification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733254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CMML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0.87 (0.35-2.13)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.756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74880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MDS/MPN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1.67 (0.56-4.99)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.362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98057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IPSS risk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451936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IPSS intermediate-1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93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1.50 (0.87-2.60)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.148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343477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Ring sideroblasts — reference: ≥15%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41819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Molecular subgroups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973168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ASXL1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42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0.83 (0.40-1.72)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.601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47397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DNMT3A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18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1.23 (0.56-2.73)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.605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626307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NRAS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0.66 (0.18-2.45)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.536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790346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RUNX1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19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1.23 (0.59-2.55)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.583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52451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TP53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12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0.78 (0.33-1.83)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.562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34378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Transplant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25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1.08 (0.33-3.50)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.902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91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0816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B5819-8727-6B42-8849-52E6E8BF3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7693AA62-9D45-A5EE-202E-DB7408B869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459556"/>
            <a:ext cx="11740260" cy="492944"/>
          </a:xfrm>
        </p:spPr>
        <p:txBody>
          <a:bodyPr/>
          <a:lstStyle/>
          <a:p>
            <a:r>
              <a:rPr lang="en-US" dirty="0"/>
              <a:t>Reduced HMA Duration for MDS</a:t>
            </a:r>
            <a:r>
              <a:rPr lang="en-US" altLang="en-US" dirty="0"/>
              <a:t>: OS Multivariable Analysis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C63F9C-53C3-E14D-36EB-96A128F858F1}"/>
              </a:ext>
            </a:extLst>
          </p:cNvPr>
          <p:cNvSpPr txBox="1"/>
          <p:nvPr/>
        </p:nvSpPr>
        <p:spPr>
          <a:xfrm>
            <a:off x="4732256" y="6476214"/>
            <a:ext cx="914400" cy="91440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11E195-74AE-1B8D-97A2-CDDDF975ED8C}"/>
              </a:ext>
            </a:extLst>
          </p:cNvPr>
          <p:cNvSpPr txBox="1"/>
          <p:nvPr/>
        </p:nvSpPr>
        <p:spPr>
          <a:xfrm>
            <a:off x="824258" y="1143668"/>
            <a:ext cx="2532011" cy="20813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r>
              <a:rPr lang="en-US" sz="1600" b="1" dirty="0"/>
              <a:t>Transfusion Independent</a:t>
            </a:r>
          </a:p>
        </p:txBody>
      </p:sp>
      <p:sp>
        <p:nvSpPr>
          <p:cNvPr id="3" name="Content Placeholder 9">
            <a:extLst>
              <a:ext uri="{FF2B5EF4-FFF2-40B4-BE49-F238E27FC236}">
                <a16:creationId xmlns:a16="http://schemas.microsoft.com/office/drawing/2014/main" id="{D9550720-142E-0A1E-462A-D22B409B559D}"/>
              </a:ext>
            </a:extLst>
          </p:cNvPr>
          <p:cNvSpPr txBox="1">
            <a:spLocks/>
          </p:cNvSpPr>
          <p:nvPr/>
        </p:nvSpPr>
        <p:spPr>
          <a:xfrm>
            <a:off x="3559175" y="6302375"/>
            <a:ext cx="5732463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Bouligny. ASH 2025. Abstr 487.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4BB24B2-4313-FA80-B697-F9206ECB82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5765237"/>
              </p:ext>
            </p:extLst>
          </p:nvPr>
        </p:nvGraphicFramePr>
        <p:xfrm>
          <a:off x="824257" y="1487488"/>
          <a:ext cx="10529543" cy="47612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03660">
                  <a:extLst>
                    <a:ext uri="{9D8B030D-6E8A-4147-A177-3AD203B41FA5}">
                      <a16:colId xmlns:a16="http://schemas.microsoft.com/office/drawing/2014/main" val="1438726441"/>
                    </a:ext>
                  </a:extLst>
                </a:gridCol>
                <a:gridCol w="1983826">
                  <a:extLst>
                    <a:ext uri="{9D8B030D-6E8A-4147-A177-3AD203B41FA5}">
                      <a16:colId xmlns:a16="http://schemas.microsoft.com/office/drawing/2014/main" val="489830554"/>
                    </a:ext>
                  </a:extLst>
                </a:gridCol>
                <a:gridCol w="2528834">
                  <a:extLst>
                    <a:ext uri="{9D8B030D-6E8A-4147-A177-3AD203B41FA5}">
                      <a16:colId xmlns:a16="http://schemas.microsoft.com/office/drawing/2014/main" val="134586352"/>
                    </a:ext>
                  </a:extLst>
                </a:gridCol>
                <a:gridCol w="1613223">
                  <a:extLst>
                    <a:ext uri="{9D8B030D-6E8A-4147-A177-3AD203B41FA5}">
                      <a16:colId xmlns:a16="http://schemas.microsoft.com/office/drawing/2014/main" val="235547965"/>
                    </a:ext>
                  </a:extLst>
                </a:gridCol>
              </a:tblGrid>
              <a:tr h="20196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Subgroup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Patients (n = 96)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Hazard ratio (95% CI)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 value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3286536"/>
                  </a:ext>
                </a:extLst>
              </a:tr>
              <a:tr h="1739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Treatment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137477"/>
                  </a:ext>
                </a:extLst>
              </a:tr>
              <a:tr h="173949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3-day decitabine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22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7.52 (2.21-25.60)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0.001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5723974"/>
                  </a:ext>
                </a:extLst>
              </a:tr>
              <a:tr h="173949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3-day azacitidine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30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2.48 (0.72-8.57)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0.151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3501878"/>
                  </a:ext>
                </a:extLst>
              </a:tr>
              <a:tr h="173949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Best supportive care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4.66 (1.30-16.80)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0.018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9885642"/>
                  </a:ext>
                </a:extLst>
              </a:tr>
              <a:tr h="1739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Sex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743079"/>
                  </a:ext>
                </a:extLst>
              </a:tr>
              <a:tr h="173949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Male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75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0.80 (0.30-2.16)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0.666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1186297"/>
                  </a:ext>
                </a:extLst>
              </a:tr>
              <a:tr h="1739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Age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8411336"/>
                  </a:ext>
                </a:extLst>
              </a:tr>
              <a:tr h="173949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60-70 years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27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0.21 (0.05-0.87)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0.032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4538765"/>
                  </a:ext>
                </a:extLst>
              </a:tr>
              <a:tr h="173949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&gt;70 years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57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0.30 (0.10-0.90)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0.032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0005222"/>
                  </a:ext>
                </a:extLst>
              </a:tr>
              <a:tr h="1739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Performance status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7213449"/>
                  </a:ext>
                </a:extLst>
              </a:tr>
              <a:tr h="173949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ECOG 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49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0.90 (0.34-2.35)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0.822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209716"/>
                  </a:ext>
                </a:extLst>
              </a:tr>
              <a:tr h="1739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Disease classification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2221206"/>
                  </a:ext>
                </a:extLst>
              </a:tr>
              <a:tr h="173949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CMML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0.72 (0.30-1.76)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0.472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6478267"/>
                  </a:ext>
                </a:extLst>
              </a:tr>
              <a:tr h="173949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MDS/MPN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1.67 (0.39-7.18)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0.494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839923"/>
                  </a:ext>
                </a:extLst>
              </a:tr>
              <a:tr h="1739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IPSS risk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6797341"/>
                  </a:ext>
                </a:extLst>
              </a:tr>
              <a:tr h="173949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IPSS intermediate-1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55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1.55 (0.64-3.77)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0.333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118441"/>
                  </a:ext>
                </a:extLst>
              </a:tr>
              <a:tr h="1739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Ring sideroblasts &lt;15%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0.46 (0.11-1.87)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0.276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749854"/>
                  </a:ext>
                </a:extLst>
              </a:tr>
              <a:tr h="1739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Molecular subgroups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228954"/>
                  </a:ext>
                </a:extLst>
              </a:tr>
              <a:tr h="173949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ASXL1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28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1.39 (0.40-4.77)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0.601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1693113"/>
                  </a:ext>
                </a:extLst>
              </a:tr>
              <a:tr h="173949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DNMT3A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11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0.89 (0.27-2.91)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0.851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439815"/>
                  </a:ext>
                </a:extLst>
              </a:tr>
              <a:tr h="173949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NRAS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13.64 (2.79-66.67)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0.001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7640084"/>
                  </a:ext>
                </a:extLst>
              </a:tr>
              <a:tr h="173949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RUNX1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13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3.37 (0.73-15.53)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0.119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5006710"/>
                  </a:ext>
                </a:extLst>
              </a:tr>
              <a:tr h="173949">
                <a:tc>
                  <a:txBody>
                    <a:bodyPr/>
                    <a:lstStyle/>
                    <a:p>
                      <a:pPr marL="171450" indent="-1714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TP53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0.15 (0.39-7.18)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0.494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5367935"/>
                  </a:ext>
                </a:extLst>
              </a:tr>
              <a:tr h="1739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Transplant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16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0.49 (0.11-2.09)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0.335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50829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4389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72B52-08F1-1651-C1A4-2D8C5811A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899FB8F6-E6A3-AFDC-DA34-44D77013F0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Reduced HMA Duration for MDS</a:t>
            </a:r>
            <a:r>
              <a:rPr lang="en-US" altLang="en-US" dirty="0"/>
              <a:t>: Overall Response Rate and Transfusion Independence</a:t>
            </a:r>
          </a:p>
        </p:txBody>
      </p:sp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9B11D7A6-05B9-C0D8-0EC2-E14A9AF0AB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8076900"/>
              </p:ext>
            </p:extLst>
          </p:nvPr>
        </p:nvGraphicFramePr>
        <p:xfrm>
          <a:off x="220662" y="1303776"/>
          <a:ext cx="11750679" cy="2743296"/>
        </p:xfrm>
        <a:graphic>
          <a:graphicData uri="http://schemas.openxmlformats.org/drawingml/2006/table">
            <a:tbl>
              <a:tblPr/>
              <a:tblGrid>
                <a:gridCol w="2672007">
                  <a:extLst>
                    <a:ext uri="{9D8B030D-6E8A-4147-A177-3AD203B41FA5}">
                      <a16:colId xmlns:a16="http://schemas.microsoft.com/office/drawing/2014/main" val="538169351"/>
                    </a:ext>
                  </a:extLst>
                </a:gridCol>
                <a:gridCol w="1513112">
                  <a:extLst>
                    <a:ext uri="{9D8B030D-6E8A-4147-A177-3AD203B41FA5}">
                      <a16:colId xmlns:a16="http://schemas.microsoft.com/office/drawing/2014/main" val="109233173"/>
                    </a:ext>
                  </a:extLst>
                </a:gridCol>
                <a:gridCol w="1513112">
                  <a:extLst>
                    <a:ext uri="{9D8B030D-6E8A-4147-A177-3AD203B41FA5}">
                      <a16:colId xmlns:a16="http://schemas.microsoft.com/office/drawing/2014/main" val="4195408114"/>
                    </a:ext>
                  </a:extLst>
                </a:gridCol>
                <a:gridCol w="1513112">
                  <a:extLst>
                    <a:ext uri="{9D8B030D-6E8A-4147-A177-3AD203B41FA5}">
                      <a16:colId xmlns:a16="http://schemas.microsoft.com/office/drawing/2014/main" val="3574740505"/>
                    </a:ext>
                  </a:extLst>
                </a:gridCol>
                <a:gridCol w="1513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3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3112">
                  <a:extLst>
                    <a:ext uri="{9D8B030D-6E8A-4147-A177-3AD203B41FA5}">
                      <a16:colId xmlns:a16="http://schemas.microsoft.com/office/drawing/2014/main" val="79824224"/>
                    </a:ext>
                  </a:extLst>
                </a:gridCol>
              </a:tblGrid>
              <a:tr h="1443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Transfusion Dependent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Transfusion Independent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694828"/>
                  </a:ext>
                </a:extLst>
              </a:tr>
              <a:tr h="280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Parameter, %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Decitabine 3-Day </a:t>
                      </a:r>
                      <a:b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(n = 57)</a:t>
                      </a:r>
                      <a:endParaRPr kumimoji="0" lang="en-GB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Azacitidine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3-Day</a:t>
                      </a:r>
                      <a:b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(n = 32)</a:t>
                      </a:r>
                      <a:endParaRPr kumimoji="0" lang="en-GB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Azacitidine </a:t>
                      </a:r>
                      <a:b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5-Day</a:t>
                      </a:r>
                      <a:b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(n = 54)</a:t>
                      </a:r>
                      <a:endParaRPr kumimoji="0" lang="en-GB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Decitabine </a:t>
                      </a:r>
                      <a:b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3-Day</a:t>
                      </a:r>
                      <a:b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(n = 14)</a:t>
                      </a:r>
                      <a:endParaRPr kumimoji="0" lang="en-GB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Azacitidine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3-Day</a:t>
                      </a:r>
                      <a:b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(n = 26)</a:t>
                      </a:r>
                      <a:endParaRPr kumimoji="0" lang="en-GB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Azacitidine </a:t>
                      </a:r>
                      <a:b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5-Day</a:t>
                      </a:r>
                      <a:b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(n = 23)</a:t>
                      </a:r>
                      <a:endParaRPr kumimoji="0" lang="en-GB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ORR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48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17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Complete response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4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72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Hematological improvement*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25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9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Marrow CR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6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724198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C36A735-4425-13A0-80C2-7053CCECAE9B}"/>
              </a:ext>
            </a:extLst>
          </p:cNvPr>
          <p:cNvSpPr txBox="1"/>
          <p:nvPr/>
        </p:nvSpPr>
        <p:spPr>
          <a:xfrm>
            <a:off x="231076" y="4054941"/>
            <a:ext cx="6944750" cy="26720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r>
              <a:rPr lang="en-US" sz="1200" dirty="0"/>
              <a:t>*There was hematologic improvement in 1 patient (17%, 1/6) receiving supportive care.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807A907-C229-1EB9-3D02-0848674CC3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334447"/>
              </p:ext>
            </p:extLst>
          </p:nvPr>
        </p:nvGraphicFramePr>
        <p:xfrm>
          <a:off x="231074" y="4460048"/>
          <a:ext cx="11740261" cy="1249728"/>
        </p:xfrm>
        <a:graphic>
          <a:graphicData uri="http://schemas.openxmlformats.org/drawingml/2006/table">
            <a:tbl>
              <a:tblPr/>
              <a:tblGrid>
                <a:gridCol w="4327071">
                  <a:extLst>
                    <a:ext uri="{9D8B030D-6E8A-4147-A177-3AD203B41FA5}">
                      <a16:colId xmlns:a16="http://schemas.microsoft.com/office/drawing/2014/main" val="4076985610"/>
                    </a:ext>
                  </a:extLst>
                </a:gridCol>
                <a:gridCol w="2357208">
                  <a:extLst>
                    <a:ext uri="{9D8B030D-6E8A-4147-A177-3AD203B41FA5}">
                      <a16:colId xmlns:a16="http://schemas.microsoft.com/office/drawing/2014/main" val="2163217642"/>
                    </a:ext>
                  </a:extLst>
                </a:gridCol>
                <a:gridCol w="2527991">
                  <a:extLst>
                    <a:ext uri="{9D8B030D-6E8A-4147-A177-3AD203B41FA5}">
                      <a16:colId xmlns:a16="http://schemas.microsoft.com/office/drawing/2014/main" val="2751037977"/>
                    </a:ext>
                  </a:extLst>
                </a:gridCol>
                <a:gridCol w="2527991">
                  <a:extLst>
                    <a:ext uri="{9D8B030D-6E8A-4147-A177-3AD203B41FA5}">
                      <a16:colId xmlns:a16="http://schemas.microsoft.com/office/drawing/2014/main" val="318656976"/>
                    </a:ext>
                  </a:extLst>
                </a:gridCol>
              </a:tblGrid>
              <a:tr h="207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Parameter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Decitabine </a:t>
                      </a:r>
                      <a:b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3-Day (n = 55)</a:t>
                      </a:r>
                      <a:endParaRPr kumimoji="0" lang="en-GB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Azacitidine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3-Day (n = 31)</a:t>
                      </a:r>
                      <a:endParaRPr kumimoji="0" lang="en-GB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Azacitidine </a:t>
                      </a:r>
                      <a:b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5-Day (n = 55)</a:t>
                      </a:r>
                      <a:endParaRPr kumimoji="0" lang="en-GB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5003002"/>
                  </a:ext>
                </a:extLst>
              </a:tr>
              <a:tr h="1203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Became transfusion independent,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24 (44)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13 (42)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21 (40)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4426251"/>
                  </a:ext>
                </a:extLst>
              </a:tr>
              <a:tr h="1203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Remained transfusion dependent, 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18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7448748"/>
                  </a:ext>
                </a:extLst>
              </a:tr>
            </a:tbl>
          </a:graphicData>
        </a:graphic>
      </p:graphicFrame>
      <p:sp>
        <p:nvSpPr>
          <p:cNvPr id="8" name="Content Placeholder 9">
            <a:extLst>
              <a:ext uri="{FF2B5EF4-FFF2-40B4-BE49-F238E27FC236}">
                <a16:creationId xmlns:a16="http://schemas.microsoft.com/office/drawing/2014/main" id="{C26AA0E4-89F4-1E81-71A0-C1790C0730D6}"/>
              </a:ext>
            </a:extLst>
          </p:cNvPr>
          <p:cNvSpPr txBox="1">
            <a:spLocks/>
          </p:cNvSpPr>
          <p:nvPr/>
        </p:nvSpPr>
        <p:spPr>
          <a:xfrm>
            <a:off x="3559175" y="6302375"/>
            <a:ext cx="5732463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Bouligny. ASH 2025. Abstr 487.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1354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C19BA-F243-0957-226B-AEA02AB66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C7BF4D9B-3EE5-9AA1-126C-43AAF843E9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Reduced HMA Duration for MDS</a:t>
            </a:r>
            <a:r>
              <a:rPr lang="en-US" altLang="en-US" dirty="0"/>
              <a:t>: Safety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48F4BC-AA4D-D28B-4A75-EB4E6F4C6C69}"/>
              </a:ext>
            </a:extLst>
          </p:cNvPr>
          <p:cNvSpPr txBox="1"/>
          <p:nvPr/>
        </p:nvSpPr>
        <p:spPr>
          <a:xfrm>
            <a:off x="4732256" y="6476214"/>
            <a:ext cx="914400" cy="91440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339609-BCF4-4EB1-3C33-ECB6DF68549A}"/>
              </a:ext>
            </a:extLst>
          </p:cNvPr>
          <p:cNvSpPr txBox="1"/>
          <p:nvPr/>
        </p:nvSpPr>
        <p:spPr>
          <a:xfrm>
            <a:off x="381906" y="5465960"/>
            <a:ext cx="4944237" cy="91440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endParaRPr lang="en-US" sz="1200" dirty="0"/>
          </a:p>
        </p:txBody>
      </p:sp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8C66FDEC-3AE9-7792-996E-0358F2370E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504175"/>
              </p:ext>
            </p:extLst>
          </p:nvPr>
        </p:nvGraphicFramePr>
        <p:xfrm>
          <a:off x="220662" y="1335023"/>
          <a:ext cx="11740259" cy="4816048"/>
        </p:xfrm>
        <a:graphic>
          <a:graphicData uri="http://schemas.openxmlformats.org/drawingml/2006/table">
            <a:tbl>
              <a:tblPr/>
              <a:tblGrid>
                <a:gridCol w="3453017">
                  <a:extLst>
                    <a:ext uri="{9D8B030D-6E8A-4147-A177-3AD203B41FA5}">
                      <a16:colId xmlns:a16="http://schemas.microsoft.com/office/drawing/2014/main" val="538169351"/>
                    </a:ext>
                  </a:extLst>
                </a:gridCol>
                <a:gridCol w="1381207">
                  <a:extLst>
                    <a:ext uri="{9D8B030D-6E8A-4147-A177-3AD203B41FA5}">
                      <a16:colId xmlns:a16="http://schemas.microsoft.com/office/drawing/2014/main" val="109233173"/>
                    </a:ext>
                  </a:extLst>
                </a:gridCol>
                <a:gridCol w="1381207">
                  <a:extLst>
                    <a:ext uri="{9D8B030D-6E8A-4147-A177-3AD203B41FA5}">
                      <a16:colId xmlns:a16="http://schemas.microsoft.com/office/drawing/2014/main" val="4195408114"/>
                    </a:ext>
                  </a:extLst>
                </a:gridCol>
                <a:gridCol w="1381207">
                  <a:extLst>
                    <a:ext uri="{9D8B030D-6E8A-4147-A177-3AD203B41FA5}">
                      <a16:colId xmlns:a16="http://schemas.microsoft.com/office/drawing/2014/main" val="3574740505"/>
                    </a:ext>
                  </a:extLst>
                </a:gridCol>
                <a:gridCol w="13812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12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1207">
                  <a:extLst>
                    <a:ext uri="{9D8B030D-6E8A-4147-A177-3AD203B41FA5}">
                      <a16:colId xmlns:a16="http://schemas.microsoft.com/office/drawing/2014/main" val="79824224"/>
                    </a:ext>
                  </a:extLst>
                </a:gridCol>
              </a:tblGrid>
              <a:tr h="1748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Transfusion Dependent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Transfusion Independent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694828"/>
                  </a:ext>
                </a:extLst>
              </a:tr>
              <a:tr h="4195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Parameter,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Decitabine </a:t>
                      </a:r>
                      <a:b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3-Day</a:t>
                      </a:r>
                      <a:b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(n = 60)</a:t>
                      </a:r>
                      <a:endParaRPr kumimoji="0" lang="en-GB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Azacitidine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3-Day</a:t>
                      </a:r>
                      <a:b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(n = 33)</a:t>
                      </a:r>
                      <a:endParaRPr kumimoji="0" lang="en-GB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Azacitidine </a:t>
                      </a:r>
                      <a:b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5-Day</a:t>
                      </a:r>
                      <a:b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(n = 56)</a:t>
                      </a:r>
                      <a:endParaRPr kumimoji="0" lang="en-GB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Decitabine </a:t>
                      </a:r>
                      <a:b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3-Day</a:t>
                      </a:r>
                      <a:b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(n = 20)</a:t>
                      </a:r>
                      <a:endParaRPr kumimoji="0" lang="en-GB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Azacitidine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3-Day</a:t>
                      </a:r>
                      <a:b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(n = 29)</a:t>
                      </a:r>
                      <a:endParaRPr kumimoji="0" lang="en-GB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Azacitidine </a:t>
                      </a:r>
                      <a:b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5-Day</a:t>
                      </a:r>
                      <a:b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(n = 35)</a:t>
                      </a:r>
                      <a:endParaRPr kumimoji="0" lang="en-GB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5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Early mortality rate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Within 30 days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Within 60 days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 (2)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 (3)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 (3)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 (6)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48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Neutropenia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34 (57)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15 (45)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31 (55)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11 (55)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14 (48)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14 (40)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48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Anemia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27 (45)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13 (39)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28 (50)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4 (20)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10 (34)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 (9)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48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Thrombocytopenia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26 (43)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10 (30)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18 (32)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10 (50)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7 (24)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10 (29)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7241988"/>
                  </a:ext>
                </a:extLst>
              </a:tr>
              <a:tr h="1748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Neutropenic fever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7 (12)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6 (11)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 (10)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 (7)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7722653"/>
                  </a:ext>
                </a:extLst>
              </a:tr>
              <a:tr h="1748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Infection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8 (13)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 (6)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7 (13)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 (15)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 (7)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9324352"/>
                  </a:ext>
                </a:extLst>
              </a:tr>
              <a:tr h="1748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Hemorrhage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6 (10)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4 (12)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 (4)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 (5)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 (3)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7069571"/>
                  </a:ext>
                </a:extLst>
              </a:tr>
              <a:tr h="1748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AST elevation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 (2)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 (2)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 (3)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3294334"/>
                  </a:ext>
                </a:extLst>
              </a:tr>
              <a:tr h="1748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ALT elevation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 (2)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 (4)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 (3)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71855"/>
                  </a:ext>
                </a:extLst>
              </a:tr>
              <a:tr h="1748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Bilirubin elevation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 (2)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 (3)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 (2)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1084559"/>
                  </a:ext>
                </a:extLst>
              </a:tr>
              <a:tr h="1748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Creatinine elevation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 (2)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 (2)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8607618"/>
                  </a:ext>
                </a:extLst>
              </a:tr>
            </a:tbl>
          </a:graphicData>
        </a:graphic>
      </p:graphicFrame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1DA73D68-9879-5480-CFD5-A6AE8A0C0301}"/>
              </a:ext>
            </a:extLst>
          </p:cNvPr>
          <p:cNvSpPr txBox="1">
            <a:spLocks/>
          </p:cNvSpPr>
          <p:nvPr/>
        </p:nvSpPr>
        <p:spPr>
          <a:xfrm>
            <a:off x="3559175" y="6302375"/>
            <a:ext cx="5732463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Bouligny. ASH 2025. Abstr 487.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2162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82D27-337F-DFA4-A984-C006787A9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Content Placeholder 12">
            <a:extLst>
              <a:ext uri="{FF2B5EF4-FFF2-40B4-BE49-F238E27FC236}">
                <a16:creationId xmlns:a16="http://schemas.microsoft.com/office/drawing/2014/main" id="{DB475B4E-0A9A-B301-CDBD-15C0FF465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200" dirty="0"/>
              <a:t>In a phase II trial of shorter-duration hypomethylating agents for lower-risk MDS, 5-day azacitidine showed improved EFS vs 3-day decitabine or azacitidine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200" dirty="0"/>
              <a:t>Shorter courses of hypomethylating agents were well tolerated with no early mortality observed among patients receiving 5-day azacitidine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200" dirty="0"/>
              <a:t>All studied regimens appeared similarly effective at achieving responses and transfusion independence</a:t>
            </a:r>
          </a:p>
          <a:p>
            <a:pPr lvl="1"/>
            <a:r>
              <a:rPr lang="en-US" altLang="en-US" sz="2200" dirty="0"/>
              <a:t>Investigators concluded that shorter courses of hypomethylating agents are safe and effective for </a:t>
            </a:r>
            <a:r>
              <a:rPr lang="en-US" altLang="en-US" sz="2200"/>
              <a:t>lower-risk MDS</a:t>
            </a:r>
            <a:r>
              <a:rPr lang="en-US" altLang="en-US" sz="2200" dirty="0"/>
              <a:t> and that</a:t>
            </a:r>
            <a:r>
              <a:rPr lang="en-US" altLang="en-US" sz="2200"/>
              <a:t> these </a:t>
            </a:r>
            <a:r>
              <a:rPr lang="en-US" altLang="en-US" sz="2200" dirty="0"/>
              <a:t>data will need to be evaluated in the context of newer agents and risk-stratification models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altLang="en-US" sz="1800" dirty="0"/>
          </a:p>
          <a:p>
            <a:pPr marL="0" lvl="1" indent="0">
              <a:buNone/>
            </a:pPr>
            <a:endParaRPr lang="en-US" altLang="en-US" sz="2400" dirty="0"/>
          </a:p>
          <a:p>
            <a:endParaRPr lang="en-US" altLang="en-US" sz="2000" dirty="0"/>
          </a:p>
        </p:txBody>
      </p:sp>
      <p:sp>
        <p:nvSpPr>
          <p:cNvPr id="10243" name="Rectangle 4">
            <a:extLst>
              <a:ext uri="{FF2B5EF4-FFF2-40B4-BE49-F238E27FC236}">
                <a16:creationId xmlns:a16="http://schemas.microsoft.com/office/drawing/2014/main" id="{2026A439-8529-6B4C-B145-B93CE97EB5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4083"/>
            <a:ext cx="11740260" cy="496290"/>
          </a:xfrm>
        </p:spPr>
        <p:txBody>
          <a:bodyPr/>
          <a:lstStyle/>
          <a:p>
            <a:r>
              <a:rPr lang="en-US" dirty="0"/>
              <a:t>Reduced HMA Duration for MDS</a:t>
            </a:r>
            <a:r>
              <a:rPr lang="en-US" altLang="en-US" dirty="0"/>
              <a:t>: </a:t>
            </a:r>
            <a:r>
              <a:rPr lang="en-US" dirty="0"/>
              <a:t>Investigators’ Conclusions</a:t>
            </a:r>
            <a:endParaRPr lang="en-US" altLang="en-US" dirty="0"/>
          </a:p>
        </p:txBody>
      </p:sp>
      <p:sp>
        <p:nvSpPr>
          <p:cNvPr id="2" name="Content Placeholder 9">
            <a:extLst>
              <a:ext uri="{FF2B5EF4-FFF2-40B4-BE49-F238E27FC236}">
                <a16:creationId xmlns:a16="http://schemas.microsoft.com/office/drawing/2014/main" id="{EC7DE0A0-CFB2-A910-D3DB-FFA8BCC6A6D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559175" y="6302375"/>
            <a:ext cx="5732463" cy="327025"/>
          </a:xfrm>
        </p:spPr>
        <p:txBody>
          <a:bodyPr/>
          <a:lstStyle/>
          <a:p>
            <a:r>
              <a:rPr lang="en-US" dirty="0"/>
              <a:t>Bouligny. ASH 2025. Abstr 487.</a:t>
            </a:r>
          </a:p>
        </p:txBody>
      </p:sp>
    </p:spTree>
    <p:extLst>
      <p:ext uri="{BB962C8B-B14F-4D97-AF65-F5344CB8AC3E}">
        <p14:creationId xmlns:p14="http://schemas.microsoft.com/office/powerpoint/2010/main" val="27339787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>
            <a:extLst>
              <a:ext uri="{FF2B5EF4-FFF2-40B4-BE49-F238E27FC236}">
                <a16:creationId xmlns:a16="http://schemas.microsoft.com/office/drawing/2014/main" id="{8082EA74-AD3C-40A0-A143-D2201E9379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2262386"/>
            <a:ext cx="11740260" cy="759182"/>
          </a:xfrm>
        </p:spPr>
        <p:txBody>
          <a:bodyPr/>
          <a:lstStyle/>
          <a:p>
            <a:pPr algn="l"/>
            <a:r>
              <a:rPr lang="en-US" sz="1800" dirty="0"/>
              <a:t>Capsule Summaries of all the key data</a:t>
            </a:r>
          </a:p>
          <a:p>
            <a:pPr algn="l"/>
            <a:r>
              <a:rPr lang="en-US" sz="1800" dirty="0"/>
              <a:t>Additional CME/CE-certified slidesets with expert faculty commentary on all the key studies in:</a:t>
            </a:r>
          </a:p>
        </p:txBody>
      </p:sp>
      <p:sp>
        <p:nvSpPr>
          <p:cNvPr id="62467" name="Rectangle 10">
            <a:extLst>
              <a:ext uri="{FF2B5EF4-FFF2-40B4-BE49-F238E27FC236}">
                <a16:creationId xmlns:a16="http://schemas.microsoft.com/office/drawing/2014/main" id="{285A5094-ED29-4796-B20E-3FBFE4F25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1466155"/>
            <a:ext cx="11740260" cy="492944"/>
          </a:xfrm>
        </p:spPr>
        <p:txBody>
          <a:bodyPr/>
          <a:lstStyle/>
          <a:p>
            <a:r>
              <a:rPr lang="en-US" altLang="en-US" dirty="0"/>
              <a:t>Go Online for More Coverage of ASH 2025!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A93788-E77D-4CCE-84A4-6D74E9ED9D9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31078" y="4592477"/>
            <a:ext cx="11740260" cy="369332"/>
          </a:xfrm>
        </p:spPr>
        <p:txBody>
          <a:bodyPr/>
          <a:lstStyle/>
          <a:p>
            <a:r>
              <a:rPr lang="en-US" dirty="0">
                <a:hlinkClick r:id="rId3"/>
              </a:rPr>
              <a:t>deceraclinical.com/education</a:t>
            </a:r>
            <a:endParaRPr lang="en-US" dirty="0"/>
          </a:p>
        </p:txBody>
      </p:sp>
      <p:sp>
        <p:nvSpPr>
          <p:cNvPr id="62469" name="Rectangle 3">
            <a:extLst>
              <a:ext uri="{FF2B5EF4-FFF2-40B4-BE49-F238E27FC236}">
                <a16:creationId xmlns:a16="http://schemas.microsoft.com/office/drawing/2014/main" id="{F01699E0-D838-46BF-8D24-733C50677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6346826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4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1E4FA1D-BB97-6CFF-0282-9E17F043BAB6}"/>
              </a:ext>
            </a:extLst>
          </p:cNvPr>
          <p:cNvSpPr txBox="1">
            <a:spLocks noChangeArrowheads="1"/>
          </p:cNvSpPr>
          <p:nvPr/>
        </p:nvSpPr>
        <p:spPr>
          <a:xfrm>
            <a:off x="231078" y="3178057"/>
            <a:ext cx="5334835" cy="1241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161616"/>
                </a:solidFill>
              </a:rPr>
              <a:t>Leukemias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161616"/>
                </a:solidFill>
              </a:rPr>
              <a:t>Lymphomas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MDS/MPN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5DE32AA-948B-24E0-7B24-D0D9F64AAFA1}"/>
              </a:ext>
            </a:extLst>
          </p:cNvPr>
          <p:cNvSpPr txBox="1">
            <a:spLocks noChangeArrowheads="1"/>
          </p:cNvSpPr>
          <p:nvPr/>
        </p:nvSpPr>
        <p:spPr>
          <a:xfrm>
            <a:off x="6559826" y="3178057"/>
            <a:ext cx="4724400" cy="7591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0" indent="-285750" algn="l"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solidFill>
                  <a:srgbClr val="161616"/>
                </a:solidFill>
              </a:rPr>
              <a:t>Multiple myeloma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Nonmalignant blood diseases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8B8B92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2.xml><?xml version="1.0" encoding="utf-8"?>
<a:theme xmlns:a="http://schemas.openxmlformats.org/drawingml/2006/main" name="4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3.xml><?xml version="1.0" encoding="utf-8"?>
<a:theme xmlns:a="http://schemas.openxmlformats.org/drawingml/2006/main" name="3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4.xml><?xml version="1.0" encoding="utf-8"?>
<a:theme xmlns:a="http://schemas.openxmlformats.org/drawingml/2006/main" name="2_Office">
  <a:themeElements>
    <a:clrScheme name="Decera">
      <a:dk1>
        <a:srgbClr val="161616"/>
      </a:dk1>
      <a:lt1>
        <a:sysClr val="window" lastClr="FFFFFF"/>
      </a:lt1>
      <a:dk2>
        <a:srgbClr val="E5DEC1"/>
      </a:dk2>
      <a:lt2>
        <a:srgbClr val="F9F3D9"/>
      </a:lt2>
      <a:accent1>
        <a:srgbClr val="E04507"/>
      </a:accent1>
      <a:accent2>
        <a:srgbClr val="E3AF64"/>
      </a:accent2>
      <a:accent3>
        <a:srgbClr val="006466"/>
      </a:accent3>
      <a:accent4>
        <a:srgbClr val="D5B4FB"/>
      </a:accent4>
      <a:accent5>
        <a:srgbClr val="2201B2"/>
      </a:accent5>
      <a:accent6>
        <a:srgbClr val="161616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CB1DC591611645837747EA43C517FC" ma:contentTypeVersion="11" ma:contentTypeDescription="Create a new document." ma:contentTypeScope="" ma:versionID="fbd8ab19b1a61ffb13b6fa070e1960e4">
  <xsd:schema xmlns:xsd="http://www.w3.org/2001/XMLSchema" xmlns:xs="http://www.w3.org/2001/XMLSchema" xmlns:p="http://schemas.microsoft.com/office/2006/metadata/properties" xmlns:ns2="b47fbc76-1bba-4b69-b54f-3a49590c7890" xmlns:ns3="22fd6914-46d4-4c7e-bbad-46e82841b69d" targetNamespace="http://schemas.microsoft.com/office/2006/metadata/properties" ma:root="true" ma:fieldsID="1f542a2d26714ab1ada2bd79b9eba71c" ns2:_="" ns3:_="">
    <xsd:import namespace="b47fbc76-1bba-4b69-b54f-3a49590c7890"/>
    <xsd:import namespace="22fd6914-46d4-4c7e-bbad-46e82841b6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7fbc76-1bba-4b69-b54f-3a49590c78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512e436-4693-4b20-ac9a-7455c07c86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d6914-46d4-4c7e-bbad-46e82841b69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3cfae40-7b40-47d0-ab05-9712e3953ba2}" ma:internalName="TaxCatchAll" ma:showField="CatchAllData" ma:web="22fd6914-46d4-4c7e-bbad-46e82841b6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47fbc76-1bba-4b69-b54f-3a49590c7890">
      <Terms xmlns="http://schemas.microsoft.com/office/infopath/2007/PartnerControls"/>
    </lcf76f155ced4ddcb4097134ff3c332f>
    <TaxCatchAll xmlns="22fd6914-46d4-4c7e-bbad-46e82841b69d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F6FAEA4-49AB-4C5E-92B5-20C5DC85B3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7fbc76-1bba-4b69-b54f-3a49590c7890"/>
    <ds:schemaRef ds:uri="22fd6914-46d4-4c7e-bbad-46e82841b6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B0DEF34-F0BA-4B74-96DF-E55878A40E43}">
  <ds:schemaRefs>
    <ds:schemaRef ds:uri="http://purl.org/dc/elements/1.1/"/>
    <ds:schemaRef ds:uri="http://purl.org/dc/terms/"/>
    <ds:schemaRef ds:uri="http://schemas.microsoft.com/office/2006/documentManagement/types"/>
    <ds:schemaRef ds:uri="http://schemas.microsoft.com/office/infopath/2007/PartnerControls"/>
    <ds:schemaRef ds:uri="b47fbc76-1bba-4b69-b54f-3a49590c7890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22fd6914-46d4-4c7e-bbad-46e82841b69d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5975512-C65C-4D41-A340-CF6DE828743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1606</TotalTime>
  <Words>2972</Words>
  <Application>Microsoft Office PowerPoint</Application>
  <PresentationFormat>Widescreen</PresentationFormat>
  <Paragraphs>978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29" baseType="lpstr">
      <vt:lpstr>Aptos</vt:lpstr>
      <vt:lpstr>Arial</vt:lpstr>
      <vt:lpstr>Newsreader ExtraBold</vt:lpstr>
      <vt:lpstr>Newsreader SemiBold</vt:lpstr>
      <vt:lpstr>Poppins</vt:lpstr>
      <vt:lpstr>Poppins Light</vt:lpstr>
      <vt:lpstr>Poppins Medium</vt:lpstr>
      <vt:lpstr>Times</vt:lpstr>
      <vt:lpstr>Wingdings</vt:lpstr>
      <vt:lpstr>Office</vt:lpstr>
      <vt:lpstr>4_Office</vt:lpstr>
      <vt:lpstr>3_Office</vt:lpstr>
      <vt:lpstr>2_Office</vt:lpstr>
      <vt:lpstr>Randomized Phase II Trial of Reduced Treatment Durations of Hypomethylating Agents for Lower-Risk MDS </vt:lpstr>
      <vt:lpstr>About These Slides</vt:lpstr>
      <vt:lpstr>Reduced HMA Duration for MDS: Background</vt:lpstr>
      <vt:lpstr>Reduced HMA Duration for MDS: Study Design</vt:lpstr>
      <vt:lpstr>Reduced HMA Duration for MDS: Baseline Characteristics</vt:lpstr>
      <vt:lpstr>Reduced HMA Duration for MDS: Baseline Cytogenetics and Molecular Profile</vt:lpstr>
      <vt:lpstr>Reduced HMA Duration for MDS: EFS (Primary Endpoint)</vt:lpstr>
      <vt:lpstr>Reduced HMA Duration for MDS: EFS Multivariable Analysis</vt:lpstr>
      <vt:lpstr>Reduced HMA Duration for MDS: EFS Multivariable Analysis</vt:lpstr>
      <vt:lpstr>Reduced HMA Duration for MDS: OS</vt:lpstr>
      <vt:lpstr>Reduced HMA Duration for MDS: OS Multivariable Analysis</vt:lpstr>
      <vt:lpstr>Reduced HMA Duration for MDS: OS Multivariable Analysis</vt:lpstr>
      <vt:lpstr>Reduced HMA Duration for MDS: Overall Response Rate and Transfusion Independence</vt:lpstr>
      <vt:lpstr>Reduced HMA Duration for MDS: Safety</vt:lpstr>
      <vt:lpstr>Reduced HMA Duration for MDS: Investigators’ Conclusions</vt:lpstr>
      <vt:lpstr>Go Online for More Coverage of ASH 2025!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Randomized Phase II Trial of Reduced Treatment Durations of Hypomethylating Agents for Lower-Risk MDS </dc:title>
  <dc:creator>Timothy Quill</dc:creator>
  <cp:lastModifiedBy>Tara Cunningham</cp:lastModifiedBy>
  <cp:revision>8</cp:revision>
  <dcterms:created xsi:type="dcterms:W3CDTF">2025-12-04T13:55:49Z</dcterms:created>
  <dcterms:modified xsi:type="dcterms:W3CDTF">2025-12-17T16:13:30Z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0x01010036CB1DC591611645837747EA43C517FC</vt:lpwstr>
  </property>
  <property fmtid="{D5CDD505-2E9C-101B-9397-08002B2CF9AE}" pid="3" name="MediaServiceImageTags">
    <vt:lpwstr/>
  </property>
</Properties>
</file>